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90872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2.5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Identifying misconceptions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00807"/>
            <a:ext cx="7924800" cy="751929"/>
          </a:xfrm>
        </p:spPr>
        <p:txBody>
          <a:bodyPr/>
          <a:lstStyle/>
          <a:p>
            <a:r>
              <a:rPr lang="en-GB" dirty="0" smtClean="0"/>
              <a:t>2.5 Identifying misconceptions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7921625" cy="4114800"/>
          </a:xfrm>
        </p:spPr>
        <p:txBody>
          <a:bodyPr/>
          <a:lstStyle/>
          <a:p>
            <a:pPr marL="0" indent="0"/>
            <a:r>
              <a:rPr lang="en-GB" dirty="0" smtClean="0"/>
              <a:t>Notice how engaging pupils in analysing and marking another pupil’s work containing certain errors and misconceptions is a powerful vehicle for consolidation and reflection.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What other misconceptions might be usefully introduced as part of this topic?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53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2  Video 2.5 Identifying misconceptions</vt:lpstr>
      <vt:lpstr>2.5 Identifying misconceptions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2014-02-07T10:01:40Z</dcterms:created>
  <dcterms:modified xsi:type="dcterms:W3CDTF">2014-02-07T10:02:03Z</dcterms:modified>
</cp:coreProperties>
</file>