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2.xml" ContentType="application/vnd.openxmlformats-officedocument.presentationml.tags+xml"/>
  <Override PartName="/ppt/notesSlides/notesSlide26.xml" ContentType="application/vnd.openxmlformats-officedocument.presentationml.notesSlide+xml"/>
  <Override PartName="/ppt/tags/tag3.xml" ContentType="application/vnd.openxmlformats-officedocument.presentationml.tags+xml"/>
  <Override PartName="/ppt/notesSlides/notesSlide27.xml" ContentType="application/vnd.openxmlformats-officedocument.presentationml.notesSlide+xml"/>
  <Override PartName="/ppt/tags/tag4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5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6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7.xml" ContentType="application/vnd.openxmlformats-officedocument.presentationml.tag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tags/tag8.xml" ContentType="application/vnd.openxmlformats-officedocument.presentationml.tags+xml"/>
  <Override PartName="/ppt/notesSlides/notesSlide71.xml" ContentType="application/vnd.openxmlformats-officedocument.presentationml.notesSlide+xml"/>
  <Override PartName="/ppt/tags/tag9.xml" ContentType="application/vnd.openxmlformats-officedocument.presentationml.tags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tags/tag10.xml" ContentType="application/vnd.openxmlformats-officedocument.presentationml.tags+xml"/>
  <Override PartName="/ppt/notesSlides/notesSlide76.xml" ContentType="application/vnd.openxmlformats-officedocument.presentationml.notesSlide+xml"/>
  <Override PartName="/ppt/tags/tag11.xml" ContentType="application/vnd.openxmlformats-officedocument.presentationml.tags+xml"/>
  <Override PartName="/ppt/notesSlides/notesSlide77.xml" ContentType="application/vnd.openxmlformats-officedocument.presentationml.notesSlide+xml"/>
  <Override PartName="/ppt/tags/tag12.xml" ContentType="application/vnd.openxmlformats-officedocument.presentationml.tags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tags/tag13.xml" ContentType="application/vnd.openxmlformats-officedocument.presentationml.tags+xml"/>
  <Override PartName="/ppt/notesSlides/notesSlide8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14.xml" ContentType="application/vnd.openxmlformats-officedocument.presentationml.tags+xml"/>
  <Override PartName="/ppt/notesSlides/notesSlide86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tags/tag15.xml" ContentType="application/vnd.openxmlformats-officedocument.presentationml.tags+xml"/>
  <Override PartName="/ppt/notesSlides/notesSlide87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tags/tag16.xml" ContentType="application/vnd.openxmlformats-officedocument.presentationml.tags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tags/tag17.xml" ContentType="application/vnd.openxmlformats-officedocument.presentationml.tags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tags/tag18.xml" ContentType="application/vnd.openxmlformats-officedocument.presentationml.tags+xml"/>
  <Override PartName="/ppt/notesSlides/notesSlide113.xml" ContentType="application/vnd.openxmlformats-officedocument.presentationml.notesSlide+xml"/>
  <Override PartName="/ppt/tags/tag19.xml" ContentType="application/vnd.openxmlformats-officedocument.presentationml.tags+xml"/>
  <Override PartName="/ppt/notesSlides/notesSlide114.xml" ContentType="application/vnd.openxmlformats-officedocument.presentationml.notesSlide+xml"/>
  <Override PartName="/ppt/tags/tag20.xml" ContentType="application/vnd.openxmlformats-officedocument.presentationml.tags+xml"/>
  <Override PartName="/ppt/notesSlides/notesSlide115.xml" ContentType="application/vnd.openxmlformats-officedocument.presentationml.notesSlide+xml"/>
  <Override PartName="/ppt/tags/tag21.xml" ContentType="application/vnd.openxmlformats-officedocument.presentationml.tags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tags/tag22.xml" ContentType="application/vnd.openxmlformats-officedocument.presentationml.tags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tags/tag23.xml" ContentType="application/vnd.openxmlformats-officedocument.presentationml.tags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tags/tag24.xml" ContentType="application/vnd.openxmlformats-officedocument.presentationml.tags+xml"/>
  <Override PartName="/ppt/notesSlides/notesSlide142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tags/tag25.xml" ContentType="application/vnd.openxmlformats-officedocument.presentationml.tags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tags/tag26.xml" ContentType="application/vnd.openxmlformats-officedocument.presentationml.tags+xml"/>
  <Override PartName="/ppt/notesSlides/notesSlide148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tags/tag27.xml" ContentType="application/vnd.openxmlformats-officedocument.presentationml.tags+xml"/>
  <Override PartName="/ppt/notesSlides/notesSlide149.xml" ContentType="application/vnd.openxmlformats-officedocument.presentationml.notesSlide+xml"/>
  <Override PartName="/ppt/ink/ink11.xml" ContentType="application/inkml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16"/>
  </p:notesMasterIdLst>
  <p:sldIdLst>
    <p:sldId id="257" r:id="rId5"/>
    <p:sldId id="508" r:id="rId6"/>
    <p:sldId id="506" r:id="rId7"/>
    <p:sldId id="663" r:id="rId8"/>
    <p:sldId id="664" r:id="rId9"/>
    <p:sldId id="665" r:id="rId10"/>
    <p:sldId id="507" r:id="rId11"/>
    <p:sldId id="481" r:id="rId12"/>
    <p:sldId id="267" r:id="rId13"/>
    <p:sldId id="270" r:id="rId14"/>
    <p:sldId id="268" r:id="rId15"/>
    <p:sldId id="269" r:id="rId16"/>
    <p:sldId id="319" r:id="rId17"/>
    <p:sldId id="513" r:id="rId18"/>
    <p:sldId id="514" r:id="rId19"/>
    <p:sldId id="619" r:id="rId20"/>
    <p:sldId id="272" r:id="rId21"/>
    <p:sldId id="273" r:id="rId22"/>
    <p:sldId id="274" r:id="rId23"/>
    <p:sldId id="295" r:id="rId24"/>
    <p:sldId id="296" r:id="rId25"/>
    <p:sldId id="297" r:id="rId26"/>
    <p:sldId id="484" r:id="rId27"/>
    <p:sldId id="467" r:id="rId28"/>
    <p:sldId id="515" r:id="rId29"/>
    <p:sldId id="516" r:id="rId30"/>
    <p:sldId id="275" r:id="rId31"/>
    <p:sldId id="276" r:id="rId32"/>
    <p:sldId id="277" r:id="rId33"/>
    <p:sldId id="298" r:id="rId34"/>
    <p:sldId id="299" r:id="rId35"/>
    <p:sldId id="300" r:id="rId36"/>
    <p:sldId id="301" r:id="rId37"/>
    <p:sldId id="478" r:id="rId38"/>
    <p:sldId id="630" r:id="rId39"/>
    <p:sldId id="631" r:id="rId40"/>
    <p:sldId id="482" r:id="rId41"/>
    <p:sldId id="483" r:id="rId42"/>
    <p:sldId id="517" r:id="rId43"/>
    <p:sldId id="518" r:id="rId44"/>
    <p:sldId id="303" r:id="rId45"/>
    <p:sldId id="620" r:id="rId46"/>
    <p:sldId id="304" r:id="rId47"/>
    <p:sldId id="305" r:id="rId48"/>
    <p:sldId id="437" r:id="rId49"/>
    <p:sldId id="485" r:id="rId50"/>
    <p:sldId id="642" r:id="rId51"/>
    <p:sldId id="643" r:id="rId52"/>
    <p:sldId id="357" r:id="rId53"/>
    <p:sldId id="519" r:id="rId54"/>
    <p:sldId id="520" r:id="rId55"/>
    <p:sldId id="306" r:id="rId56"/>
    <p:sldId id="521" r:id="rId57"/>
    <p:sldId id="522" r:id="rId58"/>
    <p:sldId id="281" r:id="rId59"/>
    <p:sldId id="282" r:id="rId60"/>
    <p:sldId id="309" r:id="rId61"/>
    <p:sldId id="360" r:id="rId62"/>
    <p:sldId id="523" r:id="rId63"/>
    <p:sldId id="524" r:id="rId64"/>
    <p:sldId id="283" r:id="rId65"/>
    <p:sldId id="525" r:id="rId66"/>
    <p:sldId id="526" r:id="rId67"/>
    <p:sldId id="284" r:id="rId68"/>
    <p:sldId id="311" r:id="rId69"/>
    <p:sldId id="312" r:id="rId70"/>
    <p:sldId id="320" r:id="rId71"/>
    <p:sldId id="313" r:id="rId72"/>
    <p:sldId id="314" r:id="rId73"/>
    <p:sldId id="315" r:id="rId74"/>
    <p:sldId id="316" r:id="rId75"/>
    <p:sldId id="654" r:id="rId76"/>
    <p:sldId id="655" r:id="rId77"/>
    <p:sldId id="656" r:id="rId78"/>
    <p:sldId id="657" r:id="rId79"/>
    <p:sldId id="658" r:id="rId80"/>
    <p:sldId id="500" r:id="rId81"/>
    <p:sldId id="503" r:id="rId82"/>
    <p:sldId id="527" r:id="rId83"/>
    <p:sldId id="528" r:id="rId84"/>
    <p:sldId id="317" r:id="rId85"/>
    <p:sldId id="529" r:id="rId86"/>
    <p:sldId id="530" r:id="rId87"/>
    <p:sldId id="531" r:id="rId88"/>
    <p:sldId id="532" r:id="rId89"/>
    <p:sldId id="288" r:id="rId90"/>
    <p:sldId id="289" r:id="rId91"/>
    <p:sldId id="291" r:id="rId92"/>
    <p:sldId id="318" r:id="rId93"/>
    <p:sldId id="644" r:id="rId94"/>
    <p:sldId id="533" r:id="rId95"/>
    <p:sldId id="511" r:id="rId96"/>
    <p:sldId id="583" r:id="rId97"/>
    <p:sldId id="584" r:id="rId98"/>
    <p:sldId id="585" r:id="rId99"/>
    <p:sldId id="586" r:id="rId100"/>
    <p:sldId id="587" r:id="rId101"/>
    <p:sldId id="588" r:id="rId102"/>
    <p:sldId id="589" r:id="rId103"/>
    <p:sldId id="590" r:id="rId104"/>
    <p:sldId id="479" r:id="rId105"/>
    <p:sldId id="632" r:id="rId106"/>
    <p:sldId id="634" r:id="rId107"/>
    <p:sldId id="534" r:id="rId108"/>
    <p:sldId id="535" r:id="rId109"/>
    <p:sldId id="591" r:id="rId110"/>
    <p:sldId id="592" r:id="rId111"/>
    <p:sldId id="593" r:id="rId112"/>
    <p:sldId id="278" r:id="rId113"/>
    <p:sldId id="280" r:id="rId114"/>
    <p:sldId id="621" r:id="rId115"/>
    <p:sldId id="594" r:id="rId116"/>
    <p:sldId id="480" r:id="rId117"/>
    <p:sldId id="462" r:id="rId118"/>
    <p:sldId id="633" r:id="rId119"/>
    <p:sldId id="486" r:id="rId120"/>
    <p:sldId id="536" r:id="rId121"/>
    <p:sldId id="537" r:id="rId122"/>
    <p:sldId id="595" r:id="rId123"/>
    <p:sldId id="596" r:id="rId124"/>
    <p:sldId id="597" r:id="rId125"/>
    <p:sldId id="285" r:id="rId126"/>
    <p:sldId id="463" r:id="rId127"/>
    <p:sldId id="464" r:id="rId128"/>
    <p:sldId id="498" r:id="rId129"/>
    <p:sldId id="639" r:id="rId130"/>
    <p:sldId id="640" r:id="rId131"/>
    <p:sldId id="641" r:id="rId132"/>
    <p:sldId id="538" r:id="rId133"/>
    <p:sldId id="539" r:id="rId134"/>
    <p:sldId id="286" r:id="rId135"/>
    <p:sldId id="287" r:id="rId136"/>
    <p:sldId id="496" r:id="rId137"/>
    <p:sldId id="494" r:id="rId138"/>
    <p:sldId id="540" r:id="rId139"/>
    <p:sldId id="541" r:id="rId140"/>
    <p:sldId id="598" r:id="rId141"/>
    <p:sldId id="599" r:id="rId142"/>
    <p:sldId id="290" r:id="rId143"/>
    <p:sldId id="600" r:id="rId144"/>
    <p:sldId id="292" r:id="rId145"/>
    <p:sldId id="293" r:id="rId146"/>
    <p:sldId id="294" r:id="rId147"/>
    <p:sldId id="601" r:id="rId148"/>
    <p:sldId id="602" r:id="rId149"/>
    <p:sldId id="603" r:id="rId150"/>
    <p:sldId id="635" r:id="rId151"/>
    <p:sldId id="636" r:id="rId152"/>
    <p:sldId id="487" r:id="rId153"/>
    <p:sldId id="308" r:id="rId154"/>
    <p:sldId id="488" r:id="rId155"/>
    <p:sldId id="495" r:id="rId156"/>
    <p:sldId id="489" r:id="rId157"/>
    <p:sldId id="490" r:id="rId158"/>
    <p:sldId id="491" r:id="rId159"/>
    <p:sldId id="492" r:id="rId160"/>
    <p:sldId id="493" r:id="rId161"/>
    <p:sldId id="542" r:id="rId162"/>
    <p:sldId id="543" r:id="rId163"/>
    <p:sldId id="604" r:id="rId164"/>
    <p:sldId id="605" r:id="rId165"/>
    <p:sldId id="606" r:id="rId166"/>
    <p:sldId id="544" r:id="rId167"/>
    <p:sldId id="545" r:id="rId168"/>
    <p:sldId id="607" r:id="rId169"/>
    <p:sldId id="608" r:id="rId170"/>
    <p:sldId id="609" r:id="rId171"/>
    <p:sldId id="651" r:id="rId172"/>
    <p:sldId id="468" r:id="rId173"/>
    <p:sldId id="652" r:id="rId174"/>
    <p:sldId id="653" r:id="rId175"/>
    <p:sldId id="546" r:id="rId176"/>
    <p:sldId id="547" r:id="rId177"/>
    <p:sldId id="610" r:id="rId178"/>
    <p:sldId id="611" r:id="rId179"/>
    <p:sldId id="612" r:id="rId180"/>
    <p:sldId id="650" r:id="rId181"/>
    <p:sldId id="548" r:id="rId182"/>
    <p:sldId id="549" r:id="rId183"/>
    <p:sldId id="307" r:id="rId184"/>
    <p:sldId id="622" r:id="rId185"/>
    <p:sldId id="623" r:id="rId186"/>
    <p:sldId id="624" r:id="rId187"/>
    <p:sldId id="659" r:id="rId188"/>
    <p:sldId id="660" r:id="rId189"/>
    <p:sldId id="661" r:id="rId190"/>
    <p:sldId id="662" r:id="rId191"/>
    <p:sldId id="497" r:id="rId192"/>
    <p:sldId id="501" r:id="rId193"/>
    <p:sldId id="504" r:id="rId194"/>
    <p:sldId id="550" r:id="rId195"/>
    <p:sldId id="551" r:id="rId196"/>
    <p:sldId id="626" r:id="rId197"/>
    <p:sldId id="552" r:id="rId198"/>
    <p:sldId id="553" r:id="rId199"/>
    <p:sldId id="627" r:id="rId200"/>
    <p:sldId id="628" r:id="rId201"/>
    <p:sldId id="646" r:id="rId202"/>
    <p:sldId id="647" r:id="rId203"/>
    <p:sldId id="420" r:id="rId204"/>
    <p:sldId id="554" r:id="rId205"/>
    <p:sldId id="555" r:id="rId206"/>
    <p:sldId id="629" r:id="rId207"/>
    <p:sldId id="645" r:id="rId208"/>
    <p:sldId id="648" r:id="rId209"/>
    <p:sldId id="649" r:id="rId210"/>
    <p:sldId id="557" r:id="rId211"/>
    <p:sldId id="556" r:id="rId212"/>
    <p:sldId id="558" r:id="rId213"/>
    <p:sldId id="559" r:id="rId214"/>
    <p:sldId id="477" r:id="rId2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52135D-AE1F-46BC-8709-C991EDBD8336}">
          <p14:sldIdLst>
            <p14:sldId id="257"/>
            <p14:sldId id="508"/>
            <p14:sldId id="506"/>
            <p14:sldId id="663"/>
            <p14:sldId id="664"/>
            <p14:sldId id="665"/>
            <p14:sldId id="507"/>
            <p14:sldId id="481"/>
            <p14:sldId id="267"/>
            <p14:sldId id="270"/>
            <p14:sldId id="268"/>
            <p14:sldId id="269"/>
            <p14:sldId id="319"/>
            <p14:sldId id="513"/>
            <p14:sldId id="514"/>
            <p14:sldId id="619"/>
            <p14:sldId id="272"/>
            <p14:sldId id="273"/>
            <p14:sldId id="274"/>
            <p14:sldId id="295"/>
            <p14:sldId id="296"/>
            <p14:sldId id="297"/>
            <p14:sldId id="484"/>
            <p14:sldId id="467"/>
            <p14:sldId id="515"/>
            <p14:sldId id="516"/>
            <p14:sldId id="275"/>
            <p14:sldId id="276"/>
            <p14:sldId id="277"/>
            <p14:sldId id="298"/>
            <p14:sldId id="299"/>
            <p14:sldId id="300"/>
            <p14:sldId id="301"/>
            <p14:sldId id="478"/>
            <p14:sldId id="630"/>
            <p14:sldId id="631"/>
            <p14:sldId id="482"/>
            <p14:sldId id="483"/>
            <p14:sldId id="517"/>
            <p14:sldId id="518"/>
            <p14:sldId id="303"/>
            <p14:sldId id="620"/>
            <p14:sldId id="304"/>
            <p14:sldId id="305"/>
            <p14:sldId id="437"/>
            <p14:sldId id="485"/>
            <p14:sldId id="642"/>
            <p14:sldId id="643"/>
            <p14:sldId id="357"/>
            <p14:sldId id="519"/>
            <p14:sldId id="520"/>
            <p14:sldId id="306"/>
            <p14:sldId id="521"/>
            <p14:sldId id="522"/>
            <p14:sldId id="281"/>
            <p14:sldId id="282"/>
            <p14:sldId id="309"/>
            <p14:sldId id="360"/>
            <p14:sldId id="523"/>
            <p14:sldId id="524"/>
            <p14:sldId id="283"/>
            <p14:sldId id="525"/>
            <p14:sldId id="526"/>
            <p14:sldId id="284"/>
            <p14:sldId id="311"/>
            <p14:sldId id="312"/>
            <p14:sldId id="320"/>
            <p14:sldId id="313"/>
            <p14:sldId id="314"/>
            <p14:sldId id="315"/>
            <p14:sldId id="316"/>
            <p14:sldId id="654"/>
            <p14:sldId id="655"/>
            <p14:sldId id="656"/>
            <p14:sldId id="657"/>
            <p14:sldId id="658"/>
            <p14:sldId id="500"/>
            <p14:sldId id="503"/>
            <p14:sldId id="527"/>
            <p14:sldId id="528"/>
            <p14:sldId id="317"/>
            <p14:sldId id="529"/>
            <p14:sldId id="530"/>
            <p14:sldId id="531"/>
            <p14:sldId id="532"/>
            <p14:sldId id="288"/>
            <p14:sldId id="289"/>
            <p14:sldId id="291"/>
            <p14:sldId id="318"/>
            <p14:sldId id="644"/>
            <p14:sldId id="533"/>
            <p14:sldId id="511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479"/>
            <p14:sldId id="632"/>
            <p14:sldId id="634"/>
            <p14:sldId id="534"/>
            <p14:sldId id="535"/>
            <p14:sldId id="591"/>
            <p14:sldId id="592"/>
            <p14:sldId id="593"/>
            <p14:sldId id="278"/>
            <p14:sldId id="280"/>
            <p14:sldId id="621"/>
            <p14:sldId id="594"/>
            <p14:sldId id="480"/>
            <p14:sldId id="462"/>
            <p14:sldId id="633"/>
            <p14:sldId id="486"/>
            <p14:sldId id="536"/>
            <p14:sldId id="537"/>
            <p14:sldId id="595"/>
            <p14:sldId id="596"/>
            <p14:sldId id="597"/>
            <p14:sldId id="285"/>
            <p14:sldId id="463"/>
            <p14:sldId id="464"/>
            <p14:sldId id="498"/>
            <p14:sldId id="639"/>
            <p14:sldId id="640"/>
            <p14:sldId id="641"/>
            <p14:sldId id="538"/>
            <p14:sldId id="539"/>
            <p14:sldId id="286"/>
            <p14:sldId id="287"/>
            <p14:sldId id="496"/>
            <p14:sldId id="494"/>
            <p14:sldId id="540"/>
            <p14:sldId id="541"/>
            <p14:sldId id="598"/>
            <p14:sldId id="599"/>
            <p14:sldId id="290"/>
            <p14:sldId id="600"/>
            <p14:sldId id="292"/>
            <p14:sldId id="293"/>
            <p14:sldId id="294"/>
            <p14:sldId id="601"/>
            <p14:sldId id="602"/>
            <p14:sldId id="603"/>
            <p14:sldId id="635"/>
            <p14:sldId id="636"/>
            <p14:sldId id="487"/>
            <p14:sldId id="308"/>
            <p14:sldId id="488"/>
            <p14:sldId id="495"/>
            <p14:sldId id="489"/>
            <p14:sldId id="490"/>
            <p14:sldId id="491"/>
            <p14:sldId id="492"/>
            <p14:sldId id="493"/>
            <p14:sldId id="542"/>
            <p14:sldId id="543"/>
            <p14:sldId id="604"/>
            <p14:sldId id="605"/>
            <p14:sldId id="606"/>
            <p14:sldId id="544"/>
            <p14:sldId id="545"/>
            <p14:sldId id="607"/>
            <p14:sldId id="608"/>
            <p14:sldId id="609"/>
            <p14:sldId id="651"/>
            <p14:sldId id="468"/>
            <p14:sldId id="652"/>
            <p14:sldId id="653"/>
            <p14:sldId id="546"/>
            <p14:sldId id="547"/>
            <p14:sldId id="610"/>
            <p14:sldId id="611"/>
            <p14:sldId id="612"/>
            <p14:sldId id="650"/>
            <p14:sldId id="548"/>
            <p14:sldId id="549"/>
            <p14:sldId id="307"/>
            <p14:sldId id="622"/>
            <p14:sldId id="623"/>
            <p14:sldId id="624"/>
            <p14:sldId id="659"/>
            <p14:sldId id="660"/>
            <p14:sldId id="661"/>
            <p14:sldId id="662"/>
            <p14:sldId id="497"/>
            <p14:sldId id="501"/>
            <p14:sldId id="504"/>
            <p14:sldId id="550"/>
            <p14:sldId id="551"/>
            <p14:sldId id="626"/>
            <p14:sldId id="552"/>
            <p14:sldId id="553"/>
            <p14:sldId id="627"/>
            <p14:sldId id="628"/>
            <p14:sldId id="646"/>
            <p14:sldId id="647"/>
            <p14:sldId id="420"/>
            <p14:sldId id="554"/>
            <p14:sldId id="555"/>
            <p14:sldId id="629"/>
            <p14:sldId id="645"/>
            <p14:sldId id="648"/>
            <p14:sldId id="649"/>
            <p14:sldId id="557"/>
            <p14:sldId id="556"/>
            <p14:sldId id="558"/>
            <p14:sldId id="559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Cole" initials="DC" lastIdx="27" clrIdx="0">
    <p:extLst>
      <p:ext uri="{19B8F6BF-5375-455C-9EA6-DF929625EA0E}">
        <p15:presenceInfo xmlns:p15="http://schemas.microsoft.com/office/powerpoint/2012/main" userId="S::donna.cole@ncetm.org.uk::36e63e46-7f0e-4c72-a341-f5fc518a0358" providerId="AD"/>
      </p:ext>
    </p:extLst>
  </p:cmAuthor>
  <p:cmAuthor id="2" name="Elizabeth Lambert" initials="EL" lastIdx="1" clrIdx="1">
    <p:extLst>
      <p:ext uri="{19B8F6BF-5375-455C-9EA6-DF929625EA0E}">
        <p15:presenceInfo xmlns:p15="http://schemas.microsoft.com/office/powerpoint/2012/main" userId="S::Elizabeth.Lambert@ncetm.org.uk::84516f71-0698-4f46-9863-2dab06370415" providerId="AD"/>
      </p:ext>
    </p:extLst>
  </p:cmAuthor>
  <p:cmAuthor id="3" name="Jonathan East" initials="JE" lastIdx="16" clrIdx="2">
    <p:extLst>
      <p:ext uri="{19B8F6BF-5375-455C-9EA6-DF929625EA0E}">
        <p15:presenceInfo xmlns:p15="http://schemas.microsoft.com/office/powerpoint/2012/main" userId="S-1-5-21-3922863414-4013517082-2598851602-1227" providerId="AD"/>
      </p:ext>
    </p:extLst>
  </p:cmAuthor>
  <p:cmAuthor id="4" name="Gwen Tresidder" initials="GT" lastIdx="29" clrIdx="3">
    <p:extLst>
      <p:ext uri="{19B8F6BF-5375-455C-9EA6-DF929625EA0E}">
        <p15:presenceInfo xmlns:p15="http://schemas.microsoft.com/office/powerpoint/2012/main" userId="S::Gwen.Tresidder@ncetm.org.uk::b74a9380-12d1-408f-ae76-78178213c8e6" providerId="AD"/>
      </p:ext>
    </p:extLst>
  </p:cmAuthor>
  <p:cmAuthor id="5" name="Andrew Young" initials="AY" lastIdx="3" clrIdx="4">
    <p:extLst>
      <p:ext uri="{19B8F6BF-5375-455C-9EA6-DF929625EA0E}">
        <p15:presenceInfo xmlns:p15="http://schemas.microsoft.com/office/powerpoint/2012/main" userId="S::andrew.young@tribalgroup.com::3d7dab09-352b-4858-b937-4a4f8b94e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5D4"/>
    <a:srgbClr val="327473"/>
    <a:srgbClr val="E5F3F2"/>
    <a:srgbClr val="CD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023817-F0B0-49B3-8107-E902B5D1CA66}" v="16" dt="2021-07-02T10:10:50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5076" autoAdjust="0"/>
  </p:normalViewPr>
  <p:slideViewPr>
    <p:cSldViewPr snapToGrid="0" showGuides="1">
      <p:cViewPr varScale="1">
        <p:scale>
          <a:sx n="45" d="100"/>
          <a:sy n="45" d="100"/>
        </p:scale>
        <p:origin x="48" y="7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slide" Target="slides/slide166.xml"/><Relationship Id="rId191" Type="http://schemas.openxmlformats.org/officeDocument/2006/relationships/slide" Target="slides/slide187.xml"/><Relationship Id="rId205" Type="http://schemas.openxmlformats.org/officeDocument/2006/relationships/slide" Target="slides/slide201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81" Type="http://schemas.openxmlformats.org/officeDocument/2006/relationships/slide" Target="slides/slide177.xml"/><Relationship Id="rId216" Type="http://schemas.openxmlformats.org/officeDocument/2006/relationships/notesMaster" Target="notesMasters/notesMaster1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71" Type="http://schemas.openxmlformats.org/officeDocument/2006/relationships/slide" Target="slides/slide167.xml"/><Relationship Id="rId192" Type="http://schemas.openxmlformats.org/officeDocument/2006/relationships/slide" Target="slides/slide188.xml"/><Relationship Id="rId206" Type="http://schemas.openxmlformats.org/officeDocument/2006/relationships/slide" Target="slides/slide202.xml"/><Relationship Id="rId12" Type="http://schemas.openxmlformats.org/officeDocument/2006/relationships/slide" Target="slides/slide8.xml"/><Relationship Id="rId33" Type="http://schemas.openxmlformats.org/officeDocument/2006/relationships/slide" Target="slides/slide29.xml"/><Relationship Id="rId108" Type="http://schemas.openxmlformats.org/officeDocument/2006/relationships/slide" Target="slides/slide104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5" Type="http://schemas.openxmlformats.org/officeDocument/2006/relationships/slide" Target="slides/slide71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61" Type="http://schemas.openxmlformats.org/officeDocument/2006/relationships/slide" Target="slides/slide157.xml"/><Relationship Id="rId182" Type="http://schemas.openxmlformats.org/officeDocument/2006/relationships/slide" Target="slides/slide178.xml"/><Relationship Id="rId217" Type="http://schemas.openxmlformats.org/officeDocument/2006/relationships/commentAuthors" Target="commentAuthors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5" Type="http://schemas.openxmlformats.org/officeDocument/2006/relationships/slide" Target="slides/slide61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51" Type="http://schemas.openxmlformats.org/officeDocument/2006/relationships/slide" Target="slides/slide147.xml"/><Relationship Id="rId172" Type="http://schemas.openxmlformats.org/officeDocument/2006/relationships/slide" Target="slides/slide168.xml"/><Relationship Id="rId193" Type="http://schemas.openxmlformats.org/officeDocument/2006/relationships/slide" Target="slides/slide189.xml"/><Relationship Id="rId207" Type="http://schemas.openxmlformats.org/officeDocument/2006/relationships/slide" Target="slides/slide203.xml"/><Relationship Id="rId13" Type="http://schemas.openxmlformats.org/officeDocument/2006/relationships/slide" Target="slides/slide9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20" Type="http://schemas.openxmlformats.org/officeDocument/2006/relationships/slide" Target="slides/slide116.xml"/><Relationship Id="rId141" Type="http://schemas.openxmlformats.org/officeDocument/2006/relationships/slide" Target="slides/slide137.xml"/><Relationship Id="rId7" Type="http://schemas.openxmlformats.org/officeDocument/2006/relationships/slide" Target="slides/slide3.xml"/><Relationship Id="rId162" Type="http://schemas.openxmlformats.org/officeDocument/2006/relationships/slide" Target="slides/slide158.xml"/><Relationship Id="rId183" Type="http://schemas.openxmlformats.org/officeDocument/2006/relationships/slide" Target="slides/slide179.xml"/><Relationship Id="rId218" Type="http://schemas.openxmlformats.org/officeDocument/2006/relationships/presProps" Target="presProps.xml"/><Relationship Id="rId24" Type="http://schemas.openxmlformats.org/officeDocument/2006/relationships/slide" Target="slides/slide20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31" Type="http://schemas.openxmlformats.org/officeDocument/2006/relationships/slide" Target="slides/slide127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4" Type="http://schemas.openxmlformats.org/officeDocument/2006/relationships/slide" Target="slides/slide190.xml"/><Relationship Id="rId208" Type="http://schemas.openxmlformats.org/officeDocument/2006/relationships/slide" Target="slides/slide204.xml"/><Relationship Id="rId14" Type="http://schemas.openxmlformats.org/officeDocument/2006/relationships/slide" Target="slides/slide10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openxmlformats.org/officeDocument/2006/relationships/slide" Target="slides/slide180.xml"/><Relationship Id="rId189" Type="http://schemas.openxmlformats.org/officeDocument/2006/relationships/slide" Target="slides/slide185.xml"/><Relationship Id="rId219" Type="http://schemas.openxmlformats.org/officeDocument/2006/relationships/viewProps" Target="viewProps.xml"/><Relationship Id="rId3" Type="http://schemas.openxmlformats.org/officeDocument/2006/relationships/customXml" Target="../customXml/item3.xml"/><Relationship Id="rId214" Type="http://schemas.openxmlformats.org/officeDocument/2006/relationships/slide" Target="slides/slide210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79" Type="http://schemas.openxmlformats.org/officeDocument/2006/relationships/slide" Target="slides/slide175.xml"/><Relationship Id="rId195" Type="http://schemas.openxmlformats.org/officeDocument/2006/relationships/slide" Target="slides/slide191.xml"/><Relationship Id="rId209" Type="http://schemas.openxmlformats.org/officeDocument/2006/relationships/slide" Target="slides/slide205.xml"/><Relationship Id="rId190" Type="http://schemas.openxmlformats.org/officeDocument/2006/relationships/slide" Target="slides/slide186.xml"/><Relationship Id="rId204" Type="http://schemas.openxmlformats.org/officeDocument/2006/relationships/slide" Target="slides/slide200.xml"/><Relationship Id="rId220" Type="http://schemas.openxmlformats.org/officeDocument/2006/relationships/theme" Target="theme/theme1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185" Type="http://schemas.openxmlformats.org/officeDocument/2006/relationships/slide" Target="slides/slide18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80" Type="http://schemas.openxmlformats.org/officeDocument/2006/relationships/slide" Target="slides/slide176.xml"/><Relationship Id="rId210" Type="http://schemas.openxmlformats.org/officeDocument/2006/relationships/slide" Target="slides/slide206.xml"/><Relationship Id="rId215" Type="http://schemas.openxmlformats.org/officeDocument/2006/relationships/slide" Target="slides/slide211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slide" Target="slides/slide171.xml"/><Relationship Id="rId196" Type="http://schemas.openxmlformats.org/officeDocument/2006/relationships/slide" Target="slides/slide192.xml"/><Relationship Id="rId200" Type="http://schemas.openxmlformats.org/officeDocument/2006/relationships/slide" Target="slides/slide196.xml"/><Relationship Id="rId16" Type="http://schemas.openxmlformats.org/officeDocument/2006/relationships/slide" Target="slides/slide12.xml"/><Relationship Id="rId221" Type="http://schemas.openxmlformats.org/officeDocument/2006/relationships/tableStyles" Target="tableStyles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slide" Target="slides/slide161.xml"/><Relationship Id="rId186" Type="http://schemas.openxmlformats.org/officeDocument/2006/relationships/slide" Target="slides/slide182.xml"/><Relationship Id="rId211" Type="http://schemas.openxmlformats.org/officeDocument/2006/relationships/slide" Target="slides/slide207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Relationship Id="rId176" Type="http://schemas.openxmlformats.org/officeDocument/2006/relationships/slide" Target="slides/slide172.xml"/><Relationship Id="rId197" Type="http://schemas.openxmlformats.org/officeDocument/2006/relationships/slide" Target="slides/slide193.xml"/><Relationship Id="rId201" Type="http://schemas.openxmlformats.org/officeDocument/2006/relationships/slide" Target="slides/slide197.xml"/><Relationship Id="rId222" Type="http://schemas.microsoft.com/office/2015/10/relationships/revisionInfo" Target="revisionInfo.xml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24" Type="http://schemas.openxmlformats.org/officeDocument/2006/relationships/slide" Target="slides/slide120.xml"/><Relationship Id="rId70" Type="http://schemas.openxmlformats.org/officeDocument/2006/relationships/slide" Target="slides/slide66.xml"/><Relationship Id="rId91" Type="http://schemas.openxmlformats.org/officeDocument/2006/relationships/slide" Target="slides/slide87.xml"/><Relationship Id="rId145" Type="http://schemas.openxmlformats.org/officeDocument/2006/relationships/slide" Target="slides/slide141.xml"/><Relationship Id="rId166" Type="http://schemas.openxmlformats.org/officeDocument/2006/relationships/slide" Target="slides/slide162.xml"/><Relationship Id="rId187" Type="http://schemas.openxmlformats.org/officeDocument/2006/relationships/slide" Target="slides/slide183.xml"/><Relationship Id="rId1" Type="http://schemas.openxmlformats.org/officeDocument/2006/relationships/customXml" Target="../customXml/item1.xml"/><Relationship Id="rId212" Type="http://schemas.openxmlformats.org/officeDocument/2006/relationships/slide" Target="slides/slide208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60" Type="http://schemas.openxmlformats.org/officeDocument/2006/relationships/slide" Target="slides/slide56.xml"/><Relationship Id="rId81" Type="http://schemas.openxmlformats.org/officeDocument/2006/relationships/slide" Target="slides/slide77.xml"/><Relationship Id="rId135" Type="http://schemas.openxmlformats.org/officeDocument/2006/relationships/slide" Target="slides/slide131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Relationship Id="rId198" Type="http://schemas.openxmlformats.org/officeDocument/2006/relationships/slide" Target="slides/slide194.xml"/><Relationship Id="rId202" Type="http://schemas.openxmlformats.org/officeDocument/2006/relationships/slide" Target="slides/slide198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50" Type="http://schemas.openxmlformats.org/officeDocument/2006/relationships/slide" Target="slides/slide46.xml"/><Relationship Id="rId104" Type="http://schemas.openxmlformats.org/officeDocument/2006/relationships/slide" Target="slides/slide100.xml"/><Relationship Id="rId125" Type="http://schemas.openxmlformats.org/officeDocument/2006/relationships/slide" Target="slides/slide121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188" Type="http://schemas.openxmlformats.org/officeDocument/2006/relationships/slide" Target="slides/slide184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13" Type="http://schemas.openxmlformats.org/officeDocument/2006/relationships/slide" Target="slides/slide209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40" Type="http://schemas.openxmlformats.org/officeDocument/2006/relationships/slide" Target="slides/slide36.xml"/><Relationship Id="rId115" Type="http://schemas.openxmlformats.org/officeDocument/2006/relationships/slide" Target="slides/slide111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9" Type="http://schemas.openxmlformats.org/officeDocument/2006/relationships/slide" Target="slides/slide195.xml"/><Relationship Id="rId203" Type="http://schemas.openxmlformats.org/officeDocument/2006/relationships/slide" Target="slides/slide199.xml"/><Relationship Id="rId19" Type="http://schemas.openxmlformats.org/officeDocument/2006/relationships/slide" Target="slides/slide15.xml"/><Relationship Id="rId30" Type="http://schemas.openxmlformats.org/officeDocument/2006/relationships/slide" Target="slides/slide2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2:41.10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0,'0'0,"0"0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5:50.630"/>
    </inkml:context>
    <inkml:brush xml:id="br0">
      <inkml:brushProperty name="width" value="0.1" units="cm"/>
      <inkml:brushProperty name="height" value="0.1" units="cm"/>
      <inkml:brushProperty name="color" value="#B4C3DA"/>
      <inkml:brushProperty name="ignorePressure" value="1"/>
      <inkml:brushProperty name="inkEffects" value="silver"/>
      <inkml:brushProperty name="anchorX" value="-423.33334"/>
      <inkml:brushProperty name="anchorY" value="-423.33334"/>
      <inkml:brushProperty name="scaleFactor" value="0.5"/>
    </inkml:brush>
  </inkml:definitions>
  <inkml:trace contextRef="#ctx0" brushRef="#br0">0 0,'0'0,"0"0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5:50.630"/>
    </inkml:context>
    <inkml:brush xml:id="br0">
      <inkml:brushProperty name="width" value="0.1" units="cm"/>
      <inkml:brushProperty name="height" value="0.1" units="cm"/>
      <inkml:brushProperty name="color" value="#B4C3DA"/>
      <inkml:brushProperty name="ignorePressure" value="1"/>
      <inkml:brushProperty name="inkEffects" value="silver"/>
      <inkml:brushProperty name="anchorX" value="-423.33334"/>
      <inkml:brushProperty name="anchorY" value="-423.33334"/>
      <inkml:brushProperty name="scaleFactor" value="0.5"/>
    </inkml:brush>
  </inkml:definitions>
  <inkml:trace contextRef="#ctx0" brushRef="#br0">0 0,'0'0,"0"0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5:50.630"/>
    </inkml:context>
    <inkml:brush xml:id="br0">
      <inkml:brushProperty name="width" value="0.1" units="cm"/>
      <inkml:brushProperty name="height" value="0.1" units="cm"/>
      <inkml:brushProperty name="color" value="#B4C3DA"/>
      <inkml:brushProperty name="ignorePressure" value="1"/>
      <inkml:brushProperty name="inkEffects" value="silver"/>
      <inkml:brushProperty name="anchorX" value="-423.33334"/>
      <inkml:brushProperty name="anchorY" value="-423.33334"/>
      <inkml:brushProperty name="scaleFactor" value="0.5"/>
    </inkml:brush>
  </inkml:definitions>
  <inkml:trace contextRef="#ctx0" brushRef="#br0">0 0,'0'0,"0"0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2:41.10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0,'0'0,"0"0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5:50.630"/>
    </inkml:context>
    <inkml:brush xml:id="br0">
      <inkml:brushProperty name="width" value="0.1" units="cm"/>
      <inkml:brushProperty name="height" value="0.1" units="cm"/>
      <inkml:brushProperty name="color" value="#B4C3DA"/>
      <inkml:brushProperty name="ignorePressure" value="1"/>
      <inkml:brushProperty name="inkEffects" value="silver"/>
      <inkml:brushProperty name="anchorX" value="-423.33334"/>
      <inkml:brushProperty name="anchorY" value="-423.33334"/>
      <inkml:brushProperty name="scaleFactor" value="0.5"/>
    </inkml:brush>
  </inkml:definitions>
  <inkml:trace contextRef="#ctx0" brushRef="#br0">0 0,'0'0,"0"0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2:41.10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0,'0'0,"0"0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5:50.630"/>
    </inkml:context>
    <inkml:brush xml:id="br0">
      <inkml:brushProperty name="width" value="0.1" units="cm"/>
      <inkml:brushProperty name="height" value="0.1" units="cm"/>
      <inkml:brushProperty name="color" value="#B4C3DA"/>
      <inkml:brushProperty name="ignorePressure" value="1"/>
      <inkml:brushProperty name="inkEffects" value="silver"/>
      <inkml:brushProperty name="anchorX" value="-423.33334"/>
      <inkml:brushProperty name="anchorY" value="-423.33334"/>
      <inkml:brushProperty name="scaleFactor" value="0.5"/>
    </inkml:brush>
  </inkml:definitions>
  <inkml:trace contextRef="#ctx0" brushRef="#br0">0 0,'0'0,"0"0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2:41.10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0,'0'0,"0"0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5:50.630"/>
    </inkml:context>
    <inkml:brush xml:id="br0">
      <inkml:brushProperty name="width" value="0.1" units="cm"/>
      <inkml:brushProperty name="height" value="0.1" units="cm"/>
      <inkml:brushProperty name="color" value="#B4C3DA"/>
      <inkml:brushProperty name="ignorePressure" value="1"/>
      <inkml:brushProperty name="inkEffects" value="silver"/>
      <inkml:brushProperty name="anchorX" value="-423.33334"/>
      <inkml:brushProperty name="anchorY" value="-423.33334"/>
      <inkml:brushProperty name="scaleFactor" value="0.5"/>
    </inkml:brush>
  </inkml:definitions>
  <inkml:trace contextRef="#ctx0" brushRef="#br0">0 0,'0'0,"0"0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2:41.10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0,'0'0,"0"0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EFC8-8799-4F4C-8315-F132E4ECEA7D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5CF7-397B-40E2-885F-DC75A926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1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20505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6296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05319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3040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00F5C-91D6-4213-B130-E9EA953F5C06}" type="slidenum">
              <a:rPr lang="en-GB" smtClean="0"/>
              <a:t>157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17698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50855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159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05148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Who came third in the competition?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How much further did the winner jump compared to the child who came second?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What was difference between the longest and shortest jumps?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How much further did Ilaria jump than Faisal?</a:t>
            </a:r>
            <a:endParaRPr lang="en-GB" i="1" dirty="0">
              <a:latin typeface="Myriad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88331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91918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164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052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7724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58896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11148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302996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need to be able to decompose the unit 100 into 2, 4, 5, and 10 parts. 2 parts.  4 parts.  5 parts and 10 parts.  This supports future fractions and measures work.  Starting to link 4 parts and 25 prepares children for understanding why ¼ is equivalent to 0.25 when they meet decimals in year 5.</a:t>
            </a:r>
          </a:p>
        </p:txBody>
      </p:sp>
    </p:spTree>
    <p:extLst>
      <p:ext uri="{BB962C8B-B14F-4D97-AF65-F5344CB8AC3E}">
        <p14:creationId xmlns:p14="http://schemas.microsoft.com/office/powerpoint/2010/main" val="1853883222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00F5C-91D6-4213-B130-E9EA953F5C06}" type="slidenum">
              <a:rPr lang="en-GB" smtClean="0"/>
              <a:t>170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590984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00F5C-91D6-4213-B130-E9EA953F5C06}" type="slidenum">
              <a:rPr lang="en-GB" smtClean="0"/>
              <a:t>171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545478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784430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173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811230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85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How far did the winning girl jump?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What was the difference between the two longest jumps?</a:t>
            </a:r>
            <a:endParaRPr lang="en-GB" sz="1200" i="1" dirty="0">
              <a:latin typeface="Myriad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376578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Who has their lesson first?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Who has their lesson last?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Which two children have lessons between Suza and Hector?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How long do you think a lesson lasts?</a:t>
            </a:r>
            <a:endParaRPr lang="en-GB" sz="1200" i="1" dirty="0">
              <a:latin typeface="Myriad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96120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082707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179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726383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400" dirty="0">
              <a:latin typeface="Myriad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35420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400" dirty="0">
              <a:latin typeface="Myriad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4007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400" dirty="0">
              <a:latin typeface="Myriad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25630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400" dirty="0">
              <a:latin typeface="Myriad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83976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804352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387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66380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108294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879458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974769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013792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158986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021180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192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48624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i="1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What is the total mass of the mice, Minnie and Molly?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i="1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Which two pets’ combined mass is equal to that of Chuck the chipmunk?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i="1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How much greater is Roxie the rabbit’s mass than Ronnie the rabbit’s mass?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i="1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Connie the cat’s mass is 2.03 kg more than Roxie the rabbit’s mass. What is Connie’s mass?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i="1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How much greater is Larry the Labrador’s mass than Connie the cat’s mass?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sz="1400" dirty="0">
              <a:latin typeface="Myriad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242383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489271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195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009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42724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400" dirty="0">
              <a:latin typeface="Myriad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9981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400" dirty="0">
              <a:latin typeface="Myriad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40132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00F5C-91D6-4213-B130-E9EA953F5C06}" type="slidenum">
              <a:rPr lang="en-GB" smtClean="0"/>
              <a:t>198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298040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00F5C-91D6-4213-B130-E9EA953F5C06}" type="slidenum">
              <a:rPr lang="en-GB" smtClean="0"/>
              <a:t>199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61039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57170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07053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202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866456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400" dirty="0">
              <a:latin typeface="Myriad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508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00F5C-91D6-4213-B130-E9EA953F5C06}" type="slidenum">
              <a:rPr lang="en-GB" smtClean="0"/>
              <a:t>204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761575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00F5C-91D6-4213-B130-E9EA953F5C06}" type="slidenum">
              <a:rPr lang="en-GB" smtClean="0"/>
              <a:t>205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61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07321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57170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207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786984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208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509880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209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422127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519123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62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173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08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032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580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231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00F5C-91D6-4213-B130-E9EA953F5C0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2106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909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947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091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9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3888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4632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2859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1426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0037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772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384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735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6520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55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2035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5344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How much shorter is Alisha than her brother?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745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How much shorter is Alisha than her brother?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745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2836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354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2432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18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8589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0227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35220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8111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05328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048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03682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17357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75604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462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3834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75956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03444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42315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30280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86</a:t>
            </a:fld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87</a:t>
            </a:fld>
            <a:endParaRPr 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88</a:t>
            </a:fld>
            <a:endParaRPr 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7084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90</a:t>
            </a:fld>
            <a:endParaRPr 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859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8057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92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51309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00F5C-91D6-4213-B130-E9EA953F5C06}" type="slidenum">
              <a:rPr lang="en-GB" smtClean="0"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70159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9095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03256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11606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105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60509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82168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63814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17348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240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89120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9406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71538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09128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38887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70508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00F5C-91D6-4213-B130-E9EA953F5C06}" type="slidenum">
              <a:rPr lang="en-GB" smtClean="0"/>
              <a:t>126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36725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00F5C-91D6-4213-B130-E9EA953F5C06}" type="slidenum">
              <a:rPr lang="en-GB" smtClean="0"/>
              <a:t>127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9459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00F5C-91D6-4213-B130-E9EA953F5C06}" type="slidenum">
              <a:rPr lang="en-GB" smtClean="0"/>
              <a:t>128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29277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76124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130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405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8364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3039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7208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50852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136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90172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Animations are not manual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00F5C-91D6-4213-B130-E9EA953F5C06}" type="slidenum">
              <a:rPr lang="en-GB" smtClean="0"/>
              <a:t>147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35056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8736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4811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00F5C-91D6-4213-B130-E9EA953F5C06}" type="slidenum">
              <a:rPr lang="en-GB" smtClean="0"/>
              <a:t>150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91780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35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345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0D527-99F6-4C25-B867-E6C473316230}"/>
              </a:ext>
            </a:extLst>
          </p:cNvPr>
          <p:cNvSpPr txBox="1"/>
          <p:nvPr userDrawn="1"/>
        </p:nvSpPr>
        <p:spPr>
          <a:xfrm>
            <a:off x="609593" y="473825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602C34-F685-413D-92B3-920B5E843FF0}"/>
              </a:ext>
            </a:extLst>
          </p:cNvPr>
          <p:cNvSpPr txBox="1"/>
          <p:nvPr userDrawn="1"/>
        </p:nvSpPr>
        <p:spPr>
          <a:xfrm>
            <a:off x="609593" y="707820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31D2-8649-4B2E-BCAE-8A353FB07BDF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4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18829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30271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8703DAC1-0D09-4FCA-8F8E-26F6D7215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06897055"/>
              </p:ext>
            </p:extLst>
          </p:nvPr>
        </p:nvGraphicFramePr>
        <p:xfrm>
          <a:off x="594008" y="1097547"/>
          <a:ext cx="11140162" cy="197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19980">
                <a:tc>
                  <a:txBody>
                    <a:bodyPr/>
                    <a:lstStyle/>
                    <a:p>
                      <a:pPr algn="l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458182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96C834-C60B-4D4B-9CE7-C48E02B24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269" y="1789113"/>
            <a:ext cx="10653944" cy="784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2E35AE-674A-4CFB-A6EA-9851D7911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269" y="1189038"/>
            <a:ext cx="10653944" cy="3159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3B39E-7C33-4C5E-BBB2-AE7BBB524528}"/>
              </a:ext>
            </a:extLst>
          </p:cNvPr>
          <p:cNvSpPr txBox="1"/>
          <p:nvPr userDrawn="1"/>
        </p:nvSpPr>
        <p:spPr>
          <a:xfrm>
            <a:off x="594007" y="3486800"/>
            <a:ext cx="11140161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outcome.</a:t>
            </a: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156B4A-F0F3-4E38-A0C7-379476798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25" y="233363"/>
            <a:ext cx="11141075" cy="3937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3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246063"/>
            <a:ext cx="11140163" cy="4261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B5E70AC-97E0-4B9F-B2F7-C3D62444AE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4008" y="1039018"/>
            <a:ext cx="3395663" cy="4779963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182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742DC-69C4-4F77-88B0-BC9AA167A183}"/>
              </a:ext>
            </a:extLst>
          </p:cNvPr>
          <p:cNvSpPr txBox="1"/>
          <p:nvPr userDrawn="1"/>
        </p:nvSpPr>
        <p:spPr>
          <a:xfrm>
            <a:off x="609593" y="1737534"/>
            <a:ext cx="622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ncetm.org.uk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1553F0-5310-40B6-862E-E108F136F4E5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7EAB1C-AC38-4D05-ABAC-DDDBF36A7F1B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7A6AA-0784-4D20-870B-744E2DBBF2B5}"/>
              </a:ext>
            </a:extLst>
          </p:cNvPr>
          <p:cNvSpPr txBox="1"/>
          <p:nvPr userDrawn="1"/>
        </p:nvSpPr>
        <p:spPr>
          <a:xfrm>
            <a:off x="609593" y="481364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4B950-A61F-4437-AC63-6DD156086E7C}"/>
              </a:ext>
            </a:extLst>
          </p:cNvPr>
          <p:cNvSpPr txBox="1"/>
          <p:nvPr userDrawn="1"/>
        </p:nvSpPr>
        <p:spPr>
          <a:xfrm>
            <a:off x="609593" y="705834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4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48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700">
                <a:solidFill>
                  <a:srgbClr val="58585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  <a:lvl2pPr marL="557199" indent="-214308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2pPr>
            <a:lvl3pPr marL="857228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3pPr>
            <a:lvl4pPr marL="1200120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4pPr>
            <a:lvl5pPr marL="1543012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44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16214" y="6500874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2017 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3034" y="6487841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US" dirty="0"/>
              <a:t>Short Segment Title – Steps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21617" y="6487840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Autumn 2017 pilot</a:t>
            </a:r>
          </a:p>
        </p:txBody>
      </p:sp>
    </p:spTree>
    <p:extLst>
      <p:ext uri="{BB962C8B-B14F-4D97-AF65-F5344CB8AC3E}">
        <p14:creationId xmlns:p14="http://schemas.microsoft.com/office/powerpoint/2010/main" val="3855728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360000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464400"/>
            <a:ext cx="11262632" cy="426170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643C2-77DC-49BD-8737-F5C5488BCCF7}"/>
              </a:ext>
            </a:extLst>
          </p:cNvPr>
          <p:cNvSpPr txBox="1"/>
          <p:nvPr userDrawn="1"/>
        </p:nvSpPr>
        <p:spPr>
          <a:xfrm>
            <a:off x="522000" y="6237312"/>
            <a:ext cx="1109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000" b="1" dirty="0">
                <a:solidFill>
                  <a:srgbClr val="585858"/>
                </a:solidFill>
              </a:rPr>
              <a:t>ncetm.org.uk</a:t>
            </a:r>
          </a:p>
        </p:txBody>
      </p:sp>
    </p:spTree>
    <p:extLst>
      <p:ext uri="{BB962C8B-B14F-4D97-AF65-F5344CB8AC3E}">
        <p14:creationId xmlns:p14="http://schemas.microsoft.com/office/powerpoint/2010/main" val="21657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59243-BC76-47BD-8772-C08CAEE5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01625"/>
            <a:ext cx="1074436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ECB2-930A-4226-90F7-B3EB6759D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556795"/>
            <a:ext cx="10744363" cy="449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EAE8-1007-48BC-A80E-FDEE657E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Curriculum Prioritisation for Primary Maths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3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5" r:id="rId3"/>
    <p:sldLayoutId id="2147483676" r:id="rId4"/>
    <p:sldLayoutId id="2147483674" r:id="rId5"/>
    <p:sldLayoutId id="2147483668" r:id="rId6"/>
    <p:sldLayoutId id="2147483663" r:id="rId7"/>
    <p:sldLayoutId id="2147483677" r:id="rId8"/>
    <p:sldLayoutId id="2147483678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5858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9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4cafhhxl/ncetm_mm_sp1_y4_se24_teach.pdf#page=7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6.jpeg"/><Relationship Id="rId4" Type="http://schemas.openxmlformats.org/officeDocument/2006/relationships/slide" Target="slide3.xml"/></Relationships>
</file>

<file path=ppt/slides/_rels/slide10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8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8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4" Type="http://schemas.openxmlformats.org/officeDocument/2006/relationships/image" Target="../media/image47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6" Type="http://schemas.openxmlformats.org/officeDocument/2006/relationships/image" Target="../media/image37.png"/><Relationship Id="rId5" Type="http://schemas.openxmlformats.org/officeDocument/2006/relationships/image" Target="../media/image149.png"/><Relationship Id="rId4" Type="http://schemas.openxmlformats.org/officeDocument/2006/relationships/image" Target="../media/image36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4cafhhxl/ncetm_mm_sp1_y4_se24_teach.pdf#page=12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6.jpeg"/><Relationship Id="rId4" Type="http://schemas.openxmlformats.org/officeDocument/2006/relationships/slide" Target="slide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4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5" Type="http://schemas.openxmlformats.org/officeDocument/2006/relationships/image" Target="../media/image158.png"/><Relationship Id="rId10" Type="http://schemas.openxmlformats.org/officeDocument/2006/relationships/image" Target="../media/image163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8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9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9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9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7" Type="http://schemas.openxmlformats.org/officeDocument/2006/relationships/image" Target="../media/image50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6" Type="http://schemas.openxmlformats.org/officeDocument/2006/relationships/customXml" Target="../ink/ink2.xml"/><Relationship Id="rId5" Type="http://schemas.openxmlformats.org/officeDocument/2006/relationships/image" Target="../media/image400.png"/><Relationship Id="rId4" Type="http://schemas.openxmlformats.org/officeDocument/2006/relationships/customXml" Target="../ink/ink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7" Type="http://schemas.openxmlformats.org/officeDocument/2006/relationships/image" Target="../media/image18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6" Type="http://schemas.openxmlformats.org/officeDocument/2006/relationships/customXml" Target="../ink/ink4.xml"/><Relationship Id="rId5" Type="http://schemas.openxmlformats.org/officeDocument/2006/relationships/image" Target="../media/image1710.png"/><Relationship Id="rId4" Type="http://schemas.openxmlformats.org/officeDocument/2006/relationships/customXml" Target="../ink/ink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7" Type="http://schemas.openxmlformats.org/officeDocument/2006/relationships/image" Target="../media/image18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Relationship Id="rId6" Type="http://schemas.openxmlformats.org/officeDocument/2006/relationships/customXml" Target="../ink/ink6.xml"/><Relationship Id="rId5" Type="http://schemas.openxmlformats.org/officeDocument/2006/relationships/image" Target="../media/image1710.png"/><Relationship Id="rId4" Type="http://schemas.openxmlformats.org/officeDocument/2006/relationships/customXml" Target="../ink/ink5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4cafhhxl/ncetm_mm_sp1_y4_se24_teach.pdf#page=14" TargetMode="Externa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6.jpeg"/><Relationship Id="rId4" Type="http://schemas.openxmlformats.org/officeDocument/2006/relationships/slide" Target="slide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8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9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4cafhhxl/ncetm_mm_sp1_y4_se24_teach.pdf#page=17" TargetMode="Externa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6.jpeg"/><Relationship Id="rId4" Type="http://schemas.openxmlformats.org/officeDocument/2006/relationships/slide" Target="slide3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8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8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8.xml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78.png"/><Relationship Id="rId7" Type="http://schemas.openxmlformats.org/officeDocument/2006/relationships/image" Target="../media/image182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9.png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8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9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9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fhcpc0am/ncetm_mm_sp1_y4_se23_teach.pdf#page=7" TargetMode="Externa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9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9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9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9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9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Relationship Id="rId4" Type="http://schemas.openxmlformats.org/officeDocument/2006/relationships/image" Target="../media/image199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4cafhhxl/ncetm_mm_sp1_y4_se24_teach.pdf#page=22" TargetMode="Externa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6.jpe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4.png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8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8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4cafhhxl/ncetm_mm_sp1_y4_se24_teach.pdf#page=23" TargetMode="Externa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6.jpeg"/><Relationship Id="rId4" Type="http://schemas.openxmlformats.org/officeDocument/2006/relationships/slide" Target="slide3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8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8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8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7" Type="http://schemas.openxmlformats.org/officeDocument/2006/relationships/image" Target="../media/image2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4.xml"/><Relationship Id="rId7" Type="http://schemas.openxmlformats.org/officeDocument/2006/relationships/image" Target="../media/image2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image" Target="../media/image2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4cafhhxl/ncetm_mm_sp1_y4_se24_teach.pdf#page=27" TargetMode="Externa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6.jpeg"/><Relationship Id="rId4" Type="http://schemas.openxmlformats.org/officeDocument/2006/relationships/slide" Target="slide3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8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8.xml"/></Relationships>
</file>

<file path=ppt/slides/_rels/slide1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image" Target="../media/image216.png"/><Relationship Id="rId7" Type="http://schemas.openxmlformats.org/officeDocument/2006/relationships/image" Target="../media/image220.png"/><Relationship Id="rId12" Type="http://schemas.openxmlformats.org/officeDocument/2006/relationships/image" Target="../media/image225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9.png"/><Relationship Id="rId11" Type="http://schemas.openxmlformats.org/officeDocument/2006/relationships/image" Target="../media/image224.png"/><Relationship Id="rId5" Type="http://schemas.openxmlformats.org/officeDocument/2006/relationships/image" Target="../media/image218.png"/><Relationship Id="rId10" Type="http://schemas.openxmlformats.org/officeDocument/2006/relationships/image" Target="../media/image223.png"/><Relationship Id="rId4" Type="http://schemas.openxmlformats.org/officeDocument/2006/relationships/image" Target="../media/image217.png"/><Relationship Id="rId9" Type="http://schemas.openxmlformats.org/officeDocument/2006/relationships/image" Target="../media/image222.png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9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4cafhhxl/ncetm_mm_sp1_y4_se24_teach.pdf#page=29" TargetMode="Externa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6.jpe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8.xml"/></Relationships>
</file>

<file path=ppt/slides/_rels/slide1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3" Type="http://schemas.openxmlformats.org/officeDocument/2006/relationships/image" Target="../media/image229.png"/><Relationship Id="rId7" Type="http://schemas.openxmlformats.org/officeDocument/2006/relationships/image" Target="../media/image233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2.png"/><Relationship Id="rId5" Type="http://schemas.openxmlformats.org/officeDocument/2006/relationships/image" Target="../media/image231.png"/><Relationship Id="rId4" Type="http://schemas.openxmlformats.org/officeDocument/2006/relationships/image" Target="../media/image230.png"/><Relationship Id="rId9" Type="http://schemas.openxmlformats.org/officeDocument/2006/relationships/image" Target="../media/image235.png"/></Relationships>
</file>

<file path=ppt/slides/_rels/slide1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246.png"/><Relationship Id="rId3" Type="http://schemas.openxmlformats.org/officeDocument/2006/relationships/image" Target="../media/image236.png"/><Relationship Id="rId7" Type="http://schemas.openxmlformats.org/officeDocument/2006/relationships/image" Target="../media/image240.png"/><Relationship Id="rId12" Type="http://schemas.openxmlformats.org/officeDocument/2006/relationships/image" Target="../media/image245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9.png"/><Relationship Id="rId11" Type="http://schemas.openxmlformats.org/officeDocument/2006/relationships/image" Target="../media/image244.png"/><Relationship Id="rId5" Type="http://schemas.openxmlformats.org/officeDocument/2006/relationships/image" Target="../media/image238.png"/><Relationship Id="rId15" Type="http://schemas.openxmlformats.org/officeDocument/2006/relationships/image" Target="../media/image248.png"/><Relationship Id="rId10" Type="http://schemas.openxmlformats.org/officeDocument/2006/relationships/image" Target="../media/image243.png"/><Relationship Id="rId4" Type="http://schemas.openxmlformats.org/officeDocument/2006/relationships/image" Target="../media/image237.png"/><Relationship Id="rId9" Type="http://schemas.openxmlformats.org/officeDocument/2006/relationships/image" Target="../media/image242.png"/><Relationship Id="rId14" Type="http://schemas.openxmlformats.org/officeDocument/2006/relationships/image" Target="../media/image247.png"/></Relationships>
</file>

<file path=ppt/slides/_rels/slide1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3" Type="http://schemas.openxmlformats.org/officeDocument/2006/relationships/image" Target="../media/image249.png"/><Relationship Id="rId7" Type="http://schemas.openxmlformats.org/officeDocument/2006/relationships/image" Target="../media/image253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2.png"/><Relationship Id="rId11" Type="http://schemas.openxmlformats.org/officeDocument/2006/relationships/image" Target="../media/image257.png"/><Relationship Id="rId5" Type="http://schemas.openxmlformats.org/officeDocument/2006/relationships/image" Target="../media/image251.png"/><Relationship Id="rId10" Type="http://schemas.openxmlformats.org/officeDocument/2006/relationships/image" Target="../media/image256.png"/><Relationship Id="rId4" Type="http://schemas.openxmlformats.org/officeDocument/2006/relationships/image" Target="../media/image250.png"/><Relationship Id="rId9" Type="http://schemas.openxmlformats.org/officeDocument/2006/relationships/image" Target="../media/image255.png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9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8.pn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4cafhhxl/ncetm_mm_sp1_y4_se24_teach.pdf#page=33" TargetMode="External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6.jpeg"/><Relationship Id="rId4" Type="http://schemas.openxmlformats.org/officeDocument/2006/relationships/slide" Target="slide3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8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4cafhhxl/ncetm_mm_sp1_y4_se24_teach.pdf#page=37" TargetMode="Externa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6.jpeg"/><Relationship Id="rId4" Type="http://schemas.openxmlformats.org/officeDocument/2006/relationships/slide" Target="slide3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7" Type="http://schemas.openxmlformats.org/officeDocument/2006/relationships/image" Target="../media/image261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0.png"/><Relationship Id="rId5" Type="http://schemas.openxmlformats.org/officeDocument/2006/relationships/image" Target="../media/image259.png"/><Relationship Id="rId4" Type="http://schemas.openxmlformats.org/officeDocument/2006/relationships/image" Target="../media/image258.png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7" Type="http://schemas.openxmlformats.org/officeDocument/2006/relationships/image" Target="../media/image265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4.png"/><Relationship Id="rId5" Type="http://schemas.openxmlformats.org/officeDocument/2006/relationships/image" Target="../media/image263.png"/><Relationship Id="rId4" Type="http://schemas.openxmlformats.org/officeDocument/2006/relationships/image" Target="../media/image262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2.xml"/><Relationship Id="rId7" Type="http://schemas.openxmlformats.org/officeDocument/2006/relationships/image" Target="../media/image140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Relationship Id="rId6" Type="http://schemas.openxmlformats.org/officeDocument/2006/relationships/customXml" Target="../ink/ink8.xml"/><Relationship Id="rId5" Type="http://schemas.openxmlformats.org/officeDocument/2006/relationships/image" Target="../media/image1300.png"/><Relationship Id="rId4" Type="http://schemas.openxmlformats.org/officeDocument/2006/relationships/customXml" Target="../ink/ink7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ssets.publishing.service.gov.uk/government/uploads/system/uploads/attachment_data/file/897806/Maths_guidance_KS_1_and_2.pdf#page=219" TargetMode="External"/><Relationship Id="rId13" Type="http://schemas.openxmlformats.org/officeDocument/2006/relationships/hyperlink" Target="https://assets.publishing.service.gov.uk/government/uploads/system/uploads/attachment_data/file/897806/Maths_guidance_KS_1_and_2.pdf#page=150" TargetMode="External"/><Relationship Id="rId3" Type="http://schemas.openxmlformats.org/officeDocument/2006/relationships/hyperlink" Target="https://www.gov.uk/government/publications/teaching-mathematics-in-primary-schools" TargetMode="External"/><Relationship Id="rId7" Type="http://schemas.openxmlformats.org/officeDocument/2006/relationships/hyperlink" Target="https://assets.publishing.service.gov.uk/government/uploads/system/uploads/attachment_data/file/897806/Maths_guidance_KS_1_and_2.pdf#page=216" TargetMode="External"/><Relationship Id="rId12" Type="http://schemas.openxmlformats.org/officeDocument/2006/relationships/hyperlink" Target="https://assets.publishing.service.gov.uk/government/uploads/system/uploads/attachment_data/file/897806/Maths_guidance_KS_1_and_2.pdf#page=14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ssets.publishing.service.gov.uk/government/uploads/system/uploads/attachment_data/file/897806/Maths_guidance_KS_1_and_2.pdf#page=212" TargetMode="External"/><Relationship Id="rId11" Type="http://schemas.openxmlformats.org/officeDocument/2006/relationships/hyperlink" Target="https://assets.publishing.service.gov.uk/government/uploads/system/uploads/attachment_data/file/897806/Maths_guidance_KS_1_and_2.pdf#page=146" TargetMode="External"/><Relationship Id="rId5" Type="http://schemas.openxmlformats.org/officeDocument/2006/relationships/hyperlink" Target="https://www.ncetm.org.uk/teaching-for-mastery/mastery-materials/primary-mastery-professional-development/" TargetMode="External"/><Relationship Id="rId15" Type="http://schemas.openxmlformats.org/officeDocument/2006/relationships/hyperlink" Target="https://assets.publishing.service.gov.uk/government/uploads/system/uploads/attachment_data/file/897806/Maths_guidance_KS_1_and_2.pdf#page=166" TargetMode="External"/><Relationship Id="rId10" Type="http://schemas.openxmlformats.org/officeDocument/2006/relationships/hyperlink" Target="https://assets.publishing.service.gov.uk/government/uploads/system/uploads/attachment_data/file/897806/Maths_guidance_KS_1_and_2.pdf#page=236" TargetMode="External"/><Relationship Id="rId4" Type="http://schemas.openxmlformats.org/officeDocument/2006/relationships/hyperlink" Target="https://www.ncetm.org.uk/classroom-resources/exemplification-of-ready-to-progress-criteria/" TargetMode="External"/><Relationship Id="rId9" Type="http://schemas.openxmlformats.org/officeDocument/2006/relationships/hyperlink" Target="https://assets.publishing.service.gov.uk/government/uploads/system/uploads/attachment_data/file/897806/Maths_guidance_KS_1_and_2.pdf#page=225" TargetMode="External"/><Relationship Id="rId14" Type="http://schemas.openxmlformats.org/officeDocument/2006/relationships/hyperlink" Target="https://assets.publishing.service.gov.uk/government/uploads/system/uploads/attachment_data/file/897806/Maths_guidance_KS_1_and_2.pdf#page=155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9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3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4cafhhxl/ncetm_mm_sp1_y4_se24_teach.pdf#page=38" TargetMode="External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6.jpeg"/><Relationship Id="rId4" Type="http://schemas.openxmlformats.org/officeDocument/2006/relationships/slide" Target="slide3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8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8.xml"/><Relationship Id="rId7" Type="http://schemas.openxmlformats.org/officeDocument/2006/relationships/image" Target="../media/image140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Relationship Id="rId6" Type="http://schemas.openxmlformats.org/officeDocument/2006/relationships/customXml" Target="../ink/ink10.xml"/><Relationship Id="rId5" Type="http://schemas.openxmlformats.org/officeDocument/2006/relationships/image" Target="../media/image1300.png"/><Relationship Id="rId4" Type="http://schemas.openxmlformats.org/officeDocument/2006/relationships/customXml" Target="../ink/ink9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7.xml"/><Relationship Id="rId5" Type="http://schemas.openxmlformats.org/officeDocument/2006/relationships/image" Target="../media/image1400.png"/><Relationship Id="rId4" Type="http://schemas.openxmlformats.org/officeDocument/2006/relationships/customXml" Target="../ink/ink11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9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3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in-the-classroom/national-curriculum-resource-tool/" TargetMode="External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6.PNG"/><Relationship Id="rId4" Type="http://schemas.openxmlformats.org/officeDocument/2006/relationships/slide" Target="slide3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in-the-classroom/national-curriculum-resource-tool/" TargetMode="External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6.PNG"/><Relationship Id="rId4" Type="http://schemas.openxmlformats.org/officeDocument/2006/relationships/slide" Target="slide3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fhcpc0am/ncetm_mm_sp1_y4_se23_teach.pdf#page=11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slide" Target="slide7.xml"/><Relationship Id="rId7" Type="http://schemas.openxmlformats.org/officeDocument/2006/relationships/slide" Target="slide5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25.xml"/><Relationship Id="rId4" Type="http://schemas.openxmlformats.org/officeDocument/2006/relationships/slide" Target="slide14.xml"/><Relationship Id="rId9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openxmlformats.org/officeDocument/2006/relationships/slide" Target="slide59.xml"/><Relationship Id="rId7" Type="http://schemas.openxmlformats.org/officeDocument/2006/relationships/slide" Target="slide8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2.xml"/><Relationship Id="rId5" Type="http://schemas.openxmlformats.org/officeDocument/2006/relationships/slide" Target="slide79.xml"/><Relationship Id="rId4" Type="http://schemas.openxmlformats.org/officeDocument/2006/relationships/slide" Target="slide62.xml"/><Relationship Id="rId9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fhcpc0am/ncetm_mm_sp1_y4_se23_teach.pdf#page=14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63.xml"/><Relationship Id="rId3" Type="http://schemas.openxmlformats.org/officeDocument/2006/relationships/slide" Target="slide104.xml"/><Relationship Id="rId7" Type="http://schemas.openxmlformats.org/officeDocument/2006/relationships/slide" Target="slide15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5.xml"/><Relationship Id="rId5" Type="http://schemas.openxmlformats.org/officeDocument/2006/relationships/slide" Target="slide129.xml"/><Relationship Id="rId4" Type="http://schemas.openxmlformats.org/officeDocument/2006/relationships/slide" Target="slide117.xml"/><Relationship Id="rId9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fhcpc0am/ncetm_mm_sp1_y4_se23_teach.pdf#page=16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fhcpc0am/ncetm_mm_sp1_y4_se23_teach.pdf#page=19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07.xml"/><Relationship Id="rId3" Type="http://schemas.openxmlformats.org/officeDocument/2006/relationships/slide" Target="slide172.xml"/><Relationship Id="rId7" Type="http://schemas.openxmlformats.org/officeDocument/2006/relationships/slide" Target="slide20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4.xml"/><Relationship Id="rId5" Type="http://schemas.openxmlformats.org/officeDocument/2006/relationships/slide" Target="slide191.xml"/><Relationship Id="rId10" Type="http://schemas.openxmlformats.org/officeDocument/2006/relationships/slide" Target="slide3.xml"/><Relationship Id="rId4" Type="http://schemas.openxmlformats.org/officeDocument/2006/relationships/slide" Target="slide178.xml"/><Relationship Id="rId9" Type="http://schemas.openxmlformats.org/officeDocument/2006/relationships/slide" Target="slide20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fhcpc0am/ncetm_mm_sp1_y4_se23_teach.pdf#page=20" TargetMode="Externa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fhcpc0am/ncetm_mm_sp1_y4_se23_teach.pdf#page=22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fhcpc0am/ncetm_mm_sp1_y4_se23_teach.pdf#page=4" TargetMode="Externa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fhcpc0am/ncetm_mm_sp1_y4_se23_teach.pdf#page=26" TargetMode="Externa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fhcpc0am/ncetm_mm_sp1_y4_se23_teach.pdf#page=26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fhcpc0am/ncetm_mm_sp1_y4_se23_teach.pdf#page=29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4cafhhxl/ncetm_mm_sp1_y4_se24_teach.pdf#page=4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6.jpeg"/><Relationship Id="rId4" Type="http://schemas.openxmlformats.org/officeDocument/2006/relationships/slide" Target="slide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8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064D4-6FBE-4131-9182-7C4479EBDE7B}"/>
              </a:ext>
            </a:extLst>
          </p:cNvPr>
          <p:cNvSpPr txBox="1"/>
          <p:nvPr/>
        </p:nvSpPr>
        <p:spPr>
          <a:xfrm>
            <a:off x="604946" y="1732195"/>
            <a:ext cx="51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5, Unit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662B8-F764-4A66-9D96-917843E5F642}"/>
              </a:ext>
            </a:extLst>
          </p:cNvPr>
          <p:cNvSpPr txBox="1"/>
          <p:nvPr/>
        </p:nvSpPr>
        <p:spPr>
          <a:xfrm>
            <a:off x="604946" y="2434709"/>
            <a:ext cx="47957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Decimal fractions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1:1</a:t>
            </a:r>
          </a:p>
        </p:txBody>
      </p:sp>
      <p:pic>
        <p:nvPicPr>
          <p:cNvPr id="5122" name="Picture 2" descr="C:\Users\Liam\Documents\Design\NCETM\04 Images for B1 PPTs\Final PNG files\ncetm_mm_sp1_se22_aw0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813" y="2708921"/>
            <a:ext cx="7936377" cy="177435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 bwMode="auto">
          <a:xfrm>
            <a:off x="2351584" y="3603600"/>
            <a:ext cx="720080" cy="812250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38800" y="3645025"/>
            <a:ext cx="1368152" cy="691863"/>
            <a:chOff x="1259632" y="3645024"/>
            <a:chExt cx="1368152" cy="691863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1259632" y="3645024"/>
              <a:ext cx="13681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indent="-457200" algn="ctr">
                <a:buClr>
                  <a:srgbClr val="82CBDD"/>
                </a:buClr>
              </a:pPr>
              <a:r>
                <a:rPr lang="en-GB" sz="2200" spc="30" dirty="0">
                  <a:solidFill>
                    <a:schemeClr val="accent5">
                      <a:lumMod val="10000"/>
                    </a:schemeClr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one</a:t>
              </a:r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1509508" y="3906000"/>
              <a:ext cx="86215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algn="ctr">
                <a:buClr>
                  <a:srgbClr val="82CBDD"/>
                </a:buClr>
              </a:pPr>
              <a:r>
                <a:rPr lang="en-GB" sz="2200" spc="30" dirty="0">
                  <a:solidFill>
                    <a:schemeClr val="accent5">
                      <a:lumMod val="10000"/>
                    </a:schemeClr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tenth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398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5EC6B52E-9EC4-4FE8-A20A-6CCAD7ABC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971" y="974368"/>
            <a:ext cx="4090058" cy="398531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1:4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848326-2965-4A9B-AEAC-C92C08CDB54B}"/>
              </a:ext>
            </a:extLst>
          </p:cNvPr>
          <p:cNvSpPr txBox="1"/>
          <p:nvPr/>
        </p:nvSpPr>
        <p:spPr bwMode="auto">
          <a:xfrm>
            <a:off x="4512085" y="5436934"/>
            <a:ext cx="2638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75 hundredths</a:t>
            </a:r>
          </a:p>
        </p:txBody>
      </p:sp>
    </p:spTree>
    <p:extLst>
      <p:ext uri="{BB962C8B-B14F-4D97-AF65-F5344CB8AC3E}">
        <p14:creationId xmlns:p14="http://schemas.microsoft.com/office/powerpoint/2010/main" val="7547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AC7484-432F-47E1-93AA-52AAEFA9257F}"/>
              </a:ext>
            </a:extLst>
          </p:cNvPr>
          <p:cNvSpPr txBox="1"/>
          <p:nvPr/>
        </p:nvSpPr>
        <p:spPr>
          <a:xfrm>
            <a:off x="1127448" y="2967038"/>
            <a:ext cx="4304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5400" dirty="0"/>
              <a:t>0.1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8667BF-5392-4188-8989-69559B8CCB62}"/>
              </a:ext>
            </a:extLst>
          </p:cNvPr>
          <p:cNvGrpSpPr/>
          <p:nvPr/>
        </p:nvGrpSpPr>
        <p:grpSpPr>
          <a:xfrm rot="5400000">
            <a:off x="2682097" y="1067738"/>
            <a:ext cx="1429560" cy="3582164"/>
            <a:chOff x="5162433" y="1391913"/>
            <a:chExt cx="1513791" cy="379322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BEDDE4-C8FC-48C6-AD82-4365E07570BC}"/>
                </a:ext>
              </a:extLst>
            </p:cNvPr>
            <p:cNvSpPr/>
            <p:nvPr/>
          </p:nvSpPr>
          <p:spPr>
            <a:xfrm>
              <a:off x="5162433" y="1391913"/>
              <a:ext cx="1513791" cy="379322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25122F1-531D-4BC7-BBCE-3B13F3AD03A3}"/>
                </a:ext>
              </a:extLst>
            </p:cNvPr>
            <p:cNvCxnSpPr>
              <a:endCxn id="8" idx="2"/>
            </p:cNvCxnSpPr>
            <p:nvPr/>
          </p:nvCxnSpPr>
          <p:spPr>
            <a:xfrm>
              <a:off x="5910578" y="1391913"/>
              <a:ext cx="8751" cy="3793228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EC5E05B-B309-450C-9E66-E55E6CB00ECB}"/>
                </a:ext>
              </a:extLst>
            </p:cNvPr>
            <p:cNvCxnSpPr/>
            <p:nvPr/>
          </p:nvCxnSpPr>
          <p:spPr>
            <a:xfrm>
              <a:off x="5162433" y="2150559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D45DCA5-230B-4389-AFC9-32A8F555E540}"/>
                </a:ext>
              </a:extLst>
            </p:cNvPr>
            <p:cNvCxnSpPr/>
            <p:nvPr/>
          </p:nvCxnSpPr>
          <p:spPr>
            <a:xfrm>
              <a:off x="5162433" y="2909205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05B1411-C568-43FF-873D-871913A769A9}"/>
                </a:ext>
              </a:extLst>
            </p:cNvPr>
            <p:cNvCxnSpPr/>
            <p:nvPr/>
          </p:nvCxnSpPr>
          <p:spPr>
            <a:xfrm>
              <a:off x="5162433" y="3667851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BF5DA21-398C-4046-B613-D0D7C5005CB1}"/>
                </a:ext>
              </a:extLst>
            </p:cNvPr>
            <p:cNvCxnSpPr/>
            <p:nvPr/>
          </p:nvCxnSpPr>
          <p:spPr>
            <a:xfrm>
              <a:off x="5162433" y="4426497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C96D77C-6FCC-4F7F-8D72-8D444272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5NPV-1 Tenths and hundredths</a:t>
            </a:r>
            <a:endParaRPr lang="en-GB" dirty="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B2605EA-8C61-4AC6-8A27-2F3D3533AAE9}"/>
              </a:ext>
            </a:extLst>
          </p:cNvPr>
          <p:cNvGrpSpPr/>
          <p:nvPr/>
        </p:nvGrpSpPr>
        <p:grpSpPr>
          <a:xfrm>
            <a:off x="1618101" y="2212794"/>
            <a:ext cx="683200" cy="578106"/>
            <a:chOff x="6504715" y="2345064"/>
            <a:chExt cx="739377" cy="625642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D519741-8DFF-4CB1-8216-EC82E1D4B946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240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57025D0-12BD-4197-998F-2B9F465B434F}"/>
                </a:ext>
              </a:extLst>
            </p:cNvPr>
            <p:cNvSpPr txBox="1"/>
            <p:nvPr/>
          </p:nvSpPr>
          <p:spPr>
            <a:xfrm>
              <a:off x="6504715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B13AAC7-0BD7-4BCD-9B60-96DC3AB7C27B}"/>
              </a:ext>
            </a:extLst>
          </p:cNvPr>
          <p:cNvSpPr txBox="1">
            <a:spLocks/>
          </p:cNvSpPr>
          <p:nvPr/>
        </p:nvSpPr>
        <p:spPr>
          <a:xfrm>
            <a:off x="6192012" y="2477729"/>
            <a:ext cx="5390389" cy="2967496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 in steps of 0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.01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0.1 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many steps did you count?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46EAF0B4-17DB-4C4E-A250-8140D8CFA552}"/>
              </a:ext>
            </a:extLst>
          </p:cNvPr>
          <p:cNvSpPr txBox="1"/>
          <p:nvPr/>
        </p:nvSpPr>
        <p:spPr>
          <a:xfrm>
            <a:off x="6096000" y="1663489"/>
            <a:ext cx="5486401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hundredths are equivalent to </a:t>
            </a:r>
            <a:r>
              <a:rPr lang="en-GB" sz="2000" i="1" dirty="0">
                <a:solidFill>
                  <a:srgbClr val="585858"/>
                </a:solidFill>
              </a:rPr>
              <a:t>one-tenth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C546565-5471-43C7-AF37-0DD2C03D8A48}"/>
              </a:ext>
            </a:extLst>
          </p:cNvPr>
          <p:cNvGrpSpPr/>
          <p:nvPr/>
        </p:nvGrpSpPr>
        <p:grpSpPr>
          <a:xfrm>
            <a:off x="2316834" y="2212794"/>
            <a:ext cx="683200" cy="578106"/>
            <a:chOff x="6504715" y="2345064"/>
            <a:chExt cx="739377" cy="62564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9554764-793E-4BD3-8ED6-F2F5906CD73C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240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CDBF1BB-032A-40B7-AADC-6133254AE3BC}"/>
                </a:ext>
              </a:extLst>
            </p:cNvPr>
            <p:cNvSpPr txBox="1"/>
            <p:nvPr/>
          </p:nvSpPr>
          <p:spPr>
            <a:xfrm>
              <a:off x="6504715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3423954-E592-49CC-9285-0AA7F58D3F8B}"/>
              </a:ext>
            </a:extLst>
          </p:cNvPr>
          <p:cNvGrpSpPr/>
          <p:nvPr/>
        </p:nvGrpSpPr>
        <p:grpSpPr>
          <a:xfrm>
            <a:off x="3038658" y="2212794"/>
            <a:ext cx="683200" cy="578106"/>
            <a:chOff x="6504715" y="2345064"/>
            <a:chExt cx="739377" cy="625642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379C36F-924C-4BFE-905E-6E2BD886DCCE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240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A02E727-57B2-4BCD-A3A0-7461DA32525A}"/>
                </a:ext>
              </a:extLst>
            </p:cNvPr>
            <p:cNvSpPr txBox="1"/>
            <p:nvPr/>
          </p:nvSpPr>
          <p:spPr>
            <a:xfrm>
              <a:off x="6504715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1D31B40-3957-4BAF-9871-AD00E79DDEA9}"/>
              </a:ext>
            </a:extLst>
          </p:cNvPr>
          <p:cNvGrpSpPr/>
          <p:nvPr/>
        </p:nvGrpSpPr>
        <p:grpSpPr>
          <a:xfrm>
            <a:off x="3753956" y="2212794"/>
            <a:ext cx="683200" cy="578106"/>
            <a:chOff x="6504715" y="2345064"/>
            <a:chExt cx="739377" cy="62564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11E1351-18DA-46EA-831C-FD4B53448954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24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D3E9594-0B9B-4135-B089-AA5C75824570}"/>
                </a:ext>
              </a:extLst>
            </p:cNvPr>
            <p:cNvSpPr txBox="1"/>
            <p:nvPr/>
          </p:nvSpPr>
          <p:spPr>
            <a:xfrm>
              <a:off x="6504715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EA37796-FCBD-4528-AFAF-EE0122E334B0}"/>
              </a:ext>
            </a:extLst>
          </p:cNvPr>
          <p:cNvGrpSpPr/>
          <p:nvPr/>
        </p:nvGrpSpPr>
        <p:grpSpPr>
          <a:xfrm>
            <a:off x="4477015" y="2212794"/>
            <a:ext cx="683200" cy="578106"/>
            <a:chOff x="6504715" y="2345064"/>
            <a:chExt cx="739377" cy="62564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D6AA985-5BC1-478D-AF36-612D6BAA529C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24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BA48B44-9F0B-4311-ACFF-0602DB67BDB0}"/>
                </a:ext>
              </a:extLst>
            </p:cNvPr>
            <p:cNvSpPr txBox="1"/>
            <p:nvPr/>
          </p:nvSpPr>
          <p:spPr>
            <a:xfrm>
              <a:off x="6504715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2CFA3B4-B35F-4C18-89D7-D2374832BD5F}"/>
              </a:ext>
            </a:extLst>
          </p:cNvPr>
          <p:cNvGrpSpPr/>
          <p:nvPr/>
        </p:nvGrpSpPr>
        <p:grpSpPr>
          <a:xfrm>
            <a:off x="1618101" y="2926413"/>
            <a:ext cx="683200" cy="578106"/>
            <a:chOff x="6504715" y="2345064"/>
            <a:chExt cx="739377" cy="62564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04981B0-307F-4251-964B-20D87AADC334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240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D66BA4B-0FEA-47A1-BD8B-408C7074740A}"/>
                </a:ext>
              </a:extLst>
            </p:cNvPr>
            <p:cNvSpPr txBox="1"/>
            <p:nvPr/>
          </p:nvSpPr>
          <p:spPr>
            <a:xfrm>
              <a:off x="6504715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2F572B5-F561-415D-8953-8F87A7E5A7AB}"/>
              </a:ext>
            </a:extLst>
          </p:cNvPr>
          <p:cNvGrpSpPr/>
          <p:nvPr/>
        </p:nvGrpSpPr>
        <p:grpSpPr>
          <a:xfrm>
            <a:off x="2316834" y="2926413"/>
            <a:ext cx="683200" cy="578106"/>
            <a:chOff x="6504715" y="2345064"/>
            <a:chExt cx="739377" cy="625642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5F571B4-9AEB-402C-BFDC-8854275DFA4B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240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CD08C4E-8194-4F6E-A144-BF01C75DB22D}"/>
                </a:ext>
              </a:extLst>
            </p:cNvPr>
            <p:cNvSpPr txBox="1"/>
            <p:nvPr/>
          </p:nvSpPr>
          <p:spPr>
            <a:xfrm>
              <a:off x="6504715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1EB2BBF-9745-4DC6-9ACF-C4AA4B88B9F2}"/>
              </a:ext>
            </a:extLst>
          </p:cNvPr>
          <p:cNvGrpSpPr/>
          <p:nvPr/>
        </p:nvGrpSpPr>
        <p:grpSpPr>
          <a:xfrm>
            <a:off x="3038658" y="2926413"/>
            <a:ext cx="683200" cy="578106"/>
            <a:chOff x="6504715" y="2345064"/>
            <a:chExt cx="739377" cy="625642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90434AB2-ACD6-4AA8-9D0E-417413C3CEB8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240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0DDFAAEE-3AA5-462E-A5C3-AAD56F216D31}"/>
                </a:ext>
              </a:extLst>
            </p:cNvPr>
            <p:cNvSpPr txBox="1"/>
            <p:nvPr/>
          </p:nvSpPr>
          <p:spPr>
            <a:xfrm>
              <a:off x="6504715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3C6DBB8-48FE-4923-A3A3-C01A2A8FBEB5}"/>
              </a:ext>
            </a:extLst>
          </p:cNvPr>
          <p:cNvGrpSpPr/>
          <p:nvPr/>
        </p:nvGrpSpPr>
        <p:grpSpPr>
          <a:xfrm>
            <a:off x="3753956" y="2926413"/>
            <a:ext cx="683200" cy="578106"/>
            <a:chOff x="6504715" y="2345064"/>
            <a:chExt cx="739377" cy="625642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38880E2-3912-481E-BDC7-9AA24D9C251A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240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DD440CB1-306A-4F78-93C0-6252E2E07EA0}"/>
                </a:ext>
              </a:extLst>
            </p:cNvPr>
            <p:cNvSpPr txBox="1"/>
            <p:nvPr/>
          </p:nvSpPr>
          <p:spPr>
            <a:xfrm>
              <a:off x="6504715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B5DAECA-07D0-4A68-8C23-E974AD3A21BB}"/>
              </a:ext>
            </a:extLst>
          </p:cNvPr>
          <p:cNvGrpSpPr/>
          <p:nvPr/>
        </p:nvGrpSpPr>
        <p:grpSpPr>
          <a:xfrm>
            <a:off x="4477015" y="2926413"/>
            <a:ext cx="683200" cy="578106"/>
            <a:chOff x="6504715" y="2345064"/>
            <a:chExt cx="739377" cy="625642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CA40184-FF13-471A-B5AD-6666CCAB9EB0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240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5B03A51E-EF4A-4067-B94F-B1AFBAD8E58F}"/>
                </a:ext>
              </a:extLst>
            </p:cNvPr>
            <p:cNvSpPr txBox="1"/>
            <p:nvPr/>
          </p:nvSpPr>
          <p:spPr>
            <a:xfrm>
              <a:off x="6504715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583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-2.08333E-7 0.2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A screen shot of a computer&#10;&#10;Description automatically generated">
            <a:extLst>
              <a:ext uri="{FF2B5EF4-FFF2-40B4-BE49-F238E27FC236}">
                <a16:creationId xmlns:a16="http://schemas.microsoft.com/office/drawing/2014/main" id="{906D20D9-5CD6-4BC1-8C86-75EBCAC40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79" y="4459135"/>
            <a:ext cx="305626" cy="305626"/>
          </a:xfrm>
          <a:prstGeom prst="rect">
            <a:avLst/>
          </a:prstGeom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422BC001-7F95-493F-99ED-F3CB0A31C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dirty="0"/>
              <a:t>5NPV-1 Tenths and hundredths</a:t>
            </a:r>
            <a:r>
              <a:rPr lang="en-GB" dirty="0"/>
              <a:t> </a:t>
            </a:r>
            <a:br>
              <a:rPr lang="en-GB" sz="2000" dirty="0"/>
            </a:br>
            <a:endParaRPr lang="en-GB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3D1ECC-7CBB-447A-B0B7-D2EF25460D0E}"/>
              </a:ext>
            </a:extLst>
          </p:cNvPr>
          <p:cNvSpPr/>
          <p:nvPr/>
        </p:nvSpPr>
        <p:spPr>
          <a:xfrm>
            <a:off x="4338031" y="1069770"/>
            <a:ext cx="1341778" cy="1250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01DE3F-A3FB-4C2B-B001-AD79EEEA356B}"/>
              </a:ext>
            </a:extLst>
          </p:cNvPr>
          <p:cNvSpPr/>
          <p:nvPr/>
        </p:nvSpPr>
        <p:spPr>
          <a:xfrm>
            <a:off x="5684614" y="1069770"/>
            <a:ext cx="1341778" cy="1250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FB242BD-6481-4A2C-A7E1-44F176805A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233" y="1930118"/>
            <a:ext cx="305626" cy="28379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8439EDB-B4CF-4FEF-AE87-3523A8B600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296" y="1930118"/>
            <a:ext cx="305626" cy="28379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AB6D650-A2AD-436F-8DDA-080E8A266A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59" y="1930118"/>
            <a:ext cx="305626" cy="283794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918D9C5-E8AE-4458-85BB-C91DBE29A6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75" y="1930118"/>
            <a:ext cx="305626" cy="283794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DF9E495-0DB8-4F0E-8532-E182BE063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738" y="1930118"/>
            <a:ext cx="305626" cy="283794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54BB4DC-6863-4E3F-8D28-25122C8308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44" y="1930118"/>
            <a:ext cx="305626" cy="283794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9067375-D206-4937-9955-AB8B363D3F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50" y="1930118"/>
            <a:ext cx="305626" cy="283794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AD610AF-8633-4C06-9C8F-EFBED7515B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840" y="1930118"/>
            <a:ext cx="305626" cy="283794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263B133-AF02-4601-A8A2-98D3C2E4DA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46" y="1930118"/>
            <a:ext cx="305626" cy="283794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4CAEF72-72DA-47E0-A6F0-2F27172F56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41" y="1930118"/>
            <a:ext cx="305626" cy="28379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68B05E-A046-463A-B4AF-BC5DB28FF9AB}"/>
              </a:ext>
            </a:extLst>
          </p:cNvPr>
          <p:cNvSpPr txBox="1"/>
          <p:nvPr/>
        </p:nvSpPr>
        <p:spPr>
          <a:xfrm>
            <a:off x="3447183" y="1326618"/>
            <a:ext cx="9236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200" b="1" dirty="0"/>
              <a:t>1 one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02D461-FE4D-4CF4-9701-2B34B31DBC37}"/>
              </a:ext>
            </a:extLst>
          </p:cNvPr>
          <p:cNvSpPr txBox="1"/>
          <p:nvPr/>
        </p:nvSpPr>
        <p:spPr>
          <a:xfrm>
            <a:off x="6469990" y="1326618"/>
            <a:ext cx="11128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GB" sz="2200" b="1" dirty="0"/>
              <a:t>1 tenth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BC3DF3F-D6FB-4AD8-872B-CC308C469808}"/>
              </a:ext>
            </a:extLst>
          </p:cNvPr>
          <p:cNvSpPr txBox="1"/>
          <p:nvPr/>
        </p:nvSpPr>
        <p:spPr>
          <a:xfrm>
            <a:off x="8204442" y="1326618"/>
            <a:ext cx="18197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GB" sz="2200" b="1" dirty="0"/>
              <a:t>1 hundredth</a:t>
            </a:r>
          </a:p>
        </p:txBody>
      </p:sp>
      <p:pic>
        <p:nvPicPr>
          <p:cNvPr id="21" name="Picture 20" descr="A screen shot of a computer&#10;&#10;Description automatically generated">
            <a:extLst>
              <a:ext uri="{FF2B5EF4-FFF2-40B4-BE49-F238E27FC236}">
                <a16:creationId xmlns:a16="http://schemas.microsoft.com/office/drawing/2014/main" id="{37ED3B14-A159-4611-8411-17A40E580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79" y="1930117"/>
            <a:ext cx="305626" cy="305626"/>
          </a:xfrm>
          <a:prstGeom prst="rect">
            <a:avLst/>
          </a:prstGeom>
        </p:spPr>
      </p:pic>
      <p:pic>
        <p:nvPicPr>
          <p:cNvPr id="54" name="Picture 53" descr="A screen shot of a computer&#10;&#10;Description automatically generated">
            <a:extLst>
              <a:ext uri="{FF2B5EF4-FFF2-40B4-BE49-F238E27FC236}">
                <a16:creationId xmlns:a16="http://schemas.microsoft.com/office/drawing/2014/main" id="{3BFB0C10-5A92-468F-AF7B-F5ACE62AD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79" y="2209271"/>
            <a:ext cx="305626" cy="305626"/>
          </a:xfrm>
          <a:prstGeom prst="rect">
            <a:avLst/>
          </a:prstGeom>
        </p:spPr>
      </p:pic>
      <p:pic>
        <p:nvPicPr>
          <p:cNvPr id="55" name="Picture 54" descr="A screen shot of a computer&#10;&#10;Description automatically generated">
            <a:extLst>
              <a:ext uri="{FF2B5EF4-FFF2-40B4-BE49-F238E27FC236}">
                <a16:creationId xmlns:a16="http://schemas.microsoft.com/office/drawing/2014/main" id="{2D148D16-A9B2-4469-88F9-2C2F21355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79" y="2492583"/>
            <a:ext cx="305626" cy="305626"/>
          </a:xfrm>
          <a:prstGeom prst="rect">
            <a:avLst/>
          </a:prstGeom>
        </p:spPr>
      </p:pic>
      <p:pic>
        <p:nvPicPr>
          <p:cNvPr id="56" name="Picture 55" descr="A screen shot of a computer&#10;&#10;Description automatically generated">
            <a:extLst>
              <a:ext uri="{FF2B5EF4-FFF2-40B4-BE49-F238E27FC236}">
                <a16:creationId xmlns:a16="http://schemas.microsoft.com/office/drawing/2014/main" id="{4EB6B2A6-DD18-4406-AAA9-B198892E3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79" y="2771737"/>
            <a:ext cx="305626" cy="305626"/>
          </a:xfrm>
          <a:prstGeom prst="rect">
            <a:avLst/>
          </a:prstGeom>
        </p:spPr>
      </p:pic>
      <p:pic>
        <p:nvPicPr>
          <p:cNvPr id="57" name="Picture 56" descr="A screen shot of a computer&#10;&#10;Description automatically generated">
            <a:extLst>
              <a:ext uri="{FF2B5EF4-FFF2-40B4-BE49-F238E27FC236}">
                <a16:creationId xmlns:a16="http://schemas.microsoft.com/office/drawing/2014/main" id="{43AB5117-94C5-4664-AC75-16F48A409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79" y="3055049"/>
            <a:ext cx="305626" cy="305626"/>
          </a:xfrm>
          <a:prstGeom prst="rect">
            <a:avLst/>
          </a:prstGeom>
        </p:spPr>
      </p:pic>
      <p:pic>
        <p:nvPicPr>
          <p:cNvPr id="58" name="Picture 57" descr="A screen shot of a computer&#10;&#10;Description automatically generated">
            <a:extLst>
              <a:ext uri="{FF2B5EF4-FFF2-40B4-BE49-F238E27FC236}">
                <a16:creationId xmlns:a16="http://schemas.microsoft.com/office/drawing/2014/main" id="{CA076733-F4F9-4C8B-B48A-E12CF3DFA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79" y="3334203"/>
            <a:ext cx="305626" cy="305626"/>
          </a:xfrm>
          <a:prstGeom prst="rect">
            <a:avLst/>
          </a:prstGeom>
        </p:spPr>
      </p:pic>
      <p:pic>
        <p:nvPicPr>
          <p:cNvPr id="59" name="Picture 58" descr="A screen shot of a computer&#10;&#10;Description automatically generated">
            <a:extLst>
              <a:ext uri="{FF2B5EF4-FFF2-40B4-BE49-F238E27FC236}">
                <a16:creationId xmlns:a16="http://schemas.microsoft.com/office/drawing/2014/main" id="{5CE4C614-610A-4FBE-AE0E-7EA4C87BE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79" y="3617515"/>
            <a:ext cx="305626" cy="305626"/>
          </a:xfrm>
          <a:prstGeom prst="rect">
            <a:avLst/>
          </a:prstGeom>
        </p:spPr>
      </p:pic>
      <p:pic>
        <p:nvPicPr>
          <p:cNvPr id="60" name="Picture 59" descr="A screen shot of a computer&#10;&#10;Description automatically generated">
            <a:extLst>
              <a:ext uri="{FF2B5EF4-FFF2-40B4-BE49-F238E27FC236}">
                <a16:creationId xmlns:a16="http://schemas.microsoft.com/office/drawing/2014/main" id="{FCA4BE59-0501-43EC-A96A-0A23216FB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79" y="3896669"/>
            <a:ext cx="305626" cy="305626"/>
          </a:xfrm>
          <a:prstGeom prst="rect">
            <a:avLst/>
          </a:prstGeom>
        </p:spPr>
      </p:pic>
      <p:pic>
        <p:nvPicPr>
          <p:cNvPr id="61" name="Picture 60" descr="A screen shot of a computer&#10;&#10;Description automatically generated">
            <a:extLst>
              <a:ext uri="{FF2B5EF4-FFF2-40B4-BE49-F238E27FC236}">
                <a16:creationId xmlns:a16="http://schemas.microsoft.com/office/drawing/2014/main" id="{E7CCB582-7A7E-46E4-A829-49C9DD9E1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79" y="4179981"/>
            <a:ext cx="305626" cy="30562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C889A61-2E30-49CC-8CE1-D33641AFDECD}"/>
              </a:ext>
            </a:extLst>
          </p:cNvPr>
          <p:cNvSpPr txBox="1">
            <a:spLocks/>
          </p:cNvSpPr>
          <p:nvPr/>
        </p:nvSpPr>
        <p:spPr>
          <a:xfrm>
            <a:off x="623888" y="5134021"/>
            <a:ext cx="10285378" cy="49439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Dienes blocks to show that 10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tenths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are equivalent to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one.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Also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hundredths are equivalent to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one tenth.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236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0.20091 0.0004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0.17878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0.1556 0.000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2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0.1345 0.0004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2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11354 0.0004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8959 -0.0009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-4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0.06627 -0.000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-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04479 4.07407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02019 4.07407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0.23815 0.0009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1" y="4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0.2375 0.0162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81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2375 0.033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164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0.2375 0.0474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236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0.23815 0.0627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1" y="3125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0.23789 0.0784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88" y="3912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23763 0.0937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4676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0.23789 0.1106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88" y="5532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L 0.23815 0.1252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1" y="625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0.23698 0.1421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9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" grpId="0"/>
      <p:bldP spid="41" grpId="1"/>
      <p:bldP spid="4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91E7E-122F-492A-B237-295CBFECE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5NPV-1 Tenths and hundredths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FC8DA-884E-4B42-9B86-79C2973ABC28}"/>
              </a:ext>
            </a:extLst>
          </p:cNvPr>
          <p:cNvSpPr txBox="1">
            <a:spLocks/>
          </p:cNvSpPr>
          <p:nvPr/>
        </p:nvSpPr>
        <p:spPr>
          <a:xfrm>
            <a:off x="623888" y="1183413"/>
            <a:ext cx="10285378" cy="49439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Compare the value of the units. What do you notice?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1CD140-E4D5-43FB-BECC-01E156CCD0C7}"/>
              </a:ext>
            </a:extLst>
          </p:cNvPr>
          <p:cNvGrpSpPr/>
          <p:nvPr/>
        </p:nvGrpSpPr>
        <p:grpSpPr>
          <a:xfrm>
            <a:off x="2639616" y="1677805"/>
            <a:ext cx="6509609" cy="4552950"/>
            <a:chOff x="2639616" y="1677805"/>
            <a:chExt cx="6509609" cy="45529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C3FC523-2B74-4456-BAD3-9878F8001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39616" y="1677805"/>
              <a:ext cx="5943600" cy="455295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1BF4DB-F048-48BA-A2FA-3AC9C45F5102}"/>
                </a:ext>
              </a:extLst>
            </p:cNvPr>
            <p:cNvSpPr/>
            <p:nvPr/>
          </p:nvSpPr>
          <p:spPr bwMode="auto">
            <a:xfrm>
              <a:off x="3061934" y="5516563"/>
              <a:ext cx="6087291" cy="714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D9B5A0-7630-4D92-9815-CB5ACA642F0B}"/>
              </a:ext>
            </a:extLst>
          </p:cNvPr>
          <p:cNvSpPr txBox="1">
            <a:spLocks/>
          </p:cNvSpPr>
          <p:nvPr/>
        </p:nvSpPr>
        <p:spPr>
          <a:xfrm>
            <a:off x="3978429" y="5427391"/>
            <a:ext cx="1001131" cy="49439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None/>
              <a:tabLst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 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</a:t>
            </a: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25F015-C37D-4BA8-A5F4-EA088F341D1E}"/>
              </a:ext>
            </a:extLst>
          </p:cNvPr>
          <p:cNvSpPr txBox="1">
            <a:spLocks/>
          </p:cNvSpPr>
          <p:nvPr/>
        </p:nvSpPr>
        <p:spPr>
          <a:xfrm>
            <a:off x="6376770" y="5427391"/>
            <a:ext cx="1001131" cy="49439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None/>
              <a:tabLst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 tenth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8A1EBF-7E08-4355-A75C-698EA2B71DAF}"/>
              </a:ext>
            </a:extLst>
          </p:cNvPr>
          <p:cNvSpPr txBox="1">
            <a:spLocks/>
          </p:cNvSpPr>
          <p:nvPr/>
        </p:nvSpPr>
        <p:spPr>
          <a:xfrm>
            <a:off x="7482319" y="5427391"/>
            <a:ext cx="1609431" cy="49439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None/>
              <a:tabLst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 hundredth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37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1, Learning Outcome 13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93106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describe and represent hundredths as a decimal fraction 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0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1, Learning Outcome 13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1.24 Composition and calculation: hundredths and thousandths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902437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754F1A2-6579-489B-AAC5-CE838C892E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990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D9902C4-BBCB-4186-8424-CA76D5300E4F}"/>
              </a:ext>
            </a:extLst>
          </p:cNvPr>
          <p:cNvGraphicFramePr>
            <a:graphicFrameLocks noGrp="1"/>
          </p:cNvGraphicFramePr>
          <p:nvPr/>
        </p:nvGraphicFramePr>
        <p:xfrm>
          <a:off x="2390278" y="1101044"/>
          <a:ext cx="7471275" cy="3452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552">
                  <a:extLst>
                    <a:ext uri="{9D8B030D-6E8A-4147-A177-3AD203B41FA5}">
                      <a16:colId xmlns:a16="http://schemas.microsoft.com/office/drawing/2014/main" val="359674703"/>
                    </a:ext>
                  </a:extLst>
                </a:gridCol>
                <a:gridCol w="1124552">
                  <a:extLst>
                    <a:ext uri="{9D8B030D-6E8A-4147-A177-3AD203B41FA5}">
                      <a16:colId xmlns:a16="http://schemas.microsoft.com/office/drawing/2014/main" val="1381558999"/>
                    </a:ext>
                  </a:extLst>
                </a:gridCol>
                <a:gridCol w="1124552">
                  <a:extLst>
                    <a:ext uri="{9D8B030D-6E8A-4147-A177-3AD203B41FA5}">
                      <a16:colId xmlns:a16="http://schemas.microsoft.com/office/drawing/2014/main" val="2504133960"/>
                    </a:ext>
                  </a:extLst>
                </a:gridCol>
                <a:gridCol w="1124552">
                  <a:extLst>
                    <a:ext uri="{9D8B030D-6E8A-4147-A177-3AD203B41FA5}">
                      <a16:colId xmlns:a16="http://schemas.microsoft.com/office/drawing/2014/main" val="2064331815"/>
                    </a:ext>
                  </a:extLst>
                </a:gridCol>
                <a:gridCol w="1129093">
                  <a:extLst>
                    <a:ext uri="{9D8B030D-6E8A-4147-A177-3AD203B41FA5}">
                      <a16:colId xmlns:a16="http://schemas.microsoft.com/office/drawing/2014/main" val="4167189023"/>
                    </a:ext>
                  </a:extLst>
                </a:gridCol>
                <a:gridCol w="1843974">
                  <a:extLst>
                    <a:ext uri="{9D8B030D-6E8A-4147-A177-3AD203B41FA5}">
                      <a16:colId xmlns:a16="http://schemas.microsoft.com/office/drawing/2014/main" val="4225805780"/>
                    </a:ext>
                  </a:extLst>
                </a:gridCol>
              </a:tblGrid>
              <a:tr h="45958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1,000s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tenths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hundredths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45214"/>
                  </a:ext>
                </a:extLst>
              </a:tr>
              <a:tr h="29925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223166"/>
                  </a:ext>
                </a:extLst>
              </a:tr>
            </a:tbl>
          </a:graphicData>
        </a:graphic>
      </p:graphicFrame>
      <p:pic>
        <p:nvPicPr>
          <p:cNvPr id="72" name="Picture 71" descr="A picture containing weapon, brass knucks, projectile&#10;&#10;Description generated with very high confidence">
            <a:extLst>
              <a:ext uri="{FF2B5EF4-FFF2-40B4-BE49-F238E27FC236}">
                <a16:creationId xmlns:a16="http://schemas.microsoft.com/office/drawing/2014/main" id="{C0537354-73E9-415E-AD80-E742728895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3592" y="2619767"/>
            <a:ext cx="414238" cy="414657"/>
          </a:xfrm>
          <a:prstGeom prst="rect">
            <a:avLst/>
          </a:prstGeom>
        </p:spPr>
      </p:pic>
      <p:pic>
        <p:nvPicPr>
          <p:cNvPr id="73" name="Picture 72" descr="A picture containing weapon, brass knucks, projectile&#10;&#10;Description generated with very high confidence">
            <a:extLst>
              <a:ext uri="{FF2B5EF4-FFF2-40B4-BE49-F238E27FC236}">
                <a16:creationId xmlns:a16="http://schemas.microsoft.com/office/drawing/2014/main" id="{D662C22D-E41E-471D-9293-783B164605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8224" y="2143514"/>
            <a:ext cx="414238" cy="414657"/>
          </a:xfrm>
          <a:prstGeom prst="rect">
            <a:avLst/>
          </a:prstGeom>
        </p:spPr>
      </p:pic>
      <p:pic>
        <p:nvPicPr>
          <p:cNvPr id="78" name="Picture 77" descr="A picture containing weapon, brass knucks, projectile&#10;&#10;Description generated with very high confidence">
            <a:extLst>
              <a:ext uri="{FF2B5EF4-FFF2-40B4-BE49-F238E27FC236}">
                <a16:creationId xmlns:a16="http://schemas.microsoft.com/office/drawing/2014/main" id="{8E395178-53CE-46CE-915D-493EB459C6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5361" y="3117794"/>
            <a:ext cx="414238" cy="414657"/>
          </a:xfrm>
          <a:prstGeom prst="rect">
            <a:avLst/>
          </a:prstGeom>
        </p:spPr>
      </p:pic>
      <p:pic>
        <p:nvPicPr>
          <p:cNvPr id="84" name="Picture 83" descr="A picture containing weapon, brass knucks, projectile&#10;&#10;Description generated with very high confidence">
            <a:extLst>
              <a:ext uri="{FF2B5EF4-FFF2-40B4-BE49-F238E27FC236}">
                <a16:creationId xmlns:a16="http://schemas.microsoft.com/office/drawing/2014/main" id="{8B02CE18-9DAC-4AFC-8028-205A34D8E5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4490" y="3616805"/>
            <a:ext cx="414238" cy="41465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4E8DDF7-D0C6-4543-A03F-2631C28B12A5}"/>
              </a:ext>
            </a:extLst>
          </p:cNvPr>
          <p:cNvCxnSpPr>
            <a:cxnSpLocks/>
          </p:cNvCxnSpPr>
          <p:nvPr/>
        </p:nvCxnSpPr>
        <p:spPr bwMode="auto">
          <a:xfrm>
            <a:off x="2390278" y="2085098"/>
            <a:ext cx="747127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D004264-05A4-4212-AF7E-C86AA301EA70}"/>
              </a:ext>
            </a:extLst>
          </p:cNvPr>
          <p:cNvCxnSpPr>
            <a:cxnSpLocks/>
          </p:cNvCxnSpPr>
          <p:nvPr/>
        </p:nvCxnSpPr>
        <p:spPr bwMode="auto">
          <a:xfrm>
            <a:off x="2390278" y="2570022"/>
            <a:ext cx="747127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D5A9378-AEDB-4B7F-9AF6-4B7D509F3DFE}"/>
              </a:ext>
            </a:extLst>
          </p:cNvPr>
          <p:cNvCxnSpPr>
            <a:cxnSpLocks/>
          </p:cNvCxnSpPr>
          <p:nvPr/>
        </p:nvCxnSpPr>
        <p:spPr bwMode="auto">
          <a:xfrm>
            <a:off x="2390278" y="3058972"/>
            <a:ext cx="747127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1E3DA93-AD0B-4B9C-BB9A-11E01361A527}"/>
              </a:ext>
            </a:extLst>
          </p:cNvPr>
          <p:cNvCxnSpPr>
            <a:cxnSpLocks/>
          </p:cNvCxnSpPr>
          <p:nvPr/>
        </p:nvCxnSpPr>
        <p:spPr bwMode="auto">
          <a:xfrm>
            <a:off x="2390278" y="3560622"/>
            <a:ext cx="747127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49E294F-7C26-4D86-8FBF-88E138A53A7F}"/>
              </a:ext>
            </a:extLst>
          </p:cNvPr>
          <p:cNvCxnSpPr>
            <a:cxnSpLocks/>
          </p:cNvCxnSpPr>
          <p:nvPr/>
        </p:nvCxnSpPr>
        <p:spPr bwMode="auto">
          <a:xfrm>
            <a:off x="2390278" y="4049572"/>
            <a:ext cx="747127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9" name="Picture 68" descr="A picture containing weapon, brass knucks, projectile&#10;&#10;Description generated with very high confidence">
            <a:extLst>
              <a:ext uri="{FF2B5EF4-FFF2-40B4-BE49-F238E27FC236}">
                <a16:creationId xmlns:a16="http://schemas.microsoft.com/office/drawing/2014/main" id="{3B653DB9-A731-4722-B03C-4E0B0B4D58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5316" y="1645938"/>
            <a:ext cx="414238" cy="414657"/>
          </a:xfrm>
          <a:prstGeom prst="rect">
            <a:avLst/>
          </a:prstGeom>
        </p:spPr>
      </p:pic>
      <p:pic>
        <p:nvPicPr>
          <p:cNvPr id="63" name="Picture 62" descr="A picture containing weapon, brass knucks, projectile&#10;&#10;Description generated with very high confidence">
            <a:extLst>
              <a:ext uri="{FF2B5EF4-FFF2-40B4-BE49-F238E27FC236}">
                <a16:creationId xmlns:a16="http://schemas.microsoft.com/office/drawing/2014/main" id="{E57BCA56-5B8B-49D4-BF02-2447CE73AF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15"/>
          <a:stretch/>
        </p:blipFill>
        <p:spPr>
          <a:xfrm>
            <a:off x="2680106" y="1645938"/>
            <a:ext cx="459449" cy="41465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2:1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D560E6D-5F58-4533-9263-C5C2D006228D}"/>
              </a:ext>
            </a:extLst>
          </p:cNvPr>
          <p:cNvSpPr txBox="1"/>
          <p:nvPr/>
        </p:nvSpPr>
        <p:spPr bwMode="auto">
          <a:xfrm>
            <a:off x="3500527" y="4611560"/>
            <a:ext cx="122963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ten times </a:t>
            </a:r>
            <a:b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smaller</a:t>
            </a:r>
          </a:p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 charset="0"/>
              <a:ea typeface="Myriad Pro Semibold" charset="0"/>
              <a:cs typeface="Myriad Pro Semibold" charset="0"/>
            </a:endParaRPr>
          </a:p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one tenth </a:t>
            </a:r>
            <a:b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the size</a:t>
            </a:r>
          </a:p>
        </p:txBody>
      </p:sp>
      <p:pic>
        <p:nvPicPr>
          <p:cNvPr id="68" name="Picture 67" descr="A picture containing electronics, calculator&#10;&#10;Description generated with high confidence">
            <a:extLst>
              <a:ext uri="{FF2B5EF4-FFF2-40B4-BE49-F238E27FC236}">
                <a16:creationId xmlns:a16="http://schemas.microsoft.com/office/drawing/2014/main" id="{F0006051-DB04-4933-9013-6A503CE1CE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8941" y="5084677"/>
            <a:ext cx="812801" cy="53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7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0987 0.0759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1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59259E-6 L 0.08763 -0.0013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-2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23 L 0.08763 -0.0013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7 0.07592 L 0.18685 0.136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63 -0.00139 L 0.18333 -0.0013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9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63 -0.00139 L 0.18333 -0.0013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27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85 0.13634 L 0.27787 0.2106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9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33 -0.00139 L 0.27734 -0.0013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33 -0.00139 L 0.27734 -0.0013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-2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87 0.21065 L 0.36888 0.2886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34 -0.00139 L 0.40104 -0.0013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34 -0.00139 L 0.40586 0.0032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19" y="23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888 0.28866 L 0.48386 0.3641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2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64" grpId="2"/>
      <p:bldP spid="64" grpId="3"/>
      <p:bldP spid="64" grpId="4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B73DB139-9748-4140-87FC-8E5385B85FA9}"/>
              </a:ext>
            </a:extLst>
          </p:cNvPr>
          <p:cNvGraphicFramePr>
            <a:graphicFrameLocks noGrp="1"/>
          </p:cNvGraphicFramePr>
          <p:nvPr/>
        </p:nvGraphicFramePr>
        <p:xfrm>
          <a:off x="2390278" y="1101044"/>
          <a:ext cx="7471275" cy="3452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552">
                  <a:extLst>
                    <a:ext uri="{9D8B030D-6E8A-4147-A177-3AD203B41FA5}">
                      <a16:colId xmlns:a16="http://schemas.microsoft.com/office/drawing/2014/main" val="359674703"/>
                    </a:ext>
                  </a:extLst>
                </a:gridCol>
                <a:gridCol w="1124552">
                  <a:extLst>
                    <a:ext uri="{9D8B030D-6E8A-4147-A177-3AD203B41FA5}">
                      <a16:colId xmlns:a16="http://schemas.microsoft.com/office/drawing/2014/main" val="1381558999"/>
                    </a:ext>
                  </a:extLst>
                </a:gridCol>
                <a:gridCol w="1124552">
                  <a:extLst>
                    <a:ext uri="{9D8B030D-6E8A-4147-A177-3AD203B41FA5}">
                      <a16:colId xmlns:a16="http://schemas.microsoft.com/office/drawing/2014/main" val="2504133960"/>
                    </a:ext>
                  </a:extLst>
                </a:gridCol>
                <a:gridCol w="1124552">
                  <a:extLst>
                    <a:ext uri="{9D8B030D-6E8A-4147-A177-3AD203B41FA5}">
                      <a16:colId xmlns:a16="http://schemas.microsoft.com/office/drawing/2014/main" val="2064331815"/>
                    </a:ext>
                  </a:extLst>
                </a:gridCol>
                <a:gridCol w="1129093">
                  <a:extLst>
                    <a:ext uri="{9D8B030D-6E8A-4147-A177-3AD203B41FA5}">
                      <a16:colId xmlns:a16="http://schemas.microsoft.com/office/drawing/2014/main" val="4167189023"/>
                    </a:ext>
                  </a:extLst>
                </a:gridCol>
                <a:gridCol w="1843974">
                  <a:extLst>
                    <a:ext uri="{9D8B030D-6E8A-4147-A177-3AD203B41FA5}">
                      <a16:colId xmlns:a16="http://schemas.microsoft.com/office/drawing/2014/main" val="4225805780"/>
                    </a:ext>
                  </a:extLst>
                </a:gridCol>
              </a:tblGrid>
              <a:tr h="45958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1,000s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tenths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hundredths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45214"/>
                  </a:ext>
                </a:extLst>
              </a:tr>
              <a:tr h="29925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223166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4E8DDF7-D0C6-4543-A03F-2631C28B12A5}"/>
              </a:ext>
            </a:extLst>
          </p:cNvPr>
          <p:cNvCxnSpPr>
            <a:cxnSpLocks/>
          </p:cNvCxnSpPr>
          <p:nvPr/>
        </p:nvCxnSpPr>
        <p:spPr bwMode="auto">
          <a:xfrm>
            <a:off x="2390278" y="2085098"/>
            <a:ext cx="747127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D004264-05A4-4212-AF7E-C86AA301EA70}"/>
              </a:ext>
            </a:extLst>
          </p:cNvPr>
          <p:cNvCxnSpPr>
            <a:cxnSpLocks/>
          </p:cNvCxnSpPr>
          <p:nvPr/>
        </p:nvCxnSpPr>
        <p:spPr bwMode="auto">
          <a:xfrm>
            <a:off x="2390278" y="2570022"/>
            <a:ext cx="747127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D5A9378-AEDB-4B7F-9AF6-4B7D509F3DFE}"/>
              </a:ext>
            </a:extLst>
          </p:cNvPr>
          <p:cNvCxnSpPr>
            <a:cxnSpLocks/>
          </p:cNvCxnSpPr>
          <p:nvPr/>
        </p:nvCxnSpPr>
        <p:spPr bwMode="auto">
          <a:xfrm>
            <a:off x="2390278" y="3058972"/>
            <a:ext cx="747127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1E3DA93-AD0B-4B9C-BB9A-11E01361A527}"/>
              </a:ext>
            </a:extLst>
          </p:cNvPr>
          <p:cNvCxnSpPr>
            <a:cxnSpLocks/>
          </p:cNvCxnSpPr>
          <p:nvPr/>
        </p:nvCxnSpPr>
        <p:spPr bwMode="auto">
          <a:xfrm>
            <a:off x="2390278" y="3560622"/>
            <a:ext cx="747127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49E294F-7C26-4D86-8FBF-88E138A53A7F}"/>
              </a:ext>
            </a:extLst>
          </p:cNvPr>
          <p:cNvCxnSpPr>
            <a:cxnSpLocks/>
          </p:cNvCxnSpPr>
          <p:nvPr/>
        </p:nvCxnSpPr>
        <p:spPr bwMode="auto">
          <a:xfrm>
            <a:off x="2390278" y="4049572"/>
            <a:ext cx="747127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2:2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3E1220-92ED-4149-A66F-E221C6DA136A}"/>
              </a:ext>
            </a:extLst>
          </p:cNvPr>
          <p:cNvSpPr txBox="1"/>
          <p:nvPr/>
        </p:nvSpPr>
        <p:spPr bwMode="auto">
          <a:xfrm>
            <a:off x="2646146" y="1595612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8EB587-7450-4647-8479-85898BE71A00}"/>
              </a:ext>
            </a:extLst>
          </p:cNvPr>
          <p:cNvSpPr txBox="1"/>
          <p:nvPr/>
        </p:nvSpPr>
        <p:spPr bwMode="auto">
          <a:xfrm>
            <a:off x="3782796" y="1595611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4A7AA5-3AEE-471E-9B98-C96AA601E907}"/>
              </a:ext>
            </a:extLst>
          </p:cNvPr>
          <p:cNvSpPr txBox="1"/>
          <p:nvPr/>
        </p:nvSpPr>
        <p:spPr bwMode="auto">
          <a:xfrm>
            <a:off x="4913096" y="1595611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F6CF74-F1D2-4726-820E-7B0383FF1E91}"/>
              </a:ext>
            </a:extLst>
          </p:cNvPr>
          <p:cNvSpPr txBox="1"/>
          <p:nvPr/>
        </p:nvSpPr>
        <p:spPr bwMode="auto">
          <a:xfrm>
            <a:off x="6037100" y="1595610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ACEFB8-2BDE-43F2-AEAD-C29588A7ECF0}"/>
              </a:ext>
            </a:extLst>
          </p:cNvPr>
          <p:cNvSpPr txBox="1"/>
          <p:nvPr/>
        </p:nvSpPr>
        <p:spPr bwMode="auto">
          <a:xfrm>
            <a:off x="3782796" y="2095374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11383F-A920-45CB-9B6D-AD31B180DB1B}"/>
              </a:ext>
            </a:extLst>
          </p:cNvPr>
          <p:cNvSpPr txBox="1"/>
          <p:nvPr/>
        </p:nvSpPr>
        <p:spPr bwMode="auto">
          <a:xfrm>
            <a:off x="4913096" y="2095374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048432-7FBB-423D-B822-4D86F3CD0397}"/>
              </a:ext>
            </a:extLst>
          </p:cNvPr>
          <p:cNvSpPr txBox="1"/>
          <p:nvPr/>
        </p:nvSpPr>
        <p:spPr bwMode="auto">
          <a:xfrm>
            <a:off x="6037100" y="2095373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6E0305-DC79-40F2-BDA0-46BA5BE9C79C}"/>
              </a:ext>
            </a:extLst>
          </p:cNvPr>
          <p:cNvSpPr txBox="1"/>
          <p:nvPr/>
        </p:nvSpPr>
        <p:spPr bwMode="auto">
          <a:xfrm>
            <a:off x="4913096" y="2588789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F8672E-0F02-4C96-A552-92BDE911C3BC}"/>
              </a:ext>
            </a:extLst>
          </p:cNvPr>
          <p:cNvSpPr txBox="1"/>
          <p:nvPr/>
        </p:nvSpPr>
        <p:spPr bwMode="auto">
          <a:xfrm>
            <a:off x="6037100" y="2588788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8C6E22-2540-4882-97DD-1CE4D51AE194}"/>
              </a:ext>
            </a:extLst>
          </p:cNvPr>
          <p:cNvSpPr txBox="1"/>
          <p:nvPr/>
        </p:nvSpPr>
        <p:spPr bwMode="auto">
          <a:xfrm>
            <a:off x="6037100" y="3079256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F4AEBE-5641-4BCD-9434-54946A87F33E}"/>
              </a:ext>
            </a:extLst>
          </p:cNvPr>
          <p:cNvSpPr txBox="1"/>
          <p:nvPr/>
        </p:nvSpPr>
        <p:spPr bwMode="auto">
          <a:xfrm>
            <a:off x="7161104" y="1595611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9A6C70F-2903-4039-BC7C-CDEE5089B91A}"/>
              </a:ext>
            </a:extLst>
          </p:cNvPr>
          <p:cNvSpPr txBox="1"/>
          <p:nvPr/>
        </p:nvSpPr>
        <p:spPr bwMode="auto">
          <a:xfrm>
            <a:off x="8674721" y="1595610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192B41-2BE4-4D07-A7D8-F2E87AC06CEE}"/>
              </a:ext>
            </a:extLst>
          </p:cNvPr>
          <p:cNvSpPr txBox="1"/>
          <p:nvPr/>
        </p:nvSpPr>
        <p:spPr bwMode="auto">
          <a:xfrm>
            <a:off x="7161104" y="2095374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914112-AFBA-4FE0-9A85-B8C73BC356D9}"/>
              </a:ext>
            </a:extLst>
          </p:cNvPr>
          <p:cNvSpPr txBox="1"/>
          <p:nvPr/>
        </p:nvSpPr>
        <p:spPr bwMode="auto">
          <a:xfrm>
            <a:off x="8674721" y="2095373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A9F9BE5-5F32-4E4F-9407-C65436D3C9C9}"/>
              </a:ext>
            </a:extLst>
          </p:cNvPr>
          <p:cNvSpPr txBox="1"/>
          <p:nvPr/>
        </p:nvSpPr>
        <p:spPr bwMode="auto">
          <a:xfrm>
            <a:off x="7161104" y="2588789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38DFE2-CED1-4AEC-9A0A-91A7ABE8BEEE}"/>
              </a:ext>
            </a:extLst>
          </p:cNvPr>
          <p:cNvSpPr txBox="1"/>
          <p:nvPr/>
        </p:nvSpPr>
        <p:spPr bwMode="auto">
          <a:xfrm>
            <a:off x="8674721" y="2588788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09BA30-2D62-45BF-954F-F515F29CEDA4}"/>
              </a:ext>
            </a:extLst>
          </p:cNvPr>
          <p:cNvSpPr txBox="1"/>
          <p:nvPr/>
        </p:nvSpPr>
        <p:spPr bwMode="auto">
          <a:xfrm>
            <a:off x="7161104" y="3079257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D121089-D72A-499B-AE5B-C0BF3DADD5E5}"/>
              </a:ext>
            </a:extLst>
          </p:cNvPr>
          <p:cNvSpPr txBox="1"/>
          <p:nvPr/>
        </p:nvSpPr>
        <p:spPr bwMode="auto">
          <a:xfrm>
            <a:off x="8674721" y="3079256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AE55A72-E1A8-414D-B0EC-53A980FCF1C8}"/>
              </a:ext>
            </a:extLst>
          </p:cNvPr>
          <p:cNvSpPr txBox="1"/>
          <p:nvPr/>
        </p:nvSpPr>
        <p:spPr bwMode="auto">
          <a:xfrm>
            <a:off x="7161104" y="3577749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06D34F7-5B0B-4289-8839-956ABFDEEAF3}"/>
              </a:ext>
            </a:extLst>
          </p:cNvPr>
          <p:cNvSpPr txBox="1"/>
          <p:nvPr/>
        </p:nvSpPr>
        <p:spPr bwMode="auto">
          <a:xfrm>
            <a:off x="8674721" y="3577748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60E03D8-84B3-4EDF-A027-E1C0BC3D90DF}"/>
              </a:ext>
            </a:extLst>
          </p:cNvPr>
          <p:cNvSpPr txBox="1"/>
          <p:nvPr/>
        </p:nvSpPr>
        <p:spPr bwMode="auto">
          <a:xfrm>
            <a:off x="8674721" y="4071777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5F64D0C-AB89-4A04-A58B-F594CB3AFAD1}"/>
              </a:ext>
            </a:extLst>
          </p:cNvPr>
          <p:cNvSpPr/>
          <p:nvPr/>
        </p:nvSpPr>
        <p:spPr bwMode="auto">
          <a:xfrm>
            <a:off x="6815204" y="1754252"/>
            <a:ext cx="144379" cy="14437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95670D0-B42E-4A28-AE65-256FBA485CB3}"/>
              </a:ext>
            </a:extLst>
          </p:cNvPr>
          <p:cNvSpPr/>
          <p:nvPr/>
        </p:nvSpPr>
        <p:spPr bwMode="auto">
          <a:xfrm>
            <a:off x="6815204" y="2255926"/>
            <a:ext cx="144379" cy="14437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6F46B3F-ED6D-4BC1-9B8C-FF4A9F81B3EA}"/>
              </a:ext>
            </a:extLst>
          </p:cNvPr>
          <p:cNvSpPr/>
          <p:nvPr/>
        </p:nvSpPr>
        <p:spPr bwMode="auto">
          <a:xfrm>
            <a:off x="6810440" y="2757575"/>
            <a:ext cx="144379" cy="14437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725F39D-93DF-4112-9BAC-E2BB57D817D4}"/>
              </a:ext>
            </a:extLst>
          </p:cNvPr>
          <p:cNvSpPr/>
          <p:nvPr/>
        </p:nvSpPr>
        <p:spPr bwMode="auto">
          <a:xfrm>
            <a:off x="6810440" y="3256748"/>
            <a:ext cx="144379" cy="14437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804526A-33DD-4B72-A94F-8331668CD193}"/>
              </a:ext>
            </a:extLst>
          </p:cNvPr>
          <p:cNvSpPr/>
          <p:nvPr/>
        </p:nvSpPr>
        <p:spPr bwMode="auto">
          <a:xfrm>
            <a:off x="6810440" y="3752099"/>
            <a:ext cx="144379" cy="14437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153EDE8-49CF-4968-BF0F-4475E797F835}"/>
              </a:ext>
            </a:extLst>
          </p:cNvPr>
          <p:cNvSpPr/>
          <p:nvPr/>
        </p:nvSpPr>
        <p:spPr bwMode="auto">
          <a:xfrm>
            <a:off x="6810440" y="4241048"/>
            <a:ext cx="144379" cy="14437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C2FFE9C-18D5-406F-97FE-E50353B01528}"/>
              </a:ext>
            </a:extLst>
          </p:cNvPr>
          <p:cNvSpPr txBox="1"/>
          <p:nvPr/>
        </p:nvSpPr>
        <p:spPr bwMode="auto">
          <a:xfrm>
            <a:off x="6039529" y="3577427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FF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17C3902-7256-443D-8B1E-317E3A1CD010}"/>
              </a:ext>
            </a:extLst>
          </p:cNvPr>
          <p:cNvSpPr txBox="1"/>
          <p:nvPr/>
        </p:nvSpPr>
        <p:spPr bwMode="auto">
          <a:xfrm>
            <a:off x="6039529" y="4067895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FF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03A30F-D1F4-46DC-B8A9-B20328CA5255}"/>
              </a:ext>
            </a:extLst>
          </p:cNvPr>
          <p:cNvSpPr txBox="1"/>
          <p:nvPr/>
        </p:nvSpPr>
        <p:spPr bwMode="auto">
          <a:xfrm>
            <a:off x="7163533" y="4067896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FF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D1121-B173-421F-B571-D5BD2C493120}"/>
              </a:ext>
            </a:extLst>
          </p:cNvPr>
          <p:cNvSpPr/>
          <p:nvPr/>
        </p:nvSpPr>
        <p:spPr bwMode="auto">
          <a:xfrm>
            <a:off x="2255406" y="772428"/>
            <a:ext cx="7748334" cy="7754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37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4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D9902C4-BBCB-4186-8424-CA76D5300E4F}"/>
              </a:ext>
            </a:extLst>
          </p:cNvPr>
          <p:cNvGraphicFramePr>
            <a:graphicFrameLocks noGrp="1"/>
          </p:cNvGraphicFramePr>
          <p:nvPr/>
        </p:nvGraphicFramePr>
        <p:xfrm>
          <a:off x="2390277" y="1101047"/>
          <a:ext cx="7351296" cy="997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216">
                  <a:extLst>
                    <a:ext uri="{9D8B030D-6E8A-4147-A177-3AD203B41FA5}">
                      <a16:colId xmlns:a16="http://schemas.microsoft.com/office/drawing/2014/main" val="359674703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1381558999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2504133960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2064331815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4167189023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4225805780"/>
                    </a:ext>
                  </a:extLst>
                </a:gridCol>
              </a:tblGrid>
              <a:tr h="44373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1,000s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0.1s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0.01s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45214"/>
                  </a:ext>
                </a:extLst>
              </a:tr>
              <a:tr h="5403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223166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2:3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1FFEFB5-4A7B-4CBA-B7C9-DFADE062600B}"/>
              </a:ext>
            </a:extLst>
          </p:cNvPr>
          <p:cNvSpPr/>
          <p:nvPr/>
        </p:nvSpPr>
        <p:spPr bwMode="auto">
          <a:xfrm>
            <a:off x="2053389" y="772428"/>
            <a:ext cx="7748334" cy="7754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9600E71-0464-4374-B461-4B9807A60A69}"/>
              </a:ext>
            </a:extLst>
          </p:cNvPr>
          <p:cNvSpPr txBox="1"/>
          <p:nvPr/>
        </p:nvSpPr>
        <p:spPr bwMode="auto">
          <a:xfrm>
            <a:off x="6391376" y="1598183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E1E8293-FD4A-499D-8A65-8F2FD45580B9}"/>
              </a:ext>
            </a:extLst>
          </p:cNvPr>
          <p:cNvSpPr txBox="1"/>
          <p:nvPr/>
        </p:nvSpPr>
        <p:spPr bwMode="auto">
          <a:xfrm>
            <a:off x="7642326" y="1598184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E9C4DB9-19E2-40E3-AE1D-BB2E1AF44949}"/>
              </a:ext>
            </a:extLst>
          </p:cNvPr>
          <p:cNvSpPr txBox="1"/>
          <p:nvPr/>
        </p:nvSpPr>
        <p:spPr bwMode="auto">
          <a:xfrm>
            <a:off x="8865336" y="1598183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25C1921-87E7-425E-9B15-94B5D5BE2DA4}"/>
              </a:ext>
            </a:extLst>
          </p:cNvPr>
          <p:cNvSpPr/>
          <p:nvPr/>
        </p:nvSpPr>
        <p:spPr bwMode="auto">
          <a:xfrm>
            <a:off x="7227237" y="1766970"/>
            <a:ext cx="144379" cy="14437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6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6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2:4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60F285-01A6-4D54-B672-322A7893B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601" y="1839601"/>
            <a:ext cx="7946021" cy="318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29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1:2</a:t>
            </a:r>
          </a:p>
        </p:txBody>
      </p:sp>
      <p:pic>
        <p:nvPicPr>
          <p:cNvPr id="3074" name="Picture 2" descr="C:\Users\Liam\Documents\Design\NCETM\04 Images for B1 PPTs\Final PNG files\ncetm_mm_sp1_se22_aw0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2277" y="4061460"/>
            <a:ext cx="7907446" cy="375494"/>
          </a:xfrm>
          <a:prstGeom prst="rect">
            <a:avLst/>
          </a:prstGeom>
          <a:noFill/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188B96D-4B7A-4CD7-A581-05BEF570423B}"/>
              </a:ext>
            </a:extLst>
          </p:cNvPr>
          <p:cNvGrpSpPr/>
          <p:nvPr/>
        </p:nvGrpSpPr>
        <p:grpSpPr>
          <a:xfrm>
            <a:off x="2001068" y="2274491"/>
            <a:ext cx="1800200" cy="1514008"/>
            <a:chOff x="477068" y="2274491"/>
            <a:chExt cx="1800200" cy="1514008"/>
          </a:xfrm>
        </p:grpSpPr>
        <p:pic>
          <p:nvPicPr>
            <p:cNvPr id="6" name="Picture 5" descr="A picture containing indoor, sky, object&#10;&#10;Description generated with high confidence">
              <a:extLst>
                <a:ext uri="{FF2B5EF4-FFF2-40B4-BE49-F238E27FC236}">
                  <a16:creationId xmlns:a16="http://schemas.microsoft.com/office/drawing/2014/main" id="{D560C739-DA3C-4A74-A634-6C61AD86A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744" y="3078475"/>
              <a:ext cx="748929" cy="710024"/>
            </a:xfrm>
            <a:prstGeom prst="rect">
              <a:avLst/>
            </a:prstGeom>
          </p:spPr>
        </p:pic>
        <p:pic>
          <p:nvPicPr>
            <p:cNvPr id="9" name="Picture 2" descr="C:\Users\Liam\Documents\Design\NCETM\04 Images for B1 PPTs\Final PNG files\ncetm_mm_sp1_se22_aw002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694" t="-221"/>
            <a:stretch/>
          </p:blipFill>
          <p:spPr bwMode="auto">
            <a:xfrm>
              <a:off x="477068" y="2274491"/>
              <a:ext cx="1800200" cy="803984"/>
            </a:xfrm>
            <a:prstGeom prst="rect">
              <a:avLst/>
            </a:prstGeom>
            <a:noFill/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3B85ED7-DF66-42A4-B65F-CD5E502A2A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45" y="3750406"/>
            <a:ext cx="7382307" cy="22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4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2:5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AE70395-086E-457D-9A38-5C75DD172E81}"/>
              </a:ext>
            </a:extLst>
          </p:cNvPr>
          <p:cNvGraphicFramePr>
            <a:graphicFrameLocks noGrp="1"/>
          </p:cNvGraphicFramePr>
          <p:nvPr/>
        </p:nvGraphicFramePr>
        <p:xfrm>
          <a:off x="2390277" y="1101046"/>
          <a:ext cx="7351296" cy="1475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216">
                  <a:extLst>
                    <a:ext uri="{9D8B030D-6E8A-4147-A177-3AD203B41FA5}">
                      <a16:colId xmlns:a16="http://schemas.microsoft.com/office/drawing/2014/main" val="359674703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1381558999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2504133960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2064331815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4167189023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4225805780"/>
                    </a:ext>
                  </a:extLst>
                </a:gridCol>
              </a:tblGrid>
              <a:tr h="45089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1,000s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0.1s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0.01s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45214"/>
                  </a:ext>
                </a:extLst>
              </a:tr>
              <a:tr h="10180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223166"/>
                  </a:ext>
                </a:extLst>
              </a:tr>
            </a:tbl>
          </a:graphicData>
        </a:graphic>
      </p:graphicFrame>
      <p:pic>
        <p:nvPicPr>
          <p:cNvPr id="17" name="Picture 16" descr="A picture containing weapon, brass knucks, projectile&#10;&#10;Description generated with very high confidence">
            <a:extLst>
              <a:ext uri="{FF2B5EF4-FFF2-40B4-BE49-F238E27FC236}">
                <a16:creationId xmlns:a16="http://schemas.microsoft.com/office/drawing/2014/main" id="{035C9D0A-7D38-4152-8442-76633C70F9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15"/>
          <a:stretch/>
        </p:blipFill>
        <p:spPr>
          <a:xfrm>
            <a:off x="7431176" y="1645938"/>
            <a:ext cx="459449" cy="41465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AC60AB4-09A9-4745-A139-B7F13273E1C1}"/>
              </a:ext>
            </a:extLst>
          </p:cNvPr>
          <p:cNvCxnSpPr>
            <a:cxnSpLocks/>
          </p:cNvCxnSpPr>
          <p:nvPr/>
        </p:nvCxnSpPr>
        <p:spPr bwMode="auto">
          <a:xfrm>
            <a:off x="2390278" y="2570022"/>
            <a:ext cx="735129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" name="Picture 21" descr="A picture containing weapon, brass knucks, projectile&#10;&#10;Description generated with very high confidence">
            <a:extLst>
              <a:ext uri="{FF2B5EF4-FFF2-40B4-BE49-F238E27FC236}">
                <a16:creationId xmlns:a16="http://schemas.microsoft.com/office/drawing/2014/main" id="{7E8511C2-7FC1-4E4A-AAB5-E3C0020F1E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15"/>
          <a:stretch/>
        </p:blipFill>
        <p:spPr>
          <a:xfrm>
            <a:off x="7905979" y="1645938"/>
            <a:ext cx="459449" cy="414657"/>
          </a:xfrm>
          <a:prstGeom prst="rect">
            <a:avLst/>
          </a:prstGeom>
        </p:spPr>
      </p:pic>
      <p:pic>
        <p:nvPicPr>
          <p:cNvPr id="26" name="Picture 25" descr="A picture containing weapon, brass knucks, projectile&#10;&#10;Description generated with very high confidence">
            <a:extLst>
              <a:ext uri="{FF2B5EF4-FFF2-40B4-BE49-F238E27FC236}">
                <a16:creationId xmlns:a16="http://schemas.microsoft.com/office/drawing/2014/main" id="{2135E98D-2795-4D98-A6D8-5C03F5172F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15"/>
          <a:stretch/>
        </p:blipFill>
        <p:spPr>
          <a:xfrm>
            <a:off x="8652414" y="1645938"/>
            <a:ext cx="459449" cy="414657"/>
          </a:xfrm>
          <a:prstGeom prst="rect">
            <a:avLst/>
          </a:prstGeom>
        </p:spPr>
      </p:pic>
      <p:pic>
        <p:nvPicPr>
          <p:cNvPr id="28" name="Picture 27" descr="A picture containing weapon, brass knucks, projectile&#10;&#10;Description generated with very high confidence">
            <a:extLst>
              <a:ext uri="{FF2B5EF4-FFF2-40B4-BE49-F238E27FC236}">
                <a16:creationId xmlns:a16="http://schemas.microsoft.com/office/drawing/2014/main" id="{A1385DD1-6EB9-4DA1-9774-BE4D5BE36F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15"/>
          <a:stretch/>
        </p:blipFill>
        <p:spPr>
          <a:xfrm>
            <a:off x="9127217" y="1645938"/>
            <a:ext cx="459449" cy="414657"/>
          </a:xfrm>
          <a:prstGeom prst="rect">
            <a:avLst/>
          </a:prstGeom>
        </p:spPr>
      </p:pic>
      <p:pic>
        <p:nvPicPr>
          <p:cNvPr id="30" name="Picture 29" descr="A picture containing weapon, brass knucks, projectile&#10;&#10;Description generated with very high confidence">
            <a:extLst>
              <a:ext uri="{FF2B5EF4-FFF2-40B4-BE49-F238E27FC236}">
                <a16:creationId xmlns:a16="http://schemas.microsoft.com/office/drawing/2014/main" id="{E8FE504B-675E-4FCE-BC30-8BA0A5E174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15"/>
          <a:stretch/>
        </p:blipFill>
        <p:spPr>
          <a:xfrm>
            <a:off x="8891142" y="2060595"/>
            <a:ext cx="459449" cy="41465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06FEC1D-1DFD-4396-A486-6D58A47E9ED0}"/>
              </a:ext>
            </a:extLst>
          </p:cNvPr>
          <p:cNvSpPr txBox="1"/>
          <p:nvPr/>
        </p:nvSpPr>
        <p:spPr bwMode="auto">
          <a:xfrm>
            <a:off x="6396456" y="2588788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140E13-6F2B-4A89-909D-B104575BB4E7}"/>
              </a:ext>
            </a:extLst>
          </p:cNvPr>
          <p:cNvSpPr txBox="1"/>
          <p:nvPr/>
        </p:nvSpPr>
        <p:spPr bwMode="auto">
          <a:xfrm>
            <a:off x="7646136" y="2588789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3B512C-7B2E-4982-8631-57432952D4A4}"/>
              </a:ext>
            </a:extLst>
          </p:cNvPr>
          <p:cNvSpPr txBox="1"/>
          <p:nvPr/>
        </p:nvSpPr>
        <p:spPr bwMode="auto">
          <a:xfrm>
            <a:off x="8870416" y="2588788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EF596E-38F7-439A-B127-EF6DF36979A4}"/>
              </a:ext>
            </a:extLst>
          </p:cNvPr>
          <p:cNvSpPr txBox="1"/>
          <p:nvPr/>
        </p:nvSpPr>
        <p:spPr bwMode="auto">
          <a:xfrm>
            <a:off x="7033149" y="2588788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504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2:5</a:t>
            </a:r>
          </a:p>
        </p:txBody>
      </p:sp>
      <p:pic>
        <p:nvPicPr>
          <p:cNvPr id="4" name="Picture 3" descr="A screen shot of a window&#10;&#10;Description generated with high confidence">
            <a:extLst>
              <a:ext uri="{FF2B5EF4-FFF2-40B4-BE49-F238E27FC236}">
                <a16:creationId xmlns:a16="http://schemas.microsoft.com/office/drawing/2014/main" id="{84C0644E-1DCF-48F5-BBE6-584F7BDAE8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42"/>
          <a:stretch/>
        </p:blipFill>
        <p:spPr>
          <a:xfrm>
            <a:off x="4064537" y="1289941"/>
            <a:ext cx="4081342" cy="46021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33FB58-30E3-474A-A8B4-546D3B28169C}"/>
              </a:ext>
            </a:extLst>
          </p:cNvPr>
          <p:cNvSpPr/>
          <p:nvPr/>
        </p:nvSpPr>
        <p:spPr bwMode="auto">
          <a:xfrm>
            <a:off x="5627960" y="5410201"/>
            <a:ext cx="969703" cy="481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pic>
        <p:nvPicPr>
          <p:cNvPr id="18" name="Picture 17" descr="A screen shot of a window&#10;&#10;Description generated with high confidence">
            <a:extLst>
              <a:ext uri="{FF2B5EF4-FFF2-40B4-BE49-F238E27FC236}">
                <a16:creationId xmlns:a16="http://schemas.microsoft.com/office/drawing/2014/main" id="{45051168-030F-46DC-84AE-E67A223547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4537" y="1289939"/>
            <a:ext cx="1609774" cy="3975670"/>
          </a:xfrm>
          <a:prstGeom prst="rect">
            <a:avLst/>
          </a:prstGeom>
        </p:spPr>
      </p:pic>
      <p:pic>
        <p:nvPicPr>
          <p:cNvPr id="20" name="Picture 19" descr="A screen shot of a window&#10;&#10;Description generated with high confidence">
            <a:extLst>
              <a:ext uri="{FF2B5EF4-FFF2-40B4-BE49-F238E27FC236}">
                <a16:creationId xmlns:a16="http://schemas.microsoft.com/office/drawing/2014/main" id="{0DA8513A-17B4-4AED-B4EB-3E9C75C562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4298" y="1289939"/>
            <a:ext cx="1588017" cy="3975670"/>
          </a:xfrm>
          <a:prstGeom prst="rect">
            <a:avLst/>
          </a:prstGeom>
        </p:spPr>
      </p:pic>
      <p:pic>
        <p:nvPicPr>
          <p:cNvPr id="21" name="Picture 20" descr="A screen shot of a window&#10;&#10;Description generated with high confidence">
            <a:extLst>
              <a:ext uri="{FF2B5EF4-FFF2-40B4-BE49-F238E27FC236}">
                <a16:creationId xmlns:a16="http://schemas.microsoft.com/office/drawing/2014/main" id="{4B1BE048-576D-4D42-A49E-8EA1F4B0FD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964"/>
          <a:stretch/>
        </p:blipFill>
        <p:spPr>
          <a:xfrm>
            <a:off x="5627959" y="5410201"/>
            <a:ext cx="969703" cy="481901"/>
          </a:xfrm>
          <a:prstGeom prst="rect">
            <a:avLst/>
          </a:prstGeom>
        </p:spPr>
      </p:pic>
      <p:pic>
        <p:nvPicPr>
          <p:cNvPr id="23" name="Picture 22" descr="A screen shot of a window&#10;&#10;Description generated with high confidence">
            <a:extLst>
              <a:ext uri="{FF2B5EF4-FFF2-40B4-BE49-F238E27FC236}">
                <a16:creationId xmlns:a16="http://schemas.microsoft.com/office/drawing/2014/main" id="{F17D5CAB-C65C-4FC7-8DCC-A20880A84C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5449120" y="2674522"/>
            <a:ext cx="1206504" cy="3975670"/>
          </a:xfrm>
          <a:prstGeom prst="rect">
            <a:avLst/>
          </a:prstGeom>
        </p:spPr>
      </p:pic>
      <p:pic>
        <p:nvPicPr>
          <p:cNvPr id="24" name="Picture 23" descr="A screen shot of a window&#10;&#10;Description generated with high confidence">
            <a:extLst>
              <a:ext uri="{FF2B5EF4-FFF2-40B4-BE49-F238E27FC236}">
                <a16:creationId xmlns:a16="http://schemas.microsoft.com/office/drawing/2014/main" id="{35F3A266-6EE1-4716-8BB3-B2822F3E17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4537" y="1289939"/>
            <a:ext cx="1206504" cy="3975670"/>
          </a:xfrm>
          <a:prstGeom prst="rect">
            <a:avLst/>
          </a:prstGeom>
        </p:spPr>
      </p:pic>
      <p:pic>
        <p:nvPicPr>
          <p:cNvPr id="25" name="Picture 24" descr="A screen shot of a window&#10;&#10;Description generated with high confidence">
            <a:extLst>
              <a:ext uri="{FF2B5EF4-FFF2-40B4-BE49-F238E27FC236}">
                <a16:creationId xmlns:a16="http://schemas.microsoft.com/office/drawing/2014/main" id="{4F09A2C4-AA09-4AF5-92E5-277EB697D1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964"/>
          <a:stretch/>
        </p:blipFill>
        <p:spPr>
          <a:xfrm>
            <a:off x="5627957" y="5410200"/>
            <a:ext cx="806340" cy="481901"/>
          </a:xfrm>
          <a:prstGeom prst="rect">
            <a:avLst/>
          </a:prstGeom>
        </p:spPr>
      </p:pic>
      <p:pic>
        <p:nvPicPr>
          <p:cNvPr id="27" name="Picture 26" descr="A screen shot of a window&#10;&#10;Description generated with high confidence">
            <a:extLst>
              <a:ext uri="{FF2B5EF4-FFF2-40B4-BE49-F238E27FC236}">
                <a16:creationId xmlns:a16="http://schemas.microsoft.com/office/drawing/2014/main" id="{F24C1A41-A52C-48CA-BC36-1FBA7F419B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4538" y="1287865"/>
            <a:ext cx="3568432" cy="3996995"/>
          </a:xfrm>
          <a:prstGeom prst="rect">
            <a:avLst/>
          </a:prstGeom>
        </p:spPr>
      </p:pic>
      <p:pic>
        <p:nvPicPr>
          <p:cNvPr id="29" name="Picture 28" descr="A screen shot of a window&#10;&#10;Description generated with high confidence">
            <a:extLst>
              <a:ext uri="{FF2B5EF4-FFF2-40B4-BE49-F238E27FC236}">
                <a16:creationId xmlns:a16="http://schemas.microsoft.com/office/drawing/2014/main" id="{6CE249E5-565F-4870-9C3D-BF54553F9D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4537" y="1287864"/>
            <a:ext cx="4081343" cy="3996996"/>
          </a:xfrm>
          <a:prstGeom prst="rect">
            <a:avLst/>
          </a:prstGeom>
        </p:spPr>
      </p:pic>
      <p:pic>
        <p:nvPicPr>
          <p:cNvPr id="31" name="Picture 30" descr="A screen shot of a window&#10;&#10;Description generated with high confidence">
            <a:extLst>
              <a:ext uri="{FF2B5EF4-FFF2-40B4-BE49-F238E27FC236}">
                <a16:creationId xmlns:a16="http://schemas.microsoft.com/office/drawing/2014/main" id="{9BE07417-7608-4B8D-B33F-9CE6F6B1B00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8168" y="5347924"/>
            <a:ext cx="1637632" cy="481901"/>
          </a:xfrm>
          <a:prstGeom prst="rect">
            <a:avLst/>
          </a:prstGeom>
        </p:spPr>
      </p:pic>
      <p:pic>
        <p:nvPicPr>
          <p:cNvPr id="32" name="Picture 31" descr="A screen shot of a window&#10;&#10;Description generated with high confidence">
            <a:extLst>
              <a:ext uri="{FF2B5EF4-FFF2-40B4-BE49-F238E27FC236}">
                <a16:creationId xmlns:a16="http://schemas.microsoft.com/office/drawing/2014/main" id="{2B9BA940-3704-42B2-9882-3A0BE9C48B4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8" t="-2985"/>
          <a:stretch/>
        </p:blipFill>
        <p:spPr>
          <a:xfrm>
            <a:off x="4046646" y="1226876"/>
            <a:ext cx="436454" cy="2069778"/>
          </a:xfrm>
          <a:prstGeom prst="rect">
            <a:avLst/>
          </a:prstGeom>
        </p:spPr>
      </p:pic>
      <p:pic>
        <p:nvPicPr>
          <p:cNvPr id="15" name="Picture 14" descr="A screen shot of a window&#10;&#10;Description generated with high confidence">
            <a:extLst>
              <a:ext uri="{FF2B5EF4-FFF2-40B4-BE49-F238E27FC236}">
                <a16:creationId xmlns:a16="http://schemas.microsoft.com/office/drawing/2014/main" id="{4271F29B-0F86-4B32-AC4C-1AD98DE76EC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8" t="-3004"/>
          <a:stretch/>
        </p:blipFill>
        <p:spPr>
          <a:xfrm rot="5400000">
            <a:off x="4878760" y="4014955"/>
            <a:ext cx="428625" cy="205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2:5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A5DB4D-3CBD-4A13-9241-6BD2E2EDA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662" y="2937195"/>
            <a:ext cx="7812676" cy="9836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182F040-F0AD-4E55-87CC-7927E35D0B0F}"/>
              </a:ext>
            </a:extLst>
          </p:cNvPr>
          <p:cNvSpPr txBox="1"/>
          <p:nvPr/>
        </p:nvSpPr>
        <p:spPr bwMode="auto">
          <a:xfrm>
            <a:off x="4776779" y="1862662"/>
            <a:ext cx="2638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72 hundredths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5CC595-7590-45DE-A924-B2A046841BC2}"/>
              </a:ext>
            </a:extLst>
          </p:cNvPr>
          <p:cNvCxnSpPr>
            <a:cxnSpLocks/>
          </p:cNvCxnSpPr>
          <p:nvPr/>
        </p:nvCxnSpPr>
        <p:spPr bwMode="auto">
          <a:xfrm>
            <a:off x="6094345" y="2339633"/>
            <a:ext cx="3313" cy="692055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92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68B2-2D22-46F4-8A96-1513D7C2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5NPV-1 Tenths and hundredths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E81CB0-B5AE-4759-85F0-19E258A02B0A}"/>
              </a:ext>
            </a:extLst>
          </p:cNvPr>
          <p:cNvSpPr txBox="1">
            <a:spLocks/>
          </p:cNvSpPr>
          <p:nvPr/>
        </p:nvSpPr>
        <p:spPr>
          <a:xfrm>
            <a:off x="6192012" y="2477729"/>
            <a:ext cx="5337985" cy="2967496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Take a handful of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0.01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counters, and write and say the number you have. Say it two ways: saying the number of hundredths you have, and saying the way the number is normally read.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Repeat the activity with a different number of counters.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D36232FB-FEF6-48FD-A3B6-2F9D4586BD3B}"/>
              </a:ext>
            </a:extLst>
          </p:cNvPr>
          <p:cNvSpPr txBox="1"/>
          <p:nvPr/>
        </p:nvSpPr>
        <p:spPr>
          <a:xfrm>
            <a:off x="6096000" y="1557338"/>
            <a:ext cx="5486401" cy="769441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hundredths are equivalent to </a:t>
            </a:r>
            <a:r>
              <a:rPr lang="en-GB" sz="2000" i="1" dirty="0">
                <a:solidFill>
                  <a:srgbClr val="585858"/>
                </a:solidFill>
              </a:rPr>
              <a:t>0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.1.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 hundredths are equivalent to </a:t>
            </a:r>
            <a:r>
              <a:rPr lang="en-GB" sz="2000" i="1" dirty="0">
                <a:solidFill>
                  <a:srgbClr val="585858"/>
                </a:solidFill>
              </a:rPr>
              <a:t>0.18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68933FC-3522-4B0B-99C6-03F3899372B7}"/>
              </a:ext>
            </a:extLst>
          </p:cNvPr>
          <p:cNvSpPr txBox="1"/>
          <p:nvPr/>
        </p:nvSpPr>
        <p:spPr>
          <a:xfrm>
            <a:off x="985075" y="2967335"/>
            <a:ext cx="4767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5400" dirty="0"/>
              <a:t>0.18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36EC6AD-C5DE-4541-9BB1-ED6B2631E975}"/>
              </a:ext>
            </a:extLst>
          </p:cNvPr>
          <p:cNvGrpSpPr/>
          <p:nvPr/>
        </p:nvGrpSpPr>
        <p:grpSpPr>
          <a:xfrm>
            <a:off x="1826007" y="1414033"/>
            <a:ext cx="1429560" cy="3582164"/>
            <a:chOff x="3029094" y="1414033"/>
            <a:chExt cx="1429560" cy="3582164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00C52A1-3ED1-4198-9F21-1A82B64B9CD5}"/>
                </a:ext>
              </a:extLst>
            </p:cNvPr>
            <p:cNvGrpSpPr/>
            <p:nvPr/>
          </p:nvGrpSpPr>
          <p:grpSpPr>
            <a:xfrm>
              <a:off x="3033124" y="4351483"/>
              <a:ext cx="683199" cy="578106"/>
              <a:chOff x="6504717" y="2345064"/>
              <a:chExt cx="739377" cy="625642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40B3448B-AC2D-436E-9838-43D216503D11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F61897B4-FAFC-407A-BD52-86C6C77CA7AB}"/>
                  </a:ext>
                </a:extLst>
              </p:cNvPr>
              <p:cNvSpPr txBox="1"/>
              <p:nvPr/>
            </p:nvSpPr>
            <p:spPr>
              <a:xfrm>
                <a:off x="6504717" y="2431533"/>
                <a:ext cx="739377" cy="43301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000" dirty="0"/>
                  <a:t>0.01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7D5FEBD-0569-4FA3-82E9-B13B5157FE35}"/>
                </a:ext>
              </a:extLst>
            </p:cNvPr>
            <p:cNvGrpSpPr/>
            <p:nvPr/>
          </p:nvGrpSpPr>
          <p:grpSpPr>
            <a:xfrm>
              <a:off x="3029094" y="1414033"/>
              <a:ext cx="1429560" cy="3582164"/>
              <a:chOff x="5162433" y="1391913"/>
              <a:chExt cx="1513791" cy="3793228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745E9995-AAF7-4E37-AB9F-F4A0BABE5CAA}"/>
                  </a:ext>
                </a:extLst>
              </p:cNvPr>
              <p:cNvSpPr/>
              <p:nvPr/>
            </p:nvSpPr>
            <p:spPr>
              <a:xfrm>
                <a:off x="5162433" y="1391913"/>
                <a:ext cx="1513791" cy="379322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4C7A763-4C01-457F-8C8E-5B921D152B1F}"/>
                  </a:ext>
                </a:extLst>
              </p:cNvPr>
              <p:cNvCxnSpPr>
                <a:endCxn id="123" idx="2"/>
              </p:cNvCxnSpPr>
              <p:nvPr/>
            </p:nvCxnSpPr>
            <p:spPr>
              <a:xfrm>
                <a:off x="5910578" y="1391913"/>
                <a:ext cx="8751" cy="37932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44ADC926-350B-42FC-8BCD-09A1D34E1B76}"/>
                  </a:ext>
                </a:extLst>
              </p:cNvPr>
              <p:cNvCxnSpPr/>
              <p:nvPr/>
            </p:nvCxnSpPr>
            <p:spPr>
              <a:xfrm>
                <a:off x="5162433" y="2150559"/>
                <a:ext cx="15137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E90B5B30-2F1A-4134-B997-DB52EE74974F}"/>
                  </a:ext>
                </a:extLst>
              </p:cNvPr>
              <p:cNvCxnSpPr/>
              <p:nvPr/>
            </p:nvCxnSpPr>
            <p:spPr>
              <a:xfrm>
                <a:off x="5162433" y="2909205"/>
                <a:ext cx="15137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E0C7566A-63FB-4D64-BDEA-E06171F305E5}"/>
                  </a:ext>
                </a:extLst>
              </p:cNvPr>
              <p:cNvCxnSpPr/>
              <p:nvPr/>
            </p:nvCxnSpPr>
            <p:spPr>
              <a:xfrm>
                <a:off x="5162433" y="3667851"/>
                <a:ext cx="15137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310438E3-6560-46AA-A46F-E0D428587437}"/>
                  </a:ext>
                </a:extLst>
              </p:cNvPr>
              <p:cNvCxnSpPr/>
              <p:nvPr/>
            </p:nvCxnSpPr>
            <p:spPr>
              <a:xfrm>
                <a:off x="5162433" y="4426497"/>
                <a:ext cx="15137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FF5B50D-C758-413C-A494-1D0C22808DD9}"/>
                </a:ext>
              </a:extLst>
            </p:cNvPr>
            <p:cNvGrpSpPr/>
            <p:nvPr/>
          </p:nvGrpSpPr>
          <p:grpSpPr>
            <a:xfrm>
              <a:off x="3033133" y="1485090"/>
              <a:ext cx="683199" cy="578106"/>
              <a:chOff x="6504717" y="2345064"/>
              <a:chExt cx="739376" cy="625642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39350D65-81C5-4404-A4F6-67DF4B250EF8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322970F2-20AB-4342-98D2-29BA89C132B0}"/>
                  </a:ext>
                </a:extLst>
              </p:cNvPr>
              <p:cNvSpPr txBox="1"/>
              <p:nvPr/>
            </p:nvSpPr>
            <p:spPr>
              <a:xfrm>
                <a:off x="6504717" y="2431533"/>
                <a:ext cx="739376" cy="43301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000" dirty="0"/>
                  <a:t>0.01</a:t>
                </a:r>
                <a:endParaRPr lang="en-GB" sz="22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A248615-B3F5-45B7-AB3C-B1B86210F104}"/>
                </a:ext>
              </a:extLst>
            </p:cNvPr>
            <p:cNvGrpSpPr/>
            <p:nvPr/>
          </p:nvGrpSpPr>
          <p:grpSpPr>
            <a:xfrm>
              <a:off x="3033124" y="2918286"/>
              <a:ext cx="683199" cy="578106"/>
              <a:chOff x="6504717" y="2345064"/>
              <a:chExt cx="739377" cy="625642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6EB4F6C3-FB41-4D9F-A492-890F93E1270A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754FD41-A2C0-47AF-96F1-7E7289913919}"/>
                  </a:ext>
                </a:extLst>
              </p:cNvPr>
              <p:cNvSpPr txBox="1"/>
              <p:nvPr/>
            </p:nvSpPr>
            <p:spPr>
              <a:xfrm>
                <a:off x="6504717" y="2431533"/>
                <a:ext cx="739377" cy="43301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000" dirty="0"/>
                  <a:t>0.01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062E57D-DB73-4B40-8ED4-5091400C9DC1}"/>
                </a:ext>
              </a:extLst>
            </p:cNvPr>
            <p:cNvGrpSpPr/>
            <p:nvPr/>
          </p:nvGrpSpPr>
          <p:grpSpPr>
            <a:xfrm>
              <a:off x="3033124" y="3634884"/>
              <a:ext cx="683199" cy="578106"/>
              <a:chOff x="6504717" y="2345064"/>
              <a:chExt cx="739377" cy="625642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B3FB7F58-B55B-47C0-A82F-499D3CF8761D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69F7631D-0E9E-45B2-AB9A-490245C0E89C}"/>
                  </a:ext>
                </a:extLst>
              </p:cNvPr>
              <p:cNvSpPr txBox="1"/>
              <p:nvPr/>
            </p:nvSpPr>
            <p:spPr>
              <a:xfrm>
                <a:off x="6504717" y="2431533"/>
                <a:ext cx="739377" cy="43301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000" dirty="0"/>
                  <a:t>0.01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C398BF4E-7EDA-4920-9DC1-DDC9ED4E878F}"/>
                </a:ext>
              </a:extLst>
            </p:cNvPr>
            <p:cNvGrpSpPr/>
            <p:nvPr/>
          </p:nvGrpSpPr>
          <p:grpSpPr>
            <a:xfrm>
              <a:off x="3033133" y="2201688"/>
              <a:ext cx="683199" cy="578106"/>
              <a:chOff x="6504717" y="2345064"/>
              <a:chExt cx="739376" cy="625642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17858CF1-06E2-4EE4-BAB2-4C86F034FA33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8FF64332-C90B-42EE-A06D-D597512ABD14}"/>
                  </a:ext>
                </a:extLst>
              </p:cNvPr>
              <p:cNvSpPr txBox="1"/>
              <p:nvPr/>
            </p:nvSpPr>
            <p:spPr>
              <a:xfrm>
                <a:off x="6504717" y="2431533"/>
                <a:ext cx="739376" cy="43301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000" dirty="0"/>
                  <a:t>0.01</a:t>
                </a:r>
                <a:endParaRPr lang="en-GB" sz="2200" dirty="0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1C454C1-CCAE-416A-AD2D-4DBE8DD4DF55}"/>
                </a:ext>
              </a:extLst>
            </p:cNvPr>
            <p:cNvGrpSpPr/>
            <p:nvPr/>
          </p:nvGrpSpPr>
          <p:grpSpPr>
            <a:xfrm>
              <a:off x="3750573" y="1485090"/>
              <a:ext cx="683199" cy="578106"/>
              <a:chOff x="6504717" y="2345064"/>
              <a:chExt cx="739376" cy="625642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1B85E326-EC8E-4AF9-9CB0-AA6C4DBB4E98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1EE6AFB0-4595-415A-B2FF-DB5FF9E75F1D}"/>
                  </a:ext>
                </a:extLst>
              </p:cNvPr>
              <p:cNvSpPr txBox="1"/>
              <p:nvPr/>
            </p:nvSpPr>
            <p:spPr>
              <a:xfrm>
                <a:off x="6504717" y="2431533"/>
                <a:ext cx="739376" cy="43301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000" dirty="0"/>
                  <a:t>0.01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3CA6B18-3E49-41C2-BCC2-A73E1D41B619}"/>
                </a:ext>
              </a:extLst>
            </p:cNvPr>
            <p:cNvGrpSpPr/>
            <p:nvPr/>
          </p:nvGrpSpPr>
          <p:grpSpPr>
            <a:xfrm>
              <a:off x="3750564" y="4351483"/>
              <a:ext cx="683199" cy="578106"/>
              <a:chOff x="6504717" y="2345064"/>
              <a:chExt cx="739377" cy="625642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01182952-0503-46DE-BEC0-DAF31E260014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2546B96-F0A6-433A-8A49-066182E21F9F}"/>
                  </a:ext>
                </a:extLst>
              </p:cNvPr>
              <p:cNvSpPr txBox="1"/>
              <p:nvPr/>
            </p:nvSpPr>
            <p:spPr>
              <a:xfrm>
                <a:off x="6504717" y="2431533"/>
                <a:ext cx="739377" cy="43301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000" dirty="0"/>
                  <a:t>0.01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86655031-739F-48B1-9385-C98F99CA023C}"/>
                </a:ext>
              </a:extLst>
            </p:cNvPr>
            <p:cNvGrpSpPr/>
            <p:nvPr/>
          </p:nvGrpSpPr>
          <p:grpSpPr>
            <a:xfrm>
              <a:off x="3750564" y="2918286"/>
              <a:ext cx="683199" cy="578106"/>
              <a:chOff x="6504717" y="2345064"/>
              <a:chExt cx="739377" cy="625642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257A7CF-CE5D-4D2A-AE00-72CC322110F0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AC125D57-AD2A-495B-BA68-83268B0553D7}"/>
                  </a:ext>
                </a:extLst>
              </p:cNvPr>
              <p:cNvSpPr txBox="1"/>
              <p:nvPr/>
            </p:nvSpPr>
            <p:spPr>
              <a:xfrm>
                <a:off x="6504717" y="2431533"/>
                <a:ext cx="739377" cy="43301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000" dirty="0"/>
                  <a:t>0.01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83654AA4-B508-434D-899B-D78AE6BC5D5D}"/>
                </a:ext>
              </a:extLst>
            </p:cNvPr>
            <p:cNvGrpSpPr/>
            <p:nvPr/>
          </p:nvGrpSpPr>
          <p:grpSpPr>
            <a:xfrm>
              <a:off x="3750564" y="3634884"/>
              <a:ext cx="683199" cy="578106"/>
              <a:chOff x="6504717" y="2345064"/>
              <a:chExt cx="739377" cy="625642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8AFB0547-DE0E-404D-B477-5CFB5C956EFF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EEBC7282-022A-4A0E-A065-D155DF21661E}"/>
                  </a:ext>
                </a:extLst>
              </p:cNvPr>
              <p:cNvSpPr txBox="1"/>
              <p:nvPr/>
            </p:nvSpPr>
            <p:spPr>
              <a:xfrm>
                <a:off x="6504717" y="2431533"/>
                <a:ext cx="739377" cy="43301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000" dirty="0"/>
                  <a:t>0.01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FF83B540-0DA5-4D89-B8A5-D44AA46AE058}"/>
                </a:ext>
              </a:extLst>
            </p:cNvPr>
            <p:cNvGrpSpPr/>
            <p:nvPr/>
          </p:nvGrpSpPr>
          <p:grpSpPr>
            <a:xfrm>
              <a:off x="3750564" y="2201688"/>
              <a:ext cx="683199" cy="578106"/>
              <a:chOff x="6504717" y="2345064"/>
              <a:chExt cx="739377" cy="625642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438EB47-4552-48EF-9215-96BE0CE3EA85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53A064D-69E4-4C64-9106-F224026AF016}"/>
                  </a:ext>
                </a:extLst>
              </p:cNvPr>
              <p:cNvSpPr txBox="1"/>
              <p:nvPr/>
            </p:nvSpPr>
            <p:spPr>
              <a:xfrm>
                <a:off x="6504717" y="2431533"/>
                <a:ext cx="739377" cy="43301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000" dirty="0"/>
                  <a:t>0.01</a:t>
                </a:r>
              </a:p>
            </p:txBody>
          </p:sp>
        </p:grp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1959151-9E59-48DD-B619-CED4757213E7}"/>
              </a:ext>
            </a:extLst>
          </p:cNvPr>
          <p:cNvGrpSpPr/>
          <p:nvPr/>
        </p:nvGrpSpPr>
        <p:grpSpPr>
          <a:xfrm>
            <a:off x="3483089" y="1414033"/>
            <a:ext cx="1429560" cy="3582164"/>
            <a:chOff x="4686176" y="1414033"/>
            <a:chExt cx="1429560" cy="3582164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2CBF9B78-0950-414C-B8E1-F9A7B3D1D980}"/>
                </a:ext>
              </a:extLst>
            </p:cNvPr>
            <p:cNvGrpSpPr/>
            <p:nvPr/>
          </p:nvGrpSpPr>
          <p:grpSpPr>
            <a:xfrm>
              <a:off x="4690205" y="4351483"/>
              <a:ext cx="683199" cy="578106"/>
              <a:chOff x="6504716" y="2345064"/>
              <a:chExt cx="739377" cy="625642"/>
            </a:xfrm>
          </p:grpSpPr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A4C35643-584F-420B-906E-A64F0D667B88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1BBD6465-BA71-4DF6-BEB3-370A0C271E31}"/>
                  </a:ext>
                </a:extLst>
              </p:cNvPr>
              <p:cNvSpPr txBox="1"/>
              <p:nvPr/>
            </p:nvSpPr>
            <p:spPr>
              <a:xfrm>
                <a:off x="6504716" y="2431533"/>
                <a:ext cx="739377" cy="43301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000" dirty="0"/>
                  <a:t>0.01</a:t>
                </a:r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CEE9A2F3-A9F4-4E95-86E5-407D4FF356D6}"/>
                </a:ext>
              </a:extLst>
            </p:cNvPr>
            <p:cNvGrpSpPr/>
            <p:nvPr/>
          </p:nvGrpSpPr>
          <p:grpSpPr>
            <a:xfrm>
              <a:off x="4686176" y="1414033"/>
              <a:ext cx="1429560" cy="3582164"/>
              <a:chOff x="5162433" y="1391913"/>
              <a:chExt cx="1513791" cy="3793228"/>
            </a:xfrm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FA9DDA53-3071-43C6-80B7-92A32E16D922}"/>
                  </a:ext>
                </a:extLst>
              </p:cNvPr>
              <p:cNvSpPr/>
              <p:nvPr/>
            </p:nvSpPr>
            <p:spPr>
              <a:xfrm>
                <a:off x="5162433" y="1391913"/>
                <a:ext cx="1513791" cy="379322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9D5B3780-F0CC-453B-839A-56A5A6B7248B}"/>
                  </a:ext>
                </a:extLst>
              </p:cNvPr>
              <p:cNvCxnSpPr>
                <a:endCxn id="176" idx="2"/>
              </p:cNvCxnSpPr>
              <p:nvPr/>
            </p:nvCxnSpPr>
            <p:spPr>
              <a:xfrm>
                <a:off x="5910578" y="1391913"/>
                <a:ext cx="8751" cy="37932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B37BFDFA-35FF-4690-B406-CDD88C8ACB75}"/>
                  </a:ext>
                </a:extLst>
              </p:cNvPr>
              <p:cNvCxnSpPr/>
              <p:nvPr/>
            </p:nvCxnSpPr>
            <p:spPr>
              <a:xfrm>
                <a:off x="5162433" y="2150559"/>
                <a:ext cx="15137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E810B65A-0995-428B-8257-21692C783C2C}"/>
                  </a:ext>
                </a:extLst>
              </p:cNvPr>
              <p:cNvCxnSpPr/>
              <p:nvPr/>
            </p:nvCxnSpPr>
            <p:spPr>
              <a:xfrm>
                <a:off x="5162433" y="2909205"/>
                <a:ext cx="15137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BB460263-6EA0-4F00-9F86-1101DEFF7624}"/>
                  </a:ext>
                </a:extLst>
              </p:cNvPr>
              <p:cNvCxnSpPr/>
              <p:nvPr/>
            </p:nvCxnSpPr>
            <p:spPr>
              <a:xfrm>
                <a:off x="5162433" y="3667851"/>
                <a:ext cx="15137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6EEE9FA6-2496-46A0-9334-C024FB34BF3E}"/>
                  </a:ext>
                </a:extLst>
              </p:cNvPr>
              <p:cNvCxnSpPr/>
              <p:nvPr/>
            </p:nvCxnSpPr>
            <p:spPr>
              <a:xfrm>
                <a:off x="5162433" y="4426497"/>
                <a:ext cx="15137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CCC39D5B-30D7-4698-818A-35F42D926657}"/>
                </a:ext>
              </a:extLst>
            </p:cNvPr>
            <p:cNvGrpSpPr/>
            <p:nvPr/>
          </p:nvGrpSpPr>
          <p:grpSpPr>
            <a:xfrm>
              <a:off x="4690206" y="1485090"/>
              <a:ext cx="683199" cy="578106"/>
              <a:chOff x="6504717" y="2345064"/>
              <a:chExt cx="739377" cy="625642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669B2BD7-8C42-41B6-825B-5BB3F041A9DC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52CB301E-0573-4090-9DF7-D289F4A66395}"/>
                  </a:ext>
                </a:extLst>
              </p:cNvPr>
              <p:cNvSpPr txBox="1"/>
              <p:nvPr/>
            </p:nvSpPr>
            <p:spPr>
              <a:xfrm>
                <a:off x="6504717" y="2431533"/>
                <a:ext cx="739377" cy="43301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000" dirty="0"/>
                  <a:t>0.01</a:t>
                </a: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9F8F419F-B506-411C-90A6-BAA973399178}"/>
                </a:ext>
              </a:extLst>
            </p:cNvPr>
            <p:cNvGrpSpPr/>
            <p:nvPr/>
          </p:nvGrpSpPr>
          <p:grpSpPr>
            <a:xfrm>
              <a:off x="4690206" y="2918286"/>
              <a:ext cx="683199" cy="578106"/>
              <a:chOff x="6504717" y="2345064"/>
              <a:chExt cx="739377" cy="625642"/>
            </a:xfrm>
          </p:grpSpPr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DC6DFE44-1C5D-460E-A17E-F3BF85D452AB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A4F101CE-035A-4881-B605-E90018A85912}"/>
                  </a:ext>
                </a:extLst>
              </p:cNvPr>
              <p:cNvSpPr txBox="1"/>
              <p:nvPr/>
            </p:nvSpPr>
            <p:spPr>
              <a:xfrm>
                <a:off x="6504717" y="2431533"/>
                <a:ext cx="739377" cy="43301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000" dirty="0"/>
                  <a:t>0.01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9B90F035-A7F2-4FEA-8137-E42FA461526F}"/>
                </a:ext>
              </a:extLst>
            </p:cNvPr>
            <p:cNvGrpSpPr/>
            <p:nvPr/>
          </p:nvGrpSpPr>
          <p:grpSpPr>
            <a:xfrm>
              <a:off x="4690206" y="3634884"/>
              <a:ext cx="683199" cy="578106"/>
              <a:chOff x="6504717" y="2345064"/>
              <a:chExt cx="739377" cy="625642"/>
            </a:xfrm>
          </p:grpSpPr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82A11E0F-74CE-4C34-81E4-BE9B37AADE87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868DD0E-1E64-446D-A404-A9F735076FA6}"/>
                  </a:ext>
                </a:extLst>
              </p:cNvPr>
              <p:cNvSpPr txBox="1"/>
              <p:nvPr/>
            </p:nvSpPr>
            <p:spPr>
              <a:xfrm>
                <a:off x="6504717" y="2431533"/>
                <a:ext cx="739377" cy="43301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000" dirty="0"/>
                  <a:t>0.01</a:t>
                </a: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8ED5CA15-C389-47AC-843C-C1F64AE570B5}"/>
                </a:ext>
              </a:extLst>
            </p:cNvPr>
            <p:cNvGrpSpPr/>
            <p:nvPr/>
          </p:nvGrpSpPr>
          <p:grpSpPr>
            <a:xfrm>
              <a:off x="4690206" y="2201688"/>
              <a:ext cx="683199" cy="578106"/>
              <a:chOff x="6504717" y="2345064"/>
              <a:chExt cx="739377" cy="625642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ECE26910-42E3-44E4-BDA9-0494EB381D2D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4C4E9880-E537-48E6-A19D-AA6B301C793E}"/>
                  </a:ext>
                </a:extLst>
              </p:cNvPr>
              <p:cNvSpPr txBox="1"/>
              <p:nvPr/>
            </p:nvSpPr>
            <p:spPr>
              <a:xfrm>
                <a:off x="6504717" y="2431533"/>
                <a:ext cx="739377" cy="43301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000" dirty="0"/>
                  <a:t>0.01</a:t>
                </a: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08F789EE-2249-4877-8AEB-5C94C02EB641}"/>
                </a:ext>
              </a:extLst>
            </p:cNvPr>
            <p:cNvGrpSpPr/>
            <p:nvPr/>
          </p:nvGrpSpPr>
          <p:grpSpPr>
            <a:xfrm>
              <a:off x="5407646" y="1485090"/>
              <a:ext cx="683199" cy="578106"/>
              <a:chOff x="6504717" y="2345064"/>
              <a:chExt cx="739377" cy="625642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7F3215BD-231C-4043-BCBF-1CA652F7B47C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986C67BC-42C9-4398-97C6-9868704427AA}"/>
                  </a:ext>
                </a:extLst>
              </p:cNvPr>
              <p:cNvSpPr txBox="1"/>
              <p:nvPr/>
            </p:nvSpPr>
            <p:spPr>
              <a:xfrm>
                <a:off x="6504717" y="2431533"/>
                <a:ext cx="739377" cy="43301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000" dirty="0"/>
                  <a:t>0.01</a:t>
                </a:r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7F311CA-DD1C-48B9-A589-4672B073BFFA}"/>
                </a:ext>
              </a:extLst>
            </p:cNvPr>
            <p:cNvGrpSpPr/>
            <p:nvPr/>
          </p:nvGrpSpPr>
          <p:grpSpPr>
            <a:xfrm>
              <a:off x="5407646" y="2918286"/>
              <a:ext cx="683199" cy="578106"/>
              <a:chOff x="6504717" y="2345064"/>
              <a:chExt cx="739377" cy="625642"/>
            </a:xfrm>
          </p:grpSpPr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13DEA4B2-A4BD-44C8-9E72-CA075DA9B1D2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40BEDC43-9465-444B-BD21-1AEA6A6BDB97}"/>
                  </a:ext>
                </a:extLst>
              </p:cNvPr>
              <p:cNvSpPr txBox="1"/>
              <p:nvPr/>
            </p:nvSpPr>
            <p:spPr>
              <a:xfrm>
                <a:off x="6504717" y="2431533"/>
                <a:ext cx="739377" cy="43301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000" dirty="0"/>
                  <a:t>0.01</a:t>
                </a:r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8450D08-F37E-4ED9-BB95-1477A519B1CC}"/>
                </a:ext>
              </a:extLst>
            </p:cNvPr>
            <p:cNvGrpSpPr/>
            <p:nvPr/>
          </p:nvGrpSpPr>
          <p:grpSpPr>
            <a:xfrm>
              <a:off x="5407646" y="2201688"/>
              <a:ext cx="683199" cy="578106"/>
              <a:chOff x="6504717" y="2345064"/>
              <a:chExt cx="739377" cy="625642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DB3837CB-745E-4759-B4EA-4A9AC6772300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19A128EF-9235-45E0-B026-7340F72FF769}"/>
                  </a:ext>
                </a:extLst>
              </p:cNvPr>
              <p:cNvSpPr txBox="1"/>
              <p:nvPr/>
            </p:nvSpPr>
            <p:spPr>
              <a:xfrm>
                <a:off x="6504717" y="2431533"/>
                <a:ext cx="739377" cy="43301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000" dirty="0"/>
                  <a:t>0.01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7819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-2.08333E-6 0.349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6" grpId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68B2-2D22-46F4-8A96-1513D7C2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5NPV-1 Tenths and hundredths</a:t>
            </a:r>
          </a:p>
        </p:txBody>
      </p:sp>
      <p:pic>
        <p:nvPicPr>
          <p:cNvPr id="6" name="Picture 5" descr="A picture containing sitting, indoor, window, looking&#10;&#10;Description automatically generated">
            <a:extLst>
              <a:ext uri="{FF2B5EF4-FFF2-40B4-BE49-F238E27FC236}">
                <a16:creationId xmlns:a16="http://schemas.microsoft.com/office/drawing/2014/main" id="{AA825F14-8EC0-4D5F-959A-EA517414F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7485" y="2628420"/>
            <a:ext cx="358216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A picture containing sitting, indoor, window, looking&#10;&#10;Description automatically generated">
            <a:extLst>
              <a:ext uri="{FF2B5EF4-FFF2-40B4-BE49-F238E27FC236}">
                <a16:creationId xmlns:a16="http://schemas.microsoft.com/office/drawing/2014/main" id="{28661058-DD13-4FFB-B7AA-9B2FCD58D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21927" y="2628420"/>
            <a:ext cx="358216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A picture containing sitting, indoor, window, looking&#10;&#10;Description automatically generated">
            <a:extLst>
              <a:ext uri="{FF2B5EF4-FFF2-40B4-BE49-F238E27FC236}">
                <a16:creationId xmlns:a16="http://schemas.microsoft.com/office/drawing/2014/main" id="{D8C682F0-3C0A-4622-8093-6F855129E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06368" y="2628420"/>
            <a:ext cx="358216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A picture containing sitting, indoor, window, looking&#10;&#10;Description automatically generated">
            <a:extLst>
              <a:ext uri="{FF2B5EF4-FFF2-40B4-BE49-F238E27FC236}">
                <a16:creationId xmlns:a16="http://schemas.microsoft.com/office/drawing/2014/main" id="{017344E1-A11C-42EF-B153-A84553CB6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90810" y="2628420"/>
            <a:ext cx="358216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 descr="A picture containing sitting, indoor, window, looking&#10;&#10;Description automatically generated">
            <a:extLst>
              <a:ext uri="{FF2B5EF4-FFF2-40B4-BE49-F238E27FC236}">
                <a16:creationId xmlns:a16="http://schemas.microsoft.com/office/drawing/2014/main" id="{3CC5B7E7-7B1B-4F57-A02F-FD4D7DC43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75252" y="2628420"/>
            <a:ext cx="358216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767FFD2-FAFF-4094-B309-F4C34A654CBB}"/>
              </a:ext>
            </a:extLst>
          </p:cNvPr>
          <p:cNvSpPr txBox="1">
            <a:spLocks/>
          </p:cNvSpPr>
          <p:nvPr/>
        </p:nvSpPr>
        <p:spPr>
          <a:xfrm>
            <a:off x="637192" y="5291975"/>
            <a:ext cx="10930925" cy="709139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 up in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0.01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s. Stop at a number. How many hundredths do you have in total?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would you normally say this number?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C316ADE-4194-4476-B2FF-3478E59525F6}"/>
              </a:ext>
            </a:extLst>
          </p:cNvPr>
          <p:cNvGrpSpPr/>
          <p:nvPr/>
        </p:nvGrpSpPr>
        <p:grpSpPr>
          <a:xfrm>
            <a:off x="1420984" y="4484250"/>
            <a:ext cx="683199" cy="578106"/>
            <a:chOff x="6504717" y="2345064"/>
            <a:chExt cx="739377" cy="625642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73D6DD37-0AFA-4452-AF0D-118FDF1356FD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5D2E4F4-91D5-4596-98B1-258C7484CF22}"/>
                </a:ext>
              </a:extLst>
            </p:cNvPr>
            <p:cNvSpPr txBox="1"/>
            <p:nvPr/>
          </p:nvSpPr>
          <p:spPr>
            <a:xfrm>
              <a:off x="6504717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E092C76-415F-4817-B07F-250ECC492049}"/>
              </a:ext>
            </a:extLst>
          </p:cNvPr>
          <p:cNvGrpSpPr/>
          <p:nvPr/>
        </p:nvGrpSpPr>
        <p:grpSpPr>
          <a:xfrm>
            <a:off x="1420993" y="1629009"/>
            <a:ext cx="683199" cy="578106"/>
            <a:chOff x="6504717" y="2345064"/>
            <a:chExt cx="739376" cy="625642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B2E8DF82-13A8-4FB5-9D81-1222DE19382A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0699ACC4-F011-497C-BE64-20ED3823AD35}"/>
                </a:ext>
              </a:extLst>
            </p:cNvPr>
            <p:cNvSpPr txBox="1"/>
            <p:nvPr/>
          </p:nvSpPr>
          <p:spPr>
            <a:xfrm>
              <a:off x="6504717" y="2431533"/>
              <a:ext cx="739376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  <a:endParaRPr lang="en-GB" sz="2200" dirty="0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2917310F-0BB9-4BAF-891E-AB47DF4D78C7}"/>
              </a:ext>
            </a:extLst>
          </p:cNvPr>
          <p:cNvGrpSpPr/>
          <p:nvPr/>
        </p:nvGrpSpPr>
        <p:grpSpPr>
          <a:xfrm>
            <a:off x="1420984" y="3051053"/>
            <a:ext cx="683199" cy="578106"/>
            <a:chOff x="6504717" y="2345064"/>
            <a:chExt cx="739377" cy="625642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432522B7-222B-485F-9900-E985BC964301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CACE16A8-CC0D-405F-9465-96C47379A887}"/>
                </a:ext>
              </a:extLst>
            </p:cNvPr>
            <p:cNvSpPr txBox="1"/>
            <p:nvPr/>
          </p:nvSpPr>
          <p:spPr>
            <a:xfrm>
              <a:off x="6504717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67538F3-5212-45D3-BDF8-23574A52D4FC}"/>
              </a:ext>
            </a:extLst>
          </p:cNvPr>
          <p:cNvGrpSpPr/>
          <p:nvPr/>
        </p:nvGrpSpPr>
        <p:grpSpPr>
          <a:xfrm>
            <a:off x="1420984" y="3773227"/>
            <a:ext cx="683199" cy="578106"/>
            <a:chOff x="6504717" y="2345064"/>
            <a:chExt cx="739377" cy="625642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2B547987-460C-48A9-B50D-91F8107B3C24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DF6D33A-56A1-4211-A167-BFA0EB1F6493}"/>
                </a:ext>
              </a:extLst>
            </p:cNvPr>
            <p:cNvSpPr txBox="1"/>
            <p:nvPr/>
          </p:nvSpPr>
          <p:spPr>
            <a:xfrm>
              <a:off x="6504717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FD68B1C-3B78-429A-AF34-78975F6E0E4A}"/>
              </a:ext>
            </a:extLst>
          </p:cNvPr>
          <p:cNvGrpSpPr/>
          <p:nvPr/>
        </p:nvGrpSpPr>
        <p:grpSpPr>
          <a:xfrm>
            <a:off x="1420993" y="2340031"/>
            <a:ext cx="683199" cy="578106"/>
            <a:chOff x="6504717" y="2345064"/>
            <a:chExt cx="739376" cy="625642"/>
          </a:xfrm>
        </p:grpSpPr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0D9BC3AE-6327-4114-8507-9C2278B560E4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7857FF9-F7BA-4844-BD54-BF6A6057E193}"/>
                </a:ext>
              </a:extLst>
            </p:cNvPr>
            <p:cNvSpPr txBox="1"/>
            <p:nvPr/>
          </p:nvSpPr>
          <p:spPr>
            <a:xfrm>
              <a:off x="6504717" y="2431533"/>
              <a:ext cx="739376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  <a:endParaRPr lang="en-GB" sz="2200" dirty="0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F5A9556-1D06-4A89-82F6-FE66EACD3A12}"/>
              </a:ext>
            </a:extLst>
          </p:cNvPr>
          <p:cNvGrpSpPr/>
          <p:nvPr/>
        </p:nvGrpSpPr>
        <p:grpSpPr>
          <a:xfrm>
            <a:off x="2135015" y="4484250"/>
            <a:ext cx="683199" cy="578106"/>
            <a:chOff x="6504717" y="2345064"/>
            <a:chExt cx="739377" cy="625642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2F879699-13F7-4059-B897-3B31E9FBE374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314DEF50-9941-47E8-8558-47C35E87F58E}"/>
                </a:ext>
              </a:extLst>
            </p:cNvPr>
            <p:cNvSpPr txBox="1"/>
            <p:nvPr/>
          </p:nvSpPr>
          <p:spPr>
            <a:xfrm>
              <a:off x="6504717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617D88CD-ED53-4CD8-8FA4-3A8E7EBAFCEF}"/>
              </a:ext>
            </a:extLst>
          </p:cNvPr>
          <p:cNvGrpSpPr/>
          <p:nvPr/>
        </p:nvGrpSpPr>
        <p:grpSpPr>
          <a:xfrm>
            <a:off x="2135024" y="1629009"/>
            <a:ext cx="683199" cy="578106"/>
            <a:chOff x="6504717" y="2345064"/>
            <a:chExt cx="739376" cy="625642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4CD85F92-EF0A-4357-B119-5DF2562C2B03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D77774E6-28EB-4D9B-AE76-FA40A40FE1A1}"/>
                </a:ext>
              </a:extLst>
            </p:cNvPr>
            <p:cNvSpPr txBox="1"/>
            <p:nvPr/>
          </p:nvSpPr>
          <p:spPr>
            <a:xfrm>
              <a:off x="6504717" y="2431533"/>
              <a:ext cx="739376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  <a:endParaRPr lang="en-GB" sz="2200" dirty="0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1DEE727-A0B6-4F70-987F-DE22E8846AC2}"/>
              </a:ext>
            </a:extLst>
          </p:cNvPr>
          <p:cNvGrpSpPr/>
          <p:nvPr/>
        </p:nvGrpSpPr>
        <p:grpSpPr>
          <a:xfrm>
            <a:off x="2135015" y="3051053"/>
            <a:ext cx="683199" cy="578106"/>
            <a:chOff x="6504717" y="2345064"/>
            <a:chExt cx="739377" cy="625642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892F49EB-8F74-47B4-A2AB-FCF1E967544C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2E6524C3-8B17-4783-A035-FF1110337FEB}"/>
                </a:ext>
              </a:extLst>
            </p:cNvPr>
            <p:cNvSpPr txBox="1"/>
            <p:nvPr/>
          </p:nvSpPr>
          <p:spPr>
            <a:xfrm>
              <a:off x="6504717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7EF7C1A9-3D21-433B-901D-528039409D24}"/>
              </a:ext>
            </a:extLst>
          </p:cNvPr>
          <p:cNvGrpSpPr/>
          <p:nvPr/>
        </p:nvGrpSpPr>
        <p:grpSpPr>
          <a:xfrm>
            <a:off x="2135015" y="3773227"/>
            <a:ext cx="683199" cy="578106"/>
            <a:chOff x="6504717" y="2345064"/>
            <a:chExt cx="739377" cy="625642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B2C73707-F18E-49D4-9141-43635AD7CF85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5DF8EB9E-3A8D-41F5-9B9D-1F81A206B37E}"/>
                </a:ext>
              </a:extLst>
            </p:cNvPr>
            <p:cNvSpPr txBox="1"/>
            <p:nvPr/>
          </p:nvSpPr>
          <p:spPr>
            <a:xfrm>
              <a:off x="6504717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A4C0241-38C6-4189-8FCF-13F26C83A192}"/>
              </a:ext>
            </a:extLst>
          </p:cNvPr>
          <p:cNvGrpSpPr/>
          <p:nvPr/>
        </p:nvGrpSpPr>
        <p:grpSpPr>
          <a:xfrm>
            <a:off x="2135024" y="2340031"/>
            <a:ext cx="683199" cy="578106"/>
            <a:chOff x="6504717" y="2345064"/>
            <a:chExt cx="739376" cy="62564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A2E36DFC-F5B4-4AEA-8712-080309523DCC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0B01E674-9D72-4C86-810E-A34FB83B1672}"/>
                </a:ext>
              </a:extLst>
            </p:cNvPr>
            <p:cNvSpPr txBox="1"/>
            <p:nvPr/>
          </p:nvSpPr>
          <p:spPr>
            <a:xfrm>
              <a:off x="6504717" y="2431533"/>
              <a:ext cx="739376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  <a:endParaRPr lang="en-GB" sz="2200" dirty="0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0985659B-E882-4A09-B5AB-D99459392EF1}"/>
              </a:ext>
            </a:extLst>
          </p:cNvPr>
          <p:cNvGrpSpPr/>
          <p:nvPr/>
        </p:nvGrpSpPr>
        <p:grpSpPr>
          <a:xfrm>
            <a:off x="3404161" y="4484250"/>
            <a:ext cx="683199" cy="578106"/>
            <a:chOff x="6504717" y="2345064"/>
            <a:chExt cx="739377" cy="625642"/>
          </a:xfrm>
        </p:grpSpPr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BCEF43D7-5A5E-4BE5-8C2B-E8EAEA609DB2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493799B4-F184-4146-BDE2-63DCA97C2699}"/>
                </a:ext>
              </a:extLst>
            </p:cNvPr>
            <p:cNvSpPr txBox="1"/>
            <p:nvPr/>
          </p:nvSpPr>
          <p:spPr>
            <a:xfrm>
              <a:off x="6504717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EFD4FD4B-B1D9-434F-9C61-A5CDBBB49331}"/>
              </a:ext>
            </a:extLst>
          </p:cNvPr>
          <p:cNvGrpSpPr/>
          <p:nvPr/>
        </p:nvGrpSpPr>
        <p:grpSpPr>
          <a:xfrm>
            <a:off x="3404170" y="1629009"/>
            <a:ext cx="683199" cy="578106"/>
            <a:chOff x="6504717" y="2345064"/>
            <a:chExt cx="739376" cy="625642"/>
          </a:xfrm>
        </p:grpSpPr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C842545-CC70-4380-90CA-452D08D9AD8F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8DC0151C-86B8-42E4-8CDF-43FE18D7F05C}"/>
                </a:ext>
              </a:extLst>
            </p:cNvPr>
            <p:cNvSpPr txBox="1"/>
            <p:nvPr/>
          </p:nvSpPr>
          <p:spPr>
            <a:xfrm>
              <a:off x="6504717" y="2431533"/>
              <a:ext cx="739376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  <a:endParaRPr lang="en-GB" sz="2200" dirty="0"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1E3B0682-C706-44B4-81A9-F7F025CBAB0D}"/>
              </a:ext>
            </a:extLst>
          </p:cNvPr>
          <p:cNvGrpSpPr/>
          <p:nvPr/>
        </p:nvGrpSpPr>
        <p:grpSpPr>
          <a:xfrm>
            <a:off x="3404161" y="3051053"/>
            <a:ext cx="683199" cy="578106"/>
            <a:chOff x="6504717" y="2345064"/>
            <a:chExt cx="739377" cy="625642"/>
          </a:xfrm>
        </p:grpSpPr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908810D-822C-417E-BDCE-1A50F1C35062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FACD9C-A41E-4D73-A0B7-53641E8AB2C6}"/>
                </a:ext>
              </a:extLst>
            </p:cNvPr>
            <p:cNvSpPr txBox="1"/>
            <p:nvPr/>
          </p:nvSpPr>
          <p:spPr>
            <a:xfrm>
              <a:off x="6504717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699F6A9-5937-405B-AD89-4F0B0BBBF960}"/>
              </a:ext>
            </a:extLst>
          </p:cNvPr>
          <p:cNvGrpSpPr/>
          <p:nvPr/>
        </p:nvGrpSpPr>
        <p:grpSpPr>
          <a:xfrm>
            <a:off x="3404161" y="3773227"/>
            <a:ext cx="683199" cy="578106"/>
            <a:chOff x="6504717" y="2345064"/>
            <a:chExt cx="739377" cy="625642"/>
          </a:xfrm>
        </p:grpSpPr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0ACA33EB-F3C0-43EA-ACCA-6D8BC820E3F9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58A7A31-9BB0-4BD5-A058-2DEEF171C60B}"/>
                </a:ext>
              </a:extLst>
            </p:cNvPr>
            <p:cNvSpPr txBox="1"/>
            <p:nvPr/>
          </p:nvSpPr>
          <p:spPr>
            <a:xfrm>
              <a:off x="6504717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66EBA8BE-6282-422F-8EB4-2F01D6F2A2E5}"/>
              </a:ext>
            </a:extLst>
          </p:cNvPr>
          <p:cNvGrpSpPr/>
          <p:nvPr/>
        </p:nvGrpSpPr>
        <p:grpSpPr>
          <a:xfrm>
            <a:off x="3404170" y="2340031"/>
            <a:ext cx="683199" cy="578106"/>
            <a:chOff x="6504717" y="2345064"/>
            <a:chExt cx="739376" cy="625642"/>
          </a:xfrm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AFB3A096-61A0-46AD-8898-C2B6E309EF18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24C3E131-F5A6-4ECB-887E-FEBC65CF7DA8}"/>
                </a:ext>
              </a:extLst>
            </p:cNvPr>
            <p:cNvSpPr txBox="1"/>
            <p:nvPr/>
          </p:nvSpPr>
          <p:spPr>
            <a:xfrm>
              <a:off x="6504717" y="2431533"/>
              <a:ext cx="739376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  <a:endParaRPr lang="en-GB" sz="2200" dirty="0"/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0D56D42D-3EC1-41B8-9551-EB946F36FD73}"/>
              </a:ext>
            </a:extLst>
          </p:cNvPr>
          <p:cNvGrpSpPr/>
          <p:nvPr/>
        </p:nvGrpSpPr>
        <p:grpSpPr>
          <a:xfrm>
            <a:off x="4118192" y="4484250"/>
            <a:ext cx="683199" cy="578106"/>
            <a:chOff x="6504717" y="2345064"/>
            <a:chExt cx="739377" cy="625642"/>
          </a:xfrm>
        </p:grpSpPr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DE9F9597-218A-42C5-BA9D-FED7FFFF01AD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CF687C1A-60DD-4093-8505-187E426A3DB9}"/>
                </a:ext>
              </a:extLst>
            </p:cNvPr>
            <p:cNvSpPr txBox="1"/>
            <p:nvPr/>
          </p:nvSpPr>
          <p:spPr>
            <a:xfrm>
              <a:off x="6504717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AD5674C-CC40-4FE9-AEDF-502F8D160ECE}"/>
              </a:ext>
            </a:extLst>
          </p:cNvPr>
          <p:cNvGrpSpPr/>
          <p:nvPr/>
        </p:nvGrpSpPr>
        <p:grpSpPr>
          <a:xfrm>
            <a:off x="4118201" y="1629009"/>
            <a:ext cx="683199" cy="578106"/>
            <a:chOff x="6504717" y="2345064"/>
            <a:chExt cx="739376" cy="625642"/>
          </a:xfrm>
        </p:grpSpPr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5D29E7AE-C224-4B5D-A29F-A077EE21BDDF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511F2B91-6729-4084-A667-696D5C4ECD0E}"/>
                </a:ext>
              </a:extLst>
            </p:cNvPr>
            <p:cNvSpPr txBox="1"/>
            <p:nvPr/>
          </p:nvSpPr>
          <p:spPr>
            <a:xfrm>
              <a:off x="6504717" y="2431533"/>
              <a:ext cx="739376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  <a:endParaRPr lang="en-GB" sz="2200" dirty="0"/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D55E5ED7-2C3B-436F-ADE9-8977573AEFEA}"/>
              </a:ext>
            </a:extLst>
          </p:cNvPr>
          <p:cNvGrpSpPr/>
          <p:nvPr/>
        </p:nvGrpSpPr>
        <p:grpSpPr>
          <a:xfrm>
            <a:off x="4118192" y="3051053"/>
            <a:ext cx="683199" cy="578106"/>
            <a:chOff x="6504717" y="2345064"/>
            <a:chExt cx="739377" cy="625642"/>
          </a:xfrm>
        </p:grpSpPr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3D53B21-86F4-42D2-8A94-00D15DDC784A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B566FA2B-4DDE-4663-A09D-8EC5B07EFF75}"/>
                </a:ext>
              </a:extLst>
            </p:cNvPr>
            <p:cNvSpPr txBox="1"/>
            <p:nvPr/>
          </p:nvSpPr>
          <p:spPr>
            <a:xfrm>
              <a:off x="6504717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2228898B-3070-4DC8-9384-6530C558E1B4}"/>
              </a:ext>
            </a:extLst>
          </p:cNvPr>
          <p:cNvGrpSpPr/>
          <p:nvPr/>
        </p:nvGrpSpPr>
        <p:grpSpPr>
          <a:xfrm>
            <a:off x="4118192" y="3773227"/>
            <a:ext cx="683199" cy="578106"/>
            <a:chOff x="6504717" y="2345064"/>
            <a:chExt cx="739377" cy="625642"/>
          </a:xfrm>
        </p:grpSpPr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40847163-C18C-4ED3-9727-35D2AB8E3D01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9F01C893-188F-44E6-9304-5678BF95BA4A}"/>
                </a:ext>
              </a:extLst>
            </p:cNvPr>
            <p:cNvSpPr txBox="1"/>
            <p:nvPr/>
          </p:nvSpPr>
          <p:spPr>
            <a:xfrm>
              <a:off x="6504717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21AD154E-1FBE-4698-AF54-857725E7491C}"/>
              </a:ext>
            </a:extLst>
          </p:cNvPr>
          <p:cNvGrpSpPr/>
          <p:nvPr/>
        </p:nvGrpSpPr>
        <p:grpSpPr>
          <a:xfrm>
            <a:off x="4118201" y="2340031"/>
            <a:ext cx="683199" cy="578106"/>
            <a:chOff x="6504717" y="2345064"/>
            <a:chExt cx="739376" cy="625642"/>
          </a:xfrm>
        </p:grpSpPr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96B819E8-141C-4CAC-8C69-9AD3B0452C35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3E414561-7128-42CC-BFE7-BE3B7B9628B3}"/>
                </a:ext>
              </a:extLst>
            </p:cNvPr>
            <p:cNvSpPr txBox="1"/>
            <p:nvPr/>
          </p:nvSpPr>
          <p:spPr>
            <a:xfrm>
              <a:off x="6504717" y="2431533"/>
              <a:ext cx="739376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  <a:endParaRPr lang="en-GB" sz="2200" dirty="0"/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6424C5D-1A98-4B1C-AF06-EEA3A69002B2}"/>
              </a:ext>
            </a:extLst>
          </p:cNvPr>
          <p:cNvGrpSpPr/>
          <p:nvPr/>
        </p:nvGrpSpPr>
        <p:grpSpPr>
          <a:xfrm>
            <a:off x="5394178" y="4484250"/>
            <a:ext cx="683199" cy="578106"/>
            <a:chOff x="6504717" y="2345064"/>
            <a:chExt cx="739377" cy="625642"/>
          </a:xfrm>
        </p:grpSpPr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DB257689-70E8-4175-970E-64F58DA15A5A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906E7A67-3912-4D95-8DC4-EC9A9D5E7D8A}"/>
                </a:ext>
              </a:extLst>
            </p:cNvPr>
            <p:cNvSpPr txBox="1"/>
            <p:nvPr/>
          </p:nvSpPr>
          <p:spPr>
            <a:xfrm>
              <a:off x="6504717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DBC7A610-4031-49ED-BC70-938394FF6F2D}"/>
              </a:ext>
            </a:extLst>
          </p:cNvPr>
          <p:cNvGrpSpPr/>
          <p:nvPr/>
        </p:nvGrpSpPr>
        <p:grpSpPr>
          <a:xfrm>
            <a:off x="5394187" y="1629009"/>
            <a:ext cx="683199" cy="578106"/>
            <a:chOff x="6504717" y="2345064"/>
            <a:chExt cx="739376" cy="625642"/>
          </a:xfrm>
        </p:grpSpPr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D2ECDDA8-9AAB-4F06-938D-77E5DF4BE167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6E170632-D0F5-4B69-BDE2-2CB10A92598C}"/>
                </a:ext>
              </a:extLst>
            </p:cNvPr>
            <p:cNvSpPr txBox="1"/>
            <p:nvPr/>
          </p:nvSpPr>
          <p:spPr>
            <a:xfrm>
              <a:off x="6504717" y="2431533"/>
              <a:ext cx="739376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  <a:endParaRPr lang="en-GB" sz="2200" dirty="0"/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8D2C7417-D669-4C56-A9ED-8974609CCEB3}"/>
              </a:ext>
            </a:extLst>
          </p:cNvPr>
          <p:cNvGrpSpPr/>
          <p:nvPr/>
        </p:nvGrpSpPr>
        <p:grpSpPr>
          <a:xfrm>
            <a:off x="5394178" y="3051053"/>
            <a:ext cx="683199" cy="578106"/>
            <a:chOff x="6504717" y="2345064"/>
            <a:chExt cx="739377" cy="625642"/>
          </a:xfrm>
        </p:grpSpPr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D81A140C-D9C2-470C-9B6B-57C68DFC0F0A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7A18CD09-7D05-43D9-9A20-E296BD549ED8}"/>
                </a:ext>
              </a:extLst>
            </p:cNvPr>
            <p:cNvSpPr txBox="1"/>
            <p:nvPr/>
          </p:nvSpPr>
          <p:spPr>
            <a:xfrm>
              <a:off x="6504717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3FFDD621-6EDD-4751-8180-748EEABFA18C}"/>
              </a:ext>
            </a:extLst>
          </p:cNvPr>
          <p:cNvGrpSpPr/>
          <p:nvPr/>
        </p:nvGrpSpPr>
        <p:grpSpPr>
          <a:xfrm>
            <a:off x="5394178" y="3773227"/>
            <a:ext cx="683199" cy="578106"/>
            <a:chOff x="6504717" y="2345064"/>
            <a:chExt cx="739377" cy="625642"/>
          </a:xfrm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549669F7-F9C4-4751-81E9-F61C2F0E7209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20FF1CE6-087C-4C2D-97FF-10D13A16FCE2}"/>
                </a:ext>
              </a:extLst>
            </p:cNvPr>
            <p:cNvSpPr txBox="1"/>
            <p:nvPr/>
          </p:nvSpPr>
          <p:spPr>
            <a:xfrm>
              <a:off x="6504717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4BD66F78-0C7F-45AB-AA9C-093D1E19AFD3}"/>
              </a:ext>
            </a:extLst>
          </p:cNvPr>
          <p:cNvGrpSpPr/>
          <p:nvPr/>
        </p:nvGrpSpPr>
        <p:grpSpPr>
          <a:xfrm>
            <a:off x="5394187" y="2340031"/>
            <a:ext cx="683199" cy="578106"/>
            <a:chOff x="6504717" y="2345064"/>
            <a:chExt cx="739376" cy="625642"/>
          </a:xfrm>
        </p:grpSpPr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745C2148-71EE-4117-90DD-A19AEA315A47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18256E15-A764-4F0E-B78A-2B96C7E9192F}"/>
                </a:ext>
              </a:extLst>
            </p:cNvPr>
            <p:cNvSpPr txBox="1"/>
            <p:nvPr/>
          </p:nvSpPr>
          <p:spPr>
            <a:xfrm>
              <a:off x="6504717" y="2431533"/>
              <a:ext cx="739376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  <a:endParaRPr lang="en-GB" sz="2200" dirty="0"/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83F4CE09-CC68-4E2E-B721-3F4387685357}"/>
              </a:ext>
            </a:extLst>
          </p:cNvPr>
          <p:cNvGrpSpPr/>
          <p:nvPr/>
        </p:nvGrpSpPr>
        <p:grpSpPr>
          <a:xfrm>
            <a:off x="6108209" y="4484250"/>
            <a:ext cx="683199" cy="578106"/>
            <a:chOff x="6504717" y="2345064"/>
            <a:chExt cx="739377" cy="625642"/>
          </a:xfrm>
        </p:grpSpPr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FDDD2DF9-D004-4149-8A6E-9EA3EF8D1FF0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BF803883-367A-4BDD-AA7A-2639DBE4B083}"/>
                </a:ext>
              </a:extLst>
            </p:cNvPr>
            <p:cNvSpPr txBox="1"/>
            <p:nvPr/>
          </p:nvSpPr>
          <p:spPr>
            <a:xfrm>
              <a:off x="6504717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367F251F-D1F9-4DB8-8352-5DD6DE705B30}"/>
              </a:ext>
            </a:extLst>
          </p:cNvPr>
          <p:cNvGrpSpPr/>
          <p:nvPr/>
        </p:nvGrpSpPr>
        <p:grpSpPr>
          <a:xfrm>
            <a:off x="6108218" y="1629009"/>
            <a:ext cx="683199" cy="578106"/>
            <a:chOff x="6504717" y="2345064"/>
            <a:chExt cx="739376" cy="625642"/>
          </a:xfrm>
        </p:grpSpPr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DC794112-D9F2-479C-8E54-1BAE60C89485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D4084D88-B7B0-47A0-8851-DBD0B94EA95D}"/>
                </a:ext>
              </a:extLst>
            </p:cNvPr>
            <p:cNvSpPr txBox="1"/>
            <p:nvPr/>
          </p:nvSpPr>
          <p:spPr>
            <a:xfrm>
              <a:off x="6504717" y="2431533"/>
              <a:ext cx="739376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  <a:endParaRPr lang="en-GB" sz="2200" dirty="0"/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C6BEEB66-7FE7-4428-994B-DF9AF8A12293}"/>
              </a:ext>
            </a:extLst>
          </p:cNvPr>
          <p:cNvGrpSpPr/>
          <p:nvPr/>
        </p:nvGrpSpPr>
        <p:grpSpPr>
          <a:xfrm>
            <a:off x="6108209" y="3051053"/>
            <a:ext cx="683199" cy="578106"/>
            <a:chOff x="6504717" y="2345064"/>
            <a:chExt cx="739377" cy="625642"/>
          </a:xfrm>
        </p:grpSpPr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03891CF1-CD7A-4A1E-8F0B-F3CAD91DB01E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44EDBF44-42B0-441A-B739-0E05BEC19A21}"/>
                </a:ext>
              </a:extLst>
            </p:cNvPr>
            <p:cNvSpPr txBox="1"/>
            <p:nvPr/>
          </p:nvSpPr>
          <p:spPr>
            <a:xfrm>
              <a:off x="6504717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7A4734B2-AB3D-4C11-995A-216348853C26}"/>
              </a:ext>
            </a:extLst>
          </p:cNvPr>
          <p:cNvGrpSpPr/>
          <p:nvPr/>
        </p:nvGrpSpPr>
        <p:grpSpPr>
          <a:xfrm>
            <a:off x="6108209" y="3773227"/>
            <a:ext cx="683199" cy="578106"/>
            <a:chOff x="6504717" y="2345064"/>
            <a:chExt cx="739377" cy="625642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6D9FF18D-3DB5-4B02-94E2-CE1A11DEB8A3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86B3CE1E-25BE-4418-91B5-0302C0C15D80}"/>
                </a:ext>
              </a:extLst>
            </p:cNvPr>
            <p:cNvSpPr txBox="1"/>
            <p:nvPr/>
          </p:nvSpPr>
          <p:spPr>
            <a:xfrm>
              <a:off x="6504717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10A8682-5903-4D2E-8E50-888327B66687}"/>
              </a:ext>
            </a:extLst>
          </p:cNvPr>
          <p:cNvGrpSpPr/>
          <p:nvPr/>
        </p:nvGrpSpPr>
        <p:grpSpPr>
          <a:xfrm>
            <a:off x="6108218" y="2340031"/>
            <a:ext cx="683199" cy="578106"/>
            <a:chOff x="6504717" y="2345064"/>
            <a:chExt cx="739376" cy="625642"/>
          </a:xfrm>
        </p:grpSpPr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1E8AD104-A944-4453-A4D6-26FD16260802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A276F04F-AE5C-408B-996E-8D0804D5A9C2}"/>
                </a:ext>
              </a:extLst>
            </p:cNvPr>
            <p:cNvSpPr txBox="1"/>
            <p:nvPr/>
          </p:nvSpPr>
          <p:spPr>
            <a:xfrm>
              <a:off x="6504717" y="2431533"/>
              <a:ext cx="739376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  <a:endParaRPr lang="en-GB" sz="2200" dirty="0"/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DF13B832-3ED4-4223-96DC-B9C3854FF92A}"/>
              </a:ext>
            </a:extLst>
          </p:cNvPr>
          <p:cNvGrpSpPr/>
          <p:nvPr/>
        </p:nvGrpSpPr>
        <p:grpSpPr>
          <a:xfrm>
            <a:off x="7378619" y="4484250"/>
            <a:ext cx="683199" cy="578106"/>
            <a:chOff x="6504717" y="2345064"/>
            <a:chExt cx="739377" cy="625642"/>
          </a:xfrm>
        </p:grpSpPr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4819127-2B93-459D-B951-27743C8A9321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9A19AF09-D02B-4B58-9BFF-1F6B76C6E878}"/>
                </a:ext>
              </a:extLst>
            </p:cNvPr>
            <p:cNvSpPr txBox="1"/>
            <p:nvPr/>
          </p:nvSpPr>
          <p:spPr>
            <a:xfrm>
              <a:off x="6504717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632D3418-86B9-4880-9C3D-5B8F8C12C0A8}"/>
              </a:ext>
            </a:extLst>
          </p:cNvPr>
          <p:cNvGrpSpPr/>
          <p:nvPr/>
        </p:nvGrpSpPr>
        <p:grpSpPr>
          <a:xfrm>
            <a:off x="7378628" y="1629009"/>
            <a:ext cx="683199" cy="578106"/>
            <a:chOff x="6504717" y="2345064"/>
            <a:chExt cx="739376" cy="625642"/>
          </a:xfrm>
        </p:grpSpPr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2B377569-21AF-4D93-AD86-761B09388B98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FDDA838A-6BDA-4BBE-BC3F-5C1C05D9FB54}"/>
                </a:ext>
              </a:extLst>
            </p:cNvPr>
            <p:cNvSpPr txBox="1"/>
            <p:nvPr/>
          </p:nvSpPr>
          <p:spPr>
            <a:xfrm>
              <a:off x="6504717" y="2431533"/>
              <a:ext cx="739376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  <a:endParaRPr lang="en-GB" sz="2200" dirty="0"/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D9CE6CF2-7E9D-4D0B-8D47-2A2FFDADE0A3}"/>
              </a:ext>
            </a:extLst>
          </p:cNvPr>
          <p:cNvGrpSpPr/>
          <p:nvPr/>
        </p:nvGrpSpPr>
        <p:grpSpPr>
          <a:xfrm>
            <a:off x="7378619" y="3051053"/>
            <a:ext cx="683199" cy="578106"/>
            <a:chOff x="6504717" y="2345064"/>
            <a:chExt cx="739377" cy="625642"/>
          </a:xfrm>
        </p:grpSpPr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935A462A-1022-452C-9892-30ACCDD11677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38E1D968-CD45-4C6B-8C1D-64071A0BCBAE}"/>
                </a:ext>
              </a:extLst>
            </p:cNvPr>
            <p:cNvSpPr txBox="1"/>
            <p:nvPr/>
          </p:nvSpPr>
          <p:spPr>
            <a:xfrm>
              <a:off x="6504717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666FC859-7983-4B47-AC27-833F82D3B5DB}"/>
              </a:ext>
            </a:extLst>
          </p:cNvPr>
          <p:cNvGrpSpPr/>
          <p:nvPr/>
        </p:nvGrpSpPr>
        <p:grpSpPr>
          <a:xfrm>
            <a:off x="7378619" y="3773227"/>
            <a:ext cx="683199" cy="578106"/>
            <a:chOff x="6504717" y="2345064"/>
            <a:chExt cx="739377" cy="625642"/>
          </a:xfrm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4787424F-0C11-41F0-A3CD-52DB62F847D9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AB2DA981-463A-48D5-AE44-BEA3635AE873}"/>
                </a:ext>
              </a:extLst>
            </p:cNvPr>
            <p:cNvSpPr txBox="1"/>
            <p:nvPr/>
          </p:nvSpPr>
          <p:spPr>
            <a:xfrm>
              <a:off x="6504717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0A6DFB70-ED3C-4568-9D31-63BCFD7AFE51}"/>
              </a:ext>
            </a:extLst>
          </p:cNvPr>
          <p:cNvGrpSpPr/>
          <p:nvPr/>
        </p:nvGrpSpPr>
        <p:grpSpPr>
          <a:xfrm>
            <a:off x="7378628" y="2340031"/>
            <a:ext cx="683199" cy="578106"/>
            <a:chOff x="6504717" y="2345064"/>
            <a:chExt cx="739376" cy="625642"/>
          </a:xfrm>
        </p:grpSpPr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CA9679DA-6EE5-4C83-B37D-00D7D716B41A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A44C35FC-EB90-469D-A4A0-9F02D7D002D5}"/>
                </a:ext>
              </a:extLst>
            </p:cNvPr>
            <p:cNvSpPr txBox="1"/>
            <p:nvPr/>
          </p:nvSpPr>
          <p:spPr>
            <a:xfrm>
              <a:off x="6504717" y="2431533"/>
              <a:ext cx="739376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  <a:endParaRPr lang="en-GB" sz="2200" dirty="0"/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3BDD3BF1-C221-4ED9-9D3F-C7F595DE678E}"/>
              </a:ext>
            </a:extLst>
          </p:cNvPr>
          <p:cNvGrpSpPr/>
          <p:nvPr/>
        </p:nvGrpSpPr>
        <p:grpSpPr>
          <a:xfrm>
            <a:off x="8092650" y="4484250"/>
            <a:ext cx="683199" cy="578106"/>
            <a:chOff x="6504717" y="2345064"/>
            <a:chExt cx="739377" cy="625642"/>
          </a:xfrm>
        </p:grpSpPr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F3D536B0-6B93-41D2-928B-53EA3C672918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866240F1-728D-4D8E-8774-D65BA150649D}"/>
                </a:ext>
              </a:extLst>
            </p:cNvPr>
            <p:cNvSpPr txBox="1"/>
            <p:nvPr/>
          </p:nvSpPr>
          <p:spPr>
            <a:xfrm>
              <a:off x="6504717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CB8734DD-E436-446B-93B2-717F5C81CF6A}"/>
              </a:ext>
            </a:extLst>
          </p:cNvPr>
          <p:cNvGrpSpPr/>
          <p:nvPr/>
        </p:nvGrpSpPr>
        <p:grpSpPr>
          <a:xfrm>
            <a:off x="8092659" y="1629009"/>
            <a:ext cx="683199" cy="578106"/>
            <a:chOff x="6504717" y="2345064"/>
            <a:chExt cx="739376" cy="625642"/>
          </a:xfrm>
        </p:grpSpPr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0A1CFA7A-55CA-44FE-8FF2-42203D3D5151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91B94E10-F311-4491-BFBC-5F3941F17737}"/>
                </a:ext>
              </a:extLst>
            </p:cNvPr>
            <p:cNvSpPr txBox="1"/>
            <p:nvPr/>
          </p:nvSpPr>
          <p:spPr>
            <a:xfrm>
              <a:off x="6504717" y="2431533"/>
              <a:ext cx="739376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  <a:endParaRPr lang="en-GB" sz="2200" dirty="0"/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60DAD8E3-82A9-4C5D-87B8-18468B6350B1}"/>
              </a:ext>
            </a:extLst>
          </p:cNvPr>
          <p:cNvGrpSpPr/>
          <p:nvPr/>
        </p:nvGrpSpPr>
        <p:grpSpPr>
          <a:xfrm>
            <a:off x="8092650" y="3051053"/>
            <a:ext cx="683199" cy="578106"/>
            <a:chOff x="6504717" y="2345064"/>
            <a:chExt cx="739377" cy="625642"/>
          </a:xfrm>
        </p:grpSpPr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49BAC33B-F51D-4AD2-A24D-D8D696EA85A6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EF103CB2-ED6E-4B2A-8B23-6C485CC6B99A}"/>
                </a:ext>
              </a:extLst>
            </p:cNvPr>
            <p:cNvSpPr txBox="1"/>
            <p:nvPr/>
          </p:nvSpPr>
          <p:spPr>
            <a:xfrm>
              <a:off x="6504717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09D0D6F5-CC76-44A1-9235-E7769E69A966}"/>
              </a:ext>
            </a:extLst>
          </p:cNvPr>
          <p:cNvGrpSpPr/>
          <p:nvPr/>
        </p:nvGrpSpPr>
        <p:grpSpPr>
          <a:xfrm>
            <a:off x="8092650" y="3773227"/>
            <a:ext cx="683199" cy="578106"/>
            <a:chOff x="6504717" y="2345064"/>
            <a:chExt cx="739377" cy="625642"/>
          </a:xfrm>
        </p:grpSpPr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71B4D454-66C8-4B3A-9D0A-41AAB621991B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229698E5-20C1-4787-BEBF-A9A504D99E5F}"/>
                </a:ext>
              </a:extLst>
            </p:cNvPr>
            <p:cNvSpPr txBox="1"/>
            <p:nvPr/>
          </p:nvSpPr>
          <p:spPr>
            <a:xfrm>
              <a:off x="6504717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5D299BCE-DB42-4371-8C89-88E6B072719F}"/>
              </a:ext>
            </a:extLst>
          </p:cNvPr>
          <p:cNvGrpSpPr/>
          <p:nvPr/>
        </p:nvGrpSpPr>
        <p:grpSpPr>
          <a:xfrm>
            <a:off x="8092659" y="2340031"/>
            <a:ext cx="683199" cy="578106"/>
            <a:chOff x="6504717" y="2345064"/>
            <a:chExt cx="739376" cy="625642"/>
          </a:xfrm>
        </p:grpSpPr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9D437A13-5397-4898-89DA-CB0BD28CB0AF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46A70EB0-2EF5-4B5B-B6A2-153FA4DDDC50}"/>
                </a:ext>
              </a:extLst>
            </p:cNvPr>
            <p:cNvSpPr txBox="1"/>
            <p:nvPr/>
          </p:nvSpPr>
          <p:spPr>
            <a:xfrm>
              <a:off x="6504717" y="2431533"/>
              <a:ext cx="739376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  <a:endParaRPr lang="en-GB" sz="2200" dirty="0"/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E795326A-ECE7-4074-AC12-A8CB3C33DF54}"/>
              </a:ext>
            </a:extLst>
          </p:cNvPr>
          <p:cNvGrpSpPr/>
          <p:nvPr/>
        </p:nvGrpSpPr>
        <p:grpSpPr>
          <a:xfrm>
            <a:off x="9357486" y="4484250"/>
            <a:ext cx="683199" cy="578106"/>
            <a:chOff x="6504717" y="2345064"/>
            <a:chExt cx="739377" cy="625642"/>
          </a:xfrm>
        </p:grpSpPr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1ACB08B9-BC67-46B8-BD66-EB758E8D54DC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B424C5D7-98EC-4364-9AEF-A8A8DFA07849}"/>
                </a:ext>
              </a:extLst>
            </p:cNvPr>
            <p:cNvSpPr txBox="1"/>
            <p:nvPr/>
          </p:nvSpPr>
          <p:spPr>
            <a:xfrm>
              <a:off x="6504717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51482073-DE1C-4B25-9CDA-60A988701BF1}"/>
              </a:ext>
            </a:extLst>
          </p:cNvPr>
          <p:cNvGrpSpPr/>
          <p:nvPr/>
        </p:nvGrpSpPr>
        <p:grpSpPr>
          <a:xfrm>
            <a:off x="9357495" y="1629009"/>
            <a:ext cx="683199" cy="578106"/>
            <a:chOff x="6504717" y="2345064"/>
            <a:chExt cx="739376" cy="625642"/>
          </a:xfrm>
        </p:grpSpPr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9C6AE53C-8947-4AC5-A5E8-3A0EA39B410A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7123A728-9923-4A3B-B33A-7BF898A52685}"/>
                </a:ext>
              </a:extLst>
            </p:cNvPr>
            <p:cNvSpPr txBox="1"/>
            <p:nvPr/>
          </p:nvSpPr>
          <p:spPr>
            <a:xfrm>
              <a:off x="6504717" y="2431533"/>
              <a:ext cx="739376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  <a:endParaRPr lang="en-GB" sz="2200" dirty="0"/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3F035DED-225D-442E-B9A7-D123647D2744}"/>
              </a:ext>
            </a:extLst>
          </p:cNvPr>
          <p:cNvGrpSpPr/>
          <p:nvPr/>
        </p:nvGrpSpPr>
        <p:grpSpPr>
          <a:xfrm>
            <a:off x="9357486" y="3051053"/>
            <a:ext cx="683199" cy="578106"/>
            <a:chOff x="6504717" y="2345064"/>
            <a:chExt cx="739377" cy="625642"/>
          </a:xfrm>
        </p:grpSpPr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862CC7CA-3A32-453E-89B3-EB5B1C8E08C4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9FDB9267-76DA-439D-BB5A-F17566B4E5D6}"/>
                </a:ext>
              </a:extLst>
            </p:cNvPr>
            <p:cNvSpPr txBox="1"/>
            <p:nvPr/>
          </p:nvSpPr>
          <p:spPr>
            <a:xfrm>
              <a:off x="6504717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EE2E3EF2-B099-4920-94AF-A4129D7334BB}"/>
              </a:ext>
            </a:extLst>
          </p:cNvPr>
          <p:cNvGrpSpPr/>
          <p:nvPr/>
        </p:nvGrpSpPr>
        <p:grpSpPr>
          <a:xfrm>
            <a:off x="9357486" y="3773227"/>
            <a:ext cx="683199" cy="578106"/>
            <a:chOff x="6504717" y="2345064"/>
            <a:chExt cx="739377" cy="625642"/>
          </a:xfrm>
        </p:grpSpPr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EE08BAF3-9FE3-4C4E-8DB9-26893CDC252A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09A0F414-8892-45A6-83E9-04A6ECF1F030}"/>
                </a:ext>
              </a:extLst>
            </p:cNvPr>
            <p:cNvSpPr txBox="1"/>
            <p:nvPr/>
          </p:nvSpPr>
          <p:spPr>
            <a:xfrm>
              <a:off x="6504717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118495A7-A168-47D3-B989-08A8C34B2045}"/>
              </a:ext>
            </a:extLst>
          </p:cNvPr>
          <p:cNvGrpSpPr/>
          <p:nvPr/>
        </p:nvGrpSpPr>
        <p:grpSpPr>
          <a:xfrm>
            <a:off x="9357495" y="2340031"/>
            <a:ext cx="683199" cy="578106"/>
            <a:chOff x="6504717" y="2345064"/>
            <a:chExt cx="739376" cy="625642"/>
          </a:xfrm>
        </p:grpSpPr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6DBA2B4E-862E-4111-B0E2-F4FCDA2184BA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1FD257CA-E5F1-4C86-812D-F8B2B1F12897}"/>
                </a:ext>
              </a:extLst>
            </p:cNvPr>
            <p:cNvSpPr txBox="1"/>
            <p:nvPr/>
          </p:nvSpPr>
          <p:spPr>
            <a:xfrm>
              <a:off x="6504717" y="2431533"/>
              <a:ext cx="739376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  <a:endParaRPr lang="en-GB" sz="2200" dirty="0"/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33E0F5EC-3CC9-4453-BEF7-9081156FCDE9}"/>
              </a:ext>
            </a:extLst>
          </p:cNvPr>
          <p:cNvGrpSpPr/>
          <p:nvPr/>
        </p:nvGrpSpPr>
        <p:grpSpPr>
          <a:xfrm>
            <a:off x="10071517" y="4484250"/>
            <a:ext cx="683199" cy="578106"/>
            <a:chOff x="6504717" y="2345064"/>
            <a:chExt cx="739377" cy="625642"/>
          </a:xfrm>
        </p:grpSpPr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476B2B42-5BF7-4D64-BD9F-C149C996364F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26CC4767-7D58-4A4E-8B2A-8867FA19E879}"/>
                </a:ext>
              </a:extLst>
            </p:cNvPr>
            <p:cNvSpPr txBox="1"/>
            <p:nvPr/>
          </p:nvSpPr>
          <p:spPr>
            <a:xfrm>
              <a:off x="6504717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189E4129-C0BE-4F73-A349-5BD108A46DF2}"/>
              </a:ext>
            </a:extLst>
          </p:cNvPr>
          <p:cNvGrpSpPr/>
          <p:nvPr/>
        </p:nvGrpSpPr>
        <p:grpSpPr>
          <a:xfrm>
            <a:off x="10071526" y="1629009"/>
            <a:ext cx="683199" cy="578106"/>
            <a:chOff x="6504717" y="2345064"/>
            <a:chExt cx="739376" cy="625642"/>
          </a:xfrm>
        </p:grpSpPr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9635724D-1795-4CDE-A4CA-72FC95AA2FFC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B423FC41-5554-4D88-ACDB-E9E8562C691E}"/>
                </a:ext>
              </a:extLst>
            </p:cNvPr>
            <p:cNvSpPr txBox="1"/>
            <p:nvPr/>
          </p:nvSpPr>
          <p:spPr>
            <a:xfrm>
              <a:off x="6504717" y="2431533"/>
              <a:ext cx="739376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  <a:endParaRPr lang="en-GB" sz="2200" dirty="0"/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42B14453-0AEA-4F46-A973-476976D20370}"/>
              </a:ext>
            </a:extLst>
          </p:cNvPr>
          <p:cNvGrpSpPr/>
          <p:nvPr/>
        </p:nvGrpSpPr>
        <p:grpSpPr>
          <a:xfrm>
            <a:off x="10071517" y="3051053"/>
            <a:ext cx="683199" cy="578106"/>
            <a:chOff x="6504717" y="2345064"/>
            <a:chExt cx="739377" cy="625642"/>
          </a:xfrm>
        </p:grpSpPr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75079BE8-A898-4F6A-934F-DEAC465B5FD5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9AF53C83-B95E-490E-B263-80519642BF39}"/>
                </a:ext>
              </a:extLst>
            </p:cNvPr>
            <p:cNvSpPr txBox="1"/>
            <p:nvPr/>
          </p:nvSpPr>
          <p:spPr>
            <a:xfrm>
              <a:off x="6504717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B60B54F6-33B3-4EB3-B777-4251C33D58AC}"/>
              </a:ext>
            </a:extLst>
          </p:cNvPr>
          <p:cNvGrpSpPr/>
          <p:nvPr/>
        </p:nvGrpSpPr>
        <p:grpSpPr>
          <a:xfrm>
            <a:off x="10071517" y="3773227"/>
            <a:ext cx="683199" cy="578106"/>
            <a:chOff x="6504717" y="2345064"/>
            <a:chExt cx="739377" cy="625642"/>
          </a:xfrm>
        </p:grpSpPr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9C304602-E978-4528-A414-C6FDB05A3C56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E71BC1B9-8D82-49FE-89DE-ADD852A9BAC9}"/>
                </a:ext>
              </a:extLst>
            </p:cNvPr>
            <p:cNvSpPr txBox="1"/>
            <p:nvPr/>
          </p:nvSpPr>
          <p:spPr>
            <a:xfrm>
              <a:off x="6504717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AAC3274D-AED0-4DCE-A308-84FD04335BF8}"/>
              </a:ext>
            </a:extLst>
          </p:cNvPr>
          <p:cNvGrpSpPr/>
          <p:nvPr/>
        </p:nvGrpSpPr>
        <p:grpSpPr>
          <a:xfrm>
            <a:off x="10071526" y="2340031"/>
            <a:ext cx="683199" cy="578106"/>
            <a:chOff x="6504717" y="2345064"/>
            <a:chExt cx="739376" cy="625642"/>
          </a:xfrm>
        </p:grpSpPr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824D9832-FE74-4EC5-9543-BBC3B165839F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034BB941-4D52-40F0-A72B-CA79967903E9}"/>
                </a:ext>
              </a:extLst>
            </p:cNvPr>
            <p:cNvSpPr txBox="1"/>
            <p:nvPr/>
          </p:nvSpPr>
          <p:spPr>
            <a:xfrm>
              <a:off x="6504717" y="2431533"/>
              <a:ext cx="739376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000" dirty="0"/>
                <a:t>0.01</a:t>
              </a:r>
              <a:endParaRPr lang="en-GB" sz="2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1671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22BC001-7F95-493F-99ED-F3CB0A31C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5NPV-1 Tenths and hundredths</a:t>
            </a:r>
            <a:endParaRPr lang="en-GB" alt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811027-AB9F-4BCB-A762-BF5C0392BD3A}"/>
              </a:ext>
            </a:extLst>
          </p:cNvPr>
          <p:cNvSpPr txBox="1">
            <a:spLocks/>
          </p:cNvSpPr>
          <p:nvPr/>
        </p:nvSpPr>
        <p:spPr>
          <a:xfrm>
            <a:off x="6192012" y="1556792"/>
            <a:ext cx="5390389" cy="3888433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the blue counter has a value of 1, what happens to its value when it moves from the ones column to the tenths column? And from the tenths column to the hundredths column?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happens to the counter’s value when you move it the other way?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Picture 6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CA9B4A9-D87E-459A-ADBB-085971F3C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8" y="1549745"/>
            <a:ext cx="5256584" cy="4758981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7C5A0938-8FE9-4174-9479-D251674A5BB0}"/>
              </a:ext>
            </a:extLst>
          </p:cNvPr>
          <p:cNvSpPr/>
          <p:nvPr/>
        </p:nvSpPr>
        <p:spPr>
          <a:xfrm>
            <a:off x="-259" y="2383851"/>
            <a:ext cx="1414422" cy="318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1BE66CA-99B0-4FD0-9DD1-AD8A541AA315}"/>
              </a:ext>
            </a:extLst>
          </p:cNvPr>
          <p:cNvSpPr/>
          <p:nvPr/>
        </p:nvSpPr>
        <p:spPr>
          <a:xfrm>
            <a:off x="1959510" y="5033868"/>
            <a:ext cx="1466546" cy="1250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93A5D8D-DE1E-4E49-8072-83C0C2C80385}"/>
              </a:ext>
            </a:extLst>
          </p:cNvPr>
          <p:cNvSpPr/>
          <p:nvPr/>
        </p:nvSpPr>
        <p:spPr>
          <a:xfrm>
            <a:off x="3426056" y="5033868"/>
            <a:ext cx="1466546" cy="1250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DA7981F-BA47-417B-AF18-7F15DA7E04AE}"/>
              </a:ext>
            </a:extLst>
          </p:cNvPr>
          <p:cNvSpPr/>
          <p:nvPr/>
        </p:nvSpPr>
        <p:spPr>
          <a:xfrm>
            <a:off x="2075958" y="1313181"/>
            <a:ext cx="1341778" cy="1250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BB1CEAA-2E4A-4F6D-AD4D-389ECF1D2B68}"/>
              </a:ext>
            </a:extLst>
          </p:cNvPr>
          <p:cNvSpPr/>
          <p:nvPr/>
        </p:nvSpPr>
        <p:spPr>
          <a:xfrm>
            <a:off x="1621607" y="4203062"/>
            <a:ext cx="786406" cy="477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2" name="Picture 71" descr="A picture containing mirror&#10;&#10;Description automatically generated">
            <a:extLst>
              <a:ext uri="{FF2B5EF4-FFF2-40B4-BE49-F238E27FC236}">
                <a16:creationId xmlns:a16="http://schemas.microsoft.com/office/drawing/2014/main" id="{5DB907F3-A274-4FF3-A5C4-D9031C08E8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96" y="4242987"/>
            <a:ext cx="396000" cy="393429"/>
          </a:xfrm>
          <a:prstGeom prst="rect">
            <a:avLst/>
          </a:prstGeom>
        </p:spPr>
      </p:pic>
      <p:pic>
        <p:nvPicPr>
          <p:cNvPr id="73" name="Picture 7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41C756AD-B2C6-489C-A3A2-E6E8CCF49D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47" y="1545023"/>
            <a:ext cx="1296000" cy="949145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F38CC794-3A16-445E-BAF4-FCDCCD99594A}"/>
              </a:ext>
            </a:extLst>
          </p:cNvPr>
          <p:cNvSpPr/>
          <p:nvPr/>
        </p:nvSpPr>
        <p:spPr>
          <a:xfrm>
            <a:off x="3422541" y="1313181"/>
            <a:ext cx="1341778" cy="1250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5" name="Picture 7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F8251447-D940-4967-980C-1A426BB33A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25" y="1545023"/>
            <a:ext cx="1296000" cy="949145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65B5190A-0388-4442-AFE0-8C85A2DA1F5C}"/>
              </a:ext>
            </a:extLst>
          </p:cNvPr>
          <p:cNvSpPr/>
          <p:nvPr/>
        </p:nvSpPr>
        <p:spPr>
          <a:xfrm>
            <a:off x="1265562" y="4714546"/>
            <a:ext cx="4462500" cy="56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7" name="Picture 76" descr="A picture containing shirt&#10;&#10;Description automatically generated">
            <a:extLst>
              <a:ext uri="{FF2B5EF4-FFF2-40B4-BE49-F238E27FC236}">
                <a16:creationId xmlns:a16="http://schemas.microsoft.com/office/drawing/2014/main" id="{1380F65B-CD37-4354-A5A7-D178B21532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78" y="4784056"/>
            <a:ext cx="1296144" cy="1021287"/>
          </a:xfrm>
          <a:prstGeom prst="rect">
            <a:avLst/>
          </a:prstGeom>
        </p:spPr>
      </p:pic>
      <p:pic>
        <p:nvPicPr>
          <p:cNvPr id="78" name="Picture 77" descr="A picture containing shirt&#10;&#10;Description automatically generated">
            <a:extLst>
              <a:ext uri="{FF2B5EF4-FFF2-40B4-BE49-F238E27FC236}">
                <a16:creationId xmlns:a16="http://schemas.microsoft.com/office/drawing/2014/main" id="{8A03DB58-8D3D-4A79-A8DD-127D05D84C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06" y="4784056"/>
            <a:ext cx="1296144" cy="1021287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69C2215C-C61D-432A-BDFA-03C3F68D3284}"/>
              </a:ext>
            </a:extLst>
          </p:cNvPr>
          <p:cNvSpPr/>
          <p:nvPr/>
        </p:nvSpPr>
        <p:spPr>
          <a:xfrm>
            <a:off x="5395383" y="2120578"/>
            <a:ext cx="724989" cy="218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B62937C-1D38-45CA-80BE-61B98C603CF7}"/>
              </a:ext>
            </a:extLst>
          </p:cNvPr>
          <p:cNvSpPr/>
          <p:nvPr/>
        </p:nvSpPr>
        <p:spPr>
          <a:xfrm>
            <a:off x="1430854" y="2612657"/>
            <a:ext cx="1285761" cy="492443"/>
          </a:xfrm>
          <a:prstGeom prst="rect">
            <a:avLst/>
          </a:prstGeom>
          <a:solidFill>
            <a:srgbClr val="D3E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 sz="24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9E77481-1F32-4232-A054-47B7CE89F381}"/>
              </a:ext>
            </a:extLst>
          </p:cNvPr>
          <p:cNvSpPr/>
          <p:nvPr/>
        </p:nvSpPr>
        <p:spPr>
          <a:xfrm>
            <a:off x="2742531" y="2612657"/>
            <a:ext cx="1285761" cy="492443"/>
          </a:xfrm>
          <a:prstGeom prst="rect">
            <a:avLst/>
          </a:prstGeom>
          <a:solidFill>
            <a:srgbClr val="D3E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 sz="24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2615F40-F221-404D-B556-9C913711F6E5}"/>
              </a:ext>
            </a:extLst>
          </p:cNvPr>
          <p:cNvSpPr/>
          <p:nvPr/>
        </p:nvSpPr>
        <p:spPr>
          <a:xfrm>
            <a:off x="4051587" y="2612657"/>
            <a:ext cx="1285761" cy="492443"/>
          </a:xfrm>
          <a:prstGeom prst="rect">
            <a:avLst/>
          </a:prstGeom>
          <a:solidFill>
            <a:srgbClr val="D3E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 sz="24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8F31887-0A60-45BE-9DFF-8E09FE23C13E}"/>
              </a:ext>
            </a:extLst>
          </p:cNvPr>
          <p:cNvSpPr txBox="1"/>
          <p:nvPr/>
        </p:nvSpPr>
        <p:spPr>
          <a:xfrm>
            <a:off x="1745894" y="2611814"/>
            <a:ext cx="672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400" dirty="0"/>
              <a:t>1s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BD4AC64-6492-4D87-86CE-71A5B31D0114}"/>
              </a:ext>
            </a:extLst>
          </p:cNvPr>
          <p:cNvSpPr txBox="1"/>
          <p:nvPr/>
        </p:nvSpPr>
        <p:spPr>
          <a:xfrm>
            <a:off x="2972298" y="2611814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400" dirty="0"/>
              <a:t>0.1s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05E6302-060C-494F-BC6B-CF4F63F7CB05}"/>
              </a:ext>
            </a:extLst>
          </p:cNvPr>
          <p:cNvSpPr txBox="1"/>
          <p:nvPr/>
        </p:nvSpPr>
        <p:spPr>
          <a:xfrm>
            <a:off x="4187416" y="2611814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400" dirty="0"/>
              <a:t>0.01s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77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8FF3F552-8B8B-43C1-BEB0-AE9454A7B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5NPV-1 Tenths and hundredths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A032F5-1651-4E08-AD22-0FB72F2BDF22}"/>
              </a:ext>
            </a:extLst>
          </p:cNvPr>
          <p:cNvSpPr txBox="1"/>
          <p:nvPr/>
        </p:nvSpPr>
        <p:spPr>
          <a:xfrm>
            <a:off x="1473439" y="4814563"/>
            <a:ext cx="37800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hundredths are equivalent to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tenth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55FAE6-08D1-4C55-90B8-8A991EBA09D8}"/>
              </a:ext>
            </a:extLst>
          </p:cNvPr>
          <p:cNvSpPr txBox="1"/>
          <p:nvPr/>
        </p:nvSpPr>
        <p:spPr>
          <a:xfrm>
            <a:off x="6819828" y="4814563"/>
            <a:ext cx="38520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000" dirty="0">
                <a:solidFill>
                  <a:srgbClr val="585858"/>
                </a:solidFill>
              </a:rPr>
              <a:t>0.1</a:t>
            </a:r>
            <a: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is ten times the size of </a:t>
            </a:r>
            <a:r>
              <a:rPr lang="en-GB" sz="2000" dirty="0">
                <a:solidFill>
                  <a:srgbClr val="585858"/>
                </a:solidFill>
              </a:rPr>
              <a:t>0.01</a:t>
            </a:r>
            <a:endParaRPr kumimoji="0" lang="en-GB" sz="2000" b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000" dirty="0">
                <a:solidFill>
                  <a:srgbClr val="585858"/>
                </a:solidFill>
              </a:rPr>
              <a:t>0.01</a:t>
            </a:r>
            <a: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is one-tenth the size of </a:t>
            </a:r>
            <a:r>
              <a:rPr lang="en-GB" sz="2000" dirty="0">
                <a:solidFill>
                  <a:srgbClr val="585858"/>
                </a:solidFill>
              </a:rPr>
              <a:t>0.1</a:t>
            </a:r>
            <a:endParaRPr kumimoji="0" lang="en-GB" sz="2000" b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E85ABD-D43A-4935-A7E7-DDCBD5F00A3D}"/>
              </a:ext>
            </a:extLst>
          </p:cNvPr>
          <p:cNvSpPr/>
          <p:nvPr/>
        </p:nvSpPr>
        <p:spPr>
          <a:xfrm>
            <a:off x="1395213" y="1226304"/>
            <a:ext cx="4102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Grouping and exchange model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EF614B-249F-44C2-B3A1-95530B95BEA5}"/>
              </a:ext>
            </a:extLst>
          </p:cNvPr>
          <p:cNvSpPr txBox="1"/>
          <p:nvPr/>
        </p:nvSpPr>
        <p:spPr>
          <a:xfrm>
            <a:off x="6945878" y="1226304"/>
            <a:ext cx="3674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Scaling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B713D-AA2A-47EB-BF29-2394876591B7}"/>
              </a:ext>
            </a:extLst>
          </p:cNvPr>
          <p:cNvSpPr txBox="1">
            <a:spLocks/>
          </p:cNvSpPr>
          <p:nvPr/>
        </p:nvSpPr>
        <p:spPr>
          <a:xfrm>
            <a:off x="623888" y="5755408"/>
            <a:ext cx="10285378" cy="49439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Practise describing the relationship between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0.01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these two different ways.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C534D-DFA7-444F-B82C-55E63486B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897" y="1749255"/>
            <a:ext cx="1172997" cy="28247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CEE12D-17A5-4613-B145-982D6A323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303" y="1830409"/>
            <a:ext cx="2728149" cy="27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2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1, Learning Outcome 14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82917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describe and write decimals numbers with hundredths in different ways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1, Learning Outcome 14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1.24 Composition and calculation: hundredths and thousandths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456738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3:1-3:4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754F1A2-6579-489B-AAC5-CE838C892E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428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3:1</a:t>
            </a:r>
          </a:p>
        </p:txBody>
      </p:sp>
      <p:pic>
        <p:nvPicPr>
          <p:cNvPr id="4" name="Picture 3" descr="A black sign with white text&#10;&#10;Description generated with high confidence">
            <a:extLst>
              <a:ext uri="{FF2B5EF4-FFF2-40B4-BE49-F238E27FC236}">
                <a16:creationId xmlns:a16="http://schemas.microsoft.com/office/drawing/2014/main" id="{3E1BC968-D251-4C36-A5FE-87DE6E451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3077024"/>
            <a:ext cx="7907446" cy="70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63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1:2</a:t>
            </a:r>
          </a:p>
        </p:txBody>
      </p:sp>
      <p:pic>
        <p:nvPicPr>
          <p:cNvPr id="4098" name="Picture 2" descr="C:\Users\Liam\Documents\Design\NCETM\04 Images for B1 PPTs\Final PNG files\ncetm_mm_sp1_se22_aw0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77" y="1412777"/>
            <a:ext cx="7907446" cy="4493745"/>
          </a:xfrm>
          <a:prstGeom prst="rect">
            <a:avLst/>
          </a:prstGeom>
          <a:noFill/>
        </p:spPr>
      </p:pic>
      <p:pic>
        <p:nvPicPr>
          <p:cNvPr id="4099" name="Picture 3" descr="C:\Users\Liam\Documents\Design\NCETM\04 Images for B1 PPTs\Final PNG files\ncetm_mm_sp1_se22_aw003_colour_chan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600" y="1404000"/>
            <a:ext cx="594376" cy="581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44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3:2</a:t>
            </a:r>
          </a:p>
        </p:txBody>
      </p:sp>
      <p:pic>
        <p:nvPicPr>
          <p:cNvPr id="5" name="Picture 4" descr="A close up of a screen&#10;&#10;Description generated with high confidence">
            <a:extLst>
              <a:ext uri="{FF2B5EF4-FFF2-40B4-BE49-F238E27FC236}">
                <a16:creationId xmlns:a16="http://schemas.microsoft.com/office/drawing/2014/main" id="{BCA47041-D9DD-4A40-B6F7-027FEA314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991" y="2623792"/>
            <a:ext cx="7946021" cy="1610419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10370F9-381A-4475-A2EE-BA82725E95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2480" y="3102170"/>
            <a:ext cx="670833" cy="677351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BAFBD45-216D-477E-A4EA-322F2BED90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6" b="-4208"/>
          <a:stretch/>
        </p:blipFill>
        <p:spPr>
          <a:xfrm>
            <a:off x="3205482" y="3561080"/>
            <a:ext cx="828039" cy="838200"/>
          </a:xfrm>
          <a:prstGeom prst="rect">
            <a:avLst/>
          </a:prstGeom>
        </p:spPr>
      </p:pic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18E2DE7-A9F3-411C-B4E8-92B1C9DB78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6" b="-4208"/>
          <a:stretch/>
        </p:blipFill>
        <p:spPr>
          <a:xfrm>
            <a:off x="4949602" y="3561080"/>
            <a:ext cx="828039" cy="838200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1F7A4C0-DE19-4992-82EC-4F01F5C984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6" b="-4208"/>
          <a:stretch/>
        </p:blipFill>
        <p:spPr>
          <a:xfrm>
            <a:off x="6721252" y="3561080"/>
            <a:ext cx="828039" cy="838200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BF6A841-E998-4673-9DD4-800957D501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6" b="-4208"/>
          <a:stretch/>
        </p:blipFill>
        <p:spPr>
          <a:xfrm>
            <a:off x="8492902" y="3561080"/>
            <a:ext cx="828039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8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3:3</a:t>
            </a:r>
          </a:p>
        </p:txBody>
      </p:sp>
      <p:pic>
        <p:nvPicPr>
          <p:cNvPr id="4" name="Picture 3" descr="A screen shot of a window&#10;&#10;Description generated with high confidence">
            <a:extLst>
              <a:ext uri="{FF2B5EF4-FFF2-40B4-BE49-F238E27FC236}">
                <a16:creationId xmlns:a16="http://schemas.microsoft.com/office/drawing/2014/main" id="{3869EF5F-64A8-43DD-A8EE-319D05B7AA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8" y="1529284"/>
            <a:ext cx="4639523" cy="3799432"/>
          </a:xfrm>
          <a:prstGeom prst="rect">
            <a:avLst/>
          </a:prstGeom>
        </p:spPr>
      </p:pic>
      <p:pic>
        <p:nvPicPr>
          <p:cNvPr id="13" name="Picture 12" descr="A screen shot of a window&#10;&#10;Description generated with high confidence">
            <a:extLst>
              <a:ext uri="{FF2B5EF4-FFF2-40B4-BE49-F238E27FC236}">
                <a16:creationId xmlns:a16="http://schemas.microsoft.com/office/drawing/2014/main" id="{41F1C1D8-40F2-4579-8CF1-5E709025B6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0717" y="1600201"/>
            <a:ext cx="409073" cy="300789"/>
          </a:xfrm>
          <a:prstGeom prst="rect">
            <a:avLst/>
          </a:prstGeom>
        </p:spPr>
      </p:pic>
      <p:pic>
        <p:nvPicPr>
          <p:cNvPr id="14" name="Picture 13" descr="A screen shot of a window&#10;&#10;Description generated with high confidence">
            <a:extLst>
              <a:ext uri="{FF2B5EF4-FFF2-40B4-BE49-F238E27FC236}">
                <a16:creationId xmlns:a16="http://schemas.microsoft.com/office/drawing/2014/main" id="{28E60A7B-22DB-421B-97E5-01A1A2D71D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0716" y="1883610"/>
            <a:ext cx="409073" cy="300790"/>
          </a:xfrm>
          <a:prstGeom prst="rect">
            <a:avLst/>
          </a:prstGeom>
        </p:spPr>
      </p:pic>
      <p:pic>
        <p:nvPicPr>
          <p:cNvPr id="15" name="Picture 14" descr="A screen shot of a window&#10;&#10;Description generated with high confidence">
            <a:extLst>
              <a:ext uri="{FF2B5EF4-FFF2-40B4-BE49-F238E27FC236}">
                <a16:creationId xmlns:a16="http://schemas.microsoft.com/office/drawing/2014/main" id="{EDC45D0B-61E6-4A70-84CB-DF305E83CE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0715" y="2161422"/>
            <a:ext cx="409073" cy="300790"/>
          </a:xfrm>
          <a:prstGeom prst="rect">
            <a:avLst/>
          </a:prstGeom>
        </p:spPr>
      </p:pic>
      <p:pic>
        <p:nvPicPr>
          <p:cNvPr id="16" name="Picture 15" descr="A screen shot of a window&#10;&#10;Description generated with high confidence">
            <a:extLst>
              <a:ext uri="{FF2B5EF4-FFF2-40B4-BE49-F238E27FC236}">
                <a16:creationId xmlns:a16="http://schemas.microsoft.com/office/drawing/2014/main" id="{C4F9F2F7-0D30-4445-BBA0-BD2FEABD00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0714" y="2439234"/>
            <a:ext cx="409073" cy="300789"/>
          </a:xfrm>
          <a:prstGeom prst="rect">
            <a:avLst/>
          </a:prstGeom>
        </p:spPr>
      </p:pic>
      <p:pic>
        <p:nvPicPr>
          <p:cNvPr id="17" name="Picture 16" descr="A screen shot of a window&#10;&#10;Description generated with high confidence">
            <a:extLst>
              <a:ext uri="{FF2B5EF4-FFF2-40B4-BE49-F238E27FC236}">
                <a16:creationId xmlns:a16="http://schemas.microsoft.com/office/drawing/2014/main" id="{5C85CAEA-75CF-4DD8-AD97-D03018E9FA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0713" y="2723080"/>
            <a:ext cx="409073" cy="300790"/>
          </a:xfrm>
          <a:prstGeom prst="rect">
            <a:avLst/>
          </a:prstGeom>
        </p:spPr>
      </p:pic>
      <p:pic>
        <p:nvPicPr>
          <p:cNvPr id="18" name="Picture 17" descr="A screen shot of a window&#10;&#10;Description generated with high confidence">
            <a:extLst>
              <a:ext uri="{FF2B5EF4-FFF2-40B4-BE49-F238E27FC236}">
                <a16:creationId xmlns:a16="http://schemas.microsoft.com/office/drawing/2014/main" id="{B754AADE-73B0-4F22-BCDD-83150FCF69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0713" y="3000890"/>
            <a:ext cx="409073" cy="300792"/>
          </a:xfrm>
          <a:prstGeom prst="rect">
            <a:avLst/>
          </a:prstGeom>
        </p:spPr>
      </p:pic>
      <p:pic>
        <p:nvPicPr>
          <p:cNvPr id="19" name="Picture 18" descr="A screen shot of a window&#10;&#10;Description generated with high confidence">
            <a:extLst>
              <a:ext uri="{FF2B5EF4-FFF2-40B4-BE49-F238E27FC236}">
                <a16:creationId xmlns:a16="http://schemas.microsoft.com/office/drawing/2014/main" id="{6B0A4FC6-7103-4E8C-829E-92F38746AC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0712" y="3280290"/>
            <a:ext cx="409073" cy="300792"/>
          </a:xfrm>
          <a:prstGeom prst="rect">
            <a:avLst/>
          </a:prstGeom>
        </p:spPr>
      </p:pic>
      <p:pic>
        <p:nvPicPr>
          <p:cNvPr id="20" name="Picture 19" descr="A screen shot of a window&#10;&#10;Description generated with high confidence">
            <a:extLst>
              <a:ext uri="{FF2B5EF4-FFF2-40B4-BE49-F238E27FC236}">
                <a16:creationId xmlns:a16="http://schemas.microsoft.com/office/drawing/2014/main" id="{13582506-50CB-41B4-9D54-88E0571354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0712" y="3567631"/>
            <a:ext cx="409073" cy="292851"/>
          </a:xfrm>
          <a:prstGeom prst="rect">
            <a:avLst/>
          </a:prstGeom>
        </p:spPr>
      </p:pic>
      <p:pic>
        <p:nvPicPr>
          <p:cNvPr id="21" name="Picture 20" descr="A screen shot of a window&#10;&#10;Description generated with high confidence">
            <a:extLst>
              <a:ext uri="{FF2B5EF4-FFF2-40B4-BE49-F238E27FC236}">
                <a16:creationId xmlns:a16="http://schemas.microsoft.com/office/drawing/2014/main" id="{862F987C-F3F2-4ECA-8E8C-EB4036B60C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0711" y="3851041"/>
            <a:ext cx="409073" cy="292851"/>
          </a:xfrm>
          <a:prstGeom prst="rect">
            <a:avLst/>
          </a:prstGeom>
        </p:spPr>
      </p:pic>
      <p:pic>
        <p:nvPicPr>
          <p:cNvPr id="22" name="Picture 21" descr="A screen shot of a window&#10;&#10;Description generated with high confidence">
            <a:extLst>
              <a:ext uri="{FF2B5EF4-FFF2-40B4-BE49-F238E27FC236}">
                <a16:creationId xmlns:a16="http://schemas.microsoft.com/office/drawing/2014/main" id="{F180B6C0-D26C-49BB-8214-23745E2C25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0711" y="4119323"/>
            <a:ext cx="409073" cy="306310"/>
          </a:xfrm>
          <a:prstGeom prst="rect">
            <a:avLst/>
          </a:prstGeom>
        </p:spPr>
      </p:pic>
      <p:pic>
        <p:nvPicPr>
          <p:cNvPr id="23" name="Picture 22" descr="A screen shot of a window&#10;&#10;Description generated with high confidence">
            <a:extLst>
              <a:ext uri="{FF2B5EF4-FFF2-40B4-BE49-F238E27FC236}">
                <a16:creationId xmlns:a16="http://schemas.microsoft.com/office/drawing/2014/main" id="{031B1540-5C56-4E3D-902F-11248937870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6"/>
          <a:stretch/>
        </p:blipFill>
        <p:spPr>
          <a:xfrm>
            <a:off x="7797800" y="1529284"/>
            <a:ext cx="654050" cy="432866"/>
          </a:xfrm>
          <a:prstGeom prst="rect">
            <a:avLst/>
          </a:prstGeom>
        </p:spPr>
      </p:pic>
      <p:pic>
        <p:nvPicPr>
          <p:cNvPr id="24" name="Picture 23" descr="A screen shot of a window&#10;&#10;Description generated with high confidence">
            <a:extLst>
              <a:ext uri="{FF2B5EF4-FFF2-40B4-BE49-F238E27FC236}">
                <a16:creationId xmlns:a16="http://schemas.microsoft.com/office/drawing/2014/main" id="{E482BBDF-A648-4188-8002-DCD8722AE42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7800" y="1962150"/>
            <a:ext cx="654050" cy="477083"/>
          </a:xfrm>
          <a:prstGeom prst="rect">
            <a:avLst/>
          </a:prstGeom>
        </p:spPr>
      </p:pic>
      <p:pic>
        <p:nvPicPr>
          <p:cNvPr id="25" name="Picture 24" descr="A screen shot of a window&#10;&#10;Description generated with high confidence">
            <a:extLst>
              <a:ext uri="{FF2B5EF4-FFF2-40B4-BE49-F238E27FC236}">
                <a16:creationId xmlns:a16="http://schemas.microsoft.com/office/drawing/2014/main" id="{8A8DED30-5820-4CD0-BA89-A4A92D8DF8F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7800" y="2428568"/>
            <a:ext cx="654050" cy="43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1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3:4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40082F7-0B1C-494B-8974-8301B26FB8A8}"/>
              </a:ext>
            </a:extLst>
          </p:cNvPr>
          <p:cNvGraphicFramePr>
            <a:graphicFrameLocks noGrp="1"/>
          </p:cNvGraphicFramePr>
          <p:nvPr/>
        </p:nvGraphicFramePr>
        <p:xfrm>
          <a:off x="2390277" y="1101046"/>
          <a:ext cx="7351296" cy="1475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216">
                  <a:extLst>
                    <a:ext uri="{9D8B030D-6E8A-4147-A177-3AD203B41FA5}">
                      <a16:colId xmlns:a16="http://schemas.microsoft.com/office/drawing/2014/main" val="359674703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1381558999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2504133960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2064331815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4167189023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4225805780"/>
                    </a:ext>
                  </a:extLst>
                </a:gridCol>
              </a:tblGrid>
              <a:tr h="36199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1,000s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0.1s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0.01s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45214"/>
                  </a:ext>
                </a:extLst>
              </a:tr>
              <a:tr h="10180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223166"/>
                  </a:ext>
                </a:extLst>
              </a:tr>
            </a:tbl>
          </a:graphicData>
        </a:graphic>
      </p:graphicFrame>
      <p:pic>
        <p:nvPicPr>
          <p:cNvPr id="27" name="Picture 26" descr="A picture containing weapon, brass knucks, projectile&#10;&#10;Description generated with very high confidence">
            <a:extLst>
              <a:ext uri="{FF2B5EF4-FFF2-40B4-BE49-F238E27FC236}">
                <a16:creationId xmlns:a16="http://schemas.microsoft.com/office/drawing/2014/main" id="{4BA7A2DE-11EE-4E50-B6DD-0692E9BAE2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15"/>
          <a:stretch/>
        </p:blipFill>
        <p:spPr>
          <a:xfrm>
            <a:off x="7399054" y="1645937"/>
            <a:ext cx="459449" cy="41465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2D27C22-F49D-4FBD-8A22-31E46260E8D3}"/>
              </a:ext>
            </a:extLst>
          </p:cNvPr>
          <p:cNvCxnSpPr>
            <a:cxnSpLocks/>
          </p:cNvCxnSpPr>
          <p:nvPr/>
        </p:nvCxnSpPr>
        <p:spPr bwMode="auto">
          <a:xfrm>
            <a:off x="2390278" y="2570022"/>
            <a:ext cx="735129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Picture 29" descr="A picture containing weapon, brass knucks, projectile&#10;&#10;Description generated with very high confidence">
            <a:extLst>
              <a:ext uri="{FF2B5EF4-FFF2-40B4-BE49-F238E27FC236}">
                <a16:creationId xmlns:a16="http://schemas.microsoft.com/office/drawing/2014/main" id="{8E94B1BC-BA57-4438-9AF2-9ACC79DA0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15"/>
          <a:stretch/>
        </p:blipFill>
        <p:spPr>
          <a:xfrm>
            <a:off x="8643948" y="1645938"/>
            <a:ext cx="459449" cy="414657"/>
          </a:xfrm>
          <a:prstGeom prst="rect">
            <a:avLst/>
          </a:prstGeom>
        </p:spPr>
      </p:pic>
      <p:pic>
        <p:nvPicPr>
          <p:cNvPr id="31" name="Picture 30" descr="A picture containing weapon, brass knucks, projectile&#10;&#10;Description generated with very high confidence">
            <a:extLst>
              <a:ext uri="{FF2B5EF4-FFF2-40B4-BE49-F238E27FC236}">
                <a16:creationId xmlns:a16="http://schemas.microsoft.com/office/drawing/2014/main" id="{E7B25F2C-A46A-4556-852E-9D57EB519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15"/>
          <a:stretch/>
        </p:blipFill>
        <p:spPr>
          <a:xfrm>
            <a:off x="9118751" y="1645938"/>
            <a:ext cx="459449" cy="414657"/>
          </a:xfrm>
          <a:prstGeom prst="rect">
            <a:avLst/>
          </a:prstGeom>
        </p:spPr>
      </p:pic>
      <p:pic>
        <p:nvPicPr>
          <p:cNvPr id="32" name="Picture 31" descr="A picture containing weapon, brass knucks, projectile&#10;&#10;Description generated with very high confidence">
            <a:extLst>
              <a:ext uri="{FF2B5EF4-FFF2-40B4-BE49-F238E27FC236}">
                <a16:creationId xmlns:a16="http://schemas.microsoft.com/office/drawing/2014/main" id="{E236C1CA-C427-4460-8012-539E061F10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15"/>
          <a:stretch/>
        </p:blipFill>
        <p:spPr>
          <a:xfrm>
            <a:off x="8643947" y="2107980"/>
            <a:ext cx="459449" cy="41465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3D1AF4D-44C4-4501-B8C5-FF591AA1C460}"/>
              </a:ext>
            </a:extLst>
          </p:cNvPr>
          <p:cNvSpPr txBox="1"/>
          <p:nvPr/>
        </p:nvSpPr>
        <p:spPr bwMode="auto">
          <a:xfrm>
            <a:off x="6421858" y="2588788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476B13-9EB1-4D82-9FDF-2999612ED912}"/>
              </a:ext>
            </a:extLst>
          </p:cNvPr>
          <p:cNvSpPr txBox="1"/>
          <p:nvPr/>
        </p:nvSpPr>
        <p:spPr bwMode="auto">
          <a:xfrm>
            <a:off x="7593792" y="2585709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8C2D08-2782-47A3-A5E7-AC0635F99F69}"/>
              </a:ext>
            </a:extLst>
          </p:cNvPr>
          <p:cNvSpPr txBox="1"/>
          <p:nvPr/>
        </p:nvSpPr>
        <p:spPr bwMode="auto">
          <a:xfrm>
            <a:off x="8828083" y="2588788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E77787-137E-4E2E-AC11-1B15E36BE1EE}"/>
              </a:ext>
            </a:extLst>
          </p:cNvPr>
          <p:cNvSpPr txBox="1"/>
          <p:nvPr/>
        </p:nvSpPr>
        <p:spPr bwMode="auto">
          <a:xfrm>
            <a:off x="7021300" y="2588788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.</a:t>
            </a:r>
          </a:p>
        </p:txBody>
      </p:sp>
      <p:pic>
        <p:nvPicPr>
          <p:cNvPr id="37" name="Picture 36" descr="A picture containing weapon, brass knucks, projectile&#10;&#10;Description generated with very high confidence">
            <a:extLst>
              <a:ext uri="{FF2B5EF4-FFF2-40B4-BE49-F238E27FC236}">
                <a16:creationId xmlns:a16="http://schemas.microsoft.com/office/drawing/2014/main" id="{852DA54A-8A48-4CE1-BF77-95A6A76786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15"/>
          <a:stretch/>
        </p:blipFill>
        <p:spPr>
          <a:xfrm>
            <a:off x="9118750" y="2107980"/>
            <a:ext cx="459449" cy="414657"/>
          </a:xfrm>
          <a:prstGeom prst="rect">
            <a:avLst/>
          </a:prstGeom>
        </p:spPr>
      </p:pic>
      <p:pic>
        <p:nvPicPr>
          <p:cNvPr id="39" name="Picture 38" descr="A picture containing weapon, brass knucks, projectile&#10;&#10;Description generated with very high confidence">
            <a:extLst>
              <a:ext uri="{FF2B5EF4-FFF2-40B4-BE49-F238E27FC236}">
                <a16:creationId xmlns:a16="http://schemas.microsoft.com/office/drawing/2014/main" id="{CD97B305-DEAA-469A-96B8-F8EF1A0672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15"/>
          <a:stretch/>
        </p:blipFill>
        <p:spPr>
          <a:xfrm>
            <a:off x="6192133" y="1628206"/>
            <a:ext cx="459449" cy="414657"/>
          </a:xfrm>
          <a:prstGeom prst="rect">
            <a:avLst/>
          </a:prstGeom>
        </p:spPr>
      </p:pic>
      <p:pic>
        <p:nvPicPr>
          <p:cNvPr id="40" name="Picture 39" descr="A picture containing weapon, brass knucks, projectile&#10;&#10;Description generated with very high confidence">
            <a:extLst>
              <a:ext uri="{FF2B5EF4-FFF2-40B4-BE49-F238E27FC236}">
                <a16:creationId xmlns:a16="http://schemas.microsoft.com/office/drawing/2014/main" id="{48001BA0-EF70-4DCE-BAA3-D9EBB042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15"/>
          <a:stretch/>
        </p:blipFill>
        <p:spPr>
          <a:xfrm>
            <a:off x="6666936" y="1628206"/>
            <a:ext cx="459449" cy="414657"/>
          </a:xfrm>
          <a:prstGeom prst="rect">
            <a:avLst/>
          </a:prstGeom>
        </p:spPr>
      </p:pic>
      <p:pic>
        <p:nvPicPr>
          <p:cNvPr id="41" name="Picture 40" descr="A picture containing weapon, brass knucks, projectile&#10;&#10;Description generated with very high confidence">
            <a:extLst>
              <a:ext uri="{FF2B5EF4-FFF2-40B4-BE49-F238E27FC236}">
                <a16:creationId xmlns:a16="http://schemas.microsoft.com/office/drawing/2014/main" id="{B05B3E32-3C59-417F-BCB3-E757ADDAD1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15"/>
          <a:stretch/>
        </p:blipFill>
        <p:spPr>
          <a:xfrm>
            <a:off x="6437534" y="2107980"/>
            <a:ext cx="459449" cy="414657"/>
          </a:xfrm>
          <a:prstGeom prst="rect">
            <a:avLst/>
          </a:prstGeom>
        </p:spPr>
      </p:pic>
      <p:pic>
        <p:nvPicPr>
          <p:cNvPr id="42" name="Picture 41" descr="A picture containing weapon, brass knucks, projectile&#10;&#10;Description generated with very high confidence">
            <a:extLst>
              <a:ext uri="{FF2B5EF4-FFF2-40B4-BE49-F238E27FC236}">
                <a16:creationId xmlns:a16="http://schemas.microsoft.com/office/drawing/2014/main" id="{E40008BA-5B77-4C55-9AB7-4100CB63E6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15"/>
          <a:stretch/>
        </p:blipFill>
        <p:spPr>
          <a:xfrm>
            <a:off x="4969400" y="1628206"/>
            <a:ext cx="459449" cy="414657"/>
          </a:xfrm>
          <a:prstGeom prst="rect">
            <a:avLst/>
          </a:prstGeom>
        </p:spPr>
      </p:pic>
      <p:pic>
        <p:nvPicPr>
          <p:cNvPr id="43" name="Picture 42" descr="A picture containing weapon, brass knucks, projectile&#10;&#10;Description generated with very high confidence">
            <a:extLst>
              <a:ext uri="{FF2B5EF4-FFF2-40B4-BE49-F238E27FC236}">
                <a16:creationId xmlns:a16="http://schemas.microsoft.com/office/drawing/2014/main" id="{6D6DA6E8-2871-4A8D-848C-2C811A2028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15"/>
          <a:stretch/>
        </p:blipFill>
        <p:spPr>
          <a:xfrm>
            <a:off x="5444203" y="1628206"/>
            <a:ext cx="459449" cy="41465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F1FC351-14C9-45AC-9A46-441AE7841CFE}"/>
              </a:ext>
            </a:extLst>
          </p:cNvPr>
          <p:cNvSpPr txBox="1"/>
          <p:nvPr/>
        </p:nvSpPr>
        <p:spPr bwMode="auto">
          <a:xfrm>
            <a:off x="5185723" y="2585708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3302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87FC18-9126-4995-B93C-3774E918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5NPV-1 Tenths and hundredths</a:t>
            </a:r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244A1F5-D604-45B6-A9C3-101B2D85C1AF}"/>
              </a:ext>
            </a:extLst>
          </p:cNvPr>
          <p:cNvGrpSpPr/>
          <p:nvPr/>
        </p:nvGrpSpPr>
        <p:grpSpPr>
          <a:xfrm>
            <a:off x="822998" y="1124744"/>
            <a:ext cx="4978776" cy="4968552"/>
            <a:chOff x="3584608" y="1124744"/>
            <a:chExt cx="4978776" cy="496855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90E2A57-A83C-4A9D-AE7B-DA81D5D52D09}"/>
                </a:ext>
              </a:extLst>
            </p:cNvPr>
            <p:cNvGrpSpPr/>
            <p:nvPr/>
          </p:nvGrpSpPr>
          <p:grpSpPr>
            <a:xfrm>
              <a:off x="3591624" y="1124744"/>
              <a:ext cx="4968552" cy="4968552"/>
              <a:chOff x="3575720" y="1124744"/>
              <a:chExt cx="4968552" cy="4968552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F360A9C-1EF1-42E3-9B26-63134EBFD0E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575720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B218712-C0CC-4DDD-8C6D-DCDD742E6AB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072575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347A3FE-4B3B-4D75-BF15-45E769E68FB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69430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23441D3-6CB5-4206-8B25-01B593A725E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066285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1F55105-3D9D-4D97-A6EF-BD14100D9B4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563140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45C28AB-E2A7-43C8-9A96-F22A13A1277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59995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1858335-A491-44DA-B5F1-3FFF003974E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56850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8A095DD-D982-406A-884A-AD284030E01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053705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84FBC8E-7358-4FAD-8F35-F5027E81EB7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550560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BEF5B96-3ACC-46E1-8D5E-067BFBDC65D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047415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947829A-22E3-4CF3-9DEA-0DA5D5D42DB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544272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065741F-9349-44CC-87A1-CF2A74D10DC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4" y="6086880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529B709-D56E-420C-BFCD-F0F2B4D38AB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4" y="5596439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DE5B808-8527-43E3-B04D-FC8C179B87B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3" y="5099584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0AE6B63-4C68-4BFB-B046-DEAC9377D25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4" y="4105874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544BAC9-4C20-408D-991F-A858EDD527C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4" y="3112164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7F40CD4-D7E8-4D9A-8F90-E6A4F9BF5E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4" y="2118454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65254B7-A137-444C-9B6A-B0274B6F01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3" y="1621599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3FFE04C-3154-41BA-9A24-6BFB9C613B4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84608" y="1131160"/>
              <a:ext cx="4978776" cy="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35F6772-3FAA-47BD-954D-B80C5C18635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4" y="4602729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F6D34B8-E25D-4E89-AC4A-E97A8C782B1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3" y="3609019"/>
              <a:ext cx="4968553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911E3C0-7BD1-4FC3-B42B-B2FA181677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4" y="2615309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17784D1D-5C11-45D5-9469-07946F72A325}"/>
              </a:ext>
            </a:extLst>
          </p:cNvPr>
          <p:cNvGrpSpPr/>
          <p:nvPr/>
        </p:nvGrpSpPr>
        <p:grpSpPr>
          <a:xfrm>
            <a:off x="836351" y="1244733"/>
            <a:ext cx="5009140" cy="4778342"/>
            <a:chOff x="3597961" y="1244733"/>
            <a:chExt cx="5009140" cy="477834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C952586-277A-4F83-AB15-5CA944386283}"/>
                </a:ext>
              </a:extLst>
            </p:cNvPr>
            <p:cNvGrpSpPr/>
            <p:nvPr/>
          </p:nvGrpSpPr>
          <p:grpSpPr>
            <a:xfrm>
              <a:off x="3597961" y="1244733"/>
              <a:ext cx="543739" cy="4778342"/>
              <a:chOff x="3558201" y="1240757"/>
              <a:chExt cx="543739" cy="4778342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8BB400B-9BAA-40DA-8F0F-71AA90A69324}"/>
                  </a:ext>
                </a:extLst>
              </p:cNvPr>
              <p:cNvSpPr txBox="1"/>
              <p:nvPr/>
            </p:nvSpPr>
            <p:spPr>
              <a:xfrm>
                <a:off x="3569422" y="1240757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0.01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E6AC5D2-4A13-4ADD-9F10-6E21E9513AC2}"/>
                  </a:ext>
                </a:extLst>
              </p:cNvPr>
              <p:cNvSpPr txBox="1"/>
              <p:nvPr/>
            </p:nvSpPr>
            <p:spPr>
              <a:xfrm>
                <a:off x="3571538" y="1727491"/>
                <a:ext cx="5191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0.11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E64E62E-8676-443D-B1EF-C899EA3EFE8D}"/>
                  </a:ext>
                </a:extLst>
              </p:cNvPr>
              <p:cNvSpPr txBox="1"/>
              <p:nvPr/>
            </p:nvSpPr>
            <p:spPr>
              <a:xfrm>
                <a:off x="3558201" y="2227404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0.21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09BD71F-2C74-4356-9514-0A6FD65A4BC4}"/>
                  </a:ext>
                </a:extLst>
              </p:cNvPr>
              <p:cNvSpPr txBox="1"/>
              <p:nvPr/>
            </p:nvSpPr>
            <p:spPr>
              <a:xfrm>
                <a:off x="3558201" y="2727251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0.31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C4FEE03-1AD1-41AA-A55A-80753FAF65E4}"/>
                  </a:ext>
                </a:extLst>
              </p:cNvPr>
              <p:cNvSpPr txBox="1"/>
              <p:nvPr/>
            </p:nvSpPr>
            <p:spPr>
              <a:xfrm>
                <a:off x="3558201" y="3218055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0.41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70A6B7B-1425-4342-8D8C-D041177A8FAF}"/>
                  </a:ext>
                </a:extLst>
              </p:cNvPr>
              <p:cNvSpPr txBox="1"/>
              <p:nvPr/>
            </p:nvSpPr>
            <p:spPr>
              <a:xfrm>
                <a:off x="3558201" y="3717902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0.51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F223DF7-5BBC-4CBB-857A-3E9010A9F35C}"/>
                  </a:ext>
                </a:extLst>
              </p:cNvPr>
              <p:cNvSpPr txBox="1"/>
              <p:nvPr/>
            </p:nvSpPr>
            <p:spPr>
              <a:xfrm>
                <a:off x="3558201" y="4220824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0.61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A13533D-FF68-4361-819B-8F77D5D08056}"/>
                  </a:ext>
                </a:extLst>
              </p:cNvPr>
              <p:cNvSpPr txBox="1"/>
              <p:nvPr/>
            </p:nvSpPr>
            <p:spPr>
              <a:xfrm>
                <a:off x="3558201" y="4720671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0.61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D6BE062-67DC-43FC-B687-D92E9F6BBABD}"/>
                  </a:ext>
                </a:extLst>
              </p:cNvPr>
              <p:cNvSpPr txBox="1"/>
              <p:nvPr/>
            </p:nvSpPr>
            <p:spPr>
              <a:xfrm>
                <a:off x="3558201" y="5211475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0.81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206775F-F5AF-4AF3-900A-AFA02BCC1073}"/>
                  </a:ext>
                </a:extLst>
              </p:cNvPr>
              <p:cNvSpPr txBox="1"/>
              <p:nvPr/>
            </p:nvSpPr>
            <p:spPr>
              <a:xfrm>
                <a:off x="3558201" y="5711322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0.91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8D5B685-8810-4D58-9A8D-58D065FAEFAC}"/>
                </a:ext>
              </a:extLst>
            </p:cNvPr>
            <p:cNvGrpSpPr/>
            <p:nvPr/>
          </p:nvGrpSpPr>
          <p:grpSpPr>
            <a:xfrm>
              <a:off x="4096293" y="1244733"/>
              <a:ext cx="543739" cy="4778342"/>
              <a:chOff x="3558201" y="1240757"/>
              <a:chExt cx="543739" cy="4778342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0A2EB39-1DDB-4943-9CBD-8B6FB0E9A05D}"/>
                  </a:ext>
                </a:extLst>
              </p:cNvPr>
              <p:cNvSpPr txBox="1"/>
              <p:nvPr/>
            </p:nvSpPr>
            <p:spPr>
              <a:xfrm>
                <a:off x="3569422" y="1240757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0.02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E3E6C1D-A2A7-40C0-BF2B-DED5D049A0B5}"/>
                  </a:ext>
                </a:extLst>
              </p:cNvPr>
              <p:cNvSpPr txBox="1"/>
              <p:nvPr/>
            </p:nvSpPr>
            <p:spPr>
              <a:xfrm>
                <a:off x="3558201" y="1727491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0.12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2BDDB78-3FB6-4512-8AD5-5B4BD7D3026D}"/>
                  </a:ext>
                </a:extLst>
              </p:cNvPr>
              <p:cNvSpPr txBox="1"/>
              <p:nvPr/>
            </p:nvSpPr>
            <p:spPr>
              <a:xfrm>
                <a:off x="3558201" y="2227404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GB" sz="1400" dirty="0">
                    <a:solidFill>
                      <a:srgbClr val="585858"/>
                    </a:solidFill>
                  </a:rPr>
                  <a:t>0.22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3CEA89B-5F29-48C3-BB79-1B7406FA82C0}"/>
                  </a:ext>
                </a:extLst>
              </p:cNvPr>
              <p:cNvSpPr txBox="1"/>
              <p:nvPr/>
            </p:nvSpPr>
            <p:spPr>
              <a:xfrm>
                <a:off x="3558201" y="2727251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0.32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121181C-E2CE-4B87-ACF9-949F94974BDE}"/>
                  </a:ext>
                </a:extLst>
              </p:cNvPr>
              <p:cNvSpPr txBox="1"/>
              <p:nvPr/>
            </p:nvSpPr>
            <p:spPr>
              <a:xfrm>
                <a:off x="3558201" y="3218055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0.42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BC47F45-9823-4AF6-8FBE-088C366BBD15}"/>
                  </a:ext>
                </a:extLst>
              </p:cNvPr>
              <p:cNvSpPr txBox="1"/>
              <p:nvPr/>
            </p:nvSpPr>
            <p:spPr>
              <a:xfrm>
                <a:off x="3558201" y="3717902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0.52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457801D-606B-4FD9-AA4F-35D228338743}"/>
                  </a:ext>
                </a:extLst>
              </p:cNvPr>
              <p:cNvSpPr txBox="1"/>
              <p:nvPr/>
            </p:nvSpPr>
            <p:spPr>
              <a:xfrm>
                <a:off x="3558201" y="4220824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0.62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6F58EFA-8550-4FA3-BF4D-51097EB81F8C}"/>
                  </a:ext>
                </a:extLst>
              </p:cNvPr>
              <p:cNvSpPr txBox="1"/>
              <p:nvPr/>
            </p:nvSpPr>
            <p:spPr>
              <a:xfrm>
                <a:off x="3558201" y="4720671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0.72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B742186-A515-4B6B-B858-1F3D41743770}"/>
                  </a:ext>
                </a:extLst>
              </p:cNvPr>
              <p:cNvSpPr txBox="1"/>
              <p:nvPr/>
            </p:nvSpPr>
            <p:spPr>
              <a:xfrm>
                <a:off x="3558201" y="5211475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0.82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851825D-4D47-4175-939D-A25EA646EC58}"/>
                  </a:ext>
                </a:extLst>
              </p:cNvPr>
              <p:cNvSpPr txBox="1"/>
              <p:nvPr/>
            </p:nvSpPr>
            <p:spPr>
              <a:xfrm>
                <a:off x="3558201" y="5711322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0.92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000F4B7-2C4F-4E9E-80B6-4B888E6631A3}"/>
                </a:ext>
              </a:extLst>
            </p:cNvPr>
            <p:cNvGrpSpPr/>
            <p:nvPr/>
          </p:nvGrpSpPr>
          <p:grpSpPr>
            <a:xfrm>
              <a:off x="4589407" y="1244733"/>
              <a:ext cx="543739" cy="4778342"/>
              <a:chOff x="3558201" y="1240757"/>
              <a:chExt cx="543739" cy="4778342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BFDF812-4F5A-4399-AB40-CDC3695EB812}"/>
                  </a:ext>
                </a:extLst>
              </p:cNvPr>
              <p:cNvSpPr txBox="1"/>
              <p:nvPr/>
            </p:nvSpPr>
            <p:spPr>
              <a:xfrm>
                <a:off x="3569422" y="1240757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0.03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7EFC204-6935-439A-B4FD-F5240B983D70}"/>
                  </a:ext>
                </a:extLst>
              </p:cNvPr>
              <p:cNvSpPr txBox="1"/>
              <p:nvPr/>
            </p:nvSpPr>
            <p:spPr>
              <a:xfrm>
                <a:off x="3558201" y="1727491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0.13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4BA00D2-CE1E-472B-84C4-84C722CCCD3A}"/>
                  </a:ext>
                </a:extLst>
              </p:cNvPr>
              <p:cNvSpPr txBox="1"/>
              <p:nvPr/>
            </p:nvSpPr>
            <p:spPr>
              <a:xfrm>
                <a:off x="3558201" y="2227404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0.23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D43F607-0496-453B-A09C-EBDC4E760B02}"/>
                  </a:ext>
                </a:extLst>
              </p:cNvPr>
              <p:cNvSpPr txBox="1"/>
              <p:nvPr/>
            </p:nvSpPr>
            <p:spPr>
              <a:xfrm>
                <a:off x="3558201" y="2727251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0.33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433A1DF-E6D0-43B4-AB96-FE69BB728923}"/>
                  </a:ext>
                </a:extLst>
              </p:cNvPr>
              <p:cNvSpPr txBox="1"/>
              <p:nvPr/>
            </p:nvSpPr>
            <p:spPr>
              <a:xfrm>
                <a:off x="3558201" y="3218055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0.43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A9FDE85-E10E-498E-8921-50AF43908E88}"/>
                  </a:ext>
                </a:extLst>
              </p:cNvPr>
              <p:cNvSpPr txBox="1"/>
              <p:nvPr/>
            </p:nvSpPr>
            <p:spPr>
              <a:xfrm>
                <a:off x="3558201" y="3717902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0.53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A7ACABA-6CB6-4EB1-86A0-FD0FE2B39644}"/>
                  </a:ext>
                </a:extLst>
              </p:cNvPr>
              <p:cNvSpPr txBox="1"/>
              <p:nvPr/>
            </p:nvSpPr>
            <p:spPr>
              <a:xfrm>
                <a:off x="3558201" y="4220824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0.63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62285A1-2A2F-4464-960F-5A6B3B2D779A}"/>
                  </a:ext>
                </a:extLst>
              </p:cNvPr>
              <p:cNvSpPr txBox="1"/>
              <p:nvPr/>
            </p:nvSpPr>
            <p:spPr>
              <a:xfrm>
                <a:off x="3558201" y="4720671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0.73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00EA176-7631-4CF3-A988-7F5439313FFA}"/>
                  </a:ext>
                </a:extLst>
              </p:cNvPr>
              <p:cNvSpPr txBox="1"/>
              <p:nvPr/>
            </p:nvSpPr>
            <p:spPr>
              <a:xfrm>
                <a:off x="3558201" y="5211475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0.83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28D33BE-98BE-4DA3-80EF-A082AE05FEFC}"/>
                  </a:ext>
                </a:extLst>
              </p:cNvPr>
              <p:cNvSpPr txBox="1"/>
              <p:nvPr/>
            </p:nvSpPr>
            <p:spPr>
              <a:xfrm>
                <a:off x="3558201" y="5711322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0.93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4F153FBD-58A0-4D57-B3AF-6BC8BC767825}"/>
                </a:ext>
              </a:extLst>
            </p:cNvPr>
            <p:cNvGrpSpPr/>
            <p:nvPr/>
          </p:nvGrpSpPr>
          <p:grpSpPr>
            <a:xfrm>
              <a:off x="5087739" y="1244733"/>
              <a:ext cx="543739" cy="4778342"/>
              <a:chOff x="3558201" y="1240757"/>
              <a:chExt cx="543739" cy="4778342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B446355-3F32-4FD7-943E-6FD8DD02A71E}"/>
                  </a:ext>
                </a:extLst>
              </p:cNvPr>
              <p:cNvSpPr txBox="1"/>
              <p:nvPr/>
            </p:nvSpPr>
            <p:spPr>
              <a:xfrm>
                <a:off x="3569422" y="1240757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0.04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92A73B8-47A2-4B4B-A623-8E083EB7CA1E}"/>
                  </a:ext>
                </a:extLst>
              </p:cNvPr>
              <p:cNvSpPr txBox="1"/>
              <p:nvPr/>
            </p:nvSpPr>
            <p:spPr>
              <a:xfrm>
                <a:off x="3558201" y="1727491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0.14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C59A63C-8F60-49F6-B92F-FB4A29EAB581}"/>
                  </a:ext>
                </a:extLst>
              </p:cNvPr>
              <p:cNvSpPr txBox="1"/>
              <p:nvPr/>
            </p:nvSpPr>
            <p:spPr>
              <a:xfrm>
                <a:off x="3558201" y="2227404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0.24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5C45CCD-4475-4A53-A6A0-020A68F2E2AC}"/>
                  </a:ext>
                </a:extLst>
              </p:cNvPr>
              <p:cNvSpPr txBox="1"/>
              <p:nvPr/>
            </p:nvSpPr>
            <p:spPr>
              <a:xfrm>
                <a:off x="3558201" y="2727251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0.34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3B8BB52-497A-4D73-9386-DE55BA3F4106}"/>
                  </a:ext>
                </a:extLst>
              </p:cNvPr>
              <p:cNvSpPr txBox="1"/>
              <p:nvPr/>
            </p:nvSpPr>
            <p:spPr>
              <a:xfrm>
                <a:off x="3558201" y="3218055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0.44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575DBD5-1F2E-4008-A91F-966C63750178}"/>
                  </a:ext>
                </a:extLst>
              </p:cNvPr>
              <p:cNvSpPr txBox="1"/>
              <p:nvPr/>
            </p:nvSpPr>
            <p:spPr>
              <a:xfrm>
                <a:off x="3558201" y="3717902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0.54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1079604-B166-40A5-9B7A-50D77F7E475F}"/>
                  </a:ext>
                </a:extLst>
              </p:cNvPr>
              <p:cNvSpPr txBox="1"/>
              <p:nvPr/>
            </p:nvSpPr>
            <p:spPr>
              <a:xfrm>
                <a:off x="3558201" y="4220824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0.64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33C2DE8-9E15-4903-AC4F-FDC2FDD7BD3A}"/>
                  </a:ext>
                </a:extLst>
              </p:cNvPr>
              <p:cNvSpPr txBox="1"/>
              <p:nvPr/>
            </p:nvSpPr>
            <p:spPr>
              <a:xfrm>
                <a:off x="3558201" y="4720671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0.74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54869D0-8163-4F6F-B469-A94415FD7F53}"/>
                  </a:ext>
                </a:extLst>
              </p:cNvPr>
              <p:cNvSpPr txBox="1"/>
              <p:nvPr/>
            </p:nvSpPr>
            <p:spPr>
              <a:xfrm>
                <a:off x="3558201" y="5211475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0.84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75531DEE-FD30-458D-BB62-78383F14631C}"/>
                  </a:ext>
                </a:extLst>
              </p:cNvPr>
              <p:cNvSpPr txBox="1"/>
              <p:nvPr/>
            </p:nvSpPr>
            <p:spPr>
              <a:xfrm>
                <a:off x="3558201" y="5711322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0.94</a:t>
                </a: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FBAF2306-5164-4A27-BEFA-96066B21B4CD}"/>
                </a:ext>
              </a:extLst>
            </p:cNvPr>
            <p:cNvGrpSpPr/>
            <p:nvPr/>
          </p:nvGrpSpPr>
          <p:grpSpPr>
            <a:xfrm>
              <a:off x="5584701" y="1244733"/>
              <a:ext cx="543739" cy="4778342"/>
              <a:chOff x="3558201" y="1240757"/>
              <a:chExt cx="543739" cy="4778342"/>
            </a:xfrm>
          </p:grpSpPr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5891DAA-276F-405D-9464-BA0727A3B3CB}"/>
                  </a:ext>
                </a:extLst>
              </p:cNvPr>
              <p:cNvSpPr txBox="1"/>
              <p:nvPr/>
            </p:nvSpPr>
            <p:spPr>
              <a:xfrm>
                <a:off x="3569422" y="1240757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0.05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C956BA65-4312-47DB-AA53-701F8798F40A}"/>
                  </a:ext>
                </a:extLst>
              </p:cNvPr>
              <p:cNvSpPr txBox="1"/>
              <p:nvPr/>
            </p:nvSpPr>
            <p:spPr>
              <a:xfrm>
                <a:off x="3558201" y="1727491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0.15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84FB2B7C-8CC0-4416-BDCE-52EAB70BB22D}"/>
                  </a:ext>
                </a:extLst>
              </p:cNvPr>
              <p:cNvSpPr txBox="1"/>
              <p:nvPr/>
            </p:nvSpPr>
            <p:spPr>
              <a:xfrm>
                <a:off x="3558201" y="2227404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0.25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78DAC65-4439-4C8A-A2A2-4714B7FFA1FA}"/>
                  </a:ext>
                </a:extLst>
              </p:cNvPr>
              <p:cNvSpPr txBox="1"/>
              <p:nvPr/>
            </p:nvSpPr>
            <p:spPr>
              <a:xfrm>
                <a:off x="3558201" y="2727251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0.35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86A0150F-7CC7-4E9B-B407-56306B2C15AF}"/>
                  </a:ext>
                </a:extLst>
              </p:cNvPr>
              <p:cNvSpPr txBox="1"/>
              <p:nvPr/>
            </p:nvSpPr>
            <p:spPr>
              <a:xfrm>
                <a:off x="3558201" y="3218055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0.45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C0DC876-6576-40A5-B608-A2CA7B1B02AB}"/>
                  </a:ext>
                </a:extLst>
              </p:cNvPr>
              <p:cNvSpPr txBox="1"/>
              <p:nvPr/>
            </p:nvSpPr>
            <p:spPr>
              <a:xfrm>
                <a:off x="3558201" y="3717902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0.55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6C18B220-A724-41A2-AA0E-0A84AB6618AC}"/>
                  </a:ext>
                </a:extLst>
              </p:cNvPr>
              <p:cNvSpPr txBox="1"/>
              <p:nvPr/>
            </p:nvSpPr>
            <p:spPr>
              <a:xfrm>
                <a:off x="3558201" y="4220824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0.65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3D7E5DAB-29CF-4F27-A222-8CE5FD1FBC68}"/>
                  </a:ext>
                </a:extLst>
              </p:cNvPr>
              <p:cNvSpPr txBox="1"/>
              <p:nvPr/>
            </p:nvSpPr>
            <p:spPr>
              <a:xfrm>
                <a:off x="3558201" y="4720671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0.75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A2D9D35D-4091-4B9F-9C3C-42139DC3F9A9}"/>
                  </a:ext>
                </a:extLst>
              </p:cNvPr>
              <p:cNvSpPr txBox="1"/>
              <p:nvPr/>
            </p:nvSpPr>
            <p:spPr>
              <a:xfrm>
                <a:off x="3558201" y="5211475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0.85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786340E-1A52-45E3-B3A5-4DE416DA95DA}"/>
                  </a:ext>
                </a:extLst>
              </p:cNvPr>
              <p:cNvSpPr txBox="1"/>
              <p:nvPr/>
            </p:nvSpPr>
            <p:spPr>
              <a:xfrm>
                <a:off x="3558201" y="5711322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0.95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3600DCA4-72DD-4BFD-AEB8-109E20162D04}"/>
                </a:ext>
              </a:extLst>
            </p:cNvPr>
            <p:cNvGrpSpPr/>
            <p:nvPr/>
          </p:nvGrpSpPr>
          <p:grpSpPr>
            <a:xfrm>
              <a:off x="6083033" y="1244733"/>
              <a:ext cx="543739" cy="4778342"/>
              <a:chOff x="3558201" y="1240757"/>
              <a:chExt cx="543739" cy="4778342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0F679EF-44F4-4FB4-B0F1-26C99E628482}"/>
                  </a:ext>
                </a:extLst>
              </p:cNvPr>
              <p:cNvSpPr txBox="1"/>
              <p:nvPr/>
            </p:nvSpPr>
            <p:spPr>
              <a:xfrm>
                <a:off x="3569422" y="1240757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0.06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42A8E93-0F4A-4FF3-B5FC-E8081FB02F4A}"/>
                  </a:ext>
                </a:extLst>
              </p:cNvPr>
              <p:cNvSpPr txBox="1"/>
              <p:nvPr/>
            </p:nvSpPr>
            <p:spPr>
              <a:xfrm>
                <a:off x="3558201" y="1727491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0.16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A12B943-FCC4-4FA1-8F40-2DD745119709}"/>
                  </a:ext>
                </a:extLst>
              </p:cNvPr>
              <p:cNvSpPr txBox="1"/>
              <p:nvPr/>
            </p:nvSpPr>
            <p:spPr>
              <a:xfrm>
                <a:off x="3558201" y="2227404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0.26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019A7E3C-8174-40E2-80F3-ACDB107B2CEB}"/>
                  </a:ext>
                </a:extLst>
              </p:cNvPr>
              <p:cNvSpPr txBox="1"/>
              <p:nvPr/>
            </p:nvSpPr>
            <p:spPr>
              <a:xfrm>
                <a:off x="3558201" y="2727251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0.36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2FE249A-9D6C-4F15-975A-9CC6A1D508F4}"/>
                  </a:ext>
                </a:extLst>
              </p:cNvPr>
              <p:cNvSpPr txBox="1"/>
              <p:nvPr/>
            </p:nvSpPr>
            <p:spPr>
              <a:xfrm>
                <a:off x="3558201" y="3218055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0.46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319D37B6-EFAD-4B86-A2AD-FBE040CB3DCF}"/>
                  </a:ext>
                </a:extLst>
              </p:cNvPr>
              <p:cNvSpPr txBox="1"/>
              <p:nvPr/>
            </p:nvSpPr>
            <p:spPr>
              <a:xfrm>
                <a:off x="3558201" y="3717902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0.56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E4079611-2A05-40A5-AC7D-BC2658E4F504}"/>
                  </a:ext>
                </a:extLst>
              </p:cNvPr>
              <p:cNvSpPr txBox="1"/>
              <p:nvPr/>
            </p:nvSpPr>
            <p:spPr>
              <a:xfrm>
                <a:off x="3558201" y="4220824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0.66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24D93E0-A46E-4CDB-991A-F768F1224E06}"/>
                  </a:ext>
                </a:extLst>
              </p:cNvPr>
              <p:cNvSpPr txBox="1"/>
              <p:nvPr/>
            </p:nvSpPr>
            <p:spPr>
              <a:xfrm>
                <a:off x="3558201" y="4720671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0.76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981841F3-E552-4200-A408-CCA12F97220A}"/>
                  </a:ext>
                </a:extLst>
              </p:cNvPr>
              <p:cNvSpPr txBox="1"/>
              <p:nvPr/>
            </p:nvSpPr>
            <p:spPr>
              <a:xfrm>
                <a:off x="3558201" y="5211475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0.86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FDD29920-0FE7-4C9C-88C5-ED361EFD27F7}"/>
                  </a:ext>
                </a:extLst>
              </p:cNvPr>
              <p:cNvSpPr txBox="1"/>
              <p:nvPr/>
            </p:nvSpPr>
            <p:spPr>
              <a:xfrm>
                <a:off x="3558201" y="5711322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0.96</a:t>
                </a: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EB5BD028-A024-49B8-8306-611AF62FBB08}"/>
                </a:ext>
              </a:extLst>
            </p:cNvPr>
            <p:cNvGrpSpPr/>
            <p:nvPr/>
          </p:nvGrpSpPr>
          <p:grpSpPr>
            <a:xfrm>
              <a:off x="6569736" y="1244733"/>
              <a:ext cx="543739" cy="4778342"/>
              <a:chOff x="3558201" y="1240757"/>
              <a:chExt cx="543739" cy="4778342"/>
            </a:xfrm>
          </p:grpSpPr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D9B34A4-ED5D-4930-8BB6-98391B1CC0BF}"/>
                  </a:ext>
                </a:extLst>
              </p:cNvPr>
              <p:cNvSpPr txBox="1"/>
              <p:nvPr/>
            </p:nvSpPr>
            <p:spPr>
              <a:xfrm>
                <a:off x="3569422" y="1240757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0.07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76BA10ED-4E78-447D-B076-5C06ACC4FDF5}"/>
                  </a:ext>
                </a:extLst>
              </p:cNvPr>
              <p:cNvSpPr txBox="1"/>
              <p:nvPr/>
            </p:nvSpPr>
            <p:spPr>
              <a:xfrm>
                <a:off x="3558201" y="1727491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0.17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FEA42A4C-0F1E-4690-B2AD-65A7902CEC18}"/>
                  </a:ext>
                </a:extLst>
              </p:cNvPr>
              <p:cNvSpPr txBox="1"/>
              <p:nvPr/>
            </p:nvSpPr>
            <p:spPr>
              <a:xfrm>
                <a:off x="3558201" y="2227404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0.27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47A0121-FE9F-49FB-BB04-AF8A9CF66ED8}"/>
                  </a:ext>
                </a:extLst>
              </p:cNvPr>
              <p:cNvSpPr txBox="1"/>
              <p:nvPr/>
            </p:nvSpPr>
            <p:spPr>
              <a:xfrm>
                <a:off x="3558201" y="2727251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0.37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5CD5563C-484A-4645-94C5-3DFF5FCFD35D}"/>
                  </a:ext>
                </a:extLst>
              </p:cNvPr>
              <p:cNvSpPr txBox="1"/>
              <p:nvPr/>
            </p:nvSpPr>
            <p:spPr>
              <a:xfrm>
                <a:off x="3558201" y="3218055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0.47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3CC75273-F023-4F3B-8E72-870F14FFA7EB}"/>
                  </a:ext>
                </a:extLst>
              </p:cNvPr>
              <p:cNvSpPr txBox="1"/>
              <p:nvPr/>
            </p:nvSpPr>
            <p:spPr>
              <a:xfrm>
                <a:off x="3558201" y="3717902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0.57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A0F4C8C3-7ABB-40AF-81AF-C9D8334BE3A7}"/>
                  </a:ext>
                </a:extLst>
              </p:cNvPr>
              <p:cNvSpPr txBox="1"/>
              <p:nvPr/>
            </p:nvSpPr>
            <p:spPr>
              <a:xfrm>
                <a:off x="3558201" y="4220824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0.67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98CA56C7-DF05-466D-900A-4F023AB4E4EA}"/>
                  </a:ext>
                </a:extLst>
              </p:cNvPr>
              <p:cNvSpPr txBox="1"/>
              <p:nvPr/>
            </p:nvSpPr>
            <p:spPr>
              <a:xfrm>
                <a:off x="3558201" y="4720671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0.77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EC61DBD6-6F2A-49C8-99EF-9FE9333C4200}"/>
                  </a:ext>
                </a:extLst>
              </p:cNvPr>
              <p:cNvSpPr txBox="1"/>
              <p:nvPr/>
            </p:nvSpPr>
            <p:spPr>
              <a:xfrm>
                <a:off x="3558201" y="5211475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0.87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7B8A13A-0E10-4839-85EC-ECD9CCB505D6}"/>
                  </a:ext>
                </a:extLst>
              </p:cNvPr>
              <p:cNvSpPr txBox="1"/>
              <p:nvPr/>
            </p:nvSpPr>
            <p:spPr>
              <a:xfrm>
                <a:off x="3558201" y="5711322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0.97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DE518F45-362E-4DEC-B9FF-994E1686F9F1}"/>
                </a:ext>
              </a:extLst>
            </p:cNvPr>
            <p:cNvGrpSpPr/>
            <p:nvPr/>
          </p:nvGrpSpPr>
          <p:grpSpPr>
            <a:xfrm>
              <a:off x="7068068" y="1244733"/>
              <a:ext cx="543739" cy="4778342"/>
              <a:chOff x="3558201" y="1240757"/>
              <a:chExt cx="543739" cy="4778342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52FA71C1-98B6-4D7F-8790-44158B36B7D7}"/>
                  </a:ext>
                </a:extLst>
              </p:cNvPr>
              <p:cNvSpPr txBox="1"/>
              <p:nvPr/>
            </p:nvSpPr>
            <p:spPr>
              <a:xfrm>
                <a:off x="3569422" y="1240757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0.08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00B9E0CE-6E77-42D0-9A22-C2E21432DEFF}"/>
                  </a:ext>
                </a:extLst>
              </p:cNvPr>
              <p:cNvSpPr txBox="1"/>
              <p:nvPr/>
            </p:nvSpPr>
            <p:spPr>
              <a:xfrm>
                <a:off x="3558201" y="1727491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0.18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8C7D6C17-70DE-4E07-BA98-2DF70F485E36}"/>
                  </a:ext>
                </a:extLst>
              </p:cNvPr>
              <p:cNvSpPr txBox="1"/>
              <p:nvPr/>
            </p:nvSpPr>
            <p:spPr>
              <a:xfrm>
                <a:off x="3558201" y="2227404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0.28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CA4CD41D-B8E4-425A-ADB3-2841A11C666E}"/>
                  </a:ext>
                </a:extLst>
              </p:cNvPr>
              <p:cNvSpPr txBox="1"/>
              <p:nvPr/>
            </p:nvSpPr>
            <p:spPr>
              <a:xfrm>
                <a:off x="3558201" y="2727251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0.38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BB5219D7-80C9-45D5-A2EB-495832117D2E}"/>
                  </a:ext>
                </a:extLst>
              </p:cNvPr>
              <p:cNvSpPr txBox="1"/>
              <p:nvPr/>
            </p:nvSpPr>
            <p:spPr>
              <a:xfrm>
                <a:off x="3558201" y="3218055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0.48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27989D4-5FBA-4A0B-B115-CFA838B6CFA2}"/>
                  </a:ext>
                </a:extLst>
              </p:cNvPr>
              <p:cNvSpPr txBox="1"/>
              <p:nvPr/>
            </p:nvSpPr>
            <p:spPr>
              <a:xfrm>
                <a:off x="3558201" y="3717902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0.58</a:t>
                </a: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E43CADA1-AB97-4328-BC86-43B805D882BE}"/>
                  </a:ext>
                </a:extLst>
              </p:cNvPr>
              <p:cNvSpPr txBox="1"/>
              <p:nvPr/>
            </p:nvSpPr>
            <p:spPr>
              <a:xfrm>
                <a:off x="3558201" y="4220824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0.68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5AA26CA-F20B-410D-BA16-3D5B02D75A25}"/>
                  </a:ext>
                </a:extLst>
              </p:cNvPr>
              <p:cNvSpPr txBox="1"/>
              <p:nvPr/>
            </p:nvSpPr>
            <p:spPr>
              <a:xfrm>
                <a:off x="3558201" y="4720671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0.78</a:t>
                </a: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923BA334-A84D-4169-833C-7800B0A9D865}"/>
                  </a:ext>
                </a:extLst>
              </p:cNvPr>
              <p:cNvSpPr txBox="1"/>
              <p:nvPr/>
            </p:nvSpPr>
            <p:spPr>
              <a:xfrm>
                <a:off x="3558201" y="5211475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0.88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9A7A529F-B750-40ED-B0D6-B076466800ED}"/>
                  </a:ext>
                </a:extLst>
              </p:cNvPr>
              <p:cNvSpPr txBox="1"/>
              <p:nvPr/>
            </p:nvSpPr>
            <p:spPr>
              <a:xfrm>
                <a:off x="3558201" y="5711322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0.98</a:t>
                </a: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248D99EB-732C-4A22-AD93-348F8C4EF79F}"/>
                </a:ext>
              </a:extLst>
            </p:cNvPr>
            <p:cNvGrpSpPr/>
            <p:nvPr/>
          </p:nvGrpSpPr>
          <p:grpSpPr>
            <a:xfrm>
              <a:off x="7565030" y="1244733"/>
              <a:ext cx="543739" cy="4778342"/>
              <a:chOff x="3558201" y="1240757"/>
              <a:chExt cx="543739" cy="4778342"/>
            </a:xfrm>
          </p:grpSpPr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1ED1F410-6C35-4FEF-B708-D28E83D05E5C}"/>
                  </a:ext>
                </a:extLst>
              </p:cNvPr>
              <p:cNvSpPr txBox="1"/>
              <p:nvPr/>
            </p:nvSpPr>
            <p:spPr>
              <a:xfrm>
                <a:off x="3569422" y="1240757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0.09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845A23C7-45A9-4A3E-9C44-EE89D385EA21}"/>
                  </a:ext>
                </a:extLst>
              </p:cNvPr>
              <p:cNvSpPr txBox="1"/>
              <p:nvPr/>
            </p:nvSpPr>
            <p:spPr>
              <a:xfrm>
                <a:off x="3558201" y="1727491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0.19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5707A8A-57CA-4CFD-84FC-0E4694F3E810}"/>
                  </a:ext>
                </a:extLst>
              </p:cNvPr>
              <p:cNvSpPr txBox="1"/>
              <p:nvPr/>
            </p:nvSpPr>
            <p:spPr>
              <a:xfrm>
                <a:off x="3558201" y="2227404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0.29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7E09A976-6D8C-4B16-8E6D-8C361A73567E}"/>
                  </a:ext>
                </a:extLst>
              </p:cNvPr>
              <p:cNvSpPr txBox="1"/>
              <p:nvPr/>
            </p:nvSpPr>
            <p:spPr>
              <a:xfrm>
                <a:off x="3558201" y="2727251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0.39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15A94D90-FD9F-44FE-9530-3C7D718D8C57}"/>
                  </a:ext>
                </a:extLst>
              </p:cNvPr>
              <p:cNvSpPr txBox="1"/>
              <p:nvPr/>
            </p:nvSpPr>
            <p:spPr>
              <a:xfrm>
                <a:off x="3558201" y="3218055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0.49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68B864E4-6B93-4FFD-B75B-F1DEB402E03D}"/>
                  </a:ext>
                </a:extLst>
              </p:cNvPr>
              <p:cNvSpPr txBox="1"/>
              <p:nvPr/>
            </p:nvSpPr>
            <p:spPr>
              <a:xfrm>
                <a:off x="3558201" y="3717902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0.59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9F24D64C-3EDE-484E-81E6-7D725846B574}"/>
                  </a:ext>
                </a:extLst>
              </p:cNvPr>
              <p:cNvSpPr txBox="1"/>
              <p:nvPr/>
            </p:nvSpPr>
            <p:spPr>
              <a:xfrm>
                <a:off x="3558201" y="4220824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0.69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7C8E3193-F85F-47C7-BA58-A46F8E667E69}"/>
                  </a:ext>
                </a:extLst>
              </p:cNvPr>
              <p:cNvSpPr txBox="1"/>
              <p:nvPr/>
            </p:nvSpPr>
            <p:spPr>
              <a:xfrm>
                <a:off x="3558201" y="4720671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0.79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9ABFB641-557B-4993-8F54-4DA23AD78CD4}"/>
                  </a:ext>
                </a:extLst>
              </p:cNvPr>
              <p:cNvSpPr txBox="1"/>
              <p:nvPr/>
            </p:nvSpPr>
            <p:spPr>
              <a:xfrm>
                <a:off x="3558201" y="5211475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0.89</a:t>
                </a: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8CF413FB-ABCA-483F-A313-004DACF1EC85}"/>
                  </a:ext>
                </a:extLst>
              </p:cNvPr>
              <p:cNvSpPr txBox="1"/>
              <p:nvPr/>
            </p:nvSpPr>
            <p:spPr>
              <a:xfrm>
                <a:off x="3558201" y="5711322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0.99</a:t>
                </a:r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164C463-366E-44B1-AE0F-E1BE6C831AEB}"/>
                </a:ext>
              </a:extLst>
            </p:cNvPr>
            <p:cNvGrpSpPr/>
            <p:nvPr/>
          </p:nvGrpSpPr>
          <p:grpSpPr>
            <a:xfrm>
              <a:off x="8162748" y="1244733"/>
              <a:ext cx="444353" cy="4778342"/>
              <a:chOff x="3657587" y="1240757"/>
              <a:chExt cx="444353" cy="4778342"/>
            </a:xfrm>
          </p:grpSpPr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B0281675-980F-4353-92DA-02E25A831BCC}"/>
                  </a:ext>
                </a:extLst>
              </p:cNvPr>
              <p:cNvSpPr txBox="1"/>
              <p:nvPr/>
            </p:nvSpPr>
            <p:spPr>
              <a:xfrm>
                <a:off x="3668808" y="1240757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CF62C9AF-70CF-4A38-BCDD-420C1377AC17}"/>
                  </a:ext>
                </a:extLst>
              </p:cNvPr>
              <p:cNvSpPr txBox="1"/>
              <p:nvPr/>
            </p:nvSpPr>
            <p:spPr>
              <a:xfrm>
                <a:off x="3657587" y="1727491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0.2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A4FE8265-7904-4C2E-B4EF-12AEA04732BB}"/>
                  </a:ext>
                </a:extLst>
              </p:cNvPr>
              <p:cNvSpPr txBox="1"/>
              <p:nvPr/>
            </p:nvSpPr>
            <p:spPr>
              <a:xfrm>
                <a:off x="3657587" y="2227404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GB" sz="1400" dirty="0">
                    <a:solidFill>
                      <a:srgbClr val="585858"/>
                    </a:solidFill>
                  </a:rPr>
                  <a:t>0.3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C211988E-215F-47D3-87BE-1932FBF6CCBC}"/>
                  </a:ext>
                </a:extLst>
              </p:cNvPr>
              <p:cNvSpPr txBox="1"/>
              <p:nvPr/>
            </p:nvSpPr>
            <p:spPr>
              <a:xfrm>
                <a:off x="3657587" y="2727251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GB" sz="1400" dirty="0">
                    <a:solidFill>
                      <a:srgbClr val="585858"/>
                    </a:solidFill>
                  </a:rPr>
                  <a:t>0.4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2C6DA29D-90FB-4E6B-AEA9-BEBA83760B32}"/>
                  </a:ext>
                </a:extLst>
              </p:cNvPr>
              <p:cNvSpPr txBox="1"/>
              <p:nvPr/>
            </p:nvSpPr>
            <p:spPr>
              <a:xfrm>
                <a:off x="3657587" y="3218055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GB" sz="1400" dirty="0">
                    <a:solidFill>
                      <a:srgbClr val="585858"/>
                    </a:solidFill>
                  </a:rPr>
                  <a:t>0.5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E22339AD-3C59-4011-9DCD-47ABA18FC39E}"/>
                  </a:ext>
                </a:extLst>
              </p:cNvPr>
              <p:cNvSpPr txBox="1"/>
              <p:nvPr/>
            </p:nvSpPr>
            <p:spPr>
              <a:xfrm>
                <a:off x="3657587" y="3717902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GB" sz="1400" dirty="0">
                    <a:solidFill>
                      <a:srgbClr val="585858"/>
                    </a:solidFill>
                  </a:rPr>
                  <a:t>0.6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5898E882-B837-4188-ACDF-56056034DD32}"/>
                  </a:ext>
                </a:extLst>
              </p:cNvPr>
              <p:cNvSpPr txBox="1"/>
              <p:nvPr/>
            </p:nvSpPr>
            <p:spPr>
              <a:xfrm>
                <a:off x="3657587" y="4220824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0.7</a:t>
                </a: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BD6FE276-1831-4C88-BF8F-BCE76F4A4D53}"/>
                  </a:ext>
                </a:extLst>
              </p:cNvPr>
              <p:cNvSpPr txBox="1"/>
              <p:nvPr/>
            </p:nvSpPr>
            <p:spPr>
              <a:xfrm>
                <a:off x="3657587" y="4720671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0.8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4966C7BD-1745-426E-8F3B-F283ED8B27A3}"/>
                  </a:ext>
                </a:extLst>
              </p:cNvPr>
              <p:cNvSpPr txBox="1"/>
              <p:nvPr/>
            </p:nvSpPr>
            <p:spPr>
              <a:xfrm>
                <a:off x="3657587" y="5211475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GB" sz="1400" dirty="0">
                    <a:solidFill>
                      <a:srgbClr val="585858"/>
                    </a:solidFill>
                  </a:rPr>
                  <a:t>0.9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A5B9F8FF-4A3C-440F-8324-2591A0C7DD6F}"/>
                  </a:ext>
                </a:extLst>
              </p:cNvPr>
              <p:cNvSpPr txBox="1"/>
              <p:nvPr/>
            </p:nvSpPr>
            <p:spPr>
              <a:xfrm>
                <a:off x="3814619" y="5711322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181" name="Content Placeholder 2">
            <a:extLst>
              <a:ext uri="{FF2B5EF4-FFF2-40B4-BE49-F238E27FC236}">
                <a16:creationId xmlns:a16="http://schemas.microsoft.com/office/drawing/2014/main" id="{A8206A15-0616-4DE7-A283-B5F00F0B1BB1}"/>
              </a:ext>
            </a:extLst>
          </p:cNvPr>
          <p:cNvSpPr txBox="1">
            <a:spLocks/>
          </p:cNvSpPr>
          <p:nvPr/>
        </p:nvSpPr>
        <p:spPr>
          <a:xfrm>
            <a:off x="6192012" y="1556792"/>
            <a:ext cx="5390389" cy="3888433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 in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hundredths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What do you notice when you get to the end of each row?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number and say how many hundredths it is made from.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24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Rectangle 273">
            <a:extLst>
              <a:ext uri="{FF2B5EF4-FFF2-40B4-BE49-F238E27FC236}">
                <a16:creationId xmlns:a16="http://schemas.microsoft.com/office/drawing/2014/main" id="{BC8945FB-F574-416F-AB6A-E631F01008B2}"/>
              </a:ext>
            </a:extLst>
          </p:cNvPr>
          <p:cNvSpPr/>
          <p:nvPr/>
        </p:nvSpPr>
        <p:spPr bwMode="auto">
          <a:xfrm>
            <a:off x="833121" y="1631401"/>
            <a:ext cx="988625" cy="4781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5A8DB6-05BC-4292-9DB9-9D0C9E6668FB}"/>
              </a:ext>
            </a:extLst>
          </p:cNvPr>
          <p:cNvSpPr/>
          <p:nvPr/>
        </p:nvSpPr>
        <p:spPr bwMode="auto">
          <a:xfrm>
            <a:off x="833121" y="1137058"/>
            <a:ext cx="4962238" cy="4781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87FC18-9126-4995-B93C-3774E918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5NPV-1 Tenths and hundredths</a:t>
            </a:r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244A1F5-D604-45B6-A9C3-101B2D85C1AF}"/>
              </a:ext>
            </a:extLst>
          </p:cNvPr>
          <p:cNvGrpSpPr/>
          <p:nvPr/>
        </p:nvGrpSpPr>
        <p:grpSpPr>
          <a:xfrm>
            <a:off x="822998" y="1124744"/>
            <a:ext cx="4978776" cy="4968552"/>
            <a:chOff x="3584608" y="1124744"/>
            <a:chExt cx="4978776" cy="496855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90E2A57-A83C-4A9D-AE7B-DA81D5D52D09}"/>
                </a:ext>
              </a:extLst>
            </p:cNvPr>
            <p:cNvGrpSpPr/>
            <p:nvPr/>
          </p:nvGrpSpPr>
          <p:grpSpPr>
            <a:xfrm>
              <a:off x="3591624" y="1124744"/>
              <a:ext cx="4968552" cy="4968552"/>
              <a:chOff x="3575720" y="1124744"/>
              <a:chExt cx="4968552" cy="4968552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F360A9C-1EF1-42E3-9B26-63134EBFD0E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575720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B218712-C0CC-4DDD-8C6D-DCDD742E6AB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072575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347A3FE-4B3B-4D75-BF15-45E769E68FB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69430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23441D3-6CB5-4206-8B25-01B593A725E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066285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1F55105-3D9D-4D97-A6EF-BD14100D9B4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563140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45C28AB-E2A7-43C8-9A96-F22A13A1277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59995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1858335-A491-44DA-B5F1-3FFF003974E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56850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8A095DD-D982-406A-884A-AD284030E01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053705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84FBC8E-7358-4FAD-8F35-F5027E81EB7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550560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BEF5B96-3ACC-46E1-8D5E-067BFBDC65D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047415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947829A-22E3-4CF3-9DEA-0DA5D5D42DB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544272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065741F-9349-44CC-87A1-CF2A74D10DC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4" y="6086880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529B709-D56E-420C-BFCD-F0F2B4D38AB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4" y="5596439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DE5B808-8527-43E3-B04D-FC8C179B87B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3" y="5099584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0AE6B63-4C68-4BFB-B046-DEAC9377D25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4" y="4105874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544BAC9-4C20-408D-991F-A858EDD527C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4" y="3112164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7F40CD4-D7E8-4D9A-8F90-E6A4F9BF5E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4" y="2118454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65254B7-A137-444C-9B6A-B0274B6F01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3" y="1621599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3FFE04C-3154-41BA-9A24-6BFB9C613B4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84608" y="1131160"/>
              <a:ext cx="4978776" cy="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35F6772-3FAA-47BD-954D-B80C5C18635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4" y="4602729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F6D34B8-E25D-4E89-AC4A-E97A8C782B1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3" y="3609019"/>
              <a:ext cx="4968553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911E3C0-7BD1-4FC3-B42B-B2FA181677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4" y="2615309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A14943D-B413-4536-A614-3A46C0776F91}"/>
              </a:ext>
            </a:extLst>
          </p:cNvPr>
          <p:cNvGrpSpPr/>
          <p:nvPr/>
        </p:nvGrpSpPr>
        <p:grpSpPr>
          <a:xfrm>
            <a:off x="803594" y="1244733"/>
            <a:ext cx="521297" cy="4732268"/>
            <a:chOff x="803594" y="1244733"/>
            <a:chExt cx="521297" cy="473226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8BB400B-9BAA-40DA-8F0F-71AA90A69324}"/>
                </a:ext>
              </a:extLst>
            </p:cNvPr>
            <p:cNvSpPr txBox="1"/>
            <p:nvPr/>
          </p:nvSpPr>
          <p:spPr>
            <a:xfrm>
              <a:off x="814815" y="124473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E6AC5D2-4A13-4ADD-9F10-6E21E9513AC2}"/>
                </a:ext>
              </a:extLst>
            </p:cNvPr>
            <p:cNvSpPr txBox="1"/>
            <p:nvPr/>
          </p:nvSpPr>
          <p:spPr>
            <a:xfrm>
              <a:off x="803594" y="173805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E64E62E-8676-443D-B1EF-C899EA3EFE8D}"/>
                </a:ext>
              </a:extLst>
            </p:cNvPr>
            <p:cNvSpPr txBox="1"/>
            <p:nvPr/>
          </p:nvSpPr>
          <p:spPr>
            <a:xfrm>
              <a:off x="803594" y="223137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09BD71F-2C74-4356-9514-0A6FD65A4BC4}"/>
                </a:ext>
              </a:extLst>
            </p:cNvPr>
            <p:cNvSpPr txBox="1"/>
            <p:nvPr/>
          </p:nvSpPr>
          <p:spPr>
            <a:xfrm>
              <a:off x="803594" y="272469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C4FEE03-1AD1-41AA-A55A-80753FAF65E4}"/>
                </a:ext>
              </a:extLst>
            </p:cNvPr>
            <p:cNvSpPr txBox="1"/>
            <p:nvPr/>
          </p:nvSpPr>
          <p:spPr>
            <a:xfrm>
              <a:off x="803594" y="321801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70A6B7B-1425-4342-8D8C-D041177A8FAF}"/>
                </a:ext>
              </a:extLst>
            </p:cNvPr>
            <p:cNvSpPr txBox="1"/>
            <p:nvPr/>
          </p:nvSpPr>
          <p:spPr>
            <a:xfrm>
              <a:off x="803594" y="371133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F223DF7-5BBC-4CBB-857A-3E9010A9F35C}"/>
                </a:ext>
              </a:extLst>
            </p:cNvPr>
            <p:cNvSpPr txBox="1"/>
            <p:nvPr/>
          </p:nvSpPr>
          <p:spPr>
            <a:xfrm>
              <a:off x="803594" y="420465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A13533D-FF68-4361-819B-8F77D5D08056}"/>
                </a:ext>
              </a:extLst>
            </p:cNvPr>
            <p:cNvSpPr txBox="1"/>
            <p:nvPr/>
          </p:nvSpPr>
          <p:spPr>
            <a:xfrm>
              <a:off x="803594" y="469797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D6BE062-67DC-43FC-B687-D92E9F6BBABD}"/>
                </a:ext>
              </a:extLst>
            </p:cNvPr>
            <p:cNvSpPr txBox="1"/>
            <p:nvPr/>
          </p:nvSpPr>
          <p:spPr>
            <a:xfrm>
              <a:off x="803594" y="519129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206775F-F5AF-4AF3-900A-AFA02BCC1073}"/>
                </a:ext>
              </a:extLst>
            </p:cNvPr>
            <p:cNvSpPr txBox="1"/>
            <p:nvPr/>
          </p:nvSpPr>
          <p:spPr>
            <a:xfrm>
              <a:off x="803594" y="568461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  <p:sp>
        <p:nvSpPr>
          <p:cNvPr id="181" name="Content Placeholder 2">
            <a:extLst>
              <a:ext uri="{FF2B5EF4-FFF2-40B4-BE49-F238E27FC236}">
                <a16:creationId xmlns:a16="http://schemas.microsoft.com/office/drawing/2014/main" id="{A8206A15-0616-4DE7-A283-B5F00F0B1BB1}"/>
              </a:ext>
            </a:extLst>
          </p:cNvPr>
          <p:cNvSpPr txBox="1">
            <a:spLocks/>
          </p:cNvSpPr>
          <p:nvPr/>
        </p:nvSpPr>
        <p:spPr>
          <a:xfrm>
            <a:off x="6192012" y="1556792"/>
            <a:ext cx="5390389" cy="3888433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do you notice about the value of the each row? And of the whole grid?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reveal a number of hundredths.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many hundredths are there? What is the total value of those hundredths?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Highlight some of the hundredths in a grid yourself. How many hundredths are there? What is the number you have made?</a:t>
            </a: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8DC313F-C4C2-44CA-9C52-05EF7C5E619F}"/>
              </a:ext>
            </a:extLst>
          </p:cNvPr>
          <p:cNvGrpSpPr/>
          <p:nvPr/>
        </p:nvGrpSpPr>
        <p:grpSpPr>
          <a:xfrm>
            <a:off x="1308564" y="1244733"/>
            <a:ext cx="521297" cy="4732268"/>
            <a:chOff x="803594" y="1244733"/>
            <a:chExt cx="521297" cy="4732268"/>
          </a:xfrm>
        </p:grpSpPr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F0EBEC18-50DC-4CFA-9D09-E40AF51AB65C}"/>
                </a:ext>
              </a:extLst>
            </p:cNvPr>
            <p:cNvSpPr txBox="1"/>
            <p:nvPr/>
          </p:nvSpPr>
          <p:spPr>
            <a:xfrm>
              <a:off x="814815" y="124473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CE5B9BB2-C42B-4041-8046-096463F87B16}"/>
                </a:ext>
              </a:extLst>
            </p:cNvPr>
            <p:cNvSpPr txBox="1"/>
            <p:nvPr/>
          </p:nvSpPr>
          <p:spPr>
            <a:xfrm>
              <a:off x="803594" y="173805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1C64645F-5A87-4FA2-85CF-940CB2A94EA0}"/>
                </a:ext>
              </a:extLst>
            </p:cNvPr>
            <p:cNvSpPr txBox="1"/>
            <p:nvPr/>
          </p:nvSpPr>
          <p:spPr>
            <a:xfrm>
              <a:off x="803594" y="223137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7DAD3BD8-6F26-4D7A-BC0C-3A31C2040BFC}"/>
                </a:ext>
              </a:extLst>
            </p:cNvPr>
            <p:cNvSpPr txBox="1"/>
            <p:nvPr/>
          </p:nvSpPr>
          <p:spPr>
            <a:xfrm>
              <a:off x="803594" y="272469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A6733249-1BA7-467A-AB7C-562FE2F38B9D}"/>
                </a:ext>
              </a:extLst>
            </p:cNvPr>
            <p:cNvSpPr txBox="1"/>
            <p:nvPr/>
          </p:nvSpPr>
          <p:spPr>
            <a:xfrm>
              <a:off x="803594" y="321801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5DE2E80-B3C4-4766-B6F4-9E2D5C65F0FF}"/>
                </a:ext>
              </a:extLst>
            </p:cNvPr>
            <p:cNvSpPr txBox="1"/>
            <p:nvPr/>
          </p:nvSpPr>
          <p:spPr>
            <a:xfrm>
              <a:off x="803594" y="371133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DFFFF867-D2BB-4FCB-B52C-002E1BC7B0D2}"/>
                </a:ext>
              </a:extLst>
            </p:cNvPr>
            <p:cNvSpPr txBox="1"/>
            <p:nvPr/>
          </p:nvSpPr>
          <p:spPr>
            <a:xfrm>
              <a:off x="803594" y="420465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F0081DF6-F7F5-4ADB-AB30-458027932275}"/>
                </a:ext>
              </a:extLst>
            </p:cNvPr>
            <p:cNvSpPr txBox="1"/>
            <p:nvPr/>
          </p:nvSpPr>
          <p:spPr>
            <a:xfrm>
              <a:off x="803594" y="469797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A324AD07-723A-4F37-8798-B155D122F296}"/>
                </a:ext>
              </a:extLst>
            </p:cNvPr>
            <p:cNvSpPr txBox="1"/>
            <p:nvPr/>
          </p:nvSpPr>
          <p:spPr>
            <a:xfrm>
              <a:off x="803594" y="519129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B60B39AF-AE8C-4014-BEF8-458BA18D3BCB}"/>
                </a:ext>
              </a:extLst>
            </p:cNvPr>
            <p:cNvSpPr txBox="1"/>
            <p:nvPr/>
          </p:nvSpPr>
          <p:spPr>
            <a:xfrm>
              <a:off x="803594" y="568461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0572067-0F46-48B4-BF1F-646D6B98AFDE}"/>
              </a:ext>
            </a:extLst>
          </p:cNvPr>
          <p:cNvGrpSpPr/>
          <p:nvPr/>
        </p:nvGrpSpPr>
        <p:grpSpPr>
          <a:xfrm>
            <a:off x="1799282" y="1244733"/>
            <a:ext cx="521297" cy="4732268"/>
            <a:chOff x="803594" y="1244733"/>
            <a:chExt cx="521297" cy="473226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95894491-DFC1-4D93-891F-2A5520CBA1BA}"/>
                </a:ext>
              </a:extLst>
            </p:cNvPr>
            <p:cNvSpPr txBox="1"/>
            <p:nvPr/>
          </p:nvSpPr>
          <p:spPr>
            <a:xfrm>
              <a:off x="814815" y="124473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449C0D66-C8C1-4402-A948-A03A9386AE13}"/>
                </a:ext>
              </a:extLst>
            </p:cNvPr>
            <p:cNvSpPr txBox="1"/>
            <p:nvPr/>
          </p:nvSpPr>
          <p:spPr>
            <a:xfrm>
              <a:off x="803594" y="173805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C989CE4F-98B2-448D-9211-A229A8C10C05}"/>
                </a:ext>
              </a:extLst>
            </p:cNvPr>
            <p:cNvSpPr txBox="1"/>
            <p:nvPr/>
          </p:nvSpPr>
          <p:spPr>
            <a:xfrm>
              <a:off x="803594" y="223137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8AEC35D9-D49A-48F0-8651-5B8B435F050E}"/>
                </a:ext>
              </a:extLst>
            </p:cNvPr>
            <p:cNvSpPr txBox="1"/>
            <p:nvPr/>
          </p:nvSpPr>
          <p:spPr>
            <a:xfrm>
              <a:off x="803594" y="272469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5E403AEC-5023-4160-A3CC-D975602649A8}"/>
                </a:ext>
              </a:extLst>
            </p:cNvPr>
            <p:cNvSpPr txBox="1"/>
            <p:nvPr/>
          </p:nvSpPr>
          <p:spPr>
            <a:xfrm>
              <a:off x="803594" y="321801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424C7D63-45F5-4EB1-BBC2-E4E62664AD49}"/>
                </a:ext>
              </a:extLst>
            </p:cNvPr>
            <p:cNvSpPr txBox="1"/>
            <p:nvPr/>
          </p:nvSpPr>
          <p:spPr>
            <a:xfrm>
              <a:off x="803594" y="371133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62FB799-F6C2-4C4A-8929-D1FBCE50C3E8}"/>
                </a:ext>
              </a:extLst>
            </p:cNvPr>
            <p:cNvSpPr txBox="1"/>
            <p:nvPr/>
          </p:nvSpPr>
          <p:spPr>
            <a:xfrm>
              <a:off x="803594" y="420465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71BA373-8DDB-42BF-B800-F5B950C7956E}"/>
                </a:ext>
              </a:extLst>
            </p:cNvPr>
            <p:cNvSpPr txBox="1"/>
            <p:nvPr/>
          </p:nvSpPr>
          <p:spPr>
            <a:xfrm>
              <a:off x="803594" y="469797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F093857C-20B6-47EF-9DFB-497D544B2CB8}"/>
                </a:ext>
              </a:extLst>
            </p:cNvPr>
            <p:cNvSpPr txBox="1"/>
            <p:nvPr/>
          </p:nvSpPr>
          <p:spPr>
            <a:xfrm>
              <a:off x="803594" y="519129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D6347A64-E997-4DCD-8001-A207C07E440B}"/>
                </a:ext>
              </a:extLst>
            </p:cNvPr>
            <p:cNvSpPr txBox="1"/>
            <p:nvPr/>
          </p:nvSpPr>
          <p:spPr>
            <a:xfrm>
              <a:off x="803594" y="568461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29679090-8808-478F-9D3C-6ABFF89D5219}"/>
              </a:ext>
            </a:extLst>
          </p:cNvPr>
          <p:cNvGrpSpPr/>
          <p:nvPr/>
        </p:nvGrpSpPr>
        <p:grpSpPr>
          <a:xfrm>
            <a:off x="2304252" y="1244733"/>
            <a:ext cx="521297" cy="4732268"/>
            <a:chOff x="803594" y="1244733"/>
            <a:chExt cx="521297" cy="4732268"/>
          </a:xfrm>
        </p:grpSpPr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C4DDF71A-B2C2-44C6-9FA8-15E7B2DFC572}"/>
                </a:ext>
              </a:extLst>
            </p:cNvPr>
            <p:cNvSpPr txBox="1"/>
            <p:nvPr/>
          </p:nvSpPr>
          <p:spPr>
            <a:xfrm>
              <a:off x="814815" y="124473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EAEC43FA-17B6-421B-8350-F1FEB227DF78}"/>
                </a:ext>
              </a:extLst>
            </p:cNvPr>
            <p:cNvSpPr txBox="1"/>
            <p:nvPr/>
          </p:nvSpPr>
          <p:spPr>
            <a:xfrm>
              <a:off x="803594" y="173805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DF3C3F62-5AA5-4074-9580-0E8ADA8E931B}"/>
                </a:ext>
              </a:extLst>
            </p:cNvPr>
            <p:cNvSpPr txBox="1"/>
            <p:nvPr/>
          </p:nvSpPr>
          <p:spPr>
            <a:xfrm>
              <a:off x="803594" y="223137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46941551-2813-4786-B034-24D06A15CDF8}"/>
                </a:ext>
              </a:extLst>
            </p:cNvPr>
            <p:cNvSpPr txBox="1"/>
            <p:nvPr/>
          </p:nvSpPr>
          <p:spPr>
            <a:xfrm>
              <a:off x="803594" y="272469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9767EDFF-C562-4674-8472-248D44981A1B}"/>
                </a:ext>
              </a:extLst>
            </p:cNvPr>
            <p:cNvSpPr txBox="1"/>
            <p:nvPr/>
          </p:nvSpPr>
          <p:spPr>
            <a:xfrm>
              <a:off x="803594" y="321801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A9F0C2E8-8CAB-4659-850B-54BFB798572A}"/>
                </a:ext>
              </a:extLst>
            </p:cNvPr>
            <p:cNvSpPr txBox="1"/>
            <p:nvPr/>
          </p:nvSpPr>
          <p:spPr>
            <a:xfrm>
              <a:off x="803594" y="371133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72E4BFE6-B0C2-40D2-91BA-04D311A8D82D}"/>
                </a:ext>
              </a:extLst>
            </p:cNvPr>
            <p:cNvSpPr txBox="1"/>
            <p:nvPr/>
          </p:nvSpPr>
          <p:spPr>
            <a:xfrm>
              <a:off x="803594" y="420465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1E136FF4-AF86-4B26-A030-7CEABAC832AC}"/>
                </a:ext>
              </a:extLst>
            </p:cNvPr>
            <p:cNvSpPr txBox="1"/>
            <p:nvPr/>
          </p:nvSpPr>
          <p:spPr>
            <a:xfrm>
              <a:off x="803594" y="469797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1A3C2558-33C7-483C-A318-B5F6CD5EB2F9}"/>
                </a:ext>
              </a:extLst>
            </p:cNvPr>
            <p:cNvSpPr txBox="1"/>
            <p:nvPr/>
          </p:nvSpPr>
          <p:spPr>
            <a:xfrm>
              <a:off x="803594" y="519129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C83D8173-F175-4999-BA9E-CAE27810AD1C}"/>
                </a:ext>
              </a:extLst>
            </p:cNvPr>
            <p:cNvSpPr txBox="1"/>
            <p:nvPr/>
          </p:nvSpPr>
          <p:spPr>
            <a:xfrm>
              <a:off x="803594" y="568461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3DEDCB48-34EB-4238-846A-6C605E6AAD71}"/>
              </a:ext>
            </a:extLst>
          </p:cNvPr>
          <p:cNvGrpSpPr/>
          <p:nvPr/>
        </p:nvGrpSpPr>
        <p:grpSpPr>
          <a:xfrm>
            <a:off x="2792992" y="1244733"/>
            <a:ext cx="521297" cy="4732268"/>
            <a:chOff x="803594" y="1244733"/>
            <a:chExt cx="521297" cy="4732268"/>
          </a:xfrm>
        </p:grpSpPr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73ACFDA9-6A54-4E6E-8ECB-D449C5238F44}"/>
                </a:ext>
              </a:extLst>
            </p:cNvPr>
            <p:cNvSpPr txBox="1"/>
            <p:nvPr/>
          </p:nvSpPr>
          <p:spPr>
            <a:xfrm>
              <a:off x="814815" y="124473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69DBE97C-996B-466E-A9AA-04206713BAD7}"/>
                </a:ext>
              </a:extLst>
            </p:cNvPr>
            <p:cNvSpPr txBox="1"/>
            <p:nvPr/>
          </p:nvSpPr>
          <p:spPr>
            <a:xfrm>
              <a:off x="803594" y="173805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6CA41F28-E99A-43FA-BFF5-19E6A2558053}"/>
                </a:ext>
              </a:extLst>
            </p:cNvPr>
            <p:cNvSpPr txBox="1"/>
            <p:nvPr/>
          </p:nvSpPr>
          <p:spPr>
            <a:xfrm>
              <a:off x="803594" y="223137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95CFFE26-FF27-4B93-A6F7-9C0498A7C4AB}"/>
                </a:ext>
              </a:extLst>
            </p:cNvPr>
            <p:cNvSpPr txBox="1"/>
            <p:nvPr/>
          </p:nvSpPr>
          <p:spPr>
            <a:xfrm>
              <a:off x="803594" y="272469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1D1E4600-311B-4BC8-A9C3-2A778DDD05CD}"/>
                </a:ext>
              </a:extLst>
            </p:cNvPr>
            <p:cNvSpPr txBox="1"/>
            <p:nvPr/>
          </p:nvSpPr>
          <p:spPr>
            <a:xfrm>
              <a:off x="803594" y="321801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4E562097-0709-466A-A270-B4C40A8BC092}"/>
                </a:ext>
              </a:extLst>
            </p:cNvPr>
            <p:cNvSpPr txBox="1"/>
            <p:nvPr/>
          </p:nvSpPr>
          <p:spPr>
            <a:xfrm>
              <a:off x="803594" y="371133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32F10B64-5699-4035-AB80-22A6A6FC0FFC}"/>
                </a:ext>
              </a:extLst>
            </p:cNvPr>
            <p:cNvSpPr txBox="1"/>
            <p:nvPr/>
          </p:nvSpPr>
          <p:spPr>
            <a:xfrm>
              <a:off x="803594" y="420465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609FD492-13AE-4368-BEFA-442247E06BC9}"/>
                </a:ext>
              </a:extLst>
            </p:cNvPr>
            <p:cNvSpPr txBox="1"/>
            <p:nvPr/>
          </p:nvSpPr>
          <p:spPr>
            <a:xfrm>
              <a:off x="803594" y="469797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9CFCDA4C-C3F5-4DA2-B3E9-430E361F87C5}"/>
                </a:ext>
              </a:extLst>
            </p:cNvPr>
            <p:cNvSpPr txBox="1"/>
            <p:nvPr/>
          </p:nvSpPr>
          <p:spPr>
            <a:xfrm>
              <a:off x="803594" y="519129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ADB7948D-8699-4716-BDB3-3A05723AAAF4}"/>
                </a:ext>
              </a:extLst>
            </p:cNvPr>
            <p:cNvSpPr txBox="1"/>
            <p:nvPr/>
          </p:nvSpPr>
          <p:spPr>
            <a:xfrm>
              <a:off x="803594" y="568461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1CC048C8-0B8D-4D4D-A038-A3875E70339F}"/>
              </a:ext>
            </a:extLst>
          </p:cNvPr>
          <p:cNvGrpSpPr/>
          <p:nvPr/>
        </p:nvGrpSpPr>
        <p:grpSpPr>
          <a:xfrm>
            <a:off x="3297962" y="1244733"/>
            <a:ext cx="521297" cy="4732268"/>
            <a:chOff x="803594" y="1244733"/>
            <a:chExt cx="521297" cy="4732268"/>
          </a:xfrm>
        </p:grpSpPr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8AFDA290-55F0-4EA7-8C31-D8FC195C3AB4}"/>
                </a:ext>
              </a:extLst>
            </p:cNvPr>
            <p:cNvSpPr txBox="1"/>
            <p:nvPr/>
          </p:nvSpPr>
          <p:spPr>
            <a:xfrm>
              <a:off x="814815" y="124473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8D7D9B97-F542-4611-BDD7-19B27951CFC2}"/>
                </a:ext>
              </a:extLst>
            </p:cNvPr>
            <p:cNvSpPr txBox="1"/>
            <p:nvPr/>
          </p:nvSpPr>
          <p:spPr>
            <a:xfrm>
              <a:off x="803594" y="173805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25714EBA-7F7C-4BEF-92CF-431763C4C981}"/>
                </a:ext>
              </a:extLst>
            </p:cNvPr>
            <p:cNvSpPr txBox="1"/>
            <p:nvPr/>
          </p:nvSpPr>
          <p:spPr>
            <a:xfrm>
              <a:off x="803594" y="223137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B2E3F371-3E54-40BE-B362-AF023AE14504}"/>
                </a:ext>
              </a:extLst>
            </p:cNvPr>
            <p:cNvSpPr txBox="1"/>
            <p:nvPr/>
          </p:nvSpPr>
          <p:spPr>
            <a:xfrm>
              <a:off x="803594" y="272469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43B999AE-4699-41C3-AB8B-C7D1A3A19358}"/>
                </a:ext>
              </a:extLst>
            </p:cNvPr>
            <p:cNvSpPr txBox="1"/>
            <p:nvPr/>
          </p:nvSpPr>
          <p:spPr>
            <a:xfrm>
              <a:off x="803594" y="321801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10A7E247-9168-44FB-9875-23E2016EB107}"/>
                </a:ext>
              </a:extLst>
            </p:cNvPr>
            <p:cNvSpPr txBox="1"/>
            <p:nvPr/>
          </p:nvSpPr>
          <p:spPr>
            <a:xfrm>
              <a:off x="803594" y="371133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EBD349E5-7062-4B7F-B66B-6F5832FCC474}"/>
                </a:ext>
              </a:extLst>
            </p:cNvPr>
            <p:cNvSpPr txBox="1"/>
            <p:nvPr/>
          </p:nvSpPr>
          <p:spPr>
            <a:xfrm>
              <a:off x="803594" y="420465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CDAA6259-6BE6-47D1-B4B5-C79E5C0CA26F}"/>
                </a:ext>
              </a:extLst>
            </p:cNvPr>
            <p:cNvSpPr txBox="1"/>
            <p:nvPr/>
          </p:nvSpPr>
          <p:spPr>
            <a:xfrm>
              <a:off x="803594" y="469797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A8CCCE9C-9413-4E66-857B-88EE4C4448C3}"/>
                </a:ext>
              </a:extLst>
            </p:cNvPr>
            <p:cNvSpPr txBox="1"/>
            <p:nvPr/>
          </p:nvSpPr>
          <p:spPr>
            <a:xfrm>
              <a:off x="803594" y="519129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CC1A19F7-6D5A-4DE7-BA25-D7A2CB39D155}"/>
                </a:ext>
              </a:extLst>
            </p:cNvPr>
            <p:cNvSpPr txBox="1"/>
            <p:nvPr/>
          </p:nvSpPr>
          <p:spPr>
            <a:xfrm>
              <a:off x="803594" y="568461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916292AC-34F4-4CBA-AA46-1CBF7EFC198D}"/>
              </a:ext>
            </a:extLst>
          </p:cNvPr>
          <p:cNvGrpSpPr/>
          <p:nvPr/>
        </p:nvGrpSpPr>
        <p:grpSpPr>
          <a:xfrm>
            <a:off x="3786702" y="1244733"/>
            <a:ext cx="521297" cy="4732268"/>
            <a:chOff x="803594" y="1244733"/>
            <a:chExt cx="521297" cy="4732268"/>
          </a:xfrm>
        </p:grpSpPr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4A6E8738-D05F-4613-9DD4-A69891AD231E}"/>
                </a:ext>
              </a:extLst>
            </p:cNvPr>
            <p:cNvSpPr txBox="1"/>
            <p:nvPr/>
          </p:nvSpPr>
          <p:spPr>
            <a:xfrm>
              <a:off x="814815" y="124473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C1C89BEC-CBE2-4051-B42A-4F93E46DEAA5}"/>
                </a:ext>
              </a:extLst>
            </p:cNvPr>
            <p:cNvSpPr txBox="1"/>
            <p:nvPr/>
          </p:nvSpPr>
          <p:spPr>
            <a:xfrm>
              <a:off x="803594" y="173805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EB495743-C6F1-4C99-A0E5-2A8BF1BF3952}"/>
                </a:ext>
              </a:extLst>
            </p:cNvPr>
            <p:cNvSpPr txBox="1"/>
            <p:nvPr/>
          </p:nvSpPr>
          <p:spPr>
            <a:xfrm>
              <a:off x="803594" y="223137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C66CACCB-BF38-4FB9-B0AB-3BB81C9FC13A}"/>
                </a:ext>
              </a:extLst>
            </p:cNvPr>
            <p:cNvSpPr txBox="1"/>
            <p:nvPr/>
          </p:nvSpPr>
          <p:spPr>
            <a:xfrm>
              <a:off x="803594" y="272469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7148215C-C109-4BF5-BB7E-DD9D30A0B8DA}"/>
                </a:ext>
              </a:extLst>
            </p:cNvPr>
            <p:cNvSpPr txBox="1"/>
            <p:nvPr/>
          </p:nvSpPr>
          <p:spPr>
            <a:xfrm>
              <a:off x="803594" y="321801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3A7A0A0C-8A22-445B-836B-7DA7B55B7C62}"/>
                </a:ext>
              </a:extLst>
            </p:cNvPr>
            <p:cNvSpPr txBox="1"/>
            <p:nvPr/>
          </p:nvSpPr>
          <p:spPr>
            <a:xfrm>
              <a:off x="803594" y="371133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43B9EEFB-DCD8-4271-B876-3E68F340D218}"/>
                </a:ext>
              </a:extLst>
            </p:cNvPr>
            <p:cNvSpPr txBox="1"/>
            <p:nvPr/>
          </p:nvSpPr>
          <p:spPr>
            <a:xfrm>
              <a:off x="803594" y="420465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ABA39653-F46E-4471-853E-9DE59F1ADCE5}"/>
                </a:ext>
              </a:extLst>
            </p:cNvPr>
            <p:cNvSpPr txBox="1"/>
            <p:nvPr/>
          </p:nvSpPr>
          <p:spPr>
            <a:xfrm>
              <a:off x="803594" y="469797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764F472D-6289-4593-BF29-C01AF3BCC71A}"/>
                </a:ext>
              </a:extLst>
            </p:cNvPr>
            <p:cNvSpPr txBox="1"/>
            <p:nvPr/>
          </p:nvSpPr>
          <p:spPr>
            <a:xfrm>
              <a:off x="803594" y="519129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804B688D-13DC-4438-9A52-D2CB4FF9FF95}"/>
                </a:ext>
              </a:extLst>
            </p:cNvPr>
            <p:cNvSpPr txBox="1"/>
            <p:nvPr/>
          </p:nvSpPr>
          <p:spPr>
            <a:xfrm>
              <a:off x="803594" y="568461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BD3F950A-6D61-4711-B27D-5024F5584C5B}"/>
              </a:ext>
            </a:extLst>
          </p:cNvPr>
          <p:cNvGrpSpPr/>
          <p:nvPr/>
        </p:nvGrpSpPr>
        <p:grpSpPr>
          <a:xfrm>
            <a:off x="4291672" y="1244733"/>
            <a:ext cx="521297" cy="4732268"/>
            <a:chOff x="803594" y="1244733"/>
            <a:chExt cx="521297" cy="4732268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1FC86049-991D-4860-8132-62F1FA37A1FE}"/>
                </a:ext>
              </a:extLst>
            </p:cNvPr>
            <p:cNvSpPr txBox="1"/>
            <p:nvPr/>
          </p:nvSpPr>
          <p:spPr>
            <a:xfrm>
              <a:off x="814815" y="124473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9A0A4E33-F038-4DE0-A21B-7BDF1EF5883E}"/>
                </a:ext>
              </a:extLst>
            </p:cNvPr>
            <p:cNvSpPr txBox="1"/>
            <p:nvPr/>
          </p:nvSpPr>
          <p:spPr>
            <a:xfrm>
              <a:off x="803594" y="173805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ED77EDEE-7BAB-4A8D-BFCF-66D007B0963F}"/>
                </a:ext>
              </a:extLst>
            </p:cNvPr>
            <p:cNvSpPr txBox="1"/>
            <p:nvPr/>
          </p:nvSpPr>
          <p:spPr>
            <a:xfrm>
              <a:off x="803594" y="223137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5B8FDA47-6A6A-4204-AB03-E57102E65781}"/>
                </a:ext>
              </a:extLst>
            </p:cNvPr>
            <p:cNvSpPr txBox="1"/>
            <p:nvPr/>
          </p:nvSpPr>
          <p:spPr>
            <a:xfrm>
              <a:off x="803594" y="272469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522B83A6-20D9-493C-A6BF-D4B690AA1DA5}"/>
                </a:ext>
              </a:extLst>
            </p:cNvPr>
            <p:cNvSpPr txBox="1"/>
            <p:nvPr/>
          </p:nvSpPr>
          <p:spPr>
            <a:xfrm>
              <a:off x="803594" y="321801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BBA85314-66CC-4E7C-A960-75337A8691C6}"/>
                </a:ext>
              </a:extLst>
            </p:cNvPr>
            <p:cNvSpPr txBox="1"/>
            <p:nvPr/>
          </p:nvSpPr>
          <p:spPr>
            <a:xfrm>
              <a:off x="803594" y="371133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67D0B041-4A85-4BEA-B7CA-35C540711B54}"/>
                </a:ext>
              </a:extLst>
            </p:cNvPr>
            <p:cNvSpPr txBox="1"/>
            <p:nvPr/>
          </p:nvSpPr>
          <p:spPr>
            <a:xfrm>
              <a:off x="803594" y="420465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3C5CBE0D-95E1-46F5-8086-A64463A9831A}"/>
                </a:ext>
              </a:extLst>
            </p:cNvPr>
            <p:cNvSpPr txBox="1"/>
            <p:nvPr/>
          </p:nvSpPr>
          <p:spPr>
            <a:xfrm>
              <a:off x="803594" y="469797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84CD0663-0644-4ABD-A309-CFDA4E006BEC}"/>
                </a:ext>
              </a:extLst>
            </p:cNvPr>
            <p:cNvSpPr txBox="1"/>
            <p:nvPr/>
          </p:nvSpPr>
          <p:spPr>
            <a:xfrm>
              <a:off x="803594" y="519129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B430B45E-2E19-4EFA-8EE3-94E68AFDC5B8}"/>
                </a:ext>
              </a:extLst>
            </p:cNvPr>
            <p:cNvSpPr txBox="1"/>
            <p:nvPr/>
          </p:nvSpPr>
          <p:spPr>
            <a:xfrm>
              <a:off x="803594" y="568461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4BE41DA4-EC5F-4C09-BCF0-12189C1F8044}"/>
              </a:ext>
            </a:extLst>
          </p:cNvPr>
          <p:cNvGrpSpPr/>
          <p:nvPr/>
        </p:nvGrpSpPr>
        <p:grpSpPr>
          <a:xfrm>
            <a:off x="4784360" y="1244733"/>
            <a:ext cx="521297" cy="4732268"/>
            <a:chOff x="803594" y="1244733"/>
            <a:chExt cx="521297" cy="4732268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4EC664F4-5D68-4E46-B369-EC960AF20DDA}"/>
                </a:ext>
              </a:extLst>
            </p:cNvPr>
            <p:cNvSpPr txBox="1"/>
            <p:nvPr/>
          </p:nvSpPr>
          <p:spPr>
            <a:xfrm>
              <a:off x="814815" y="124473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044509A1-480C-44E0-B460-BB88CB8F6035}"/>
                </a:ext>
              </a:extLst>
            </p:cNvPr>
            <p:cNvSpPr txBox="1"/>
            <p:nvPr/>
          </p:nvSpPr>
          <p:spPr>
            <a:xfrm>
              <a:off x="803594" y="173805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7BB23EB1-176F-42EB-B6FF-338FD4151EF0}"/>
                </a:ext>
              </a:extLst>
            </p:cNvPr>
            <p:cNvSpPr txBox="1"/>
            <p:nvPr/>
          </p:nvSpPr>
          <p:spPr>
            <a:xfrm>
              <a:off x="803594" y="223137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AEE71E43-D4C3-412F-801E-E5F70493EC6E}"/>
                </a:ext>
              </a:extLst>
            </p:cNvPr>
            <p:cNvSpPr txBox="1"/>
            <p:nvPr/>
          </p:nvSpPr>
          <p:spPr>
            <a:xfrm>
              <a:off x="803594" y="272469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13D582D8-7533-4C14-963E-39FC173F3DE4}"/>
                </a:ext>
              </a:extLst>
            </p:cNvPr>
            <p:cNvSpPr txBox="1"/>
            <p:nvPr/>
          </p:nvSpPr>
          <p:spPr>
            <a:xfrm>
              <a:off x="803594" y="321801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DF3D2B05-D811-4925-96D3-AF1A1899A259}"/>
                </a:ext>
              </a:extLst>
            </p:cNvPr>
            <p:cNvSpPr txBox="1"/>
            <p:nvPr/>
          </p:nvSpPr>
          <p:spPr>
            <a:xfrm>
              <a:off x="803594" y="371133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0D2E1F9-3BD3-416A-967E-E1103FE0EC0D}"/>
                </a:ext>
              </a:extLst>
            </p:cNvPr>
            <p:cNvSpPr txBox="1"/>
            <p:nvPr/>
          </p:nvSpPr>
          <p:spPr>
            <a:xfrm>
              <a:off x="803594" y="420465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0EA04C49-D60B-49E4-9E05-5362046886F3}"/>
                </a:ext>
              </a:extLst>
            </p:cNvPr>
            <p:cNvSpPr txBox="1"/>
            <p:nvPr/>
          </p:nvSpPr>
          <p:spPr>
            <a:xfrm>
              <a:off x="803594" y="469797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2F26CD7F-F9E0-4F75-A583-9789CF719117}"/>
                </a:ext>
              </a:extLst>
            </p:cNvPr>
            <p:cNvSpPr txBox="1"/>
            <p:nvPr/>
          </p:nvSpPr>
          <p:spPr>
            <a:xfrm>
              <a:off x="803594" y="519129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BC6128F3-ED64-48C1-85D8-8CB3FCE9DD9A}"/>
                </a:ext>
              </a:extLst>
            </p:cNvPr>
            <p:cNvSpPr txBox="1"/>
            <p:nvPr/>
          </p:nvSpPr>
          <p:spPr>
            <a:xfrm>
              <a:off x="803594" y="568461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87DE7755-E3EC-4BB8-AC38-25C8905623B9}"/>
              </a:ext>
            </a:extLst>
          </p:cNvPr>
          <p:cNvGrpSpPr/>
          <p:nvPr/>
        </p:nvGrpSpPr>
        <p:grpSpPr>
          <a:xfrm>
            <a:off x="5289330" y="1244733"/>
            <a:ext cx="521297" cy="4732268"/>
            <a:chOff x="803594" y="1244733"/>
            <a:chExt cx="521297" cy="4732268"/>
          </a:xfrm>
        </p:grpSpPr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B5667CAF-5ECE-4A9A-A9F7-06DD56466116}"/>
                </a:ext>
              </a:extLst>
            </p:cNvPr>
            <p:cNvSpPr txBox="1"/>
            <p:nvPr/>
          </p:nvSpPr>
          <p:spPr>
            <a:xfrm>
              <a:off x="814815" y="124473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983FFD56-B75C-4E8E-A120-66A74CFC9EED}"/>
                </a:ext>
              </a:extLst>
            </p:cNvPr>
            <p:cNvSpPr txBox="1"/>
            <p:nvPr/>
          </p:nvSpPr>
          <p:spPr>
            <a:xfrm>
              <a:off x="803594" y="173805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GB" sz="1300" dirty="0">
                  <a:solidFill>
                    <a:srgbClr val="585858"/>
                  </a:solidFill>
                </a:rPr>
                <a:t>0.01</a:t>
              </a: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F4F3FB12-C7D0-41D3-A0D7-BA1E39E72EB8}"/>
                </a:ext>
              </a:extLst>
            </p:cNvPr>
            <p:cNvSpPr txBox="1"/>
            <p:nvPr/>
          </p:nvSpPr>
          <p:spPr>
            <a:xfrm>
              <a:off x="803594" y="223137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F92A637D-62EE-4ABF-A513-70AD66943E77}"/>
                </a:ext>
              </a:extLst>
            </p:cNvPr>
            <p:cNvSpPr txBox="1"/>
            <p:nvPr/>
          </p:nvSpPr>
          <p:spPr>
            <a:xfrm>
              <a:off x="803594" y="272469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09E3D9D3-D1FD-44B5-8829-861AAE21BD0C}"/>
                </a:ext>
              </a:extLst>
            </p:cNvPr>
            <p:cNvSpPr txBox="1"/>
            <p:nvPr/>
          </p:nvSpPr>
          <p:spPr>
            <a:xfrm>
              <a:off x="803594" y="321801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1F35A0CD-8FE2-40E5-B5E9-0B72EFE3A80C}"/>
                </a:ext>
              </a:extLst>
            </p:cNvPr>
            <p:cNvSpPr txBox="1"/>
            <p:nvPr/>
          </p:nvSpPr>
          <p:spPr>
            <a:xfrm>
              <a:off x="803594" y="371133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B9054553-87A9-434D-8AD4-F65481F0EB6A}"/>
                </a:ext>
              </a:extLst>
            </p:cNvPr>
            <p:cNvSpPr txBox="1"/>
            <p:nvPr/>
          </p:nvSpPr>
          <p:spPr>
            <a:xfrm>
              <a:off x="803594" y="420465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1FD2B65C-839D-403D-93A4-C429EDB7C841}"/>
                </a:ext>
              </a:extLst>
            </p:cNvPr>
            <p:cNvSpPr txBox="1"/>
            <p:nvPr/>
          </p:nvSpPr>
          <p:spPr>
            <a:xfrm>
              <a:off x="803594" y="469797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46D6C287-86F1-4348-9AFB-8DB8CB207BA9}"/>
                </a:ext>
              </a:extLst>
            </p:cNvPr>
            <p:cNvSpPr txBox="1"/>
            <p:nvPr/>
          </p:nvSpPr>
          <p:spPr>
            <a:xfrm>
              <a:off x="803594" y="519129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D8A6221D-192C-44F6-B1D8-919B127025E0}"/>
                </a:ext>
              </a:extLst>
            </p:cNvPr>
            <p:cNvSpPr txBox="1"/>
            <p:nvPr/>
          </p:nvSpPr>
          <p:spPr>
            <a:xfrm>
              <a:off x="803594" y="5684613"/>
              <a:ext cx="5100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650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animBg="1"/>
      <p:bldP spid="5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87FC18-9126-4995-B93C-3774E918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5NPV-2 Place value in </a:t>
            </a:r>
            <a:r>
              <a:rPr lang="en-GB"/>
              <a:t>decimal fractions</a:t>
            </a:r>
            <a:endParaRPr lang="en-GB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8BB400B-9BAA-40DA-8F0F-71AA90A69324}"/>
              </a:ext>
            </a:extLst>
          </p:cNvPr>
          <p:cNvSpPr txBox="1"/>
          <p:nvPr/>
        </p:nvSpPr>
        <p:spPr>
          <a:xfrm>
            <a:off x="1371066" y="2160000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0.01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6AC5D2-4A13-4ADD-9F10-6E21E9513AC2}"/>
              </a:ext>
            </a:extLst>
          </p:cNvPr>
          <p:cNvSpPr txBox="1"/>
          <p:nvPr/>
        </p:nvSpPr>
        <p:spPr>
          <a:xfrm>
            <a:off x="1368791" y="2160000"/>
            <a:ext cx="378328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0.11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64E62E-8676-443D-B1EF-C899EA3EFE8D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0.21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9BD71F-2C74-4356-9514-0A6FD65A4BC4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0.31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C4FEE03-1AD1-41AA-A55A-80753FAF65E4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0.41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70A6B7B-1425-4342-8D8C-D041177A8FAF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0.51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F223DF7-5BBC-4CBB-857A-3E9010A9F35C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0.61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13533D-FF68-4361-819B-8F77D5D08056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0.61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6BE062-67DC-43FC-B687-D92E9F6BBABD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0.81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206775F-F5AF-4AF3-900A-AFA02BCC1073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0.91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0A2EB39-1DDB-4943-9CBD-8B6FB0E9A05D}"/>
              </a:ext>
            </a:extLst>
          </p:cNvPr>
          <p:cNvSpPr txBox="1"/>
          <p:nvPr/>
        </p:nvSpPr>
        <p:spPr>
          <a:xfrm>
            <a:off x="1371066" y="2160000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0.02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E3E6C1D-A2A7-40C0-BF2B-DED5D049A0B5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0.12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2BDDB78-3FB6-4512-8AD5-5B4BD7D3026D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5000" dirty="0">
                <a:solidFill>
                  <a:srgbClr val="585858"/>
                </a:solidFill>
              </a:rPr>
              <a:t>0.22</a:t>
            </a:r>
            <a:endParaRPr kumimoji="0" lang="en-GB" sz="15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3CEA89B-5F29-48C3-BB79-1B7406FA82C0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0.32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121181C-E2CE-4B87-ACF9-949F94974BDE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0.42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BC47F45-9823-4AF6-8FBE-088C366BBD15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0.52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457801D-606B-4FD9-AA4F-35D228338743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0.62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6F58EFA-8550-4FA3-BF4D-51097EB81F8C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0.72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B742186-A515-4B6B-B858-1F3D41743770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0.82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851825D-4D47-4175-939D-A25EA646EC58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0.92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BFDF812-4F5A-4399-AB40-CDC3695EB812}"/>
              </a:ext>
            </a:extLst>
          </p:cNvPr>
          <p:cNvSpPr txBox="1"/>
          <p:nvPr/>
        </p:nvSpPr>
        <p:spPr>
          <a:xfrm>
            <a:off x="1371066" y="2160000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0.03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7EFC204-6935-439A-B4FD-F5240B983D70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0.13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4BA00D2-CE1E-472B-84C4-84C722CCCD3A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0.23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D43F607-0496-453B-A09C-EBDC4E760B02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0.33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433A1DF-E6D0-43B4-AB96-FE69BB728923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0.43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A9FDE85-E10E-498E-8921-50AF43908E88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0.53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A7ACABA-6CB6-4EB1-86A0-FD0FE2B39644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0.63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62285A1-2A2F-4464-960F-5A6B3B2D779A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0.73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00EA176-7631-4CF3-A988-7F5439313FFA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0.83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28D33BE-98BE-4DA3-80EF-A082AE05FEFC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0.93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B446355-3F32-4FD7-943E-6FD8DD02A71E}"/>
              </a:ext>
            </a:extLst>
          </p:cNvPr>
          <p:cNvSpPr txBox="1"/>
          <p:nvPr/>
        </p:nvSpPr>
        <p:spPr>
          <a:xfrm>
            <a:off x="1371066" y="2160000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0.04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92A73B8-47A2-4B4B-A623-8E083EB7CA1E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0.14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C59A63C-8F60-49F6-B92F-FB4A29EAB581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0.24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5C45CCD-4475-4A53-A6A0-020A68F2E2AC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0.34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3B8BB52-497A-4D73-9386-DE55BA3F4106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0.44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575DBD5-1F2E-4008-A91F-966C63750178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0.54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1079604-B166-40A5-9B7A-50D77F7E475F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0.64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33C2DE8-9E15-4903-AC4F-FDC2FDD7BD3A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0.74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54869D0-8163-4F6F-B469-A94415FD7F53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0.84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5531DEE-FD30-458D-BB62-78383F14631C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0.94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5891DAA-276F-405D-9464-BA0727A3B3CB}"/>
              </a:ext>
            </a:extLst>
          </p:cNvPr>
          <p:cNvSpPr txBox="1"/>
          <p:nvPr/>
        </p:nvSpPr>
        <p:spPr>
          <a:xfrm>
            <a:off x="1371066" y="2160000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0.05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956BA65-4312-47DB-AA53-701F8798F40A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0.15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4FB2B7C-8CC0-4416-BDCE-52EAB70BB22D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0.25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78DAC65-4439-4C8A-A2A2-4714B7FFA1FA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0.35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6A0150F-7CC7-4E9B-B407-56306B2C15AF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0.45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C0DC876-6576-40A5-B608-A2CA7B1B02AB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0.55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C18B220-A724-41A2-AA0E-0A84AB6618AC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0.65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D7E5DAB-29CF-4F27-A222-8CE5FD1FBC68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0.75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2D9D35D-4091-4B9F-9C3C-42139DC3F9A9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0.85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786340E-1A52-45E3-B3A5-4DE416DA95DA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0.95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0F679EF-44F4-4FB4-B0F1-26C99E628482}"/>
              </a:ext>
            </a:extLst>
          </p:cNvPr>
          <p:cNvSpPr txBox="1"/>
          <p:nvPr/>
        </p:nvSpPr>
        <p:spPr>
          <a:xfrm>
            <a:off x="1371066" y="2160000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0.06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42A8E93-0F4A-4FF3-B5FC-E8081FB02F4A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0.16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A12B943-FCC4-4FA1-8F40-2DD745119709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0.26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19A7E3C-8174-40E2-80F3-ACDB107B2CEB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0.36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2FE249A-9D6C-4F15-975A-9CC6A1D508F4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0.46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19D37B6-EFAD-4B86-A2AD-FBE040CB3DCF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0.56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4079611-2A05-40A5-AC7D-BC2658E4F504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0.66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24D93E0-A46E-4CDB-991A-F768F1224E06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0.76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81841F3-E552-4200-A408-CCA12F97220A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0.86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DD29920-0FE7-4C9C-88C5-ED361EFD27F7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0.96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D9B34A4-ED5D-4930-8BB6-98391B1CC0BF}"/>
              </a:ext>
            </a:extLst>
          </p:cNvPr>
          <p:cNvSpPr txBox="1"/>
          <p:nvPr/>
        </p:nvSpPr>
        <p:spPr>
          <a:xfrm>
            <a:off x="1371066" y="2160000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0.07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6BA10ED-4E78-447D-B076-5C06ACC4FDF5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0.17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EA42A4C-0F1E-4690-B2AD-65A7902CEC18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0.27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47A0121-FE9F-49FB-BB04-AF8A9CF66ED8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0.37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CD5563C-484A-4645-94C5-3DFF5FCFD35D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0.47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CC75273-F023-4F3B-8E72-870F14FFA7EB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0.57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0F4C8C3-7ABB-40AF-81AF-C9D8334BE3A7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0.67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8CA56C7-DF05-466D-900A-4F023AB4E4EA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0.77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C61DBD6-6F2A-49C8-99EF-9FE9333C4200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0.87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7B8A13A-0E10-4839-85EC-ECD9CCB505D6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0.97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52FA71C1-98B6-4D7F-8790-44158B36B7D7}"/>
              </a:ext>
            </a:extLst>
          </p:cNvPr>
          <p:cNvSpPr txBox="1"/>
          <p:nvPr/>
        </p:nvSpPr>
        <p:spPr>
          <a:xfrm>
            <a:off x="1371066" y="2160000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0.08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0B9E0CE-6E77-42D0-9A22-C2E21432DEFF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0.18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C7D6C17-70DE-4E07-BA98-2DF70F485E36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0.28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CA4CD41D-B8E4-425A-ADB3-2841A11C666E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0.38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B5219D7-80C9-45D5-A2EB-495832117D2E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0.48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27989D4-5FBA-4A0B-B115-CFA838B6CFA2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0.58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E43CADA1-AB97-4328-BC86-43B805D882BE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0.68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55AA26CA-F20B-410D-BA16-3D5B02D75A25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0.78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923BA334-A84D-4169-833C-7800B0A9D865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0.88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A7A529F-B750-40ED-B0D6-B076466800ED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0.98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1ED1F410-6C35-4FEF-B708-D28E83D05E5C}"/>
              </a:ext>
            </a:extLst>
          </p:cNvPr>
          <p:cNvSpPr txBox="1"/>
          <p:nvPr/>
        </p:nvSpPr>
        <p:spPr>
          <a:xfrm>
            <a:off x="1371066" y="2160000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0.09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845A23C7-45A9-4A3E-9C44-EE89D385EA21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0.19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65707A8A-57CA-4CFD-84FC-0E4694F3E810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0.29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E09A976-6D8C-4B16-8E6D-8C361A73567E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0.39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5A94D90-FD9F-44FE-9530-3C7D718D8C57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0.49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68B864E4-6B93-4FFD-B75B-F1DEB402E03D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0.59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F24D64C-3EDE-484E-81E6-7D725846B574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0.69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C8E3193-F85F-47C7-BA58-A46F8E667E69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0.79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9ABFB641-557B-4993-8F54-4DA23AD78CD4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0.89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8CF413FB-ABCA-483F-A313-004DACF1EC85}"/>
              </a:ext>
            </a:extLst>
          </p:cNvPr>
          <p:cNvSpPr txBox="1"/>
          <p:nvPr/>
        </p:nvSpPr>
        <p:spPr>
          <a:xfrm>
            <a:off x="1332302" y="216038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0.99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B0281675-980F-4353-92DA-02E25A831BCC}"/>
              </a:ext>
            </a:extLst>
          </p:cNvPr>
          <p:cNvSpPr txBox="1"/>
          <p:nvPr/>
        </p:nvSpPr>
        <p:spPr>
          <a:xfrm>
            <a:off x="1371066" y="2160000"/>
            <a:ext cx="285687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0.1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CF62C9AF-70CF-4A38-BCDD-420C1377AC17}"/>
              </a:ext>
            </a:extLst>
          </p:cNvPr>
          <p:cNvSpPr txBox="1"/>
          <p:nvPr/>
        </p:nvSpPr>
        <p:spPr>
          <a:xfrm>
            <a:off x="1344469" y="2160387"/>
            <a:ext cx="285687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0.2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4FE8265-7904-4C2E-B4EF-12AEA04732BB}"/>
              </a:ext>
            </a:extLst>
          </p:cNvPr>
          <p:cNvSpPr txBox="1"/>
          <p:nvPr/>
        </p:nvSpPr>
        <p:spPr>
          <a:xfrm>
            <a:off x="1344469" y="2160387"/>
            <a:ext cx="285687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5000" dirty="0">
                <a:solidFill>
                  <a:srgbClr val="585858"/>
                </a:solidFill>
              </a:rPr>
              <a:t>0.3</a:t>
            </a:r>
            <a:endParaRPr kumimoji="0" lang="en-GB" sz="15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C211988E-215F-47D3-87BE-1932FBF6CCBC}"/>
              </a:ext>
            </a:extLst>
          </p:cNvPr>
          <p:cNvSpPr txBox="1"/>
          <p:nvPr/>
        </p:nvSpPr>
        <p:spPr>
          <a:xfrm>
            <a:off x="1344469" y="2160387"/>
            <a:ext cx="285687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5000" dirty="0">
                <a:solidFill>
                  <a:srgbClr val="585858"/>
                </a:solidFill>
              </a:rPr>
              <a:t>0.4</a:t>
            </a:r>
            <a:endParaRPr kumimoji="0" lang="en-GB" sz="15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2C6DA29D-90FB-4E6B-AEA9-BEBA83760B32}"/>
              </a:ext>
            </a:extLst>
          </p:cNvPr>
          <p:cNvSpPr txBox="1"/>
          <p:nvPr/>
        </p:nvSpPr>
        <p:spPr>
          <a:xfrm>
            <a:off x="1344469" y="2160387"/>
            <a:ext cx="285687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5000" dirty="0">
                <a:solidFill>
                  <a:srgbClr val="585858"/>
                </a:solidFill>
              </a:rPr>
              <a:t>0.5</a:t>
            </a:r>
            <a:endParaRPr kumimoji="0" lang="en-GB" sz="15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22339AD-3C59-4011-9DCD-47ABA18FC39E}"/>
              </a:ext>
            </a:extLst>
          </p:cNvPr>
          <p:cNvSpPr txBox="1"/>
          <p:nvPr/>
        </p:nvSpPr>
        <p:spPr>
          <a:xfrm>
            <a:off x="1344469" y="2160387"/>
            <a:ext cx="285687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5000" dirty="0">
                <a:solidFill>
                  <a:srgbClr val="585858"/>
                </a:solidFill>
              </a:rPr>
              <a:t>0.6</a:t>
            </a:r>
            <a:endParaRPr kumimoji="0" lang="en-GB" sz="15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5898E882-B837-4188-ACDF-56056034DD32}"/>
              </a:ext>
            </a:extLst>
          </p:cNvPr>
          <p:cNvSpPr txBox="1"/>
          <p:nvPr/>
        </p:nvSpPr>
        <p:spPr>
          <a:xfrm>
            <a:off x="1344469" y="2160387"/>
            <a:ext cx="285687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0.7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BD6FE276-1831-4C88-BF8F-BCE76F4A4D53}"/>
              </a:ext>
            </a:extLst>
          </p:cNvPr>
          <p:cNvSpPr txBox="1"/>
          <p:nvPr/>
        </p:nvSpPr>
        <p:spPr>
          <a:xfrm>
            <a:off x="1344469" y="2160387"/>
            <a:ext cx="285687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0.8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4966C7BD-1745-426E-8F3B-F283ED8B27A3}"/>
              </a:ext>
            </a:extLst>
          </p:cNvPr>
          <p:cNvSpPr txBox="1"/>
          <p:nvPr/>
        </p:nvSpPr>
        <p:spPr>
          <a:xfrm>
            <a:off x="1344469" y="2228670"/>
            <a:ext cx="285687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5000" dirty="0">
                <a:solidFill>
                  <a:srgbClr val="585858"/>
                </a:solidFill>
              </a:rPr>
              <a:t>0.9</a:t>
            </a:r>
            <a:endParaRPr kumimoji="0" lang="en-GB" sz="15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A5B9F8FF-4A3C-440F-8324-2591A0C7DD6F}"/>
              </a:ext>
            </a:extLst>
          </p:cNvPr>
          <p:cNvSpPr txBox="1"/>
          <p:nvPr/>
        </p:nvSpPr>
        <p:spPr>
          <a:xfrm>
            <a:off x="1279241" y="2160387"/>
            <a:ext cx="125386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C3292C6B-4F9F-450A-AB47-B5C4729FE58E}"/>
              </a:ext>
            </a:extLst>
          </p:cNvPr>
          <p:cNvSpPr txBox="1">
            <a:spLocks/>
          </p:cNvSpPr>
          <p:nvPr/>
        </p:nvSpPr>
        <p:spPr>
          <a:xfrm>
            <a:off x="1622442" y="2159613"/>
            <a:ext cx="850165" cy="42617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ones</a:t>
            </a:r>
          </a:p>
        </p:txBody>
      </p:sp>
      <p:sp>
        <p:nvSpPr>
          <p:cNvPr id="116" name="Content Placeholder 2">
            <a:extLst>
              <a:ext uri="{FF2B5EF4-FFF2-40B4-BE49-F238E27FC236}">
                <a16:creationId xmlns:a16="http://schemas.microsoft.com/office/drawing/2014/main" id="{BB96D9E8-9F3D-4C13-83A1-36760A5A9CFB}"/>
              </a:ext>
            </a:extLst>
          </p:cNvPr>
          <p:cNvSpPr txBox="1">
            <a:spLocks/>
          </p:cNvSpPr>
          <p:nvPr/>
        </p:nvSpPr>
        <p:spPr>
          <a:xfrm>
            <a:off x="3120142" y="2159613"/>
            <a:ext cx="936130" cy="42617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tenths</a:t>
            </a:r>
          </a:p>
        </p:txBody>
      </p:sp>
      <p:sp>
        <p:nvSpPr>
          <p:cNvPr id="127" name="Content Placeholder 2">
            <a:extLst>
              <a:ext uri="{FF2B5EF4-FFF2-40B4-BE49-F238E27FC236}">
                <a16:creationId xmlns:a16="http://schemas.microsoft.com/office/drawing/2014/main" id="{A291BC1F-CED7-4F72-9702-0CCE277D300B}"/>
              </a:ext>
            </a:extLst>
          </p:cNvPr>
          <p:cNvSpPr txBox="1">
            <a:spLocks/>
          </p:cNvSpPr>
          <p:nvPr/>
        </p:nvSpPr>
        <p:spPr>
          <a:xfrm>
            <a:off x="3822804" y="2159613"/>
            <a:ext cx="1607240" cy="42617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hundredths</a:t>
            </a: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8B6EBBCC-3BE6-4B94-B23C-CEA119DA43D5}"/>
              </a:ext>
            </a:extLst>
          </p:cNvPr>
          <p:cNvSpPr txBox="1"/>
          <p:nvPr/>
        </p:nvSpPr>
        <p:spPr>
          <a:xfrm>
            <a:off x="6144005" y="3044279"/>
            <a:ext cx="5486401" cy="769441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GB" sz="2000" i="1" dirty="0"/>
              <a:t>There are 18 hundredths in 0.18.</a:t>
            </a:r>
          </a:p>
          <a:p>
            <a:pPr algn="ctr">
              <a:buNone/>
            </a:pPr>
            <a:r>
              <a:rPr lang="en-GB" sz="2000" i="1" dirty="0"/>
              <a:t>There are 20 hundredths in 0.2.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B37EA7-6E5A-45C6-9A2E-E92D938975BA}"/>
              </a:ext>
            </a:extLst>
          </p:cNvPr>
          <p:cNvSpPr txBox="1">
            <a:spLocks/>
          </p:cNvSpPr>
          <p:nvPr/>
        </p:nvSpPr>
        <p:spPr>
          <a:xfrm>
            <a:off x="6192012" y="1512916"/>
            <a:ext cx="5390389" cy="390698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Skip count in one-hundredths.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Identify the number of hundredths in each number.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Repeat with other numbers out of order.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6ED3673-7FE3-4743-B77D-32C66D662C52}"/>
              </a:ext>
            </a:extLst>
          </p:cNvPr>
          <p:cNvSpPr txBox="1"/>
          <p:nvPr/>
        </p:nvSpPr>
        <p:spPr>
          <a:xfrm>
            <a:off x="1478783" y="2091717"/>
            <a:ext cx="39260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0.71</a:t>
            </a:r>
          </a:p>
        </p:txBody>
      </p:sp>
      <p:sp>
        <p:nvSpPr>
          <p:cNvPr id="2" name="Action Button: Go to End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E9173A6-C58B-404E-8E24-4D03A6675FFB}"/>
              </a:ext>
            </a:extLst>
          </p:cNvPr>
          <p:cNvSpPr/>
          <p:nvPr/>
        </p:nvSpPr>
        <p:spPr>
          <a:xfrm>
            <a:off x="594008" y="5535386"/>
            <a:ext cx="685233" cy="604157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91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7" fill="hold">
                      <p:stCondLst>
                        <p:cond delay="indefinite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indefinite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6" grpId="0"/>
      <p:bldP spid="106" grpId="1"/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0" grpId="1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28" grpId="0"/>
      <p:bldP spid="128" grpId="1"/>
      <p:bldP spid="129" grpId="0"/>
      <p:bldP spid="129" grpId="1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137" grpId="0"/>
      <p:bldP spid="137" grpId="1"/>
      <p:bldP spid="139" grpId="0"/>
      <p:bldP spid="139" grpId="1"/>
      <p:bldP spid="140" grpId="0"/>
      <p:bldP spid="140" grpId="1"/>
      <p:bldP spid="141" grpId="0"/>
      <p:bldP spid="141" grpId="1"/>
      <p:bldP spid="142" grpId="0"/>
      <p:bldP spid="142" grpId="1"/>
      <p:bldP spid="143" grpId="0"/>
      <p:bldP spid="143" grpId="1"/>
      <p:bldP spid="144" grpId="0"/>
      <p:bldP spid="144" grpId="1"/>
      <p:bldP spid="145" grpId="0"/>
      <p:bldP spid="145" grpId="1"/>
      <p:bldP spid="146" grpId="0"/>
      <p:bldP spid="146" grpId="1"/>
      <p:bldP spid="147" grpId="0"/>
      <p:bldP spid="147" grpId="1"/>
      <p:bldP spid="148" grpId="0"/>
      <p:bldP spid="148" grpId="1"/>
      <p:bldP spid="150" grpId="0"/>
      <p:bldP spid="150" grpId="1"/>
      <p:bldP spid="151" grpId="0"/>
      <p:bldP spid="151" grpId="1"/>
      <p:bldP spid="152" grpId="0"/>
      <p:bldP spid="152" grpId="1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157" grpId="0"/>
      <p:bldP spid="157" grpId="1"/>
      <p:bldP spid="158" grpId="0"/>
      <p:bldP spid="158" grpId="1"/>
      <p:bldP spid="159" grpId="0"/>
      <p:bldP spid="159" grpId="1"/>
      <p:bldP spid="161" grpId="0"/>
      <p:bldP spid="161" grpId="1"/>
      <p:bldP spid="162" grpId="0"/>
      <p:bldP spid="162" grpId="1"/>
      <p:bldP spid="163" grpId="0"/>
      <p:bldP spid="163" grpId="1"/>
      <p:bldP spid="164" grpId="0"/>
      <p:bldP spid="164" grpId="1"/>
      <p:bldP spid="165" grpId="0"/>
      <p:bldP spid="165" grpId="1"/>
      <p:bldP spid="166" grpId="0"/>
      <p:bldP spid="166" grpId="1"/>
      <p:bldP spid="167" grpId="0"/>
      <p:bldP spid="167" grpId="1"/>
      <p:bldP spid="168" grpId="0"/>
      <p:bldP spid="168" grpId="1"/>
      <p:bldP spid="169" grpId="0"/>
      <p:bldP spid="169" grpId="1"/>
      <p:bldP spid="170" grpId="0"/>
      <p:bldP spid="170" grpId="1"/>
      <p:bldP spid="105" grpId="0"/>
      <p:bldP spid="116" grpId="0"/>
      <p:bldP spid="127" grpId="0"/>
      <p:bldP spid="138" grpId="0"/>
      <p:bldP spid="138" grpId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14:cNvPr>
              <p14:cNvContentPartPr/>
              <p14:nvPr/>
            </p14:nvContentPartPr>
            <p14:xfrm>
              <a:off x="-632960" y="3995135"/>
              <a:ext cx="270" cy="27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59960" y="3968135"/>
                <a:ext cx="54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14:cNvPr>
              <p14:cNvContentPartPr/>
              <p14:nvPr/>
            </p14:nvContentPartPr>
            <p14:xfrm>
              <a:off x="-398870" y="2405375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412370" y="2391875"/>
                <a:ext cx="27000" cy="27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3EE3B563-3CF5-4D7D-B5D4-47E592EC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r>
              <a:rPr lang="en-US" altLang="en-US" dirty="0"/>
              <a:t>5NPV-3 Decimal fractions in the linear number system</a:t>
            </a:r>
            <a:endParaRPr lang="en-GB" kern="0" dirty="0"/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CA6C177-B340-4996-BB10-F9862A03A89C}"/>
              </a:ext>
            </a:extLst>
          </p:cNvPr>
          <p:cNvGrpSpPr/>
          <p:nvPr/>
        </p:nvGrpSpPr>
        <p:grpSpPr>
          <a:xfrm>
            <a:off x="421340" y="1551534"/>
            <a:ext cx="11756193" cy="489546"/>
            <a:chOff x="657117" y="3548362"/>
            <a:chExt cx="8232613" cy="388044"/>
          </a:xfrm>
        </p:grpSpPr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BFAD5A78-EEE4-422A-B797-CD81C8E7BE5B}"/>
                </a:ext>
              </a:extLst>
            </p:cNvPr>
            <p:cNvGrpSpPr/>
            <p:nvPr/>
          </p:nvGrpSpPr>
          <p:grpSpPr>
            <a:xfrm>
              <a:off x="657117" y="3668046"/>
              <a:ext cx="8232613" cy="268360"/>
              <a:chOff x="657117" y="3668046"/>
              <a:chExt cx="8232613" cy="268360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F5F2136-CC5E-499D-B4AC-15C7818DB2FB}"/>
                  </a:ext>
                </a:extLst>
              </p:cNvPr>
              <p:cNvSpPr txBox="1"/>
              <p:nvPr/>
            </p:nvSpPr>
            <p:spPr>
              <a:xfrm>
                <a:off x="2716250" y="3668047"/>
                <a:ext cx="773405" cy="268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30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1D9B05-1BC7-4586-AB5F-45C7A8D8D530}"/>
                  </a:ext>
                </a:extLst>
              </p:cNvPr>
              <p:cNvSpPr txBox="1"/>
              <p:nvPr/>
            </p:nvSpPr>
            <p:spPr>
              <a:xfrm>
                <a:off x="7680702" y="3668047"/>
                <a:ext cx="1209028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100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0ED4B3-9907-43EC-8AD2-B8176DA071D3}"/>
                  </a:ext>
                </a:extLst>
              </p:cNvPr>
              <p:cNvSpPr txBox="1"/>
              <p:nvPr/>
            </p:nvSpPr>
            <p:spPr>
              <a:xfrm>
                <a:off x="657117" y="3668047"/>
                <a:ext cx="475631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0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AF1D671-89F2-4D25-BDD4-E04BBC02C2F9}"/>
                  </a:ext>
                </a:extLst>
              </p:cNvPr>
              <p:cNvSpPr txBox="1"/>
              <p:nvPr/>
            </p:nvSpPr>
            <p:spPr>
              <a:xfrm>
                <a:off x="1246446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10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7795DB-FE22-4524-96A0-F2B8F738DC1E}"/>
                  </a:ext>
                </a:extLst>
              </p:cNvPr>
              <p:cNvSpPr txBox="1"/>
              <p:nvPr/>
            </p:nvSpPr>
            <p:spPr>
              <a:xfrm>
                <a:off x="1985647" y="3668046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20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2032860-B177-4DD3-86D5-F3FBF4E5B9CC}"/>
                  </a:ext>
                </a:extLst>
              </p:cNvPr>
              <p:cNvSpPr txBox="1"/>
              <p:nvPr/>
            </p:nvSpPr>
            <p:spPr>
              <a:xfrm>
                <a:off x="3458693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40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5EEF6DC-5BF2-4CFE-B07A-C2B3DB88D658}"/>
                  </a:ext>
                </a:extLst>
              </p:cNvPr>
              <p:cNvSpPr txBox="1"/>
              <p:nvPr/>
            </p:nvSpPr>
            <p:spPr>
              <a:xfrm>
                <a:off x="4192051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50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9FA96C-F965-4F05-B0A9-49312809D934}"/>
                  </a:ext>
                </a:extLst>
              </p:cNvPr>
              <p:cNvSpPr txBox="1"/>
              <p:nvPr/>
            </p:nvSpPr>
            <p:spPr>
              <a:xfrm>
                <a:off x="4940384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60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050A89-8D24-4211-B401-7C69D508DF50}"/>
                  </a:ext>
                </a:extLst>
              </p:cNvPr>
              <p:cNvSpPr txBox="1"/>
              <p:nvPr/>
            </p:nvSpPr>
            <p:spPr>
              <a:xfrm>
                <a:off x="5682489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70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808086A-5CDD-4A14-8D64-25EAB8A923B5}"/>
                  </a:ext>
                </a:extLst>
              </p:cNvPr>
              <p:cNvSpPr txBox="1"/>
              <p:nvPr/>
            </p:nvSpPr>
            <p:spPr>
              <a:xfrm>
                <a:off x="6417560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80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256E6B8-206C-4ADC-9E6C-FCA502B5EE52}"/>
                  </a:ext>
                </a:extLst>
              </p:cNvPr>
              <p:cNvSpPr txBox="1"/>
              <p:nvPr/>
            </p:nvSpPr>
            <p:spPr>
              <a:xfrm>
                <a:off x="7158314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90</a:t>
                </a:r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95C7617D-8D7A-4766-B7B6-0767CB49702F}"/>
                </a:ext>
              </a:extLst>
            </p:cNvPr>
            <p:cNvGrpSpPr/>
            <p:nvPr/>
          </p:nvGrpSpPr>
          <p:grpSpPr>
            <a:xfrm>
              <a:off x="885515" y="3548362"/>
              <a:ext cx="7405298" cy="119684"/>
              <a:chOff x="885515" y="3548362"/>
              <a:chExt cx="7405298" cy="11968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BD1523D-A6A4-46CB-A31B-DCC2E82DAD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515" y="3560066"/>
                <a:ext cx="740529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A9C8B0F3-1956-4C76-BFD7-58E2A6B15B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5366" y="3550083"/>
                <a:ext cx="0" cy="11635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27A43D9-AC0E-4317-8088-8E83400699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659" y="3549966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ECE9383-1D67-4828-89D2-2483CAF54190}"/>
                  </a:ext>
                </a:extLst>
              </p:cNvPr>
              <p:cNvCxnSpPr/>
              <p:nvPr/>
            </p:nvCxnSpPr>
            <p:spPr>
              <a:xfrm>
                <a:off x="8286024" y="3548362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66A9F57-827D-4A3F-8901-205671B8D8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119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8EEE20-B1FB-40B2-8843-F8240E8AE9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973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B58A0A7-BB30-49AE-9142-832177329B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827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ACC190E-D95D-4443-91F4-97A9D9915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681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1F2CB990-3C2C-4994-B12A-0A9A44CD46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876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3A1741D9-8421-45F3-B68F-7EB3BD9AB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730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ADF19899-D17E-4B3E-8012-188966E89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84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6A97FC24-F038-4285-A2D9-913B9000F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438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295DB71B-1316-40FF-B7A7-E5E83EDDBA1F}"/>
              </a:ext>
            </a:extLst>
          </p:cNvPr>
          <p:cNvGrpSpPr/>
          <p:nvPr/>
        </p:nvGrpSpPr>
        <p:grpSpPr>
          <a:xfrm>
            <a:off x="421340" y="2433739"/>
            <a:ext cx="11756193" cy="489546"/>
            <a:chOff x="657117" y="3548362"/>
            <a:chExt cx="8232613" cy="388044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D9436F7C-D233-491E-8AFF-4E98CE23EF26}"/>
                </a:ext>
              </a:extLst>
            </p:cNvPr>
            <p:cNvGrpSpPr/>
            <p:nvPr/>
          </p:nvGrpSpPr>
          <p:grpSpPr>
            <a:xfrm>
              <a:off x="657117" y="3668046"/>
              <a:ext cx="8232613" cy="268360"/>
              <a:chOff x="657117" y="3668046"/>
              <a:chExt cx="8232613" cy="268360"/>
            </a:xfrm>
          </p:grpSpPr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94862E25-F67F-454A-AEED-7AE87EFDC1E7}"/>
                  </a:ext>
                </a:extLst>
              </p:cNvPr>
              <p:cNvSpPr txBox="1"/>
              <p:nvPr/>
            </p:nvSpPr>
            <p:spPr>
              <a:xfrm>
                <a:off x="2716250" y="3668047"/>
                <a:ext cx="773405" cy="268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3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18415717-D3CE-44EF-ADCC-A8E44DD48FEC}"/>
                  </a:ext>
                </a:extLst>
              </p:cNvPr>
              <p:cNvSpPr txBox="1"/>
              <p:nvPr/>
            </p:nvSpPr>
            <p:spPr>
              <a:xfrm>
                <a:off x="7680702" y="3668047"/>
                <a:ext cx="1209028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10</a:t>
                </a: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83442C20-58A7-4F3E-A7B1-337E7394FA2A}"/>
                  </a:ext>
                </a:extLst>
              </p:cNvPr>
              <p:cNvSpPr txBox="1"/>
              <p:nvPr/>
            </p:nvSpPr>
            <p:spPr>
              <a:xfrm>
                <a:off x="657117" y="3668047"/>
                <a:ext cx="475631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0</a:t>
                </a: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9D73ED73-E75E-4C16-9D7B-70DE94058765}"/>
                  </a:ext>
                </a:extLst>
              </p:cNvPr>
              <p:cNvSpPr txBox="1"/>
              <p:nvPr/>
            </p:nvSpPr>
            <p:spPr>
              <a:xfrm>
                <a:off x="1246446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1</a:t>
                </a: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82FF1C14-07E4-41E7-8E74-FC05F3417433}"/>
                  </a:ext>
                </a:extLst>
              </p:cNvPr>
              <p:cNvSpPr txBox="1"/>
              <p:nvPr/>
            </p:nvSpPr>
            <p:spPr>
              <a:xfrm>
                <a:off x="1985647" y="3668046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2</a:t>
                </a: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C345D8C9-BBFA-498E-92FF-075B25E957FF}"/>
                  </a:ext>
                </a:extLst>
              </p:cNvPr>
              <p:cNvSpPr txBox="1"/>
              <p:nvPr/>
            </p:nvSpPr>
            <p:spPr>
              <a:xfrm>
                <a:off x="3458693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4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1CFED8CE-0E4C-4151-ABCC-631895DBC7F7}"/>
                  </a:ext>
                </a:extLst>
              </p:cNvPr>
              <p:cNvSpPr txBox="1"/>
              <p:nvPr/>
            </p:nvSpPr>
            <p:spPr>
              <a:xfrm>
                <a:off x="4192051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5</a:t>
                </a: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CC049FE5-EB67-4FC5-BDEB-15DF2D80F56B}"/>
                  </a:ext>
                </a:extLst>
              </p:cNvPr>
              <p:cNvSpPr txBox="1"/>
              <p:nvPr/>
            </p:nvSpPr>
            <p:spPr>
              <a:xfrm>
                <a:off x="4940384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6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0D7C2B4E-E2D5-47F6-9761-31F9C2AF42B6}"/>
                  </a:ext>
                </a:extLst>
              </p:cNvPr>
              <p:cNvSpPr txBox="1"/>
              <p:nvPr/>
            </p:nvSpPr>
            <p:spPr>
              <a:xfrm>
                <a:off x="5682489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7</a:t>
                </a: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26D00B90-3B1E-45A4-9CCF-F465157094B7}"/>
                  </a:ext>
                </a:extLst>
              </p:cNvPr>
              <p:cNvSpPr txBox="1"/>
              <p:nvPr/>
            </p:nvSpPr>
            <p:spPr>
              <a:xfrm>
                <a:off x="6417560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8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96B7FB96-E521-409F-9FEB-DF574B78A784}"/>
                  </a:ext>
                </a:extLst>
              </p:cNvPr>
              <p:cNvSpPr txBox="1"/>
              <p:nvPr/>
            </p:nvSpPr>
            <p:spPr>
              <a:xfrm>
                <a:off x="7158314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9</a:t>
                </a: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75E87670-54E5-4C3F-A435-8E7F88A46FC6}"/>
                </a:ext>
              </a:extLst>
            </p:cNvPr>
            <p:cNvGrpSpPr/>
            <p:nvPr/>
          </p:nvGrpSpPr>
          <p:grpSpPr>
            <a:xfrm>
              <a:off x="885515" y="3548362"/>
              <a:ext cx="7405298" cy="119684"/>
              <a:chOff x="885515" y="3548362"/>
              <a:chExt cx="7405298" cy="119684"/>
            </a:xfrm>
          </p:grpSpPr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1FF59F7B-CDB6-469A-9980-8808D7C03E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515" y="3560066"/>
                <a:ext cx="740529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D6452AE1-321B-4801-B3F0-F1F1132BCF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5366" y="3550083"/>
                <a:ext cx="0" cy="11635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E4236FFF-2F6F-4D7B-8A58-360A890690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659" y="3549966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5B2D9209-3246-429C-844D-2FC3579236A0}"/>
                  </a:ext>
                </a:extLst>
              </p:cNvPr>
              <p:cNvCxnSpPr/>
              <p:nvPr/>
            </p:nvCxnSpPr>
            <p:spPr>
              <a:xfrm>
                <a:off x="8286024" y="3548362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1F4C1419-8863-4573-9336-3489614BB0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119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6A1A856B-EEE3-4DF1-A0CF-626865DA29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973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B9E80C02-95BA-4878-8328-A6A7F9061F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827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3480E57E-4B80-48EF-BBCA-EF17DF6AF9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681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2B763F1C-EA10-457B-8AB7-152372F201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876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BA9D5976-03D4-400B-9B4E-1B3FEC03D5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730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7A760D0B-837D-4113-A63A-F4C4DC7E2C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84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4DF3F551-1E96-4424-A9CA-4AEFB51867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438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3" name="Group 742">
            <a:extLst>
              <a:ext uri="{FF2B5EF4-FFF2-40B4-BE49-F238E27FC236}">
                <a16:creationId xmlns:a16="http://schemas.microsoft.com/office/drawing/2014/main" id="{9BFC9921-650B-414D-8674-2D66E10D1B76}"/>
              </a:ext>
            </a:extLst>
          </p:cNvPr>
          <p:cNvGrpSpPr/>
          <p:nvPr/>
        </p:nvGrpSpPr>
        <p:grpSpPr>
          <a:xfrm>
            <a:off x="500833" y="3939778"/>
            <a:ext cx="11108349" cy="458768"/>
            <a:chOff x="712784" y="3548362"/>
            <a:chExt cx="7778942" cy="363649"/>
          </a:xfrm>
        </p:grpSpPr>
        <p:grpSp>
          <p:nvGrpSpPr>
            <p:cNvPr id="744" name="Group 743">
              <a:extLst>
                <a:ext uri="{FF2B5EF4-FFF2-40B4-BE49-F238E27FC236}">
                  <a16:creationId xmlns:a16="http://schemas.microsoft.com/office/drawing/2014/main" id="{7902D852-E6BF-448E-A66D-2C6BD74C4568}"/>
                </a:ext>
              </a:extLst>
            </p:cNvPr>
            <p:cNvGrpSpPr/>
            <p:nvPr/>
          </p:nvGrpSpPr>
          <p:grpSpPr>
            <a:xfrm>
              <a:off x="712784" y="3668046"/>
              <a:ext cx="7778942" cy="243965"/>
              <a:chOff x="712784" y="3668046"/>
              <a:chExt cx="7778942" cy="243965"/>
            </a:xfrm>
          </p:grpSpPr>
          <p:sp>
            <p:nvSpPr>
              <p:cNvPr id="758" name="TextBox 757">
                <a:extLst>
                  <a:ext uri="{FF2B5EF4-FFF2-40B4-BE49-F238E27FC236}">
                    <a16:creationId xmlns:a16="http://schemas.microsoft.com/office/drawing/2014/main" id="{2345BE2F-D7B9-4349-8FC7-1729FDC1F723}"/>
                  </a:ext>
                </a:extLst>
              </p:cNvPr>
              <p:cNvSpPr txBox="1"/>
              <p:nvPr/>
            </p:nvSpPr>
            <p:spPr>
              <a:xfrm>
                <a:off x="2806767" y="3668047"/>
                <a:ext cx="592370" cy="243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400" dirty="0"/>
                  <a:t>0.03</a:t>
                </a:r>
              </a:p>
            </p:txBody>
          </p:sp>
          <p:sp>
            <p:nvSpPr>
              <p:cNvPr id="759" name="TextBox 758">
                <a:extLst>
                  <a:ext uri="{FF2B5EF4-FFF2-40B4-BE49-F238E27FC236}">
                    <a16:creationId xmlns:a16="http://schemas.microsoft.com/office/drawing/2014/main" id="{AE9E1A20-BE32-40F7-87B9-71F76C8FC96B}"/>
                  </a:ext>
                </a:extLst>
              </p:cNvPr>
              <p:cNvSpPr txBox="1"/>
              <p:nvPr/>
            </p:nvSpPr>
            <p:spPr>
              <a:xfrm>
                <a:off x="8078707" y="3668047"/>
                <a:ext cx="413019" cy="243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400" dirty="0"/>
                  <a:t>0.1</a:t>
                </a:r>
              </a:p>
            </p:txBody>
          </p:sp>
          <p:sp>
            <p:nvSpPr>
              <p:cNvPr id="760" name="TextBox 759">
                <a:extLst>
                  <a:ext uri="{FF2B5EF4-FFF2-40B4-BE49-F238E27FC236}">
                    <a16:creationId xmlns:a16="http://schemas.microsoft.com/office/drawing/2014/main" id="{5F5F81F3-C66D-4C3B-8AEE-875A760C7617}"/>
                  </a:ext>
                </a:extLst>
              </p:cNvPr>
              <p:cNvSpPr txBox="1"/>
              <p:nvPr/>
            </p:nvSpPr>
            <p:spPr>
              <a:xfrm>
                <a:off x="712784" y="3668047"/>
                <a:ext cx="364298" cy="243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400" dirty="0"/>
                  <a:t>0</a:t>
                </a:r>
              </a:p>
            </p:txBody>
          </p:sp>
          <p:sp>
            <p:nvSpPr>
              <p:cNvPr id="761" name="TextBox 760">
                <a:extLst>
                  <a:ext uri="{FF2B5EF4-FFF2-40B4-BE49-F238E27FC236}">
                    <a16:creationId xmlns:a16="http://schemas.microsoft.com/office/drawing/2014/main" id="{C5E4BE1C-AC90-4AD8-A753-C81A60FDF8E6}"/>
                  </a:ext>
                </a:extLst>
              </p:cNvPr>
              <p:cNvSpPr txBox="1"/>
              <p:nvPr/>
            </p:nvSpPr>
            <p:spPr>
              <a:xfrm>
                <a:off x="1336963" y="3668047"/>
                <a:ext cx="592370" cy="243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400" dirty="0"/>
                  <a:t>0.01</a:t>
                </a:r>
              </a:p>
            </p:txBody>
          </p:sp>
          <p:sp>
            <p:nvSpPr>
              <p:cNvPr id="762" name="TextBox 761">
                <a:extLst>
                  <a:ext uri="{FF2B5EF4-FFF2-40B4-BE49-F238E27FC236}">
                    <a16:creationId xmlns:a16="http://schemas.microsoft.com/office/drawing/2014/main" id="{18800974-3DE3-4D77-BB1E-37C1D7552E0F}"/>
                  </a:ext>
                </a:extLst>
              </p:cNvPr>
              <p:cNvSpPr txBox="1"/>
              <p:nvPr/>
            </p:nvSpPr>
            <p:spPr>
              <a:xfrm>
                <a:off x="2076164" y="3668046"/>
                <a:ext cx="592370" cy="243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400" dirty="0"/>
                  <a:t>0.02</a:t>
                </a:r>
              </a:p>
            </p:txBody>
          </p:sp>
          <p:sp>
            <p:nvSpPr>
              <p:cNvPr id="763" name="TextBox 762">
                <a:extLst>
                  <a:ext uri="{FF2B5EF4-FFF2-40B4-BE49-F238E27FC236}">
                    <a16:creationId xmlns:a16="http://schemas.microsoft.com/office/drawing/2014/main" id="{F0AAC14E-0A43-4214-B98D-5CFD9655C255}"/>
                  </a:ext>
                </a:extLst>
              </p:cNvPr>
              <p:cNvSpPr txBox="1"/>
              <p:nvPr/>
            </p:nvSpPr>
            <p:spPr>
              <a:xfrm>
                <a:off x="3549210" y="3668047"/>
                <a:ext cx="592370" cy="243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400" dirty="0"/>
                  <a:t>0.04</a:t>
                </a:r>
              </a:p>
            </p:txBody>
          </p:sp>
          <p:sp>
            <p:nvSpPr>
              <p:cNvPr id="764" name="TextBox 763">
                <a:extLst>
                  <a:ext uri="{FF2B5EF4-FFF2-40B4-BE49-F238E27FC236}">
                    <a16:creationId xmlns:a16="http://schemas.microsoft.com/office/drawing/2014/main" id="{AC421689-0F38-4431-860F-B5780A8FEABC}"/>
                  </a:ext>
                </a:extLst>
              </p:cNvPr>
              <p:cNvSpPr txBox="1"/>
              <p:nvPr/>
            </p:nvSpPr>
            <p:spPr>
              <a:xfrm>
                <a:off x="4282568" y="3668047"/>
                <a:ext cx="592370" cy="243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400" dirty="0"/>
                  <a:t>0.05</a:t>
                </a:r>
              </a:p>
            </p:txBody>
          </p:sp>
          <p:sp>
            <p:nvSpPr>
              <p:cNvPr id="765" name="TextBox 764">
                <a:extLst>
                  <a:ext uri="{FF2B5EF4-FFF2-40B4-BE49-F238E27FC236}">
                    <a16:creationId xmlns:a16="http://schemas.microsoft.com/office/drawing/2014/main" id="{80460F57-780F-4BC1-809F-AB5EDEFCC5B6}"/>
                  </a:ext>
                </a:extLst>
              </p:cNvPr>
              <p:cNvSpPr txBox="1"/>
              <p:nvPr/>
            </p:nvSpPr>
            <p:spPr>
              <a:xfrm>
                <a:off x="5030901" y="3668047"/>
                <a:ext cx="592370" cy="243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400" dirty="0"/>
                  <a:t>0.06</a:t>
                </a:r>
              </a:p>
            </p:txBody>
          </p:sp>
          <p:sp>
            <p:nvSpPr>
              <p:cNvPr id="766" name="TextBox 765">
                <a:extLst>
                  <a:ext uri="{FF2B5EF4-FFF2-40B4-BE49-F238E27FC236}">
                    <a16:creationId xmlns:a16="http://schemas.microsoft.com/office/drawing/2014/main" id="{0729D0C4-76D4-410A-9AFA-5378FD73E37E}"/>
                  </a:ext>
                </a:extLst>
              </p:cNvPr>
              <p:cNvSpPr txBox="1"/>
              <p:nvPr/>
            </p:nvSpPr>
            <p:spPr>
              <a:xfrm>
                <a:off x="5773006" y="3668047"/>
                <a:ext cx="592370" cy="243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400" dirty="0"/>
                  <a:t>0.07</a:t>
                </a:r>
              </a:p>
            </p:txBody>
          </p:sp>
          <p:sp>
            <p:nvSpPr>
              <p:cNvPr id="767" name="TextBox 766">
                <a:extLst>
                  <a:ext uri="{FF2B5EF4-FFF2-40B4-BE49-F238E27FC236}">
                    <a16:creationId xmlns:a16="http://schemas.microsoft.com/office/drawing/2014/main" id="{E98703BA-AE97-456D-AC8B-72C8DC0F18A2}"/>
                  </a:ext>
                </a:extLst>
              </p:cNvPr>
              <p:cNvSpPr txBox="1"/>
              <p:nvPr/>
            </p:nvSpPr>
            <p:spPr>
              <a:xfrm>
                <a:off x="6508078" y="3668047"/>
                <a:ext cx="592370" cy="243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400" dirty="0"/>
                  <a:t>0.08</a:t>
                </a:r>
              </a:p>
            </p:txBody>
          </p:sp>
          <p:sp>
            <p:nvSpPr>
              <p:cNvPr id="768" name="TextBox 767">
                <a:extLst>
                  <a:ext uri="{FF2B5EF4-FFF2-40B4-BE49-F238E27FC236}">
                    <a16:creationId xmlns:a16="http://schemas.microsoft.com/office/drawing/2014/main" id="{F416F21A-184C-4B23-B8F3-D33C11AEDC2F}"/>
                  </a:ext>
                </a:extLst>
              </p:cNvPr>
              <p:cNvSpPr txBox="1"/>
              <p:nvPr/>
            </p:nvSpPr>
            <p:spPr>
              <a:xfrm>
                <a:off x="7248831" y="3668047"/>
                <a:ext cx="592370" cy="243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400" dirty="0"/>
                  <a:t>0.09</a:t>
                </a:r>
              </a:p>
            </p:txBody>
          </p:sp>
        </p:grpSp>
        <p:grpSp>
          <p:nvGrpSpPr>
            <p:cNvPr id="745" name="Group 744">
              <a:extLst>
                <a:ext uri="{FF2B5EF4-FFF2-40B4-BE49-F238E27FC236}">
                  <a16:creationId xmlns:a16="http://schemas.microsoft.com/office/drawing/2014/main" id="{62910E79-38DB-475B-BD8D-6C072E0927A1}"/>
                </a:ext>
              </a:extLst>
            </p:cNvPr>
            <p:cNvGrpSpPr/>
            <p:nvPr/>
          </p:nvGrpSpPr>
          <p:grpSpPr>
            <a:xfrm>
              <a:off x="885515" y="3548362"/>
              <a:ext cx="7405298" cy="119684"/>
              <a:chOff x="885515" y="3548362"/>
              <a:chExt cx="7405298" cy="119684"/>
            </a:xfrm>
          </p:grpSpPr>
          <p:cxnSp>
            <p:nvCxnSpPr>
              <p:cNvPr id="746" name="Straight Connector 745">
                <a:extLst>
                  <a:ext uri="{FF2B5EF4-FFF2-40B4-BE49-F238E27FC236}">
                    <a16:creationId xmlns:a16="http://schemas.microsoft.com/office/drawing/2014/main" id="{1CB02DE7-AC7A-44BA-8A7A-D8F1808F96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515" y="3560066"/>
                <a:ext cx="740529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7" name="Straight Connector 746">
                <a:extLst>
                  <a:ext uri="{FF2B5EF4-FFF2-40B4-BE49-F238E27FC236}">
                    <a16:creationId xmlns:a16="http://schemas.microsoft.com/office/drawing/2014/main" id="{E5E47628-8DB0-4FD6-9B78-3B803C65FA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5366" y="3550083"/>
                <a:ext cx="0" cy="11635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8" name="Straight Connector 747">
                <a:extLst>
                  <a:ext uri="{FF2B5EF4-FFF2-40B4-BE49-F238E27FC236}">
                    <a16:creationId xmlns:a16="http://schemas.microsoft.com/office/drawing/2014/main" id="{DC0D6F94-3587-4956-B604-E361EE706D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659" y="3549966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9" name="Straight Connector 748">
                <a:extLst>
                  <a:ext uri="{FF2B5EF4-FFF2-40B4-BE49-F238E27FC236}">
                    <a16:creationId xmlns:a16="http://schemas.microsoft.com/office/drawing/2014/main" id="{0196C027-6F4C-421D-9118-B8D8382601DB}"/>
                  </a:ext>
                </a:extLst>
              </p:cNvPr>
              <p:cNvCxnSpPr/>
              <p:nvPr/>
            </p:nvCxnSpPr>
            <p:spPr>
              <a:xfrm>
                <a:off x="8286024" y="3548362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0" name="Straight Connector 749">
                <a:extLst>
                  <a:ext uri="{FF2B5EF4-FFF2-40B4-BE49-F238E27FC236}">
                    <a16:creationId xmlns:a16="http://schemas.microsoft.com/office/drawing/2014/main" id="{99B5B489-328F-43B1-9BE7-7668C96CAD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119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1" name="Straight Connector 750">
                <a:extLst>
                  <a:ext uri="{FF2B5EF4-FFF2-40B4-BE49-F238E27FC236}">
                    <a16:creationId xmlns:a16="http://schemas.microsoft.com/office/drawing/2014/main" id="{7E7D23A8-4CFE-4833-930A-FA40AD06DA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973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2" name="Straight Connector 751">
                <a:extLst>
                  <a:ext uri="{FF2B5EF4-FFF2-40B4-BE49-F238E27FC236}">
                    <a16:creationId xmlns:a16="http://schemas.microsoft.com/office/drawing/2014/main" id="{4746D6BD-33BD-4E91-9D67-FACF3186AD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827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3" name="Straight Connector 752">
                <a:extLst>
                  <a:ext uri="{FF2B5EF4-FFF2-40B4-BE49-F238E27FC236}">
                    <a16:creationId xmlns:a16="http://schemas.microsoft.com/office/drawing/2014/main" id="{476F7F0F-4B3D-4514-8C25-DF60CB39F4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681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4" name="Straight Connector 753">
                <a:extLst>
                  <a:ext uri="{FF2B5EF4-FFF2-40B4-BE49-F238E27FC236}">
                    <a16:creationId xmlns:a16="http://schemas.microsoft.com/office/drawing/2014/main" id="{90873A4A-3D6C-4DD4-97C1-658B5E37E5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876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5" name="Straight Connector 754">
                <a:extLst>
                  <a:ext uri="{FF2B5EF4-FFF2-40B4-BE49-F238E27FC236}">
                    <a16:creationId xmlns:a16="http://schemas.microsoft.com/office/drawing/2014/main" id="{D9928BBD-24B7-433D-BE27-5230515943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730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6" name="Straight Connector 755">
                <a:extLst>
                  <a:ext uri="{FF2B5EF4-FFF2-40B4-BE49-F238E27FC236}">
                    <a16:creationId xmlns:a16="http://schemas.microsoft.com/office/drawing/2014/main" id="{E9924AAC-CC17-4FA8-98C6-FD6361EB6E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84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7" name="Straight Connector 756">
                <a:extLst>
                  <a:ext uri="{FF2B5EF4-FFF2-40B4-BE49-F238E27FC236}">
                    <a16:creationId xmlns:a16="http://schemas.microsoft.com/office/drawing/2014/main" id="{E5058195-11E7-4947-8C08-C97B93A4CB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438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0" name="Group 879">
            <a:extLst>
              <a:ext uri="{FF2B5EF4-FFF2-40B4-BE49-F238E27FC236}">
                <a16:creationId xmlns:a16="http://schemas.microsoft.com/office/drawing/2014/main" id="{73D86D64-5605-4EA0-86BF-E132190E5BD1}"/>
              </a:ext>
            </a:extLst>
          </p:cNvPr>
          <p:cNvGrpSpPr/>
          <p:nvPr/>
        </p:nvGrpSpPr>
        <p:grpSpPr>
          <a:xfrm>
            <a:off x="500833" y="3235525"/>
            <a:ext cx="11108349" cy="458768"/>
            <a:chOff x="712784" y="3548362"/>
            <a:chExt cx="7778942" cy="363649"/>
          </a:xfrm>
        </p:grpSpPr>
        <p:grpSp>
          <p:nvGrpSpPr>
            <p:cNvPr id="881" name="Group 880">
              <a:extLst>
                <a:ext uri="{FF2B5EF4-FFF2-40B4-BE49-F238E27FC236}">
                  <a16:creationId xmlns:a16="http://schemas.microsoft.com/office/drawing/2014/main" id="{42DFEFB9-F516-4C18-AD09-04634FF5379C}"/>
                </a:ext>
              </a:extLst>
            </p:cNvPr>
            <p:cNvGrpSpPr/>
            <p:nvPr/>
          </p:nvGrpSpPr>
          <p:grpSpPr>
            <a:xfrm>
              <a:off x="712784" y="3668046"/>
              <a:ext cx="7778942" cy="243965"/>
              <a:chOff x="712784" y="3668046"/>
              <a:chExt cx="7778942" cy="243965"/>
            </a:xfrm>
          </p:grpSpPr>
          <p:sp>
            <p:nvSpPr>
              <p:cNvPr id="895" name="TextBox 894">
                <a:extLst>
                  <a:ext uri="{FF2B5EF4-FFF2-40B4-BE49-F238E27FC236}">
                    <a16:creationId xmlns:a16="http://schemas.microsoft.com/office/drawing/2014/main" id="{21BE78F8-EDD4-4183-BBB8-E0B34452F35A}"/>
                  </a:ext>
                </a:extLst>
              </p:cNvPr>
              <p:cNvSpPr txBox="1"/>
              <p:nvPr/>
            </p:nvSpPr>
            <p:spPr>
              <a:xfrm>
                <a:off x="2806767" y="3668047"/>
                <a:ext cx="592370" cy="243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400" dirty="0"/>
                  <a:t>0.3</a:t>
                </a:r>
              </a:p>
            </p:txBody>
          </p:sp>
          <p:sp>
            <p:nvSpPr>
              <p:cNvPr id="896" name="TextBox 895">
                <a:extLst>
                  <a:ext uri="{FF2B5EF4-FFF2-40B4-BE49-F238E27FC236}">
                    <a16:creationId xmlns:a16="http://schemas.microsoft.com/office/drawing/2014/main" id="{76B784ED-C5FD-40B3-A4F6-923FF33CF1E1}"/>
                  </a:ext>
                </a:extLst>
              </p:cNvPr>
              <p:cNvSpPr txBox="1"/>
              <p:nvPr/>
            </p:nvSpPr>
            <p:spPr>
              <a:xfrm>
                <a:off x="8078707" y="3668047"/>
                <a:ext cx="413019" cy="243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400" dirty="0"/>
                  <a:t>1</a:t>
                </a:r>
              </a:p>
            </p:txBody>
          </p:sp>
          <p:sp>
            <p:nvSpPr>
              <p:cNvPr id="897" name="TextBox 896">
                <a:extLst>
                  <a:ext uri="{FF2B5EF4-FFF2-40B4-BE49-F238E27FC236}">
                    <a16:creationId xmlns:a16="http://schemas.microsoft.com/office/drawing/2014/main" id="{4B9711D0-8E4E-4E63-BA1F-8B841E6C3BFD}"/>
                  </a:ext>
                </a:extLst>
              </p:cNvPr>
              <p:cNvSpPr txBox="1"/>
              <p:nvPr/>
            </p:nvSpPr>
            <p:spPr>
              <a:xfrm>
                <a:off x="712784" y="3668047"/>
                <a:ext cx="364298" cy="243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400" dirty="0"/>
                  <a:t>0</a:t>
                </a:r>
              </a:p>
            </p:txBody>
          </p:sp>
          <p:sp>
            <p:nvSpPr>
              <p:cNvPr id="898" name="TextBox 897">
                <a:extLst>
                  <a:ext uri="{FF2B5EF4-FFF2-40B4-BE49-F238E27FC236}">
                    <a16:creationId xmlns:a16="http://schemas.microsoft.com/office/drawing/2014/main" id="{83C32E05-CF7D-4626-9C3B-5E93B5940DE9}"/>
                  </a:ext>
                </a:extLst>
              </p:cNvPr>
              <p:cNvSpPr txBox="1"/>
              <p:nvPr/>
            </p:nvSpPr>
            <p:spPr>
              <a:xfrm>
                <a:off x="1336963" y="3668047"/>
                <a:ext cx="592370" cy="243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400" dirty="0"/>
                  <a:t>0.1</a:t>
                </a:r>
              </a:p>
            </p:txBody>
          </p:sp>
          <p:sp>
            <p:nvSpPr>
              <p:cNvPr id="899" name="TextBox 898">
                <a:extLst>
                  <a:ext uri="{FF2B5EF4-FFF2-40B4-BE49-F238E27FC236}">
                    <a16:creationId xmlns:a16="http://schemas.microsoft.com/office/drawing/2014/main" id="{A510226C-3CF4-4324-89D5-45BD2415E788}"/>
                  </a:ext>
                </a:extLst>
              </p:cNvPr>
              <p:cNvSpPr txBox="1"/>
              <p:nvPr/>
            </p:nvSpPr>
            <p:spPr>
              <a:xfrm>
                <a:off x="2076164" y="3668046"/>
                <a:ext cx="592370" cy="243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400" dirty="0"/>
                  <a:t>0.2</a:t>
                </a:r>
              </a:p>
            </p:txBody>
          </p:sp>
          <p:sp>
            <p:nvSpPr>
              <p:cNvPr id="900" name="TextBox 899">
                <a:extLst>
                  <a:ext uri="{FF2B5EF4-FFF2-40B4-BE49-F238E27FC236}">
                    <a16:creationId xmlns:a16="http://schemas.microsoft.com/office/drawing/2014/main" id="{E5C07264-6DEF-4AFF-82F4-FABBCCCDA53D}"/>
                  </a:ext>
                </a:extLst>
              </p:cNvPr>
              <p:cNvSpPr txBox="1"/>
              <p:nvPr/>
            </p:nvSpPr>
            <p:spPr>
              <a:xfrm>
                <a:off x="3549210" y="3668047"/>
                <a:ext cx="592370" cy="243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400" dirty="0"/>
                  <a:t>0.4</a:t>
                </a:r>
              </a:p>
            </p:txBody>
          </p:sp>
          <p:sp>
            <p:nvSpPr>
              <p:cNvPr id="901" name="TextBox 900">
                <a:extLst>
                  <a:ext uri="{FF2B5EF4-FFF2-40B4-BE49-F238E27FC236}">
                    <a16:creationId xmlns:a16="http://schemas.microsoft.com/office/drawing/2014/main" id="{0E02C7F9-FC90-4C47-BE4D-554BF9F034F4}"/>
                  </a:ext>
                </a:extLst>
              </p:cNvPr>
              <p:cNvSpPr txBox="1"/>
              <p:nvPr/>
            </p:nvSpPr>
            <p:spPr>
              <a:xfrm>
                <a:off x="4282568" y="3668047"/>
                <a:ext cx="592370" cy="243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400" dirty="0"/>
                  <a:t>0.5</a:t>
                </a:r>
              </a:p>
            </p:txBody>
          </p:sp>
          <p:sp>
            <p:nvSpPr>
              <p:cNvPr id="902" name="TextBox 901">
                <a:extLst>
                  <a:ext uri="{FF2B5EF4-FFF2-40B4-BE49-F238E27FC236}">
                    <a16:creationId xmlns:a16="http://schemas.microsoft.com/office/drawing/2014/main" id="{A1FA24B7-710C-4E5B-A1B9-824857FECDD8}"/>
                  </a:ext>
                </a:extLst>
              </p:cNvPr>
              <p:cNvSpPr txBox="1"/>
              <p:nvPr/>
            </p:nvSpPr>
            <p:spPr>
              <a:xfrm>
                <a:off x="5030901" y="3668047"/>
                <a:ext cx="592370" cy="243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400" dirty="0"/>
                  <a:t>0.6</a:t>
                </a:r>
              </a:p>
            </p:txBody>
          </p:sp>
          <p:sp>
            <p:nvSpPr>
              <p:cNvPr id="903" name="TextBox 902">
                <a:extLst>
                  <a:ext uri="{FF2B5EF4-FFF2-40B4-BE49-F238E27FC236}">
                    <a16:creationId xmlns:a16="http://schemas.microsoft.com/office/drawing/2014/main" id="{EEDB3377-5476-4A96-878A-022805664727}"/>
                  </a:ext>
                </a:extLst>
              </p:cNvPr>
              <p:cNvSpPr txBox="1"/>
              <p:nvPr/>
            </p:nvSpPr>
            <p:spPr>
              <a:xfrm>
                <a:off x="5773006" y="3668047"/>
                <a:ext cx="592370" cy="243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400" dirty="0"/>
                  <a:t>0.7</a:t>
                </a:r>
              </a:p>
            </p:txBody>
          </p:sp>
          <p:sp>
            <p:nvSpPr>
              <p:cNvPr id="904" name="TextBox 903">
                <a:extLst>
                  <a:ext uri="{FF2B5EF4-FFF2-40B4-BE49-F238E27FC236}">
                    <a16:creationId xmlns:a16="http://schemas.microsoft.com/office/drawing/2014/main" id="{C487C469-2971-4662-961E-54DFE17DBADB}"/>
                  </a:ext>
                </a:extLst>
              </p:cNvPr>
              <p:cNvSpPr txBox="1"/>
              <p:nvPr/>
            </p:nvSpPr>
            <p:spPr>
              <a:xfrm>
                <a:off x="6508078" y="3668047"/>
                <a:ext cx="592370" cy="243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400" dirty="0"/>
                  <a:t>0.8</a:t>
                </a:r>
              </a:p>
            </p:txBody>
          </p:sp>
          <p:sp>
            <p:nvSpPr>
              <p:cNvPr id="905" name="TextBox 904">
                <a:extLst>
                  <a:ext uri="{FF2B5EF4-FFF2-40B4-BE49-F238E27FC236}">
                    <a16:creationId xmlns:a16="http://schemas.microsoft.com/office/drawing/2014/main" id="{91C60AF9-C0C2-4FB3-B8A8-9A6B34EE08F2}"/>
                  </a:ext>
                </a:extLst>
              </p:cNvPr>
              <p:cNvSpPr txBox="1"/>
              <p:nvPr/>
            </p:nvSpPr>
            <p:spPr>
              <a:xfrm>
                <a:off x="7248831" y="3668047"/>
                <a:ext cx="592370" cy="243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400" dirty="0"/>
                  <a:t>0.9</a:t>
                </a:r>
              </a:p>
            </p:txBody>
          </p:sp>
        </p:grpSp>
        <p:grpSp>
          <p:nvGrpSpPr>
            <p:cNvPr id="882" name="Group 881">
              <a:extLst>
                <a:ext uri="{FF2B5EF4-FFF2-40B4-BE49-F238E27FC236}">
                  <a16:creationId xmlns:a16="http://schemas.microsoft.com/office/drawing/2014/main" id="{517E5458-CD78-4169-8875-60DD820E9684}"/>
                </a:ext>
              </a:extLst>
            </p:cNvPr>
            <p:cNvGrpSpPr/>
            <p:nvPr/>
          </p:nvGrpSpPr>
          <p:grpSpPr>
            <a:xfrm>
              <a:off x="885515" y="3548362"/>
              <a:ext cx="7405298" cy="119684"/>
              <a:chOff x="885515" y="3548362"/>
              <a:chExt cx="7405298" cy="119684"/>
            </a:xfrm>
          </p:grpSpPr>
          <p:cxnSp>
            <p:nvCxnSpPr>
              <p:cNvPr id="883" name="Straight Connector 882">
                <a:extLst>
                  <a:ext uri="{FF2B5EF4-FFF2-40B4-BE49-F238E27FC236}">
                    <a16:creationId xmlns:a16="http://schemas.microsoft.com/office/drawing/2014/main" id="{D7F6A8BA-001C-41C3-9654-A391C30800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515" y="3560066"/>
                <a:ext cx="740529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4" name="Straight Connector 883">
                <a:extLst>
                  <a:ext uri="{FF2B5EF4-FFF2-40B4-BE49-F238E27FC236}">
                    <a16:creationId xmlns:a16="http://schemas.microsoft.com/office/drawing/2014/main" id="{29982390-E559-43E4-8164-2B4DE372E5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5366" y="3550083"/>
                <a:ext cx="0" cy="11635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5" name="Straight Connector 884">
                <a:extLst>
                  <a:ext uri="{FF2B5EF4-FFF2-40B4-BE49-F238E27FC236}">
                    <a16:creationId xmlns:a16="http://schemas.microsoft.com/office/drawing/2014/main" id="{9498F156-3DA2-4AD4-899A-C1044C7A68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659" y="3549966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6" name="Straight Connector 885">
                <a:extLst>
                  <a:ext uri="{FF2B5EF4-FFF2-40B4-BE49-F238E27FC236}">
                    <a16:creationId xmlns:a16="http://schemas.microsoft.com/office/drawing/2014/main" id="{525DCCA4-6313-40A9-8BA0-280C4ABFFF52}"/>
                  </a:ext>
                </a:extLst>
              </p:cNvPr>
              <p:cNvCxnSpPr/>
              <p:nvPr/>
            </p:nvCxnSpPr>
            <p:spPr>
              <a:xfrm>
                <a:off x="8286024" y="3548362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7" name="Straight Connector 886">
                <a:extLst>
                  <a:ext uri="{FF2B5EF4-FFF2-40B4-BE49-F238E27FC236}">
                    <a16:creationId xmlns:a16="http://schemas.microsoft.com/office/drawing/2014/main" id="{310DEEE3-D9EE-4A9E-B0C8-DDA47B34A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119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887">
                <a:extLst>
                  <a:ext uri="{FF2B5EF4-FFF2-40B4-BE49-F238E27FC236}">
                    <a16:creationId xmlns:a16="http://schemas.microsoft.com/office/drawing/2014/main" id="{55DEAE22-1FEB-4F65-812F-4FBFF585B1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973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888">
                <a:extLst>
                  <a:ext uri="{FF2B5EF4-FFF2-40B4-BE49-F238E27FC236}">
                    <a16:creationId xmlns:a16="http://schemas.microsoft.com/office/drawing/2014/main" id="{7144AED9-7F73-4A13-9A48-D086F8C16E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827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889">
                <a:extLst>
                  <a:ext uri="{FF2B5EF4-FFF2-40B4-BE49-F238E27FC236}">
                    <a16:creationId xmlns:a16="http://schemas.microsoft.com/office/drawing/2014/main" id="{D9691B81-C9B5-4FD6-8ED5-5FD6EEEE19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681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890">
                <a:extLst>
                  <a:ext uri="{FF2B5EF4-FFF2-40B4-BE49-F238E27FC236}">
                    <a16:creationId xmlns:a16="http://schemas.microsoft.com/office/drawing/2014/main" id="{BC25229C-1435-4A47-8999-2A9B080B37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876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>
                <a:extLst>
                  <a:ext uri="{FF2B5EF4-FFF2-40B4-BE49-F238E27FC236}">
                    <a16:creationId xmlns:a16="http://schemas.microsoft.com/office/drawing/2014/main" id="{9662808E-71A8-4739-963C-46C79111E9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730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>
                <a:extLst>
                  <a:ext uri="{FF2B5EF4-FFF2-40B4-BE49-F238E27FC236}">
                    <a16:creationId xmlns:a16="http://schemas.microsoft.com/office/drawing/2014/main" id="{3081021E-CDF2-4371-8135-87A015E241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84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>
                <a:extLst>
                  <a:ext uri="{FF2B5EF4-FFF2-40B4-BE49-F238E27FC236}">
                    <a16:creationId xmlns:a16="http://schemas.microsoft.com/office/drawing/2014/main" id="{341E3623-C74B-4837-A896-06C1312A68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438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CAFBCB3-375B-4A7A-9A53-2DEF6FC1A95D}"/>
              </a:ext>
            </a:extLst>
          </p:cNvPr>
          <p:cNvGrpSpPr/>
          <p:nvPr/>
        </p:nvGrpSpPr>
        <p:grpSpPr>
          <a:xfrm>
            <a:off x="1828228" y="1431186"/>
            <a:ext cx="9704601" cy="521762"/>
            <a:chOff x="1828228" y="1924167"/>
            <a:chExt cx="9704601" cy="52176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FD452EE-1FB6-4DB2-8A63-95C0167635CB}"/>
                </a:ext>
              </a:extLst>
            </p:cNvPr>
            <p:cNvSpPr/>
            <p:nvPr/>
          </p:nvSpPr>
          <p:spPr bwMode="auto">
            <a:xfrm>
              <a:off x="1828228" y="1924167"/>
              <a:ext cx="9704601" cy="269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7" name="Rectangle 906">
              <a:extLst>
                <a:ext uri="{FF2B5EF4-FFF2-40B4-BE49-F238E27FC236}">
                  <a16:creationId xmlns:a16="http://schemas.microsoft.com/office/drawing/2014/main" id="{E9CEF044-FC1E-4486-B526-88D0C6CCCDF4}"/>
                </a:ext>
              </a:extLst>
            </p:cNvPr>
            <p:cNvSpPr/>
            <p:nvPr/>
          </p:nvSpPr>
          <p:spPr bwMode="auto">
            <a:xfrm>
              <a:off x="2709541" y="2176616"/>
              <a:ext cx="8823288" cy="269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06" name="Oval 905">
            <a:extLst>
              <a:ext uri="{FF2B5EF4-FFF2-40B4-BE49-F238E27FC236}">
                <a16:creationId xmlns:a16="http://schemas.microsoft.com/office/drawing/2014/main" id="{E5EDC9A4-4A54-4D24-A4A2-69FD1CE2C7E6}"/>
              </a:ext>
            </a:extLst>
          </p:cNvPr>
          <p:cNvSpPr/>
          <p:nvPr/>
        </p:nvSpPr>
        <p:spPr bwMode="auto">
          <a:xfrm>
            <a:off x="512413" y="1200821"/>
            <a:ext cx="1582590" cy="999358"/>
          </a:xfrm>
          <a:prstGeom prst="ellipse">
            <a:avLst/>
          </a:prstGeom>
          <a:noFill/>
          <a:ln w="57150">
            <a:solidFill>
              <a:srgbClr val="00628C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>
              <a:buFont typeface="Arial" charset="0"/>
              <a:buChar char="●"/>
            </a:pPr>
            <a:endParaRPr lang="en-GB" sz="2400" dirty="0">
              <a:latin typeface="Arial" charset="0"/>
            </a:endParaRPr>
          </a:p>
        </p:txBody>
      </p:sp>
      <p:grpSp>
        <p:nvGrpSpPr>
          <p:cNvPr id="943" name="Group 942">
            <a:extLst>
              <a:ext uri="{FF2B5EF4-FFF2-40B4-BE49-F238E27FC236}">
                <a16:creationId xmlns:a16="http://schemas.microsoft.com/office/drawing/2014/main" id="{8E77AF05-E0C2-46BE-8D25-183A4C5FD257}"/>
              </a:ext>
            </a:extLst>
          </p:cNvPr>
          <p:cNvGrpSpPr/>
          <p:nvPr/>
        </p:nvGrpSpPr>
        <p:grpSpPr>
          <a:xfrm>
            <a:off x="1828228" y="2304776"/>
            <a:ext cx="9704601" cy="521762"/>
            <a:chOff x="1828228" y="1924167"/>
            <a:chExt cx="9704601" cy="521762"/>
          </a:xfrm>
        </p:grpSpPr>
        <p:sp>
          <p:nvSpPr>
            <p:cNvPr id="944" name="Rectangle 943">
              <a:extLst>
                <a:ext uri="{FF2B5EF4-FFF2-40B4-BE49-F238E27FC236}">
                  <a16:creationId xmlns:a16="http://schemas.microsoft.com/office/drawing/2014/main" id="{20A2BCEF-E94A-4F13-9CAC-0998727829B1}"/>
                </a:ext>
              </a:extLst>
            </p:cNvPr>
            <p:cNvSpPr/>
            <p:nvPr/>
          </p:nvSpPr>
          <p:spPr bwMode="auto">
            <a:xfrm>
              <a:off x="1828228" y="1924167"/>
              <a:ext cx="9704601" cy="269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5" name="Rectangle 944">
              <a:extLst>
                <a:ext uri="{FF2B5EF4-FFF2-40B4-BE49-F238E27FC236}">
                  <a16:creationId xmlns:a16="http://schemas.microsoft.com/office/drawing/2014/main" id="{E7213D46-D590-4E7C-BD99-67697AA07C07}"/>
                </a:ext>
              </a:extLst>
            </p:cNvPr>
            <p:cNvSpPr/>
            <p:nvPr/>
          </p:nvSpPr>
          <p:spPr bwMode="auto">
            <a:xfrm>
              <a:off x="2709541" y="2176616"/>
              <a:ext cx="8823288" cy="269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46" name="Oval 945">
            <a:extLst>
              <a:ext uri="{FF2B5EF4-FFF2-40B4-BE49-F238E27FC236}">
                <a16:creationId xmlns:a16="http://schemas.microsoft.com/office/drawing/2014/main" id="{3E15AA73-084D-4E92-90AF-2FEAC9895739}"/>
              </a:ext>
            </a:extLst>
          </p:cNvPr>
          <p:cNvSpPr/>
          <p:nvPr/>
        </p:nvSpPr>
        <p:spPr bwMode="auto">
          <a:xfrm>
            <a:off x="512413" y="2074411"/>
            <a:ext cx="1582590" cy="999358"/>
          </a:xfrm>
          <a:prstGeom prst="ellipse">
            <a:avLst/>
          </a:prstGeom>
          <a:noFill/>
          <a:ln w="57150">
            <a:solidFill>
              <a:srgbClr val="00628C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>
              <a:buFont typeface="Arial" charset="0"/>
              <a:buChar char="●"/>
            </a:pPr>
            <a:endParaRPr lang="en-GB" sz="2400" dirty="0">
              <a:latin typeface="Arial" charset="0"/>
            </a:endParaRPr>
          </a:p>
        </p:txBody>
      </p:sp>
      <p:grpSp>
        <p:nvGrpSpPr>
          <p:cNvPr id="947" name="Group 946">
            <a:extLst>
              <a:ext uri="{FF2B5EF4-FFF2-40B4-BE49-F238E27FC236}">
                <a16:creationId xmlns:a16="http://schemas.microsoft.com/office/drawing/2014/main" id="{84AD9B40-5A3C-4DAD-BBDC-FE96F9D74C73}"/>
              </a:ext>
            </a:extLst>
          </p:cNvPr>
          <p:cNvGrpSpPr/>
          <p:nvPr/>
        </p:nvGrpSpPr>
        <p:grpSpPr>
          <a:xfrm>
            <a:off x="1828228" y="3095659"/>
            <a:ext cx="9704601" cy="521762"/>
            <a:chOff x="1828228" y="1924167"/>
            <a:chExt cx="9704601" cy="521762"/>
          </a:xfrm>
        </p:grpSpPr>
        <p:sp>
          <p:nvSpPr>
            <p:cNvPr id="948" name="Rectangle 947">
              <a:extLst>
                <a:ext uri="{FF2B5EF4-FFF2-40B4-BE49-F238E27FC236}">
                  <a16:creationId xmlns:a16="http://schemas.microsoft.com/office/drawing/2014/main" id="{FDF9A480-A047-4904-9EDE-F2F1ABD5A552}"/>
                </a:ext>
              </a:extLst>
            </p:cNvPr>
            <p:cNvSpPr/>
            <p:nvPr/>
          </p:nvSpPr>
          <p:spPr bwMode="auto">
            <a:xfrm>
              <a:off x="1828228" y="1924167"/>
              <a:ext cx="9704601" cy="269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9" name="Rectangle 948">
              <a:extLst>
                <a:ext uri="{FF2B5EF4-FFF2-40B4-BE49-F238E27FC236}">
                  <a16:creationId xmlns:a16="http://schemas.microsoft.com/office/drawing/2014/main" id="{37E8FB5D-32D2-4CE5-8A01-4BF208DDDDFD}"/>
                </a:ext>
              </a:extLst>
            </p:cNvPr>
            <p:cNvSpPr/>
            <p:nvPr/>
          </p:nvSpPr>
          <p:spPr bwMode="auto">
            <a:xfrm>
              <a:off x="2709541" y="2176616"/>
              <a:ext cx="8823288" cy="269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50" name="Oval 949">
            <a:extLst>
              <a:ext uri="{FF2B5EF4-FFF2-40B4-BE49-F238E27FC236}">
                <a16:creationId xmlns:a16="http://schemas.microsoft.com/office/drawing/2014/main" id="{D7F46313-BDEE-4E19-9C83-E18F2061AF37}"/>
              </a:ext>
            </a:extLst>
          </p:cNvPr>
          <p:cNvSpPr/>
          <p:nvPr/>
        </p:nvSpPr>
        <p:spPr bwMode="auto">
          <a:xfrm>
            <a:off x="512413" y="2865294"/>
            <a:ext cx="1582590" cy="999358"/>
          </a:xfrm>
          <a:prstGeom prst="ellipse">
            <a:avLst/>
          </a:prstGeom>
          <a:noFill/>
          <a:ln w="57150">
            <a:solidFill>
              <a:srgbClr val="00628C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>
              <a:buFont typeface="Arial" charset="0"/>
              <a:buChar char="●"/>
            </a:pPr>
            <a:endParaRPr lang="en-GB" sz="2400" dirty="0">
              <a:latin typeface="Arial" charset="0"/>
            </a:endParaRPr>
          </a:p>
        </p:txBody>
      </p:sp>
      <p:grpSp>
        <p:nvGrpSpPr>
          <p:cNvPr id="951" name="Group 950">
            <a:extLst>
              <a:ext uri="{FF2B5EF4-FFF2-40B4-BE49-F238E27FC236}">
                <a16:creationId xmlns:a16="http://schemas.microsoft.com/office/drawing/2014/main" id="{1E3C8803-2FE7-4441-AA85-0AE36E9AD3C8}"/>
              </a:ext>
            </a:extLst>
          </p:cNvPr>
          <p:cNvGrpSpPr/>
          <p:nvPr/>
        </p:nvGrpSpPr>
        <p:grpSpPr>
          <a:xfrm>
            <a:off x="1828228" y="3884335"/>
            <a:ext cx="9704601" cy="521762"/>
            <a:chOff x="1828228" y="1924167"/>
            <a:chExt cx="9704601" cy="521762"/>
          </a:xfrm>
        </p:grpSpPr>
        <p:sp>
          <p:nvSpPr>
            <p:cNvPr id="952" name="Rectangle 951">
              <a:extLst>
                <a:ext uri="{FF2B5EF4-FFF2-40B4-BE49-F238E27FC236}">
                  <a16:creationId xmlns:a16="http://schemas.microsoft.com/office/drawing/2014/main" id="{71F75B37-D9B1-40E7-A16E-42DBA8402EFD}"/>
                </a:ext>
              </a:extLst>
            </p:cNvPr>
            <p:cNvSpPr/>
            <p:nvPr/>
          </p:nvSpPr>
          <p:spPr bwMode="auto">
            <a:xfrm>
              <a:off x="1828228" y="1924167"/>
              <a:ext cx="9704601" cy="269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3" name="Rectangle 952">
              <a:extLst>
                <a:ext uri="{FF2B5EF4-FFF2-40B4-BE49-F238E27FC236}">
                  <a16:creationId xmlns:a16="http://schemas.microsoft.com/office/drawing/2014/main" id="{3693646B-14B4-4252-9E59-D36DDD11288D}"/>
                </a:ext>
              </a:extLst>
            </p:cNvPr>
            <p:cNvSpPr/>
            <p:nvPr/>
          </p:nvSpPr>
          <p:spPr bwMode="auto">
            <a:xfrm>
              <a:off x="2709541" y="2176616"/>
              <a:ext cx="8823288" cy="269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55" name="Group 954">
            <a:extLst>
              <a:ext uri="{FF2B5EF4-FFF2-40B4-BE49-F238E27FC236}">
                <a16:creationId xmlns:a16="http://schemas.microsoft.com/office/drawing/2014/main" id="{DBA0B7A7-CD4A-442A-9107-382F006C285B}"/>
              </a:ext>
            </a:extLst>
          </p:cNvPr>
          <p:cNvGrpSpPr/>
          <p:nvPr/>
        </p:nvGrpSpPr>
        <p:grpSpPr>
          <a:xfrm>
            <a:off x="868529" y="1558697"/>
            <a:ext cx="843201" cy="121688"/>
            <a:chOff x="869720" y="2051678"/>
            <a:chExt cx="843201" cy="121688"/>
          </a:xfrm>
        </p:grpSpPr>
        <p:cxnSp>
          <p:nvCxnSpPr>
            <p:cNvPr id="956" name="Straight Connector 955">
              <a:extLst>
                <a:ext uri="{FF2B5EF4-FFF2-40B4-BE49-F238E27FC236}">
                  <a16:creationId xmlns:a16="http://schemas.microsoft.com/office/drawing/2014/main" id="{E782A2BB-16B1-4BA1-8016-FC7C9E359769}"/>
                </a:ext>
              </a:extLst>
            </p:cNvPr>
            <p:cNvCxnSpPr>
              <a:cxnSpLocks/>
            </p:cNvCxnSpPr>
            <p:nvPr/>
          </p:nvCxnSpPr>
          <p:spPr>
            <a:xfrm>
              <a:off x="869720" y="2051678"/>
              <a:ext cx="0" cy="1216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7" name="Straight Connector 956">
              <a:extLst>
                <a:ext uri="{FF2B5EF4-FFF2-40B4-BE49-F238E27FC236}">
                  <a16:creationId xmlns:a16="http://schemas.microsoft.com/office/drawing/2014/main" id="{5E40D0EF-2B58-49A2-8E0A-9C611AF7EEAA}"/>
                </a:ext>
              </a:extLst>
            </p:cNvPr>
            <p:cNvCxnSpPr>
              <a:cxnSpLocks/>
            </p:cNvCxnSpPr>
            <p:nvPr/>
          </p:nvCxnSpPr>
          <p:spPr>
            <a:xfrm>
              <a:off x="975120" y="2051678"/>
              <a:ext cx="0" cy="1216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8" name="Straight Connector 957">
              <a:extLst>
                <a:ext uri="{FF2B5EF4-FFF2-40B4-BE49-F238E27FC236}">
                  <a16:creationId xmlns:a16="http://schemas.microsoft.com/office/drawing/2014/main" id="{6C683614-7AB0-465D-89C7-BD137A790750}"/>
                </a:ext>
              </a:extLst>
            </p:cNvPr>
            <p:cNvCxnSpPr>
              <a:cxnSpLocks/>
            </p:cNvCxnSpPr>
            <p:nvPr/>
          </p:nvCxnSpPr>
          <p:spPr>
            <a:xfrm>
              <a:off x="1607521" y="2051678"/>
              <a:ext cx="0" cy="1216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9" name="Straight Connector 958">
              <a:extLst>
                <a:ext uri="{FF2B5EF4-FFF2-40B4-BE49-F238E27FC236}">
                  <a16:creationId xmlns:a16="http://schemas.microsoft.com/office/drawing/2014/main" id="{46DE4284-4A40-496C-960C-76944BFE1622}"/>
                </a:ext>
              </a:extLst>
            </p:cNvPr>
            <p:cNvCxnSpPr>
              <a:cxnSpLocks/>
            </p:cNvCxnSpPr>
            <p:nvPr/>
          </p:nvCxnSpPr>
          <p:spPr>
            <a:xfrm>
              <a:off x="1712921" y="2051678"/>
              <a:ext cx="0" cy="1216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Straight Connector 959">
              <a:extLst>
                <a:ext uri="{FF2B5EF4-FFF2-40B4-BE49-F238E27FC236}">
                  <a16:creationId xmlns:a16="http://schemas.microsoft.com/office/drawing/2014/main" id="{7BA3DA53-4B90-4A3D-94A9-5CC12F07F2E7}"/>
                </a:ext>
              </a:extLst>
            </p:cNvPr>
            <p:cNvCxnSpPr>
              <a:cxnSpLocks/>
            </p:cNvCxnSpPr>
            <p:nvPr/>
          </p:nvCxnSpPr>
          <p:spPr>
            <a:xfrm>
              <a:off x="1080520" y="2051678"/>
              <a:ext cx="0" cy="1216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1" name="Straight Connector 960">
              <a:extLst>
                <a:ext uri="{FF2B5EF4-FFF2-40B4-BE49-F238E27FC236}">
                  <a16:creationId xmlns:a16="http://schemas.microsoft.com/office/drawing/2014/main" id="{C1F834A8-A5E4-4D5B-B421-CBE1D0168B8D}"/>
                </a:ext>
              </a:extLst>
            </p:cNvPr>
            <p:cNvCxnSpPr>
              <a:cxnSpLocks/>
            </p:cNvCxnSpPr>
            <p:nvPr/>
          </p:nvCxnSpPr>
          <p:spPr>
            <a:xfrm>
              <a:off x="1185920" y="2051678"/>
              <a:ext cx="0" cy="1216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2" name="Straight Connector 961">
              <a:extLst>
                <a:ext uri="{FF2B5EF4-FFF2-40B4-BE49-F238E27FC236}">
                  <a16:creationId xmlns:a16="http://schemas.microsoft.com/office/drawing/2014/main" id="{5DEC9A98-E5B9-4079-A78D-13A04D57E41A}"/>
                </a:ext>
              </a:extLst>
            </p:cNvPr>
            <p:cNvCxnSpPr>
              <a:cxnSpLocks/>
            </p:cNvCxnSpPr>
            <p:nvPr/>
          </p:nvCxnSpPr>
          <p:spPr>
            <a:xfrm>
              <a:off x="1291321" y="2051678"/>
              <a:ext cx="0" cy="1216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3" name="Straight Connector 962">
              <a:extLst>
                <a:ext uri="{FF2B5EF4-FFF2-40B4-BE49-F238E27FC236}">
                  <a16:creationId xmlns:a16="http://schemas.microsoft.com/office/drawing/2014/main" id="{2AB7A712-BA2A-441D-A98E-05487CEF9B78}"/>
                </a:ext>
              </a:extLst>
            </p:cNvPr>
            <p:cNvCxnSpPr>
              <a:cxnSpLocks/>
            </p:cNvCxnSpPr>
            <p:nvPr/>
          </p:nvCxnSpPr>
          <p:spPr>
            <a:xfrm>
              <a:off x="1396721" y="2051678"/>
              <a:ext cx="0" cy="1216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4" name="Straight Connector 963">
              <a:extLst>
                <a:ext uri="{FF2B5EF4-FFF2-40B4-BE49-F238E27FC236}">
                  <a16:creationId xmlns:a16="http://schemas.microsoft.com/office/drawing/2014/main" id="{5C3902E9-7A06-4479-9FC0-D5C283E3C53F}"/>
                </a:ext>
              </a:extLst>
            </p:cNvPr>
            <p:cNvCxnSpPr>
              <a:cxnSpLocks/>
            </p:cNvCxnSpPr>
            <p:nvPr/>
          </p:nvCxnSpPr>
          <p:spPr>
            <a:xfrm>
              <a:off x="1502121" y="2051678"/>
              <a:ext cx="0" cy="1216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5" name="Group 964">
            <a:extLst>
              <a:ext uri="{FF2B5EF4-FFF2-40B4-BE49-F238E27FC236}">
                <a16:creationId xmlns:a16="http://schemas.microsoft.com/office/drawing/2014/main" id="{676BA985-AC64-4C95-8364-1893B0F5D82E}"/>
              </a:ext>
            </a:extLst>
          </p:cNvPr>
          <p:cNvGrpSpPr/>
          <p:nvPr/>
        </p:nvGrpSpPr>
        <p:grpSpPr>
          <a:xfrm>
            <a:off x="868529" y="2456040"/>
            <a:ext cx="843201" cy="121688"/>
            <a:chOff x="869720" y="2051678"/>
            <a:chExt cx="843201" cy="121688"/>
          </a:xfrm>
        </p:grpSpPr>
        <p:cxnSp>
          <p:nvCxnSpPr>
            <p:cNvPr id="966" name="Straight Connector 965">
              <a:extLst>
                <a:ext uri="{FF2B5EF4-FFF2-40B4-BE49-F238E27FC236}">
                  <a16:creationId xmlns:a16="http://schemas.microsoft.com/office/drawing/2014/main" id="{9F9FC055-67DC-43ED-B6C1-BA4A6D7CFA71}"/>
                </a:ext>
              </a:extLst>
            </p:cNvPr>
            <p:cNvCxnSpPr>
              <a:cxnSpLocks/>
            </p:cNvCxnSpPr>
            <p:nvPr/>
          </p:nvCxnSpPr>
          <p:spPr>
            <a:xfrm>
              <a:off x="869720" y="2051678"/>
              <a:ext cx="0" cy="1216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7" name="Straight Connector 966">
              <a:extLst>
                <a:ext uri="{FF2B5EF4-FFF2-40B4-BE49-F238E27FC236}">
                  <a16:creationId xmlns:a16="http://schemas.microsoft.com/office/drawing/2014/main" id="{1EFD3DD0-D43A-4F8B-8523-815FAD814FE5}"/>
                </a:ext>
              </a:extLst>
            </p:cNvPr>
            <p:cNvCxnSpPr>
              <a:cxnSpLocks/>
            </p:cNvCxnSpPr>
            <p:nvPr/>
          </p:nvCxnSpPr>
          <p:spPr>
            <a:xfrm>
              <a:off x="975120" y="2051678"/>
              <a:ext cx="0" cy="1216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8" name="Straight Connector 967">
              <a:extLst>
                <a:ext uri="{FF2B5EF4-FFF2-40B4-BE49-F238E27FC236}">
                  <a16:creationId xmlns:a16="http://schemas.microsoft.com/office/drawing/2014/main" id="{CA4534B7-4495-4B3E-8266-EE3337113D53}"/>
                </a:ext>
              </a:extLst>
            </p:cNvPr>
            <p:cNvCxnSpPr>
              <a:cxnSpLocks/>
            </p:cNvCxnSpPr>
            <p:nvPr/>
          </p:nvCxnSpPr>
          <p:spPr>
            <a:xfrm>
              <a:off x="1607521" y="2051678"/>
              <a:ext cx="0" cy="1216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9" name="Straight Connector 968">
              <a:extLst>
                <a:ext uri="{FF2B5EF4-FFF2-40B4-BE49-F238E27FC236}">
                  <a16:creationId xmlns:a16="http://schemas.microsoft.com/office/drawing/2014/main" id="{CA7F9B51-CED2-4DDC-A007-04EA855F5172}"/>
                </a:ext>
              </a:extLst>
            </p:cNvPr>
            <p:cNvCxnSpPr>
              <a:cxnSpLocks/>
            </p:cNvCxnSpPr>
            <p:nvPr/>
          </p:nvCxnSpPr>
          <p:spPr>
            <a:xfrm>
              <a:off x="1712921" y="2051678"/>
              <a:ext cx="0" cy="1216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Straight Connector 969">
              <a:extLst>
                <a:ext uri="{FF2B5EF4-FFF2-40B4-BE49-F238E27FC236}">
                  <a16:creationId xmlns:a16="http://schemas.microsoft.com/office/drawing/2014/main" id="{29F695B1-1DD6-4E08-A396-3D774160F23A}"/>
                </a:ext>
              </a:extLst>
            </p:cNvPr>
            <p:cNvCxnSpPr>
              <a:cxnSpLocks/>
            </p:cNvCxnSpPr>
            <p:nvPr/>
          </p:nvCxnSpPr>
          <p:spPr>
            <a:xfrm>
              <a:off x="1080520" y="2051678"/>
              <a:ext cx="0" cy="1216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1" name="Straight Connector 970">
              <a:extLst>
                <a:ext uri="{FF2B5EF4-FFF2-40B4-BE49-F238E27FC236}">
                  <a16:creationId xmlns:a16="http://schemas.microsoft.com/office/drawing/2014/main" id="{C1382510-4761-4819-9989-C40A937DC85E}"/>
                </a:ext>
              </a:extLst>
            </p:cNvPr>
            <p:cNvCxnSpPr>
              <a:cxnSpLocks/>
            </p:cNvCxnSpPr>
            <p:nvPr/>
          </p:nvCxnSpPr>
          <p:spPr>
            <a:xfrm>
              <a:off x="1185920" y="2051678"/>
              <a:ext cx="0" cy="1216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2" name="Straight Connector 971">
              <a:extLst>
                <a:ext uri="{FF2B5EF4-FFF2-40B4-BE49-F238E27FC236}">
                  <a16:creationId xmlns:a16="http://schemas.microsoft.com/office/drawing/2014/main" id="{1BDD28CC-1AB3-49D6-9B53-FA5113430DE1}"/>
                </a:ext>
              </a:extLst>
            </p:cNvPr>
            <p:cNvCxnSpPr>
              <a:cxnSpLocks/>
            </p:cNvCxnSpPr>
            <p:nvPr/>
          </p:nvCxnSpPr>
          <p:spPr>
            <a:xfrm>
              <a:off x="1291321" y="2051678"/>
              <a:ext cx="0" cy="1216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3" name="Straight Connector 972">
              <a:extLst>
                <a:ext uri="{FF2B5EF4-FFF2-40B4-BE49-F238E27FC236}">
                  <a16:creationId xmlns:a16="http://schemas.microsoft.com/office/drawing/2014/main" id="{C635A207-6BCB-4397-B5AE-37120F15A814}"/>
                </a:ext>
              </a:extLst>
            </p:cNvPr>
            <p:cNvCxnSpPr>
              <a:cxnSpLocks/>
            </p:cNvCxnSpPr>
            <p:nvPr/>
          </p:nvCxnSpPr>
          <p:spPr>
            <a:xfrm>
              <a:off x="1396721" y="2051678"/>
              <a:ext cx="0" cy="1216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4" name="Straight Connector 973">
              <a:extLst>
                <a:ext uri="{FF2B5EF4-FFF2-40B4-BE49-F238E27FC236}">
                  <a16:creationId xmlns:a16="http://schemas.microsoft.com/office/drawing/2014/main" id="{97E72DED-3A57-4581-B33D-B5AFC54169D7}"/>
                </a:ext>
              </a:extLst>
            </p:cNvPr>
            <p:cNvCxnSpPr>
              <a:cxnSpLocks/>
            </p:cNvCxnSpPr>
            <p:nvPr/>
          </p:nvCxnSpPr>
          <p:spPr>
            <a:xfrm>
              <a:off x="1502121" y="2051678"/>
              <a:ext cx="0" cy="1216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5" name="Group 974">
            <a:extLst>
              <a:ext uri="{FF2B5EF4-FFF2-40B4-BE49-F238E27FC236}">
                <a16:creationId xmlns:a16="http://schemas.microsoft.com/office/drawing/2014/main" id="{89EB9CAD-19D7-449F-A0DE-F89583F5FA7D}"/>
              </a:ext>
            </a:extLst>
          </p:cNvPr>
          <p:cNvGrpSpPr/>
          <p:nvPr/>
        </p:nvGrpSpPr>
        <p:grpSpPr>
          <a:xfrm>
            <a:off x="868529" y="3259708"/>
            <a:ext cx="843201" cy="121688"/>
            <a:chOff x="869720" y="2051678"/>
            <a:chExt cx="843201" cy="121688"/>
          </a:xfrm>
        </p:grpSpPr>
        <p:cxnSp>
          <p:nvCxnSpPr>
            <p:cNvPr id="976" name="Straight Connector 975">
              <a:extLst>
                <a:ext uri="{FF2B5EF4-FFF2-40B4-BE49-F238E27FC236}">
                  <a16:creationId xmlns:a16="http://schemas.microsoft.com/office/drawing/2014/main" id="{F99F232E-1B6E-4B69-95CC-29FC491EAC8E}"/>
                </a:ext>
              </a:extLst>
            </p:cNvPr>
            <p:cNvCxnSpPr>
              <a:cxnSpLocks/>
            </p:cNvCxnSpPr>
            <p:nvPr/>
          </p:nvCxnSpPr>
          <p:spPr>
            <a:xfrm>
              <a:off x="869720" y="2051678"/>
              <a:ext cx="0" cy="1216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7" name="Straight Connector 976">
              <a:extLst>
                <a:ext uri="{FF2B5EF4-FFF2-40B4-BE49-F238E27FC236}">
                  <a16:creationId xmlns:a16="http://schemas.microsoft.com/office/drawing/2014/main" id="{53DB3676-44A5-4433-83EE-CAD078108EBB}"/>
                </a:ext>
              </a:extLst>
            </p:cNvPr>
            <p:cNvCxnSpPr>
              <a:cxnSpLocks/>
            </p:cNvCxnSpPr>
            <p:nvPr/>
          </p:nvCxnSpPr>
          <p:spPr>
            <a:xfrm>
              <a:off x="975120" y="2051678"/>
              <a:ext cx="0" cy="1216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8" name="Straight Connector 977">
              <a:extLst>
                <a:ext uri="{FF2B5EF4-FFF2-40B4-BE49-F238E27FC236}">
                  <a16:creationId xmlns:a16="http://schemas.microsoft.com/office/drawing/2014/main" id="{B09D3654-3B99-4E2B-AD2F-50BED37967FF}"/>
                </a:ext>
              </a:extLst>
            </p:cNvPr>
            <p:cNvCxnSpPr>
              <a:cxnSpLocks/>
            </p:cNvCxnSpPr>
            <p:nvPr/>
          </p:nvCxnSpPr>
          <p:spPr>
            <a:xfrm>
              <a:off x="1607521" y="2051678"/>
              <a:ext cx="0" cy="1216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9" name="Straight Connector 978">
              <a:extLst>
                <a:ext uri="{FF2B5EF4-FFF2-40B4-BE49-F238E27FC236}">
                  <a16:creationId xmlns:a16="http://schemas.microsoft.com/office/drawing/2014/main" id="{3A73D7AE-7B11-4576-BD1A-B642AEFDF0C0}"/>
                </a:ext>
              </a:extLst>
            </p:cNvPr>
            <p:cNvCxnSpPr>
              <a:cxnSpLocks/>
            </p:cNvCxnSpPr>
            <p:nvPr/>
          </p:nvCxnSpPr>
          <p:spPr>
            <a:xfrm>
              <a:off x="1712921" y="2051678"/>
              <a:ext cx="0" cy="1216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Straight Connector 979">
              <a:extLst>
                <a:ext uri="{FF2B5EF4-FFF2-40B4-BE49-F238E27FC236}">
                  <a16:creationId xmlns:a16="http://schemas.microsoft.com/office/drawing/2014/main" id="{E90F9FB5-30F1-43F8-B736-5510AEDA4E50}"/>
                </a:ext>
              </a:extLst>
            </p:cNvPr>
            <p:cNvCxnSpPr>
              <a:cxnSpLocks/>
            </p:cNvCxnSpPr>
            <p:nvPr/>
          </p:nvCxnSpPr>
          <p:spPr>
            <a:xfrm>
              <a:off x="1080520" y="2051678"/>
              <a:ext cx="0" cy="1216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1" name="Straight Connector 980">
              <a:extLst>
                <a:ext uri="{FF2B5EF4-FFF2-40B4-BE49-F238E27FC236}">
                  <a16:creationId xmlns:a16="http://schemas.microsoft.com/office/drawing/2014/main" id="{5AB90D6E-F04C-47D9-B830-ED4E5CAB6E32}"/>
                </a:ext>
              </a:extLst>
            </p:cNvPr>
            <p:cNvCxnSpPr>
              <a:cxnSpLocks/>
            </p:cNvCxnSpPr>
            <p:nvPr/>
          </p:nvCxnSpPr>
          <p:spPr>
            <a:xfrm>
              <a:off x="1185920" y="2051678"/>
              <a:ext cx="0" cy="1216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2" name="Straight Connector 981">
              <a:extLst>
                <a:ext uri="{FF2B5EF4-FFF2-40B4-BE49-F238E27FC236}">
                  <a16:creationId xmlns:a16="http://schemas.microsoft.com/office/drawing/2014/main" id="{20CE9B68-09EA-4F73-B359-A71BDFD5F874}"/>
                </a:ext>
              </a:extLst>
            </p:cNvPr>
            <p:cNvCxnSpPr>
              <a:cxnSpLocks/>
            </p:cNvCxnSpPr>
            <p:nvPr/>
          </p:nvCxnSpPr>
          <p:spPr>
            <a:xfrm>
              <a:off x="1291321" y="2051678"/>
              <a:ext cx="0" cy="1216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3" name="Straight Connector 982">
              <a:extLst>
                <a:ext uri="{FF2B5EF4-FFF2-40B4-BE49-F238E27FC236}">
                  <a16:creationId xmlns:a16="http://schemas.microsoft.com/office/drawing/2014/main" id="{463C753B-0BCF-47AA-B7BC-46E1F4E172BB}"/>
                </a:ext>
              </a:extLst>
            </p:cNvPr>
            <p:cNvCxnSpPr>
              <a:cxnSpLocks/>
            </p:cNvCxnSpPr>
            <p:nvPr/>
          </p:nvCxnSpPr>
          <p:spPr>
            <a:xfrm>
              <a:off x="1396721" y="2051678"/>
              <a:ext cx="0" cy="1216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4" name="Straight Connector 983">
              <a:extLst>
                <a:ext uri="{FF2B5EF4-FFF2-40B4-BE49-F238E27FC236}">
                  <a16:creationId xmlns:a16="http://schemas.microsoft.com/office/drawing/2014/main" id="{3156631A-A64B-4F4F-9DFE-5B17903E1FF0}"/>
                </a:ext>
              </a:extLst>
            </p:cNvPr>
            <p:cNvCxnSpPr>
              <a:cxnSpLocks/>
            </p:cNvCxnSpPr>
            <p:nvPr/>
          </p:nvCxnSpPr>
          <p:spPr>
            <a:xfrm>
              <a:off x="1502121" y="2051678"/>
              <a:ext cx="0" cy="1216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E76ABDC-8C0A-484B-88AF-5A1D3FF7FB5A}"/>
              </a:ext>
            </a:extLst>
          </p:cNvPr>
          <p:cNvSpPr txBox="1">
            <a:spLocks/>
          </p:cNvSpPr>
          <p:nvPr/>
        </p:nvSpPr>
        <p:spPr>
          <a:xfrm>
            <a:off x="623889" y="4452112"/>
            <a:ext cx="9081178" cy="1772840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ten intervals would be found between each circled section? How do you know?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Choose an unlabelled interval within each circle and identify the number represented by that location.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9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" grpId="0" animBg="1"/>
      <p:bldP spid="906" grpId="1" animBg="1"/>
      <p:bldP spid="946" grpId="0" animBg="1"/>
      <p:bldP spid="946" grpId="1" animBg="1"/>
      <p:bldP spid="950" grpId="0" animBg="1"/>
      <p:bldP spid="950" grpId="1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14:cNvPr>
              <p14:cNvContentPartPr/>
              <p14:nvPr/>
            </p14:nvContentPartPr>
            <p14:xfrm>
              <a:off x="-632960" y="4488116"/>
              <a:ext cx="270" cy="27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59960" y="4461116"/>
                <a:ext cx="54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14:cNvPr>
              <p14:cNvContentPartPr/>
              <p14:nvPr/>
            </p14:nvContentPartPr>
            <p14:xfrm>
              <a:off x="-398870" y="2898356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412370" y="2884856"/>
                <a:ext cx="27000" cy="27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5212B93-60C7-42A2-BE5E-829AB2CB6E7D}"/>
              </a:ext>
            </a:extLst>
          </p:cNvPr>
          <p:cNvCxnSpPr>
            <a:cxnSpLocks/>
          </p:cNvCxnSpPr>
          <p:nvPr/>
        </p:nvCxnSpPr>
        <p:spPr>
          <a:xfrm>
            <a:off x="6456508" y="1641057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EE3B563-3CF5-4D7D-B5D4-47E592EC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r>
              <a:rPr lang="en-US" altLang="en-US" dirty="0"/>
              <a:t>5NPV-3 Decimal fractions in the linear number system</a:t>
            </a:r>
            <a:endParaRPr lang="en-GB" kern="0" dirty="0"/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CA6C177-B340-4996-BB10-F9862A03A89C}"/>
              </a:ext>
            </a:extLst>
          </p:cNvPr>
          <p:cNvGrpSpPr/>
          <p:nvPr/>
        </p:nvGrpSpPr>
        <p:grpSpPr>
          <a:xfrm>
            <a:off x="421340" y="2044515"/>
            <a:ext cx="11756193" cy="489546"/>
            <a:chOff x="657117" y="3548362"/>
            <a:chExt cx="8232613" cy="388044"/>
          </a:xfrm>
        </p:grpSpPr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BFAD5A78-EEE4-422A-B797-CD81C8E7BE5B}"/>
                </a:ext>
              </a:extLst>
            </p:cNvPr>
            <p:cNvGrpSpPr/>
            <p:nvPr/>
          </p:nvGrpSpPr>
          <p:grpSpPr>
            <a:xfrm>
              <a:off x="657117" y="3668046"/>
              <a:ext cx="8232613" cy="268360"/>
              <a:chOff x="657117" y="3668046"/>
              <a:chExt cx="8232613" cy="268360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F5F2136-CC5E-499D-B4AC-15C7818DB2FB}"/>
                  </a:ext>
                </a:extLst>
              </p:cNvPr>
              <p:cNvSpPr txBox="1"/>
              <p:nvPr/>
            </p:nvSpPr>
            <p:spPr>
              <a:xfrm>
                <a:off x="2716250" y="3668047"/>
                <a:ext cx="773405" cy="268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3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1D9B05-1BC7-4586-AB5F-45C7A8D8D530}"/>
                  </a:ext>
                </a:extLst>
              </p:cNvPr>
              <p:cNvSpPr txBox="1"/>
              <p:nvPr/>
            </p:nvSpPr>
            <p:spPr>
              <a:xfrm>
                <a:off x="7680702" y="3668047"/>
                <a:ext cx="1209028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10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0ED4B3-9907-43EC-8AD2-B8176DA071D3}"/>
                  </a:ext>
                </a:extLst>
              </p:cNvPr>
              <p:cNvSpPr txBox="1"/>
              <p:nvPr/>
            </p:nvSpPr>
            <p:spPr>
              <a:xfrm>
                <a:off x="657117" y="3668047"/>
                <a:ext cx="475631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0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AF1D671-89F2-4D25-BDD4-E04BBC02C2F9}"/>
                  </a:ext>
                </a:extLst>
              </p:cNvPr>
              <p:cNvSpPr txBox="1"/>
              <p:nvPr/>
            </p:nvSpPr>
            <p:spPr>
              <a:xfrm>
                <a:off x="1246446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1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7795DB-FE22-4524-96A0-F2B8F738DC1E}"/>
                  </a:ext>
                </a:extLst>
              </p:cNvPr>
              <p:cNvSpPr txBox="1"/>
              <p:nvPr/>
            </p:nvSpPr>
            <p:spPr>
              <a:xfrm>
                <a:off x="1985647" y="3668046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2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2032860-B177-4DD3-86D5-F3FBF4E5B9CC}"/>
                  </a:ext>
                </a:extLst>
              </p:cNvPr>
              <p:cNvSpPr txBox="1"/>
              <p:nvPr/>
            </p:nvSpPr>
            <p:spPr>
              <a:xfrm>
                <a:off x="3458693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4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5EEF6DC-5BF2-4CFE-B07A-C2B3DB88D658}"/>
                  </a:ext>
                </a:extLst>
              </p:cNvPr>
              <p:cNvSpPr txBox="1"/>
              <p:nvPr/>
            </p:nvSpPr>
            <p:spPr>
              <a:xfrm>
                <a:off x="4192051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5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9FA96C-F965-4F05-B0A9-49312809D934}"/>
                  </a:ext>
                </a:extLst>
              </p:cNvPr>
              <p:cNvSpPr txBox="1"/>
              <p:nvPr/>
            </p:nvSpPr>
            <p:spPr>
              <a:xfrm>
                <a:off x="4940384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6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050A89-8D24-4211-B401-7C69D508DF50}"/>
                  </a:ext>
                </a:extLst>
              </p:cNvPr>
              <p:cNvSpPr txBox="1"/>
              <p:nvPr/>
            </p:nvSpPr>
            <p:spPr>
              <a:xfrm>
                <a:off x="5682489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7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808086A-5CDD-4A14-8D64-25EAB8A923B5}"/>
                  </a:ext>
                </a:extLst>
              </p:cNvPr>
              <p:cNvSpPr txBox="1"/>
              <p:nvPr/>
            </p:nvSpPr>
            <p:spPr>
              <a:xfrm>
                <a:off x="6417560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8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256E6B8-206C-4ADC-9E6C-FCA502B5EE52}"/>
                  </a:ext>
                </a:extLst>
              </p:cNvPr>
              <p:cNvSpPr txBox="1"/>
              <p:nvPr/>
            </p:nvSpPr>
            <p:spPr>
              <a:xfrm>
                <a:off x="7158314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9</a:t>
                </a:r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95C7617D-8D7A-4766-B7B6-0767CB49702F}"/>
                </a:ext>
              </a:extLst>
            </p:cNvPr>
            <p:cNvGrpSpPr/>
            <p:nvPr/>
          </p:nvGrpSpPr>
          <p:grpSpPr>
            <a:xfrm>
              <a:off x="885515" y="3548362"/>
              <a:ext cx="7405298" cy="119684"/>
              <a:chOff x="885515" y="3548362"/>
              <a:chExt cx="7405298" cy="11968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BD1523D-A6A4-46CB-A31B-DCC2E82DAD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515" y="3560066"/>
                <a:ext cx="740529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A9C8B0F3-1956-4C76-BFD7-58E2A6B15B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5366" y="3550083"/>
                <a:ext cx="0" cy="11635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27A43D9-AC0E-4317-8088-8E83400699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659" y="3549966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ECE9383-1D67-4828-89D2-2483CAF54190}"/>
                  </a:ext>
                </a:extLst>
              </p:cNvPr>
              <p:cNvCxnSpPr/>
              <p:nvPr/>
            </p:nvCxnSpPr>
            <p:spPr>
              <a:xfrm>
                <a:off x="8286024" y="3548362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66A9F57-827D-4A3F-8901-205671B8D8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119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8EEE20-B1FB-40B2-8843-F8240E8AE9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973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B58A0A7-BB30-49AE-9142-832177329B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827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ACC190E-D95D-4443-91F4-97A9D9915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681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1F2CB990-3C2C-4994-B12A-0A9A44CD46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876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3A1741D9-8421-45F3-B68F-7EB3BD9AB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730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ADF19899-D17E-4B3E-8012-188966E89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84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6A97FC24-F038-4285-A2D9-913B9000F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438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62A1027D-CD2A-46F4-A898-8FB8A5E81B03}"/>
              </a:ext>
            </a:extLst>
          </p:cNvPr>
          <p:cNvGrpSpPr/>
          <p:nvPr/>
        </p:nvGrpSpPr>
        <p:grpSpPr>
          <a:xfrm>
            <a:off x="869720" y="2051678"/>
            <a:ext cx="10336163" cy="121688"/>
            <a:chOff x="966513" y="3549966"/>
            <a:chExt cx="7242561" cy="118080"/>
          </a:xfrm>
        </p:grpSpPr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EC244080-4ECF-4FE5-8109-1D2A539D1E4D}"/>
                </a:ext>
              </a:extLst>
            </p:cNvPr>
            <p:cNvGrpSpPr/>
            <p:nvPr/>
          </p:nvGrpSpPr>
          <p:grpSpPr>
            <a:xfrm>
              <a:off x="966513" y="3549966"/>
              <a:ext cx="590832" cy="118080"/>
              <a:chOff x="966513" y="3549966"/>
              <a:chExt cx="590832" cy="118080"/>
            </a:xfrm>
          </p:grpSpPr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9A645F04-7CBE-4E51-893C-4EDE094A3D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513" y="3549966"/>
                <a:ext cx="0" cy="11808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7725D944-4D3C-4A53-821D-B6707C0870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367" y="3549966"/>
                <a:ext cx="0" cy="11808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984829CC-7DA4-4F99-BE9E-DE6478442F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3491" y="3549966"/>
                <a:ext cx="0" cy="11808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>
                <a:extLst>
                  <a:ext uri="{FF2B5EF4-FFF2-40B4-BE49-F238E27FC236}">
                    <a16:creationId xmlns:a16="http://schemas.microsoft.com/office/drawing/2014/main" id="{43E3A10A-300B-4394-8A80-C28BBAACA5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7345" y="3549966"/>
                <a:ext cx="0" cy="11808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>
                <a:extLst>
                  <a:ext uri="{FF2B5EF4-FFF2-40B4-BE49-F238E27FC236}">
                    <a16:creationId xmlns:a16="http://schemas.microsoft.com/office/drawing/2014/main" id="{9D54B789-D614-4860-B521-6EC026FB63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4221" y="3549966"/>
                <a:ext cx="0" cy="11808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>
                <a:extLst>
                  <a:ext uri="{FF2B5EF4-FFF2-40B4-BE49-F238E27FC236}">
                    <a16:creationId xmlns:a16="http://schemas.microsoft.com/office/drawing/2014/main" id="{A4892821-44AD-4A31-957B-DA0A4BC68D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8075" y="3549966"/>
                <a:ext cx="0" cy="11808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51766713-53A0-4D36-9521-892627190C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1929" y="3549966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2CA81CF1-7BFB-4751-BD10-EC1D7E1E3B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5783" y="3549966"/>
                <a:ext cx="0" cy="11808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108433B7-8759-4930-A651-DDF905E77D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9637" y="3549966"/>
                <a:ext cx="0" cy="11808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70871FCB-30D1-47DE-A17B-3E6A14D9104B}"/>
                </a:ext>
              </a:extLst>
            </p:cNvPr>
            <p:cNvGrpSpPr/>
            <p:nvPr/>
          </p:nvGrpSpPr>
          <p:grpSpPr>
            <a:xfrm>
              <a:off x="1705053" y="3550614"/>
              <a:ext cx="590832" cy="117432"/>
              <a:chOff x="1705053" y="3550614"/>
              <a:chExt cx="590832" cy="117432"/>
            </a:xfrm>
          </p:grpSpPr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542DB3B7-D892-45D7-9B01-58C1E7C85B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05053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054E0618-A85A-4A20-933D-52448D01B4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8907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>
                <a:extLst>
                  <a:ext uri="{FF2B5EF4-FFF2-40B4-BE49-F238E27FC236}">
                    <a16:creationId xmlns:a16="http://schemas.microsoft.com/office/drawing/2014/main" id="{CC744143-F40C-48B0-8532-44232AADE6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22031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C4097905-7714-4BE4-8926-D1E69AE422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5885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>
                <a:extLst>
                  <a:ext uri="{FF2B5EF4-FFF2-40B4-BE49-F238E27FC236}">
                    <a16:creationId xmlns:a16="http://schemas.microsoft.com/office/drawing/2014/main" id="{F144C5DD-6D3D-4707-9977-CAC8017E75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2761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E0FD43E0-98EF-44FD-A577-FAFF6B1408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26615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369375FA-9222-47FC-8F44-104CB4A4DF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046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>
                <a:extLst>
                  <a:ext uri="{FF2B5EF4-FFF2-40B4-BE49-F238E27FC236}">
                    <a16:creationId xmlns:a16="http://schemas.microsoft.com/office/drawing/2014/main" id="{A94EA61E-7A30-42A5-AD95-9C00D5B000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4323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>
                <a:extLst>
                  <a:ext uri="{FF2B5EF4-FFF2-40B4-BE49-F238E27FC236}">
                    <a16:creationId xmlns:a16="http://schemas.microsoft.com/office/drawing/2014/main" id="{2AE344F9-C0D2-43FF-B41F-BB79039CFC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8177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0FD6B9C5-3801-4886-A630-89873B96345B}"/>
                </a:ext>
              </a:extLst>
            </p:cNvPr>
            <p:cNvGrpSpPr/>
            <p:nvPr/>
          </p:nvGrpSpPr>
          <p:grpSpPr>
            <a:xfrm>
              <a:off x="2443593" y="3550614"/>
              <a:ext cx="590832" cy="117432"/>
              <a:chOff x="2443593" y="3550614"/>
              <a:chExt cx="590832" cy="117432"/>
            </a:xfrm>
          </p:grpSpPr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9E9A21F4-8D03-40DC-A80C-942CFB2FC4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43593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D4C72D21-DDB3-4E2A-B1A6-E2187F2715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17447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A5230D79-8CEF-4025-85E0-1A489E1FA4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0571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>
                <a:extLst>
                  <a:ext uri="{FF2B5EF4-FFF2-40B4-BE49-F238E27FC236}">
                    <a16:creationId xmlns:a16="http://schemas.microsoft.com/office/drawing/2014/main" id="{58177931-5527-4E5F-8130-CA2211A2D2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4425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>
                <a:extLst>
                  <a:ext uri="{FF2B5EF4-FFF2-40B4-BE49-F238E27FC236}">
                    <a16:creationId xmlns:a16="http://schemas.microsoft.com/office/drawing/2014/main" id="{6D1E3282-637C-497C-9541-D4DAD3FD92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1301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>
                <a:extLst>
                  <a:ext uri="{FF2B5EF4-FFF2-40B4-BE49-F238E27FC236}">
                    <a16:creationId xmlns:a16="http://schemas.microsoft.com/office/drawing/2014/main" id="{FAF74BD9-A2FC-445E-821C-B123BFE4E7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5155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E99AE83C-901D-4CD6-B5F1-DF33C96853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900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DA0BA65D-ECC7-4E90-9D95-CFA98EA0B9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2863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FC707E8D-52E6-4753-9C49-4E571AA55C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6717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3BCEF937-6F2E-4AEF-ADB5-1CC0D3B33E35}"/>
                </a:ext>
              </a:extLst>
            </p:cNvPr>
            <p:cNvGrpSpPr/>
            <p:nvPr/>
          </p:nvGrpSpPr>
          <p:grpSpPr>
            <a:xfrm>
              <a:off x="3182133" y="3550614"/>
              <a:ext cx="590832" cy="117432"/>
              <a:chOff x="3182133" y="3550614"/>
              <a:chExt cx="590832" cy="117432"/>
            </a:xfrm>
          </p:grpSpPr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B53743F9-755F-47B4-9970-0A94BAEE6E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2133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2652A353-78C1-4F05-AA11-E3C31C555E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5987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>
                <a:extLst>
                  <a:ext uri="{FF2B5EF4-FFF2-40B4-BE49-F238E27FC236}">
                    <a16:creationId xmlns:a16="http://schemas.microsoft.com/office/drawing/2014/main" id="{E65D2174-38EA-40B4-96A9-F9DF081320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99111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CEEB3962-6927-4988-96AE-6299511742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72965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>
                <a:extLst>
                  <a:ext uri="{FF2B5EF4-FFF2-40B4-BE49-F238E27FC236}">
                    <a16:creationId xmlns:a16="http://schemas.microsoft.com/office/drawing/2014/main" id="{C9524456-E440-4FD2-AB27-BCF462FF9D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29841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B6C30B2C-3138-4CD3-A4BC-8F8300373C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3695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>
                <a:extLst>
                  <a:ext uri="{FF2B5EF4-FFF2-40B4-BE49-F238E27FC236}">
                    <a16:creationId xmlns:a16="http://schemas.microsoft.com/office/drawing/2014/main" id="{7B74B2ED-0B8F-4055-973C-9057AC90E0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754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1E184C6E-441A-4257-90C2-C58F346BE0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1403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>
                <a:extLst>
                  <a:ext uri="{FF2B5EF4-FFF2-40B4-BE49-F238E27FC236}">
                    <a16:creationId xmlns:a16="http://schemas.microsoft.com/office/drawing/2014/main" id="{C39F778A-D521-4307-9FEE-CC11CF1431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5257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B5DCEC68-FD36-4A0C-9083-B6E966B9C5A9}"/>
                </a:ext>
              </a:extLst>
            </p:cNvPr>
            <p:cNvGrpSpPr/>
            <p:nvPr/>
          </p:nvGrpSpPr>
          <p:grpSpPr>
            <a:xfrm>
              <a:off x="3920673" y="3550614"/>
              <a:ext cx="590832" cy="117432"/>
              <a:chOff x="3920673" y="3550614"/>
              <a:chExt cx="590832" cy="117432"/>
            </a:xfrm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9272518B-FF38-442A-AF9B-94B3FB1519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20673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2851BC53-32DF-4B7F-8D2A-8E191AE517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4527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555C7915-ECF7-4E5B-B945-F2F785EEA8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37651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B8FF99B1-DABD-41AD-A434-547127E98A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11505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9FA342D8-2429-4888-8F36-4C4F51406D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8381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73461A98-36DC-4D9A-9CFA-8B88283242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42235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CC54358A-1D8F-4EBD-A22C-9523C04F82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1608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51402DC7-4D64-4F04-95F0-CBD958D182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9943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568CDBBE-24D7-4FCE-ACC3-9D2CE12E2C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63797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25B503F3-7FCA-4521-AF93-872B29126133}"/>
                </a:ext>
              </a:extLst>
            </p:cNvPr>
            <p:cNvGrpSpPr/>
            <p:nvPr/>
          </p:nvGrpSpPr>
          <p:grpSpPr>
            <a:xfrm>
              <a:off x="4664082" y="3549966"/>
              <a:ext cx="590832" cy="118080"/>
              <a:chOff x="4664082" y="3549966"/>
              <a:chExt cx="590832" cy="118080"/>
            </a:xfrm>
          </p:grpSpPr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5A6E0F0A-CB80-4DA6-B547-4FAF0AD6BB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64082" y="3549966"/>
                <a:ext cx="0" cy="11808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B607CEF6-1443-47DB-8752-244BADD0D3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7936" y="3549966"/>
                <a:ext cx="0" cy="11808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B951214A-3E22-440E-ACD7-61FB18E372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1060" y="3549966"/>
                <a:ext cx="0" cy="11808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FFAFBFA0-0150-449F-B129-C377A1F1AD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4914" y="3549966"/>
                <a:ext cx="0" cy="11808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18FFF296-9243-4633-A12C-06C9F8453B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11790" y="3549966"/>
                <a:ext cx="0" cy="11808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id="{360A4873-2846-4301-A955-F6294AA044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5644" y="3549966"/>
                <a:ext cx="0" cy="11808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203A50BC-0477-40F7-A7C4-7C64606CBD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59498" y="3549966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B876A05F-AEB4-4A8E-85A8-A39E7014C5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33352" y="3549966"/>
                <a:ext cx="0" cy="11808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6E290CD5-9DBD-406F-A650-1192D74ABD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07206" y="3549966"/>
                <a:ext cx="0" cy="11808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42D95C85-A778-432C-8568-857C32997E50}"/>
                </a:ext>
              </a:extLst>
            </p:cNvPr>
            <p:cNvGrpSpPr/>
            <p:nvPr/>
          </p:nvGrpSpPr>
          <p:grpSpPr>
            <a:xfrm>
              <a:off x="5402622" y="3550614"/>
              <a:ext cx="590832" cy="117432"/>
              <a:chOff x="5402622" y="3550614"/>
              <a:chExt cx="590832" cy="117432"/>
            </a:xfrm>
          </p:grpSpPr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2D2C4974-185A-439D-B507-98178AA53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02622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09176C2F-D5FD-43B7-AF28-A0B4EE62F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6476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04F2E932-3A0E-44AC-B567-35AB51A1C5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9600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25233B78-B797-45C3-A33B-9A2DA2736F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3454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E73BD22D-D6D3-48E0-8390-0F9A22E07E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50330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7576E039-50EB-4BBF-B4ED-B2D93C236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24184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00E4E8C0-AF1D-4B06-8469-37C4AA8952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9803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DCBCE5F2-14D7-44D7-BD23-A47F2D3077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1892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51AAC46D-6EF7-4DA0-8970-1ECE0D3030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45746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A183E02E-FD4A-49B4-B41E-43AFC38A3FF3}"/>
                </a:ext>
              </a:extLst>
            </p:cNvPr>
            <p:cNvGrpSpPr/>
            <p:nvPr/>
          </p:nvGrpSpPr>
          <p:grpSpPr>
            <a:xfrm>
              <a:off x="6141162" y="3550614"/>
              <a:ext cx="590832" cy="117432"/>
              <a:chOff x="6141162" y="3550614"/>
              <a:chExt cx="590832" cy="117432"/>
            </a:xfrm>
          </p:grpSpPr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124617AC-F817-453F-B380-98C020E967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41162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7D183B5F-FD87-482F-9AD9-2DF890569C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15016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6BE493D1-48E9-4B6D-BE42-30844E73AE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58140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EA06DB38-2ED5-40CA-B4E4-C4F423A562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1994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2815572E-8725-4BBD-970A-92F001685F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88870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D7B74937-9D21-4488-8147-5B1EC37DB3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724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DD1DB67F-ED80-438F-9F10-6F5A2EC575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3657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5CDD1D49-1649-40B4-90E2-EA66D83392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0432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332F52B0-35BF-4CDB-B194-ED7E7F90DD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4286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51DE595D-0241-4C28-B508-03CFA29CD651}"/>
                </a:ext>
              </a:extLst>
            </p:cNvPr>
            <p:cNvGrpSpPr/>
            <p:nvPr/>
          </p:nvGrpSpPr>
          <p:grpSpPr>
            <a:xfrm>
              <a:off x="6879702" y="3550614"/>
              <a:ext cx="590832" cy="117432"/>
              <a:chOff x="6879702" y="3550614"/>
              <a:chExt cx="590832" cy="117432"/>
            </a:xfrm>
          </p:grpSpPr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C44CBD5E-05B5-4E7E-A972-AD4C42EF78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9702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1A895DB0-4FCC-4FDA-8970-46B5A21D12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53556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EB2F9B14-07B3-4BA0-9077-F56F1F049F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6680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30A64CF6-2C89-4666-A2C4-C6CF36DDF0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0534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D07D68D1-20C8-406A-AC08-E212F28746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7410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DFD083F1-8082-4E5A-95DC-D07D909C1B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1264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88C50D39-FE62-4311-9216-5BFA1516E8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511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11190C5F-092B-4C3C-AC56-0C620F0C65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8972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D2DE06DA-60F8-47CD-9B22-DA7832B0BE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22826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B1E49DB1-F4DB-4FFF-91DF-E379EBB91448}"/>
                </a:ext>
              </a:extLst>
            </p:cNvPr>
            <p:cNvGrpSpPr/>
            <p:nvPr/>
          </p:nvGrpSpPr>
          <p:grpSpPr>
            <a:xfrm>
              <a:off x="7618242" y="3550614"/>
              <a:ext cx="590832" cy="117432"/>
              <a:chOff x="7618242" y="3550614"/>
              <a:chExt cx="590832" cy="117432"/>
            </a:xfrm>
          </p:grpSpPr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D8131113-A7E1-49AD-AC96-E8AF8A684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18242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F5AFFA1B-A983-4F19-BAF8-A89C64BA71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92096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F0572E64-0D7C-4849-95B9-55AA1C7A0A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35220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D4972C02-ADB3-4D5D-9BE5-BADFE52426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09074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4EFD0419-7549-4778-92A5-E087A725B1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65950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28ADDA35-5C2E-4EC9-9244-CA48E9F307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9804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15B1527A-4ADA-4451-91E2-1F1C5D884C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365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C2304DFA-6410-47BB-B527-8325EEED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87512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E0EFD777-1220-4AFF-9BE0-9E0602AD94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61366" y="3550614"/>
                <a:ext cx="0" cy="117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4176B0-715B-4253-8E0F-53D2F88AF0E1}"/>
              </a:ext>
            </a:extLst>
          </p:cNvPr>
          <p:cNvSpPr txBox="1">
            <a:spLocks/>
          </p:cNvSpPr>
          <p:nvPr/>
        </p:nvSpPr>
        <p:spPr>
          <a:xfrm>
            <a:off x="623888" y="2658800"/>
            <a:ext cx="10958513" cy="2112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value of each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unlabelled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interval on the number line? How do you know?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Which two single-digit numbers is the arrow between?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number is the arrow pointing to? How do you know?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Repeat for the other arrows.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Where would 2.6 be on the line? 7.5? 9.9? Repeat for other numbers.</a:t>
            </a:r>
            <a:endParaRPr lang="en-GB" sz="20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179588D8-4C88-489F-BD04-CE38F6DA3A71}"/>
              </a:ext>
            </a:extLst>
          </p:cNvPr>
          <p:cNvCxnSpPr>
            <a:cxnSpLocks/>
          </p:cNvCxnSpPr>
          <p:nvPr/>
        </p:nvCxnSpPr>
        <p:spPr>
          <a:xfrm>
            <a:off x="1709457" y="1641057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0F2FCA68-36DA-46B2-9615-FC483B39F150}"/>
              </a:ext>
            </a:extLst>
          </p:cNvPr>
          <p:cNvCxnSpPr>
            <a:cxnSpLocks/>
          </p:cNvCxnSpPr>
          <p:nvPr/>
        </p:nvCxnSpPr>
        <p:spPr>
          <a:xfrm>
            <a:off x="9730281" y="1641057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623150B3-18DA-442A-8576-D58A52380D00}"/>
              </a:ext>
            </a:extLst>
          </p:cNvPr>
          <p:cNvCxnSpPr>
            <a:cxnSpLocks/>
          </p:cNvCxnSpPr>
          <p:nvPr/>
        </p:nvCxnSpPr>
        <p:spPr>
          <a:xfrm>
            <a:off x="4127446" y="1641057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2" name="TextBox 19">
            <a:extLst>
              <a:ext uri="{FF2B5EF4-FFF2-40B4-BE49-F238E27FC236}">
                <a16:creationId xmlns:a16="http://schemas.microsoft.com/office/drawing/2014/main" id="{C55727C2-B1B4-48F3-96C2-0034AE99D20B}"/>
              </a:ext>
            </a:extLst>
          </p:cNvPr>
          <p:cNvSpPr txBox="1"/>
          <p:nvPr/>
        </p:nvSpPr>
        <p:spPr>
          <a:xfrm>
            <a:off x="631598" y="4288061"/>
            <a:ext cx="10936515" cy="769441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GB" sz="2000" i="1" dirty="0"/>
              <a:t>The arrow is pointing to 5.4 because it is 4 one-tenth intervals after 5 and because it is </a:t>
            </a:r>
          </a:p>
          <a:p>
            <a:pPr algn="ctr">
              <a:buNone/>
            </a:pPr>
            <a:r>
              <a:rPr lang="en-GB" sz="2000" i="1" dirty="0"/>
              <a:t>1 one-tenth interval before the half-way point between 5 and 6.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81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14:cNvPr>
              <p14:cNvContentPartPr/>
              <p14:nvPr/>
            </p14:nvContentPartPr>
            <p14:xfrm>
              <a:off x="-632960" y="4488116"/>
              <a:ext cx="270" cy="27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59960" y="4461116"/>
                <a:ext cx="54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14:cNvPr>
              <p14:cNvContentPartPr/>
              <p14:nvPr/>
            </p14:nvContentPartPr>
            <p14:xfrm>
              <a:off x="-398870" y="2898356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412370" y="2884856"/>
                <a:ext cx="27000" cy="27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3EE3B563-3CF5-4D7D-B5D4-47E592EC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r>
              <a:rPr lang="en-US" altLang="en-US" dirty="0"/>
              <a:t>5NPV-3 Decimal fractions in the linear number system</a:t>
            </a:r>
            <a:endParaRPr lang="en-GB" kern="0" dirty="0"/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CA6C177-B340-4996-BB10-F9862A03A89C}"/>
              </a:ext>
            </a:extLst>
          </p:cNvPr>
          <p:cNvGrpSpPr/>
          <p:nvPr/>
        </p:nvGrpSpPr>
        <p:grpSpPr>
          <a:xfrm>
            <a:off x="388839" y="2492375"/>
            <a:ext cx="11847687" cy="489546"/>
            <a:chOff x="593046" y="3548362"/>
            <a:chExt cx="8296684" cy="388044"/>
          </a:xfrm>
        </p:grpSpPr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BFAD5A78-EEE4-422A-B797-CD81C8E7BE5B}"/>
                </a:ext>
              </a:extLst>
            </p:cNvPr>
            <p:cNvGrpSpPr/>
            <p:nvPr/>
          </p:nvGrpSpPr>
          <p:grpSpPr>
            <a:xfrm>
              <a:off x="593046" y="3668047"/>
              <a:ext cx="8296684" cy="268359"/>
              <a:chOff x="593046" y="3668047"/>
              <a:chExt cx="8296684" cy="268359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F5F2136-CC5E-499D-B4AC-15C7818DB2FB}"/>
                  </a:ext>
                </a:extLst>
              </p:cNvPr>
              <p:cNvSpPr txBox="1"/>
              <p:nvPr/>
            </p:nvSpPr>
            <p:spPr>
              <a:xfrm>
                <a:off x="2716250" y="3668047"/>
                <a:ext cx="773405" cy="268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23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1D9B05-1BC7-4586-AB5F-45C7A8D8D530}"/>
                  </a:ext>
                </a:extLst>
              </p:cNvPr>
              <p:cNvSpPr txBox="1"/>
              <p:nvPr/>
            </p:nvSpPr>
            <p:spPr>
              <a:xfrm>
                <a:off x="7680702" y="3668047"/>
                <a:ext cx="1209028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30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0ED4B3-9907-43EC-8AD2-B8176DA071D3}"/>
                  </a:ext>
                </a:extLst>
              </p:cNvPr>
              <p:cNvSpPr txBox="1"/>
              <p:nvPr/>
            </p:nvSpPr>
            <p:spPr>
              <a:xfrm>
                <a:off x="593046" y="3668047"/>
                <a:ext cx="603773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20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AF1D671-89F2-4D25-BDD4-E04BBC02C2F9}"/>
                  </a:ext>
                </a:extLst>
              </p:cNvPr>
              <p:cNvSpPr txBox="1"/>
              <p:nvPr/>
            </p:nvSpPr>
            <p:spPr>
              <a:xfrm>
                <a:off x="1246446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21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7795DB-FE22-4524-96A0-F2B8F738DC1E}"/>
                  </a:ext>
                </a:extLst>
              </p:cNvPr>
              <p:cNvSpPr txBox="1"/>
              <p:nvPr/>
            </p:nvSpPr>
            <p:spPr>
              <a:xfrm>
                <a:off x="1985647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22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2032860-B177-4DD3-86D5-F3FBF4E5B9CC}"/>
                  </a:ext>
                </a:extLst>
              </p:cNvPr>
              <p:cNvSpPr txBox="1"/>
              <p:nvPr/>
            </p:nvSpPr>
            <p:spPr>
              <a:xfrm>
                <a:off x="3458693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24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5EEF6DC-5BF2-4CFE-B07A-C2B3DB88D658}"/>
                  </a:ext>
                </a:extLst>
              </p:cNvPr>
              <p:cNvSpPr txBox="1"/>
              <p:nvPr/>
            </p:nvSpPr>
            <p:spPr>
              <a:xfrm>
                <a:off x="4192051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25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9FA96C-F965-4F05-B0A9-49312809D934}"/>
                  </a:ext>
                </a:extLst>
              </p:cNvPr>
              <p:cNvSpPr txBox="1"/>
              <p:nvPr/>
            </p:nvSpPr>
            <p:spPr>
              <a:xfrm>
                <a:off x="4940384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26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050A89-8D24-4211-B401-7C69D508DF50}"/>
                  </a:ext>
                </a:extLst>
              </p:cNvPr>
              <p:cNvSpPr txBox="1"/>
              <p:nvPr/>
            </p:nvSpPr>
            <p:spPr>
              <a:xfrm>
                <a:off x="5682489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27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808086A-5CDD-4A14-8D64-25EAB8A923B5}"/>
                  </a:ext>
                </a:extLst>
              </p:cNvPr>
              <p:cNvSpPr txBox="1"/>
              <p:nvPr/>
            </p:nvSpPr>
            <p:spPr>
              <a:xfrm>
                <a:off x="6417560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28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256E6B8-206C-4ADC-9E6C-FCA502B5EE52}"/>
                  </a:ext>
                </a:extLst>
              </p:cNvPr>
              <p:cNvSpPr txBox="1"/>
              <p:nvPr/>
            </p:nvSpPr>
            <p:spPr>
              <a:xfrm>
                <a:off x="7158314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29</a:t>
                </a:r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95C7617D-8D7A-4766-B7B6-0767CB49702F}"/>
                </a:ext>
              </a:extLst>
            </p:cNvPr>
            <p:cNvGrpSpPr/>
            <p:nvPr/>
          </p:nvGrpSpPr>
          <p:grpSpPr>
            <a:xfrm>
              <a:off x="885515" y="3548362"/>
              <a:ext cx="7405298" cy="119684"/>
              <a:chOff x="885515" y="3548362"/>
              <a:chExt cx="7405298" cy="11968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BD1523D-A6A4-46CB-A31B-DCC2E82DAD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515" y="3556738"/>
                <a:ext cx="740529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A9C8B0F3-1956-4C76-BFD7-58E2A6B15B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5366" y="3550083"/>
                <a:ext cx="0" cy="11635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27A43D9-AC0E-4317-8088-8E83400699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659" y="3549966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ECE9383-1D67-4828-89D2-2483CAF54190}"/>
                  </a:ext>
                </a:extLst>
              </p:cNvPr>
              <p:cNvCxnSpPr/>
              <p:nvPr/>
            </p:nvCxnSpPr>
            <p:spPr>
              <a:xfrm>
                <a:off x="8286024" y="3548362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66A9F57-827D-4A3F-8901-205671B8D8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119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8EEE20-B1FB-40B2-8843-F8240E8AE9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973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B58A0A7-BB30-49AE-9142-832177329B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827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ACC190E-D95D-4443-91F4-97A9D9915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681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1F2CB990-3C2C-4994-B12A-0A9A44CD46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876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3A1741D9-8421-45F3-B68F-7EB3BD9AB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730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ADF19899-D17E-4B3E-8012-188966E89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84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6A97FC24-F038-4285-A2D9-913B9000F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438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6646453-0864-4BA1-A1AA-013CF25AACD3}"/>
              </a:ext>
            </a:extLst>
          </p:cNvPr>
          <p:cNvCxnSpPr>
            <a:cxnSpLocks/>
          </p:cNvCxnSpPr>
          <p:nvPr/>
        </p:nvCxnSpPr>
        <p:spPr>
          <a:xfrm>
            <a:off x="8138356" y="2067727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852AC6C-C46C-4908-A1B4-CB218A15DCE4}"/>
              </a:ext>
            </a:extLst>
          </p:cNvPr>
          <p:cNvCxnSpPr>
            <a:cxnSpLocks/>
          </p:cNvCxnSpPr>
          <p:nvPr/>
        </p:nvCxnSpPr>
        <p:spPr>
          <a:xfrm>
            <a:off x="5489041" y="2067727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8853E0E-F3E1-4F38-85E6-F3649C8327AB}"/>
              </a:ext>
            </a:extLst>
          </p:cNvPr>
          <p:cNvCxnSpPr>
            <a:cxnSpLocks/>
          </p:cNvCxnSpPr>
          <p:nvPr/>
        </p:nvCxnSpPr>
        <p:spPr>
          <a:xfrm>
            <a:off x="1353198" y="2067727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4C21358-391D-4433-82B6-F7DFB64970C5}"/>
              </a:ext>
            </a:extLst>
          </p:cNvPr>
          <p:cNvCxnSpPr>
            <a:cxnSpLocks/>
          </p:cNvCxnSpPr>
          <p:nvPr/>
        </p:nvCxnSpPr>
        <p:spPr>
          <a:xfrm>
            <a:off x="9536562" y="2067727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A91741-EF68-4CB5-9B24-39022551FD2E}"/>
              </a:ext>
            </a:extLst>
          </p:cNvPr>
          <p:cNvSpPr txBox="1">
            <a:spLocks/>
          </p:cNvSpPr>
          <p:nvPr/>
        </p:nvSpPr>
        <p:spPr>
          <a:xfrm>
            <a:off x="746067" y="3122343"/>
            <a:ext cx="10120797" cy="3091743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the arrow pointing exactly at 27? Can you estimate what number the arrow is pointing to? Which 2 two-digit numbers is the arrow between?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Would 26.5 be a good estimate? Why not? Would the number that the arrow is pointing to be greater or smaller than 26.5? Why?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Repeat for the other arrows, discussing the corresponding numbers either side and which the arrow is closer to.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Where do you think 21.8 would be on the line? Repeat for other numbers.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0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56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1, Learning Outcome 15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76472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compare and order decimal numbers with hundredths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75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AB28472-D62C-4D24-BD35-320EB7A8F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16" y="1588654"/>
            <a:ext cx="3681052" cy="1099827"/>
          </a:xfrm>
          <a:prstGeom prst="rect">
            <a:avLst/>
          </a:prstGeom>
        </p:spPr>
      </p:pic>
      <p:pic>
        <p:nvPicPr>
          <p:cNvPr id="14" name="Picture 1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891F3DAA-7C19-47F3-8C44-B0097D817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34" y="1584734"/>
            <a:ext cx="3688535" cy="368853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8F20E26-5499-478A-9499-FE2C39250F04}"/>
              </a:ext>
            </a:extLst>
          </p:cNvPr>
          <p:cNvSpPr/>
          <p:nvPr/>
        </p:nvSpPr>
        <p:spPr bwMode="auto">
          <a:xfrm>
            <a:off x="4451351" y="2679700"/>
            <a:ext cx="2771775" cy="2584174"/>
          </a:xfrm>
          <a:prstGeom prst="rect">
            <a:avLst/>
          </a:prstGeom>
          <a:solidFill>
            <a:srgbClr val="7ECCE7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039C78-F435-427D-83B5-918AEEA6C48F}"/>
              </a:ext>
            </a:extLst>
          </p:cNvPr>
          <p:cNvSpPr/>
          <p:nvPr/>
        </p:nvSpPr>
        <p:spPr bwMode="auto">
          <a:xfrm>
            <a:off x="4163068" y="2961304"/>
            <a:ext cx="779414" cy="467697"/>
          </a:xfrm>
          <a:prstGeom prst="rect">
            <a:avLst/>
          </a:prstGeom>
          <a:solidFill>
            <a:srgbClr val="E84E1B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2B8E51-6B7F-48C3-9A51-0F4EBCD54D14}"/>
              </a:ext>
            </a:extLst>
          </p:cNvPr>
          <p:cNvSpPr/>
          <p:nvPr/>
        </p:nvSpPr>
        <p:spPr bwMode="auto">
          <a:xfrm>
            <a:off x="7254875" y="2961304"/>
            <a:ext cx="779414" cy="467697"/>
          </a:xfrm>
          <a:prstGeom prst="rect">
            <a:avLst/>
          </a:prstGeom>
          <a:solidFill>
            <a:srgbClr val="E84E1B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170491-AC28-47D5-86B5-A0D27F7796A5}"/>
              </a:ext>
            </a:extLst>
          </p:cNvPr>
          <p:cNvSpPr/>
          <p:nvPr/>
        </p:nvSpPr>
        <p:spPr bwMode="auto">
          <a:xfrm>
            <a:off x="5707657" y="3419476"/>
            <a:ext cx="1547218" cy="467697"/>
          </a:xfrm>
          <a:prstGeom prst="rect">
            <a:avLst/>
          </a:prstGeom>
          <a:solidFill>
            <a:srgbClr val="E84E1B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369394-7248-480A-8972-3BBB2081D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1:3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86F185-E0AD-4326-9FE9-BA2C3674ED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711" y="2961303"/>
            <a:ext cx="3876578" cy="935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27956A-5941-4773-BF6D-DC88E08195D2}"/>
              </a:ext>
            </a:extLst>
          </p:cNvPr>
          <p:cNvSpPr txBox="1"/>
          <p:nvPr/>
        </p:nvSpPr>
        <p:spPr bwMode="auto">
          <a:xfrm>
            <a:off x="5186969" y="5529471"/>
            <a:ext cx="1818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three tenths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1C1C6F-0E1C-4147-952F-ED07E983A46A}"/>
              </a:ext>
            </a:extLst>
          </p:cNvPr>
          <p:cNvSpPr txBox="1"/>
          <p:nvPr/>
        </p:nvSpPr>
        <p:spPr bwMode="auto">
          <a:xfrm>
            <a:off x="5258687" y="4218451"/>
            <a:ext cx="1674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four tenths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BE39DD-19FF-4DFF-BFE4-CA090BBB047A}"/>
              </a:ext>
            </a:extLst>
          </p:cNvPr>
          <p:cNvSpPr txBox="1"/>
          <p:nvPr/>
        </p:nvSpPr>
        <p:spPr bwMode="auto">
          <a:xfrm>
            <a:off x="4893033" y="5529471"/>
            <a:ext cx="18860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seven tenths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98B8F98-01AD-420E-B7AA-EFE3F76A88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65" y="1126429"/>
            <a:ext cx="4249670" cy="413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2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9" grpId="1" animBg="1"/>
      <p:bldP spid="8" grpId="0" animBg="1"/>
      <p:bldP spid="8" grpId="1" animBg="1"/>
      <p:bldP spid="7" grpId="0" animBg="1"/>
      <p:bldP spid="7" grpId="1" animBg="1"/>
      <p:bldP spid="6" grpId="0"/>
      <p:bldP spid="6" grpId="1"/>
      <p:bldP spid="10" grpId="0"/>
      <p:bldP spid="10" grpId="1"/>
      <p:bldP spid="11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1, Learning Outcome 15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1.24 Composition and calculation: hundredths and thousandths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797065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3:5-3:8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754F1A2-6579-489B-AAC5-CE838C892E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05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2AF628F5-9FBD-4DF9-BDA0-581BA13EF221}"/>
              </a:ext>
            </a:extLst>
          </p:cNvPr>
          <p:cNvGraphicFramePr>
            <a:graphicFrameLocks noGrp="1"/>
          </p:cNvGraphicFramePr>
          <p:nvPr/>
        </p:nvGraphicFramePr>
        <p:xfrm>
          <a:off x="2390276" y="1101039"/>
          <a:ext cx="7351296" cy="1949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216">
                  <a:extLst>
                    <a:ext uri="{9D8B030D-6E8A-4147-A177-3AD203B41FA5}">
                      <a16:colId xmlns:a16="http://schemas.microsoft.com/office/drawing/2014/main" val="359674703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1381558999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2504133960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2064331815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4167189023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42258057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645214"/>
                  </a:ext>
                </a:extLst>
              </a:tr>
              <a:tr h="14918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22316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7FBC7BD-18E9-4BAC-8DCE-F140D84A375D}"/>
              </a:ext>
            </a:extLst>
          </p:cNvPr>
          <p:cNvGraphicFramePr>
            <a:graphicFrameLocks noGrp="1"/>
          </p:cNvGraphicFramePr>
          <p:nvPr/>
        </p:nvGraphicFramePr>
        <p:xfrm>
          <a:off x="2390277" y="1101043"/>
          <a:ext cx="7351296" cy="1949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216">
                  <a:extLst>
                    <a:ext uri="{9D8B030D-6E8A-4147-A177-3AD203B41FA5}">
                      <a16:colId xmlns:a16="http://schemas.microsoft.com/office/drawing/2014/main" val="359674703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1381558999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2504133960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2064331815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4167189023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4225805780"/>
                    </a:ext>
                  </a:extLst>
                </a:gridCol>
              </a:tblGrid>
              <a:tr h="41012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1,000s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0.1s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0.01s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45214"/>
                  </a:ext>
                </a:extLst>
              </a:tr>
              <a:tr h="14918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223166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3:7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CA5C1EA-948A-4A39-BD96-4FF74FCE4C58}"/>
              </a:ext>
            </a:extLst>
          </p:cNvPr>
          <p:cNvCxnSpPr>
            <a:cxnSpLocks/>
          </p:cNvCxnSpPr>
          <p:nvPr/>
        </p:nvCxnSpPr>
        <p:spPr bwMode="auto">
          <a:xfrm>
            <a:off x="2390278" y="2085098"/>
            <a:ext cx="735129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E27D4D-258B-4D8A-89CE-A557AA92F1F3}"/>
              </a:ext>
            </a:extLst>
          </p:cNvPr>
          <p:cNvCxnSpPr>
            <a:cxnSpLocks/>
          </p:cNvCxnSpPr>
          <p:nvPr/>
        </p:nvCxnSpPr>
        <p:spPr bwMode="auto">
          <a:xfrm>
            <a:off x="2390278" y="2570022"/>
            <a:ext cx="7351295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AF25533-7730-4199-BF12-FAFE6B3029DA}"/>
              </a:ext>
            </a:extLst>
          </p:cNvPr>
          <p:cNvCxnSpPr>
            <a:cxnSpLocks/>
          </p:cNvCxnSpPr>
          <p:nvPr/>
        </p:nvCxnSpPr>
        <p:spPr bwMode="auto">
          <a:xfrm>
            <a:off x="2390278" y="3058972"/>
            <a:ext cx="735129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E6D72B2-7AC2-429E-97DA-7C700CE3BB4C}"/>
              </a:ext>
            </a:extLst>
          </p:cNvPr>
          <p:cNvSpPr txBox="1"/>
          <p:nvPr/>
        </p:nvSpPr>
        <p:spPr bwMode="auto">
          <a:xfrm>
            <a:off x="7615656" y="1595611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DC2DE8-76FC-4A0A-BABB-F85F8B52AF63}"/>
              </a:ext>
            </a:extLst>
          </p:cNvPr>
          <p:cNvSpPr txBox="1"/>
          <p:nvPr/>
        </p:nvSpPr>
        <p:spPr bwMode="auto">
          <a:xfrm>
            <a:off x="8834856" y="1595610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9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47C8DC5-C9F2-416E-A61F-122F6C8206BB}"/>
              </a:ext>
            </a:extLst>
          </p:cNvPr>
          <p:cNvSpPr/>
          <p:nvPr/>
        </p:nvSpPr>
        <p:spPr bwMode="auto">
          <a:xfrm>
            <a:off x="7221841" y="2255926"/>
            <a:ext cx="144379" cy="14437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A264F2E-9E09-4DBB-BF4E-E748782CC174}"/>
              </a:ext>
            </a:extLst>
          </p:cNvPr>
          <p:cNvSpPr/>
          <p:nvPr/>
        </p:nvSpPr>
        <p:spPr bwMode="auto">
          <a:xfrm>
            <a:off x="6739557" y="2757575"/>
            <a:ext cx="144379" cy="14437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ED4FB5-A576-465A-B4F7-235E4B134A31}"/>
              </a:ext>
            </a:extLst>
          </p:cNvPr>
          <p:cNvSpPr txBox="1"/>
          <p:nvPr/>
        </p:nvSpPr>
        <p:spPr bwMode="auto">
          <a:xfrm>
            <a:off x="6391376" y="1595610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063C88-CB21-456C-B450-E07C80BBBD60}"/>
              </a:ext>
            </a:extLst>
          </p:cNvPr>
          <p:cNvSpPr txBox="1"/>
          <p:nvPr/>
        </p:nvSpPr>
        <p:spPr bwMode="auto">
          <a:xfrm>
            <a:off x="6388404" y="2089593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214BF65-4A27-4420-B583-FFF62AB4C622}"/>
              </a:ext>
            </a:extLst>
          </p:cNvPr>
          <p:cNvSpPr/>
          <p:nvPr/>
        </p:nvSpPr>
        <p:spPr bwMode="auto">
          <a:xfrm>
            <a:off x="2221833" y="2584555"/>
            <a:ext cx="7748334" cy="78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1B846EB-6692-4FBC-97FF-A5EFD1B933DB}"/>
              </a:ext>
            </a:extLst>
          </p:cNvPr>
          <p:cNvSpPr/>
          <p:nvPr/>
        </p:nvSpPr>
        <p:spPr bwMode="auto">
          <a:xfrm>
            <a:off x="7217077" y="1756076"/>
            <a:ext cx="144379" cy="14437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FE8BAB-9171-40F4-801B-B9C0001B7CFF}"/>
              </a:ext>
            </a:extLst>
          </p:cNvPr>
          <p:cNvSpPr txBox="1"/>
          <p:nvPr/>
        </p:nvSpPr>
        <p:spPr bwMode="auto">
          <a:xfrm>
            <a:off x="7615656" y="2095374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5EA2D1B-B724-4F7C-8375-11D46A6D295B}"/>
              </a:ext>
            </a:extLst>
          </p:cNvPr>
          <p:cNvSpPr txBox="1"/>
          <p:nvPr/>
        </p:nvSpPr>
        <p:spPr bwMode="auto">
          <a:xfrm>
            <a:off x="8834856" y="2095373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425A7AA-9A8C-41D9-B8B0-60320C4A9B83}"/>
              </a:ext>
            </a:extLst>
          </p:cNvPr>
          <p:cNvSpPr txBox="1"/>
          <p:nvPr/>
        </p:nvSpPr>
        <p:spPr bwMode="auto">
          <a:xfrm>
            <a:off x="8488681" y="2588788"/>
            <a:ext cx="15897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1.69 &lt;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4C0599-54A8-4331-A6CC-E6E71890CBA3}"/>
              </a:ext>
            </a:extLst>
          </p:cNvPr>
          <p:cNvSpPr/>
          <p:nvPr/>
        </p:nvSpPr>
        <p:spPr bwMode="auto">
          <a:xfrm>
            <a:off x="2053389" y="762904"/>
            <a:ext cx="7748334" cy="7847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01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6" grpId="0" animBg="1"/>
      <p:bldP spid="57" grpId="0"/>
      <p:bldP spid="58" grpId="0"/>
      <p:bldP spid="59" grpId="0"/>
      <p:bldP spid="19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2AF628F5-9FBD-4DF9-BDA0-581BA13EF221}"/>
              </a:ext>
            </a:extLst>
          </p:cNvPr>
          <p:cNvGraphicFramePr>
            <a:graphicFrameLocks noGrp="1"/>
          </p:cNvGraphicFramePr>
          <p:nvPr/>
        </p:nvGraphicFramePr>
        <p:xfrm>
          <a:off x="2390276" y="1101039"/>
          <a:ext cx="7351296" cy="1949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216">
                  <a:extLst>
                    <a:ext uri="{9D8B030D-6E8A-4147-A177-3AD203B41FA5}">
                      <a16:colId xmlns:a16="http://schemas.microsoft.com/office/drawing/2014/main" val="359674703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1381558999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2504133960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2064331815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4167189023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42258057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645214"/>
                  </a:ext>
                </a:extLst>
              </a:tr>
              <a:tr h="14918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22316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7FBC7BD-18E9-4BAC-8DCE-F140D84A375D}"/>
              </a:ext>
            </a:extLst>
          </p:cNvPr>
          <p:cNvGraphicFramePr>
            <a:graphicFrameLocks noGrp="1"/>
          </p:cNvGraphicFramePr>
          <p:nvPr/>
        </p:nvGraphicFramePr>
        <p:xfrm>
          <a:off x="2390277" y="1101043"/>
          <a:ext cx="7351296" cy="1949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216">
                  <a:extLst>
                    <a:ext uri="{9D8B030D-6E8A-4147-A177-3AD203B41FA5}">
                      <a16:colId xmlns:a16="http://schemas.microsoft.com/office/drawing/2014/main" val="359674703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1381558999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2504133960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2064331815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4167189023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4225805780"/>
                    </a:ext>
                  </a:extLst>
                </a:gridCol>
              </a:tblGrid>
              <a:tr h="41012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1,000s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0.1s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0.01s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45214"/>
                  </a:ext>
                </a:extLst>
              </a:tr>
              <a:tr h="14918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223166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3:7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CA5C1EA-948A-4A39-BD96-4FF74FCE4C58}"/>
              </a:ext>
            </a:extLst>
          </p:cNvPr>
          <p:cNvCxnSpPr>
            <a:cxnSpLocks/>
          </p:cNvCxnSpPr>
          <p:nvPr/>
        </p:nvCxnSpPr>
        <p:spPr bwMode="auto">
          <a:xfrm>
            <a:off x="2390278" y="2085098"/>
            <a:ext cx="735129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E27D4D-258B-4D8A-89CE-A557AA92F1F3}"/>
              </a:ext>
            </a:extLst>
          </p:cNvPr>
          <p:cNvCxnSpPr>
            <a:cxnSpLocks/>
          </p:cNvCxnSpPr>
          <p:nvPr/>
        </p:nvCxnSpPr>
        <p:spPr bwMode="auto">
          <a:xfrm>
            <a:off x="2390278" y="2570022"/>
            <a:ext cx="7351295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AF25533-7730-4199-BF12-FAFE6B3029DA}"/>
              </a:ext>
            </a:extLst>
          </p:cNvPr>
          <p:cNvCxnSpPr>
            <a:cxnSpLocks/>
          </p:cNvCxnSpPr>
          <p:nvPr/>
        </p:nvCxnSpPr>
        <p:spPr bwMode="auto">
          <a:xfrm>
            <a:off x="2390278" y="3058972"/>
            <a:ext cx="735129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E6D72B2-7AC2-429E-97DA-7C700CE3BB4C}"/>
              </a:ext>
            </a:extLst>
          </p:cNvPr>
          <p:cNvSpPr txBox="1"/>
          <p:nvPr/>
        </p:nvSpPr>
        <p:spPr bwMode="auto">
          <a:xfrm>
            <a:off x="7608771" y="1595611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DC2DE8-76FC-4A0A-BABB-F85F8B52AF63}"/>
              </a:ext>
            </a:extLst>
          </p:cNvPr>
          <p:cNvSpPr txBox="1"/>
          <p:nvPr/>
        </p:nvSpPr>
        <p:spPr bwMode="auto">
          <a:xfrm>
            <a:off x="8838131" y="1595610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9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47C8DC5-C9F2-416E-A61F-122F6C8206BB}"/>
              </a:ext>
            </a:extLst>
          </p:cNvPr>
          <p:cNvSpPr/>
          <p:nvPr/>
        </p:nvSpPr>
        <p:spPr bwMode="auto">
          <a:xfrm>
            <a:off x="7226922" y="2255926"/>
            <a:ext cx="144379" cy="14437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A264F2E-9E09-4DBB-BF4E-E748782CC174}"/>
              </a:ext>
            </a:extLst>
          </p:cNvPr>
          <p:cNvSpPr/>
          <p:nvPr/>
        </p:nvSpPr>
        <p:spPr bwMode="auto">
          <a:xfrm>
            <a:off x="6739557" y="2757575"/>
            <a:ext cx="144379" cy="14437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ED4FB5-A576-465A-B4F7-235E4B134A31}"/>
              </a:ext>
            </a:extLst>
          </p:cNvPr>
          <p:cNvSpPr txBox="1"/>
          <p:nvPr/>
        </p:nvSpPr>
        <p:spPr bwMode="auto">
          <a:xfrm>
            <a:off x="6398995" y="1595610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063C88-CB21-456C-B450-E07C80BBBD60}"/>
              </a:ext>
            </a:extLst>
          </p:cNvPr>
          <p:cNvSpPr txBox="1"/>
          <p:nvPr/>
        </p:nvSpPr>
        <p:spPr bwMode="auto">
          <a:xfrm>
            <a:off x="6396023" y="2089593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A6F5DC8-047B-4BE6-BD64-5AC544E10CF2}"/>
              </a:ext>
            </a:extLst>
          </p:cNvPr>
          <p:cNvSpPr/>
          <p:nvPr/>
        </p:nvSpPr>
        <p:spPr bwMode="auto">
          <a:xfrm>
            <a:off x="2053389" y="762904"/>
            <a:ext cx="7748334" cy="7847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214BF65-4A27-4420-B583-FFF62AB4C622}"/>
              </a:ext>
            </a:extLst>
          </p:cNvPr>
          <p:cNvSpPr/>
          <p:nvPr/>
        </p:nvSpPr>
        <p:spPr bwMode="auto">
          <a:xfrm>
            <a:off x="2221833" y="2584555"/>
            <a:ext cx="7748334" cy="78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1B846EB-6692-4FBC-97FF-A5EFD1B933DB}"/>
              </a:ext>
            </a:extLst>
          </p:cNvPr>
          <p:cNvSpPr/>
          <p:nvPr/>
        </p:nvSpPr>
        <p:spPr bwMode="auto">
          <a:xfrm>
            <a:off x="7222158" y="1756076"/>
            <a:ext cx="144379" cy="14437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FE8BAB-9171-40F4-801B-B9C0001B7CFF}"/>
              </a:ext>
            </a:extLst>
          </p:cNvPr>
          <p:cNvSpPr txBox="1"/>
          <p:nvPr/>
        </p:nvSpPr>
        <p:spPr bwMode="auto">
          <a:xfrm>
            <a:off x="7599146" y="2095374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5EA2D1B-B724-4F7C-8375-11D46A6D295B}"/>
              </a:ext>
            </a:extLst>
          </p:cNvPr>
          <p:cNvSpPr txBox="1"/>
          <p:nvPr/>
        </p:nvSpPr>
        <p:spPr bwMode="auto">
          <a:xfrm>
            <a:off x="8838131" y="2095373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425A7AA-9A8C-41D9-B8B0-60320C4A9B83}"/>
              </a:ext>
            </a:extLst>
          </p:cNvPr>
          <p:cNvSpPr txBox="1"/>
          <p:nvPr/>
        </p:nvSpPr>
        <p:spPr bwMode="auto">
          <a:xfrm>
            <a:off x="8362951" y="2588788"/>
            <a:ext cx="1607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1.69 &lt; 1.7</a:t>
            </a:r>
          </a:p>
        </p:txBody>
      </p:sp>
    </p:spTree>
    <p:extLst>
      <p:ext uri="{BB962C8B-B14F-4D97-AF65-F5344CB8AC3E}">
        <p14:creationId xmlns:p14="http://schemas.microsoft.com/office/powerpoint/2010/main" val="266614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4" grpId="0" animBg="1"/>
      <p:bldP spid="56" grpId="0" animBg="1"/>
      <p:bldP spid="58" grpId="0"/>
      <p:bldP spid="59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BF2F8E-F201-4FB6-BF5C-124C8BCE2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r>
              <a:rPr lang="en-US" altLang="en-US" dirty="0"/>
              <a:t>5NPV-2 Place value in decimal fractions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192052-9771-4D73-A038-2467C2738EB5}"/>
              </a:ext>
            </a:extLst>
          </p:cNvPr>
          <p:cNvSpPr txBox="1"/>
          <p:nvPr/>
        </p:nvSpPr>
        <p:spPr bwMode="auto">
          <a:xfrm>
            <a:off x="2136484" y="1432431"/>
            <a:ext cx="720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0.06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59840-ABCE-45E5-95D1-3644EF1A1E57}"/>
              </a:ext>
            </a:extLst>
          </p:cNvPr>
          <p:cNvSpPr txBox="1"/>
          <p:nvPr/>
        </p:nvSpPr>
        <p:spPr bwMode="auto">
          <a:xfrm>
            <a:off x="5142051" y="1432431"/>
            <a:ext cx="562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D73911-7E25-4790-815F-15FDF421BBA0}"/>
              </a:ext>
            </a:extLst>
          </p:cNvPr>
          <p:cNvSpPr txBox="1"/>
          <p:nvPr/>
        </p:nvSpPr>
        <p:spPr bwMode="auto">
          <a:xfrm>
            <a:off x="3776324" y="1434243"/>
            <a:ext cx="367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&lt;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E80F414-A914-46FD-99D2-BC9AB93C7142}"/>
              </a:ext>
            </a:extLst>
          </p:cNvPr>
          <p:cNvSpPr txBox="1"/>
          <p:nvPr/>
        </p:nvSpPr>
        <p:spPr bwMode="auto">
          <a:xfrm>
            <a:off x="2136484" y="1432431"/>
            <a:ext cx="720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0.16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9D5AAF5-BD3F-431A-966E-C77767AB158D}"/>
              </a:ext>
            </a:extLst>
          </p:cNvPr>
          <p:cNvSpPr txBox="1"/>
          <p:nvPr/>
        </p:nvSpPr>
        <p:spPr bwMode="auto">
          <a:xfrm>
            <a:off x="5142051" y="1432431"/>
            <a:ext cx="562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64574E9-2A3E-479A-8E5F-21AD140FC0C3}"/>
              </a:ext>
            </a:extLst>
          </p:cNvPr>
          <p:cNvSpPr txBox="1"/>
          <p:nvPr/>
        </p:nvSpPr>
        <p:spPr bwMode="auto">
          <a:xfrm>
            <a:off x="3776324" y="1433525"/>
            <a:ext cx="367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&lt;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587423D-FF03-489D-AE82-A8C6EDAB71D2}"/>
              </a:ext>
            </a:extLst>
          </p:cNvPr>
          <p:cNvSpPr txBox="1"/>
          <p:nvPr/>
        </p:nvSpPr>
        <p:spPr bwMode="auto">
          <a:xfrm>
            <a:off x="2136484" y="1432431"/>
            <a:ext cx="720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0.26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BAA01DBD-FD1C-41EA-86B1-8FF211F4D927}"/>
              </a:ext>
            </a:extLst>
          </p:cNvPr>
          <p:cNvSpPr txBox="1"/>
          <p:nvPr/>
        </p:nvSpPr>
        <p:spPr bwMode="auto">
          <a:xfrm>
            <a:off x="5142051" y="1432431"/>
            <a:ext cx="562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0.6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8B9705BE-2AB9-482B-95AF-CA6B3F2A1180}"/>
              </a:ext>
            </a:extLst>
          </p:cNvPr>
          <p:cNvSpPr txBox="1"/>
          <p:nvPr/>
        </p:nvSpPr>
        <p:spPr bwMode="auto">
          <a:xfrm>
            <a:off x="3776324" y="1433149"/>
            <a:ext cx="367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&lt;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AC4423AE-ADF0-40D8-A54E-A0EA81327A80}"/>
              </a:ext>
            </a:extLst>
          </p:cNvPr>
          <p:cNvSpPr txBox="1"/>
          <p:nvPr/>
        </p:nvSpPr>
        <p:spPr bwMode="auto">
          <a:xfrm>
            <a:off x="2136484" y="1432431"/>
            <a:ext cx="720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0.36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01BFAF06-9E51-49EC-860E-26403E03576D}"/>
              </a:ext>
            </a:extLst>
          </p:cNvPr>
          <p:cNvSpPr txBox="1"/>
          <p:nvPr/>
        </p:nvSpPr>
        <p:spPr bwMode="auto">
          <a:xfrm>
            <a:off x="5142051" y="1432431"/>
            <a:ext cx="562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0.6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8911B8E9-60F5-4401-880F-69B6D012D8C1}"/>
              </a:ext>
            </a:extLst>
          </p:cNvPr>
          <p:cNvSpPr txBox="1"/>
          <p:nvPr/>
        </p:nvSpPr>
        <p:spPr bwMode="auto">
          <a:xfrm>
            <a:off x="3776324" y="1433149"/>
            <a:ext cx="367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&lt;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523069C2-F1DD-43CD-9888-19EE30C31876}"/>
              </a:ext>
            </a:extLst>
          </p:cNvPr>
          <p:cNvSpPr txBox="1"/>
          <p:nvPr/>
        </p:nvSpPr>
        <p:spPr bwMode="auto">
          <a:xfrm>
            <a:off x="2136484" y="1432431"/>
            <a:ext cx="720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0.46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DB48E84-ECB9-4A06-A35A-6DFBC2CEACC9}"/>
              </a:ext>
            </a:extLst>
          </p:cNvPr>
          <p:cNvSpPr txBox="1"/>
          <p:nvPr/>
        </p:nvSpPr>
        <p:spPr bwMode="auto">
          <a:xfrm>
            <a:off x="5142051" y="1432431"/>
            <a:ext cx="562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0.6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812B55B2-B488-45F5-A64C-8585CB1EA738}"/>
              </a:ext>
            </a:extLst>
          </p:cNvPr>
          <p:cNvSpPr txBox="1"/>
          <p:nvPr/>
        </p:nvSpPr>
        <p:spPr bwMode="auto">
          <a:xfrm>
            <a:off x="3776324" y="1433149"/>
            <a:ext cx="367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&lt;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D41D487-D1A6-450D-A7E6-2392DB62A9B6}"/>
              </a:ext>
            </a:extLst>
          </p:cNvPr>
          <p:cNvSpPr txBox="1"/>
          <p:nvPr/>
        </p:nvSpPr>
        <p:spPr bwMode="auto">
          <a:xfrm>
            <a:off x="2136484" y="1432431"/>
            <a:ext cx="720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0.56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09F9E510-FEB7-4FFA-9093-7D4BAE03E5FA}"/>
              </a:ext>
            </a:extLst>
          </p:cNvPr>
          <p:cNvSpPr txBox="1"/>
          <p:nvPr/>
        </p:nvSpPr>
        <p:spPr bwMode="auto">
          <a:xfrm>
            <a:off x="5142051" y="1432431"/>
            <a:ext cx="562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0.6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958B3A9-1F99-4E71-BB32-E7162AFD0120}"/>
              </a:ext>
            </a:extLst>
          </p:cNvPr>
          <p:cNvSpPr txBox="1"/>
          <p:nvPr/>
        </p:nvSpPr>
        <p:spPr bwMode="auto">
          <a:xfrm>
            <a:off x="3776324" y="1432431"/>
            <a:ext cx="367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&lt;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D8705E54-84D8-4B99-96EB-98C557F429B1}"/>
              </a:ext>
            </a:extLst>
          </p:cNvPr>
          <p:cNvSpPr txBox="1"/>
          <p:nvPr/>
        </p:nvSpPr>
        <p:spPr bwMode="auto">
          <a:xfrm>
            <a:off x="2136484" y="1432431"/>
            <a:ext cx="720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0.66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B50AD8E7-8A89-41B5-9F80-197339137F15}"/>
              </a:ext>
            </a:extLst>
          </p:cNvPr>
          <p:cNvSpPr txBox="1"/>
          <p:nvPr/>
        </p:nvSpPr>
        <p:spPr bwMode="auto">
          <a:xfrm>
            <a:off x="5142051" y="1432431"/>
            <a:ext cx="562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0.6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D95EC42-8CEA-44B4-BD41-28DD165E47BA}"/>
              </a:ext>
            </a:extLst>
          </p:cNvPr>
          <p:cNvSpPr txBox="1"/>
          <p:nvPr/>
        </p:nvSpPr>
        <p:spPr bwMode="auto">
          <a:xfrm>
            <a:off x="3776324" y="1432431"/>
            <a:ext cx="367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&gt;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0A289C8-097B-405E-95F8-54B9A6E09971}"/>
              </a:ext>
            </a:extLst>
          </p:cNvPr>
          <p:cNvSpPr txBox="1"/>
          <p:nvPr/>
        </p:nvSpPr>
        <p:spPr bwMode="auto">
          <a:xfrm>
            <a:off x="2136484" y="1432431"/>
            <a:ext cx="720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0.76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93FFD411-E140-41A4-8572-C3B617DC4334}"/>
              </a:ext>
            </a:extLst>
          </p:cNvPr>
          <p:cNvSpPr txBox="1"/>
          <p:nvPr/>
        </p:nvSpPr>
        <p:spPr bwMode="auto">
          <a:xfrm>
            <a:off x="5142051" y="1432431"/>
            <a:ext cx="562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0.6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3BF97304-B343-4006-9FE3-C9183AEBB822}"/>
              </a:ext>
            </a:extLst>
          </p:cNvPr>
          <p:cNvSpPr txBox="1"/>
          <p:nvPr/>
        </p:nvSpPr>
        <p:spPr bwMode="auto">
          <a:xfrm>
            <a:off x="3776324" y="1432431"/>
            <a:ext cx="367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&gt;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FC8E9E56-13FA-4F6B-B248-006A56EDFFED}"/>
              </a:ext>
            </a:extLst>
          </p:cNvPr>
          <p:cNvSpPr txBox="1"/>
          <p:nvPr/>
        </p:nvSpPr>
        <p:spPr bwMode="auto">
          <a:xfrm>
            <a:off x="2136484" y="1432431"/>
            <a:ext cx="720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0.86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1CF060C3-343C-4645-954D-B960FE3B8341}"/>
              </a:ext>
            </a:extLst>
          </p:cNvPr>
          <p:cNvSpPr txBox="1"/>
          <p:nvPr/>
        </p:nvSpPr>
        <p:spPr bwMode="auto">
          <a:xfrm>
            <a:off x="5142051" y="1432431"/>
            <a:ext cx="562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0.6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7DB61C06-631B-4C63-8DAD-18441BA50AFC}"/>
              </a:ext>
            </a:extLst>
          </p:cNvPr>
          <p:cNvSpPr txBox="1"/>
          <p:nvPr/>
        </p:nvSpPr>
        <p:spPr bwMode="auto">
          <a:xfrm>
            <a:off x="3776324" y="1432431"/>
            <a:ext cx="367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&gt;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E29E03D4-33A8-4850-A90B-7F5B7B15DED1}"/>
              </a:ext>
            </a:extLst>
          </p:cNvPr>
          <p:cNvSpPr txBox="1"/>
          <p:nvPr/>
        </p:nvSpPr>
        <p:spPr bwMode="auto">
          <a:xfrm>
            <a:off x="2136484" y="1432431"/>
            <a:ext cx="720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0.96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47B11007-AF8B-4FC8-B316-E4B4D939ECEF}"/>
              </a:ext>
            </a:extLst>
          </p:cNvPr>
          <p:cNvSpPr txBox="1"/>
          <p:nvPr/>
        </p:nvSpPr>
        <p:spPr bwMode="auto">
          <a:xfrm>
            <a:off x="5142051" y="1432431"/>
            <a:ext cx="562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0.6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6450CC34-CA96-4810-974D-0EA0AD8CE274}"/>
              </a:ext>
            </a:extLst>
          </p:cNvPr>
          <p:cNvSpPr txBox="1"/>
          <p:nvPr/>
        </p:nvSpPr>
        <p:spPr bwMode="auto">
          <a:xfrm>
            <a:off x="3776324" y="1432431"/>
            <a:ext cx="367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&gt;</a:t>
            </a: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B71583DB-38C0-4C74-BC9B-4923271EE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398" y="2761141"/>
            <a:ext cx="224877" cy="2088135"/>
          </a:xfrm>
          <a:prstGeom prst="rect">
            <a:avLst/>
          </a:prstGeom>
        </p:spPr>
      </p:pic>
      <p:pic>
        <p:nvPicPr>
          <p:cNvPr id="112" name="Picture 111" descr="A screen shot of a computer&#10;&#10;Description automatically generated">
            <a:extLst>
              <a:ext uri="{FF2B5EF4-FFF2-40B4-BE49-F238E27FC236}">
                <a16:creationId xmlns:a16="http://schemas.microsoft.com/office/drawing/2014/main" id="{32250CC9-E159-4B54-83D5-8285B3A90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226" y="2761141"/>
            <a:ext cx="224877" cy="224877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FF561649-F806-4D85-9B73-C92F5E30B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971" y="2761141"/>
            <a:ext cx="224877" cy="2088135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3721CC5D-5C8D-4C3C-86AF-8C9C35E44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805" y="2761141"/>
            <a:ext cx="224877" cy="2088135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AA8028C7-58C5-4C1D-B391-A7FBB72C3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77" y="2761141"/>
            <a:ext cx="224877" cy="2088135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CBAD9BF7-F0EE-4FC6-9058-E68670BC7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992" y="2761141"/>
            <a:ext cx="224877" cy="2088135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179F9021-91C4-4543-98B8-7ABAF9AD2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564" y="2761141"/>
            <a:ext cx="224877" cy="2088135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BAE7C6C8-8F9B-46D1-AD6D-14769B18A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6" y="2761141"/>
            <a:ext cx="224877" cy="2088135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E8EBF4F8-C904-4E3A-A7A2-4958537DD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578" y="2761141"/>
            <a:ext cx="224877" cy="2088135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20BC2BDE-F6C0-4AEC-B7D6-B210F69F8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12" y="2761141"/>
            <a:ext cx="224877" cy="2088135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1E1AAEE3-1A42-47B5-B7A0-F7A0E6516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985" y="2761141"/>
            <a:ext cx="224877" cy="2088135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5034643D-23C9-4749-ACB0-FD002931A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761141"/>
            <a:ext cx="224877" cy="2088135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0B5950D6-C49E-4D48-9639-2E257D225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72" y="2761141"/>
            <a:ext cx="224877" cy="2088135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2D777BB2-4051-4EE5-B7AC-C964440AC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49" y="2761141"/>
            <a:ext cx="224877" cy="2088135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9956680E-EEBB-4190-829B-1B4CF9BE4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83" y="2761141"/>
            <a:ext cx="224877" cy="2088135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C0EED99-0111-40B5-B00D-87FD1A8EA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56" y="2761141"/>
            <a:ext cx="224877" cy="2088135"/>
          </a:xfrm>
          <a:prstGeom prst="rect">
            <a:avLst/>
          </a:prstGeom>
        </p:spPr>
      </p:pic>
      <p:pic>
        <p:nvPicPr>
          <p:cNvPr id="141" name="Picture 140" descr="A screen shot of a computer&#10;&#10;Description automatically generated">
            <a:extLst>
              <a:ext uri="{FF2B5EF4-FFF2-40B4-BE49-F238E27FC236}">
                <a16:creationId xmlns:a16="http://schemas.microsoft.com/office/drawing/2014/main" id="{4DD5AA23-9E5D-4E5C-AE58-E639F299B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226" y="3036490"/>
            <a:ext cx="224877" cy="224877"/>
          </a:xfrm>
          <a:prstGeom prst="rect">
            <a:avLst/>
          </a:prstGeom>
        </p:spPr>
      </p:pic>
      <p:pic>
        <p:nvPicPr>
          <p:cNvPr id="142" name="Picture 141" descr="A screen shot of a computer&#10;&#10;Description automatically generated">
            <a:extLst>
              <a:ext uri="{FF2B5EF4-FFF2-40B4-BE49-F238E27FC236}">
                <a16:creationId xmlns:a16="http://schemas.microsoft.com/office/drawing/2014/main" id="{1DE0A6D8-2F7B-440D-8459-D57B0B7D0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226" y="3311840"/>
            <a:ext cx="224877" cy="224877"/>
          </a:xfrm>
          <a:prstGeom prst="rect">
            <a:avLst/>
          </a:prstGeom>
        </p:spPr>
      </p:pic>
      <p:pic>
        <p:nvPicPr>
          <p:cNvPr id="143" name="Picture 142" descr="A screen shot of a computer&#10;&#10;Description automatically generated">
            <a:extLst>
              <a:ext uri="{FF2B5EF4-FFF2-40B4-BE49-F238E27FC236}">
                <a16:creationId xmlns:a16="http://schemas.microsoft.com/office/drawing/2014/main" id="{B0C9DD3D-4E70-4F30-994F-58904C584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98" y="2761140"/>
            <a:ext cx="224877" cy="224877"/>
          </a:xfrm>
          <a:prstGeom prst="rect">
            <a:avLst/>
          </a:prstGeom>
        </p:spPr>
      </p:pic>
      <p:pic>
        <p:nvPicPr>
          <p:cNvPr id="144" name="Picture 143" descr="A screen shot of a computer&#10;&#10;Description automatically generated">
            <a:extLst>
              <a:ext uri="{FF2B5EF4-FFF2-40B4-BE49-F238E27FC236}">
                <a16:creationId xmlns:a16="http://schemas.microsoft.com/office/drawing/2014/main" id="{3E645BDD-268F-48F3-B96B-2C45D0379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98" y="3036489"/>
            <a:ext cx="224877" cy="224877"/>
          </a:xfrm>
          <a:prstGeom prst="rect">
            <a:avLst/>
          </a:prstGeom>
        </p:spPr>
      </p:pic>
      <p:pic>
        <p:nvPicPr>
          <p:cNvPr id="145" name="Picture 144" descr="A screen shot of a computer&#10;&#10;Description automatically generated">
            <a:extLst>
              <a:ext uri="{FF2B5EF4-FFF2-40B4-BE49-F238E27FC236}">
                <a16:creationId xmlns:a16="http://schemas.microsoft.com/office/drawing/2014/main" id="{9068CB27-BCF6-43ED-8F2C-B9B93B1C2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98" y="3311839"/>
            <a:ext cx="224877" cy="22487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FDAC259-8DDA-4983-A7A4-4A2B16E2FC83}"/>
              </a:ext>
            </a:extLst>
          </p:cNvPr>
          <p:cNvSpPr txBox="1">
            <a:spLocks/>
          </p:cNvSpPr>
          <p:nvPr/>
        </p:nvSpPr>
        <p:spPr>
          <a:xfrm>
            <a:off x="6192012" y="1197850"/>
            <a:ext cx="5390389" cy="4095590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same about the two numbers represented? What is different?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is greater? To find out compare each digit in turn starting with the highest value digit, the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ones.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Both numbers have zero ones. Then move to the next column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starting with the tenths and then the hundredths.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first has zero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tenths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second has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tenths, so the second number has the highest value. Can you explain why?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an inequality comparing the two numbers.</a:t>
            </a: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Repeat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other numbers.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None/>
            </a:pPr>
            <a:endParaRPr lang="en-GB" sz="2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072 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72 0.0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072 0.0002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72 0.001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072 0.0002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72 0.0016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072 0.0002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72 0.0016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072 0.0002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72 0.0016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072 0.0002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72 0.0016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072 0.00023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72 0.00162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072 0.0002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72 0.00162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072 0.00023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72 0.00162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072 0.00023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72 0.00162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1" grpId="0"/>
      <p:bldP spid="11" grpId="1"/>
      <p:bldP spid="98" grpId="0"/>
      <p:bldP spid="98" grpId="1"/>
      <p:bldP spid="98" grpId="2"/>
      <p:bldP spid="99" grpId="0"/>
      <p:bldP spid="99" grpId="1"/>
      <p:bldP spid="99" grpId="2"/>
      <p:bldP spid="100" grpId="0"/>
      <p:bldP spid="100" grpId="1"/>
      <p:bldP spid="168" grpId="0"/>
      <p:bldP spid="168" grpId="1"/>
      <p:bldP spid="168" grpId="2"/>
      <p:bldP spid="169" grpId="0"/>
      <p:bldP spid="169" grpId="1"/>
      <p:bldP spid="169" grpId="2"/>
      <p:bldP spid="170" grpId="0"/>
      <p:bldP spid="170" grpId="1"/>
      <p:bldP spid="171" grpId="0"/>
      <p:bldP spid="171" grpId="1"/>
      <p:bldP spid="171" grpId="2"/>
      <p:bldP spid="172" grpId="0"/>
      <p:bldP spid="172" grpId="1"/>
      <p:bldP spid="172" grpId="2"/>
      <p:bldP spid="173" grpId="0"/>
      <p:bldP spid="173" grpId="1"/>
      <p:bldP spid="178" grpId="0"/>
      <p:bldP spid="178" grpId="1"/>
      <p:bldP spid="178" grpId="2"/>
      <p:bldP spid="179" grpId="0"/>
      <p:bldP spid="179" grpId="1"/>
      <p:bldP spid="179" grpId="2"/>
      <p:bldP spid="180" grpId="0"/>
      <p:bldP spid="180" grpId="1"/>
      <p:bldP spid="181" grpId="0"/>
      <p:bldP spid="181" grpId="1"/>
      <p:bldP spid="181" grpId="2"/>
      <p:bldP spid="182" grpId="0"/>
      <p:bldP spid="182" grpId="1"/>
      <p:bldP spid="182" grpId="2"/>
      <p:bldP spid="183" grpId="0"/>
      <p:bldP spid="183" grpId="1"/>
      <p:bldP spid="184" grpId="0"/>
      <p:bldP spid="184" grpId="1"/>
      <p:bldP spid="184" grpId="2"/>
      <p:bldP spid="185" grpId="0"/>
      <p:bldP spid="185" grpId="1"/>
      <p:bldP spid="185" grpId="2"/>
      <p:bldP spid="186" grpId="0"/>
      <p:bldP spid="186" grpId="1"/>
      <p:bldP spid="187" grpId="0"/>
      <p:bldP spid="187" grpId="1"/>
      <p:bldP spid="187" grpId="2"/>
      <p:bldP spid="188" grpId="0"/>
      <p:bldP spid="188" grpId="1"/>
      <p:bldP spid="188" grpId="2"/>
      <p:bldP spid="189" grpId="0"/>
      <p:bldP spid="189" grpId="1"/>
      <p:bldP spid="190" grpId="0"/>
      <p:bldP spid="190" grpId="1"/>
      <p:bldP spid="190" grpId="2"/>
      <p:bldP spid="191" grpId="0"/>
      <p:bldP spid="191" grpId="1"/>
      <p:bldP spid="191" grpId="2"/>
      <p:bldP spid="192" grpId="0"/>
      <p:bldP spid="192" grpId="1"/>
      <p:bldP spid="193" grpId="0"/>
      <p:bldP spid="193" grpId="1"/>
      <p:bldP spid="193" grpId="2"/>
      <p:bldP spid="194" grpId="0"/>
      <p:bldP spid="194" grpId="1"/>
      <p:bldP spid="194" grpId="2"/>
      <p:bldP spid="195" grpId="0"/>
      <p:bldP spid="195" grpId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BF2F8E-F201-4FB6-BF5C-124C8BCE2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r>
              <a:rPr lang="en-US" altLang="en-US" dirty="0"/>
              <a:t>5NPV-2 Place value in decimal fractions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192052-9771-4D73-A038-2467C2738EB5}"/>
              </a:ext>
            </a:extLst>
          </p:cNvPr>
          <p:cNvSpPr txBox="1"/>
          <p:nvPr/>
        </p:nvSpPr>
        <p:spPr bwMode="auto">
          <a:xfrm>
            <a:off x="1502164" y="1434244"/>
            <a:ext cx="720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2.06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59840-ABCE-45E5-95D1-3644EF1A1E57}"/>
              </a:ext>
            </a:extLst>
          </p:cNvPr>
          <p:cNvSpPr txBox="1"/>
          <p:nvPr/>
        </p:nvSpPr>
        <p:spPr bwMode="auto">
          <a:xfrm>
            <a:off x="4507731" y="1434244"/>
            <a:ext cx="562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2.6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D73911-7E25-4790-815F-15FDF421BBA0}"/>
              </a:ext>
            </a:extLst>
          </p:cNvPr>
          <p:cNvSpPr txBox="1"/>
          <p:nvPr/>
        </p:nvSpPr>
        <p:spPr bwMode="auto">
          <a:xfrm>
            <a:off x="3142004" y="1434243"/>
            <a:ext cx="367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&lt;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5DFE035-34C2-4CFD-9D90-07DE34306AC0}"/>
              </a:ext>
            </a:extLst>
          </p:cNvPr>
          <p:cNvSpPr txBox="1">
            <a:spLocks/>
          </p:cNvSpPr>
          <p:nvPr/>
        </p:nvSpPr>
        <p:spPr>
          <a:xfrm>
            <a:off x="6192012" y="1567969"/>
            <a:ext cx="5664628" cy="468320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same about the two numbers represented? What is different?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is greater? To find out compare each digit in turn starting with the highest value digit, the ones. Then move to the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tenth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s, the first has zero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tenth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and the second has 4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tenth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s, so the second number has the highest value. Can you explain why?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an inequality comparing the two numbers.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Repeat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other pairs of 4-digit numbers.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None/>
            </a:pPr>
            <a:endParaRPr lang="en-GB" sz="2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EF7E10-D2C2-40BA-AE1B-E2BDB1BB7E49}"/>
              </a:ext>
            </a:extLst>
          </p:cNvPr>
          <p:cNvGraphicFramePr>
            <a:graphicFrameLocks noGrp="1"/>
          </p:cNvGraphicFramePr>
          <p:nvPr/>
        </p:nvGraphicFramePr>
        <p:xfrm>
          <a:off x="986045" y="2095960"/>
          <a:ext cx="1725906" cy="3852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02">
                  <a:extLst>
                    <a:ext uri="{9D8B030D-6E8A-4147-A177-3AD203B41FA5}">
                      <a16:colId xmlns:a16="http://schemas.microsoft.com/office/drawing/2014/main" val="1381558999"/>
                    </a:ext>
                  </a:extLst>
                </a:gridCol>
                <a:gridCol w="575302">
                  <a:extLst>
                    <a:ext uri="{9D8B030D-6E8A-4147-A177-3AD203B41FA5}">
                      <a16:colId xmlns:a16="http://schemas.microsoft.com/office/drawing/2014/main" val="2504133960"/>
                    </a:ext>
                  </a:extLst>
                </a:gridCol>
                <a:gridCol w="575302">
                  <a:extLst>
                    <a:ext uri="{9D8B030D-6E8A-4147-A177-3AD203B41FA5}">
                      <a16:colId xmlns:a16="http://schemas.microsoft.com/office/drawing/2014/main" val="2064331815"/>
                    </a:ext>
                  </a:extLst>
                </a:gridCol>
              </a:tblGrid>
              <a:tr h="279492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Myriad Pro Semibold"/>
                        </a:rPr>
                        <a:t>0.1s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Myriad Pro Semibold"/>
                        </a:rPr>
                        <a:t>0.01s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45214"/>
                  </a:ext>
                </a:extLst>
              </a:tr>
              <a:tr h="357333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23166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87756BFA-15D9-4C3D-8C09-F222635F4190}"/>
              </a:ext>
            </a:extLst>
          </p:cNvPr>
          <p:cNvGrpSpPr/>
          <p:nvPr/>
        </p:nvGrpSpPr>
        <p:grpSpPr>
          <a:xfrm>
            <a:off x="1064644" y="2450337"/>
            <a:ext cx="409219" cy="334290"/>
            <a:chOff x="4400447" y="4277313"/>
            <a:chExt cx="526853" cy="43038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92ED7FC-A101-49A3-97A0-CD68D50577FB}"/>
                </a:ext>
              </a:extLst>
            </p:cNvPr>
            <p:cNvSpPr/>
            <p:nvPr/>
          </p:nvSpPr>
          <p:spPr>
            <a:xfrm>
              <a:off x="4452169" y="4277313"/>
              <a:ext cx="430387" cy="43038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7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C28339-610E-48C9-817D-CAF850A41E08}"/>
                </a:ext>
              </a:extLst>
            </p:cNvPr>
            <p:cNvSpPr txBox="1"/>
            <p:nvPr/>
          </p:nvSpPr>
          <p:spPr>
            <a:xfrm>
              <a:off x="4400447" y="4343915"/>
              <a:ext cx="526853" cy="2971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900" dirty="0"/>
                <a:t>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8BF3B1-B620-40F2-A275-BF4819F7D66F}"/>
              </a:ext>
            </a:extLst>
          </p:cNvPr>
          <p:cNvGrpSpPr/>
          <p:nvPr/>
        </p:nvGrpSpPr>
        <p:grpSpPr>
          <a:xfrm>
            <a:off x="2211280" y="2450337"/>
            <a:ext cx="420982" cy="334291"/>
            <a:chOff x="470679" y="3447045"/>
            <a:chExt cx="575098" cy="45667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0CD8743-767B-4DC9-80AD-2F521FB8928B}"/>
                </a:ext>
              </a:extLst>
            </p:cNvPr>
            <p:cNvSpPr/>
            <p:nvPr/>
          </p:nvSpPr>
          <p:spPr>
            <a:xfrm>
              <a:off x="529019" y="3447045"/>
              <a:ext cx="456671" cy="456671"/>
            </a:xfrm>
            <a:prstGeom prst="ellipse">
              <a:avLst/>
            </a:prstGeom>
            <a:solidFill>
              <a:srgbClr val="7EC23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7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09783A4-3BB3-4658-8C7C-8EF5EAD26C15}"/>
                </a:ext>
              </a:extLst>
            </p:cNvPr>
            <p:cNvSpPr txBox="1"/>
            <p:nvPr/>
          </p:nvSpPr>
          <p:spPr>
            <a:xfrm>
              <a:off x="470679" y="3516244"/>
              <a:ext cx="575098" cy="31533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900" dirty="0"/>
                <a:t>0.01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EB04625-892F-49B6-BB27-69762CA109DA}"/>
              </a:ext>
            </a:extLst>
          </p:cNvPr>
          <p:cNvGrpSpPr/>
          <p:nvPr/>
        </p:nvGrpSpPr>
        <p:grpSpPr>
          <a:xfrm>
            <a:off x="1064644" y="2835789"/>
            <a:ext cx="409219" cy="334290"/>
            <a:chOff x="4400447" y="4277313"/>
            <a:chExt cx="526853" cy="430385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85F2713-79DB-4CB5-91F1-CDA729B3A8F8}"/>
                </a:ext>
              </a:extLst>
            </p:cNvPr>
            <p:cNvSpPr/>
            <p:nvPr/>
          </p:nvSpPr>
          <p:spPr>
            <a:xfrm>
              <a:off x="4452169" y="4277313"/>
              <a:ext cx="430387" cy="43038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7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4E11133-F150-41F6-9B86-3A1619F65BBB}"/>
                </a:ext>
              </a:extLst>
            </p:cNvPr>
            <p:cNvSpPr txBox="1"/>
            <p:nvPr/>
          </p:nvSpPr>
          <p:spPr>
            <a:xfrm>
              <a:off x="4400447" y="4343915"/>
              <a:ext cx="526853" cy="2971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900" dirty="0"/>
                <a:t>1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A15EC1E-E18E-4EFA-9895-1D34FCF80AAD}"/>
              </a:ext>
            </a:extLst>
          </p:cNvPr>
          <p:cNvGrpSpPr/>
          <p:nvPr/>
        </p:nvGrpSpPr>
        <p:grpSpPr>
          <a:xfrm>
            <a:off x="2211280" y="2835789"/>
            <a:ext cx="420982" cy="334291"/>
            <a:chOff x="470679" y="3447045"/>
            <a:chExt cx="575098" cy="45667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8166997-163A-4A00-8D4C-75780220ECDE}"/>
                </a:ext>
              </a:extLst>
            </p:cNvPr>
            <p:cNvSpPr/>
            <p:nvPr/>
          </p:nvSpPr>
          <p:spPr>
            <a:xfrm>
              <a:off x="529019" y="3447045"/>
              <a:ext cx="456671" cy="456671"/>
            </a:xfrm>
            <a:prstGeom prst="ellipse">
              <a:avLst/>
            </a:prstGeom>
            <a:solidFill>
              <a:srgbClr val="7EC23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7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54E7CEB-BF27-487B-B094-AE331B4C7F42}"/>
                </a:ext>
              </a:extLst>
            </p:cNvPr>
            <p:cNvSpPr txBox="1"/>
            <p:nvPr/>
          </p:nvSpPr>
          <p:spPr>
            <a:xfrm>
              <a:off x="470679" y="3516244"/>
              <a:ext cx="575098" cy="31533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900" dirty="0"/>
                <a:t>0.01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F1A667A-B74E-4CC0-82D1-D619AC6C057B}"/>
              </a:ext>
            </a:extLst>
          </p:cNvPr>
          <p:cNvGrpSpPr/>
          <p:nvPr/>
        </p:nvGrpSpPr>
        <p:grpSpPr>
          <a:xfrm>
            <a:off x="2211280" y="3221241"/>
            <a:ext cx="420982" cy="334291"/>
            <a:chOff x="470679" y="3447045"/>
            <a:chExt cx="575098" cy="45667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2F3631E-1AE6-418C-946A-6DA986A2968A}"/>
                </a:ext>
              </a:extLst>
            </p:cNvPr>
            <p:cNvSpPr/>
            <p:nvPr/>
          </p:nvSpPr>
          <p:spPr>
            <a:xfrm>
              <a:off x="529019" y="3447045"/>
              <a:ext cx="456671" cy="456671"/>
            </a:xfrm>
            <a:prstGeom prst="ellipse">
              <a:avLst/>
            </a:prstGeom>
            <a:solidFill>
              <a:srgbClr val="7EC23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7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2E309FC-F656-4AE8-8197-EB133B907B22}"/>
                </a:ext>
              </a:extLst>
            </p:cNvPr>
            <p:cNvSpPr txBox="1"/>
            <p:nvPr/>
          </p:nvSpPr>
          <p:spPr>
            <a:xfrm>
              <a:off x="470679" y="3516244"/>
              <a:ext cx="575098" cy="31533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900" dirty="0"/>
                <a:t>0.01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D97A782-B6EB-4F95-AFC2-9AADB813E699}"/>
              </a:ext>
            </a:extLst>
          </p:cNvPr>
          <p:cNvGrpSpPr/>
          <p:nvPr/>
        </p:nvGrpSpPr>
        <p:grpSpPr>
          <a:xfrm>
            <a:off x="2211280" y="3606693"/>
            <a:ext cx="420982" cy="334291"/>
            <a:chOff x="470679" y="3447045"/>
            <a:chExt cx="575098" cy="456671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2059B39-26AC-4572-9302-C00A61720F97}"/>
                </a:ext>
              </a:extLst>
            </p:cNvPr>
            <p:cNvSpPr/>
            <p:nvPr/>
          </p:nvSpPr>
          <p:spPr>
            <a:xfrm>
              <a:off x="529019" y="3447045"/>
              <a:ext cx="456671" cy="456671"/>
            </a:xfrm>
            <a:prstGeom prst="ellipse">
              <a:avLst/>
            </a:prstGeom>
            <a:solidFill>
              <a:srgbClr val="7EC23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70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EE25480-C2E3-42AC-8F88-191E20160C24}"/>
                </a:ext>
              </a:extLst>
            </p:cNvPr>
            <p:cNvSpPr txBox="1"/>
            <p:nvPr/>
          </p:nvSpPr>
          <p:spPr>
            <a:xfrm>
              <a:off x="470679" y="3516244"/>
              <a:ext cx="575098" cy="31533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900" dirty="0"/>
                <a:t>0.01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0583229-DC4A-4A68-9F59-6F15E4183701}"/>
              </a:ext>
            </a:extLst>
          </p:cNvPr>
          <p:cNvGrpSpPr/>
          <p:nvPr/>
        </p:nvGrpSpPr>
        <p:grpSpPr>
          <a:xfrm>
            <a:off x="2211280" y="4377597"/>
            <a:ext cx="420982" cy="334291"/>
            <a:chOff x="470679" y="3447045"/>
            <a:chExt cx="575098" cy="456671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A5C9D00-5E7E-4954-A571-D473B7292151}"/>
                </a:ext>
              </a:extLst>
            </p:cNvPr>
            <p:cNvSpPr/>
            <p:nvPr/>
          </p:nvSpPr>
          <p:spPr>
            <a:xfrm>
              <a:off x="529019" y="3447045"/>
              <a:ext cx="456671" cy="456671"/>
            </a:xfrm>
            <a:prstGeom prst="ellipse">
              <a:avLst/>
            </a:prstGeom>
            <a:solidFill>
              <a:srgbClr val="7EC23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7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5673E8E-7F4D-4035-8E1F-33EDC2DE7F4B}"/>
                </a:ext>
              </a:extLst>
            </p:cNvPr>
            <p:cNvSpPr txBox="1"/>
            <p:nvPr/>
          </p:nvSpPr>
          <p:spPr>
            <a:xfrm>
              <a:off x="470679" y="3516244"/>
              <a:ext cx="575098" cy="31533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900" dirty="0"/>
                <a:t>0.01</a:t>
              </a: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CE80F414-A914-46FD-99D2-BC9AB93C7142}"/>
              </a:ext>
            </a:extLst>
          </p:cNvPr>
          <p:cNvSpPr txBox="1"/>
          <p:nvPr/>
        </p:nvSpPr>
        <p:spPr bwMode="auto">
          <a:xfrm>
            <a:off x="1502164" y="1433526"/>
            <a:ext cx="720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2.16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9D5AAF5-BD3F-431A-966E-C77767AB158D}"/>
              </a:ext>
            </a:extLst>
          </p:cNvPr>
          <p:cNvSpPr txBox="1"/>
          <p:nvPr/>
        </p:nvSpPr>
        <p:spPr bwMode="auto">
          <a:xfrm>
            <a:off x="4507731" y="1433526"/>
            <a:ext cx="562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2.6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64574E9-2A3E-479A-8E5F-21AD140FC0C3}"/>
              </a:ext>
            </a:extLst>
          </p:cNvPr>
          <p:cNvSpPr txBox="1"/>
          <p:nvPr/>
        </p:nvSpPr>
        <p:spPr bwMode="auto">
          <a:xfrm>
            <a:off x="3142004" y="1433525"/>
            <a:ext cx="367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&lt;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F3693C0-9612-46EA-9846-29517BB70253}"/>
              </a:ext>
            </a:extLst>
          </p:cNvPr>
          <p:cNvGrpSpPr/>
          <p:nvPr/>
        </p:nvGrpSpPr>
        <p:grpSpPr>
          <a:xfrm>
            <a:off x="1642765" y="2450336"/>
            <a:ext cx="409219" cy="334291"/>
            <a:chOff x="5676460" y="4277312"/>
            <a:chExt cx="526852" cy="430385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661893E6-50B8-4FA3-A70B-456E7EC983C6}"/>
                </a:ext>
              </a:extLst>
            </p:cNvPr>
            <p:cNvSpPr/>
            <p:nvPr/>
          </p:nvSpPr>
          <p:spPr>
            <a:xfrm>
              <a:off x="5729465" y="4277312"/>
              <a:ext cx="430386" cy="43038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70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3230105-53FA-4E09-846A-72A937565EE3}"/>
                </a:ext>
              </a:extLst>
            </p:cNvPr>
            <p:cNvSpPr txBox="1"/>
            <p:nvPr/>
          </p:nvSpPr>
          <p:spPr>
            <a:xfrm>
              <a:off x="5676460" y="4343913"/>
              <a:ext cx="526852" cy="2971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900" dirty="0"/>
                <a:t>0.1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63B9C5A-B104-4469-B804-1FCAB46326ED}"/>
              </a:ext>
            </a:extLst>
          </p:cNvPr>
          <p:cNvGrpSpPr/>
          <p:nvPr/>
        </p:nvGrpSpPr>
        <p:grpSpPr>
          <a:xfrm>
            <a:off x="2211280" y="3992145"/>
            <a:ext cx="420982" cy="334291"/>
            <a:chOff x="470679" y="3447045"/>
            <a:chExt cx="575098" cy="456671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5B549086-37D7-44BD-80C9-BC54109981C4}"/>
                </a:ext>
              </a:extLst>
            </p:cNvPr>
            <p:cNvSpPr/>
            <p:nvPr/>
          </p:nvSpPr>
          <p:spPr>
            <a:xfrm>
              <a:off x="529019" y="3447045"/>
              <a:ext cx="456671" cy="456671"/>
            </a:xfrm>
            <a:prstGeom prst="ellipse">
              <a:avLst/>
            </a:prstGeom>
            <a:solidFill>
              <a:srgbClr val="7EC23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70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78D24BE-10D4-4AAD-B793-7374DB0DF194}"/>
                </a:ext>
              </a:extLst>
            </p:cNvPr>
            <p:cNvSpPr txBox="1"/>
            <p:nvPr/>
          </p:nvSpPr>
          <p:spPr>
            <a:xfrm>
              <a:off x="470679" y="3516244"/>
              <a:ext cx="575098" cy="31533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900" dirty="0"/>
                <a:t>0.01</a:t>
              </a:r>
            </a:p>
          </p:txBody>
        </p:sp>
      </p:grpSp>
      <p:graphicFrame>
        <p:nvGraphicFramePr>
          <p:cNvPr id="113" name="Table 112">
            <a:extLst>
              <a:ext uri="{FF2B5EF4-FFF2-40B4-BE49-F238E27FC236}">
                <a16:creationId xmlns:a16="http://schemas.microsoft.com/office/drawing/2014/main" id="{AB1E2B05-0364-4004-904B-26AA5FD272AE}"/>
              </a:ext>
            </a:extLst>
          </p:cNvPr>
          <p:cNvGraphicFramePr>
            <a:graphicFrameLocks noGrp="1"/>
          </p:cNvGraphicFramePr>
          <p:nvPr/>
        </p:nvGraphicFramePr>
        <p:xfrm>
          <a:off x="3895695" y="2095960"/>
          <a:ext cx="1725906" cy="3852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02">
                  <a:extLst>
                    <a:ext uri="{9D8B030D-6E8A-4147-A177-3AD203B41FA5}">
                      <a16:colId xmlns:a16="http://schemas.microsoft.com/office/drawing/2014/main" val="1381558999"/>
                    </a:ext>
                  </a:extLst>
                </a:gridCol>
                <a:gridCol w="575302">
                  <a:extLst>
                    <a:ext uri="{9D8B030D-6E8A-4147-A177-3AD203B41FA5}">
                      <a16:colId xmlns:a16="http://schemas.microsoft.com/office/drawing/2014/main" val="2504133960"/>
                    </a:ext>
                  </a:extLst>
                </a:gridCol>
                <a:gridCol w="575302">
                  <a:extLst>
                    <a:ext uri="{9D8B030D-6E8A-4147-A177-3AD203B41FA5}">
                      <a16:colId xmlns:a16="http://schemas.microsoft.com/office/drawing/2014/main" val="2064331815"/>
                    </a:ext>
                  </a:extLst>
                </a:gridCol>
              </a:tblGrid>
              <a:tr h="279492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Myriad Pro Semibold"/>
                        </a:rPr>
                        <a:t>0.1s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Myriad Pro Semibold"/>
                        </a:rPr>
                        <a:t>0.01s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45214"/>
                  </a:ext>
                </a:extLst>
              </a:tr>
              <a:tr h="357333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23166"/>
                  </a:ext>
                </a:extLst>
              </a:tr>
            </a:tbl>
          </a:graphicData>
        </a:graphic>
      </p:graphicFrame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C3C5539-077E-4563-9218-84AE72E5C88F}"/>
              </a:ext>
            </a:extLst>
          </p:cNvPr>
          <p:cNvGrpSpPr/>
          <p:nvPr/>
        </p:nvGrpSpPr>
        <p:grpSpPr>
          <a:xfrm>
            <a:off x="3974294" y="2450337"/>
            <a:ext cx="409219" cy="334290"/>
            <a:chOff x="4400447" y="4277313"/>
            <a:chExt cx="526853" cy="430385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8C8CB00-D497-40A8-81A4-CDF27CB18FF8}"/>
                </a:ext>
              </a:extLst>
            </p:cNvPr>
            <p:cNvSpPr/>
            <p:nvPr/>
          </p:nvSpPr>
          <p:spPr>
            <a:xfrm>
              <a:off x="4452169" y="4277313"/>
              <a:ext cx="430387" cy="43038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70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0682936-7C55-430D-88FD-563E0024D7F0}"/>
                </a:ext>
              </a:extLst>
            </p:cNvPr>
            <p:cNvSpPr txBox="1"/>
            <p:nvPr/>
          </p:nvSpPr>
          <p:spPr>
            <a:xfrm>
              <a:off x="4400447" y="4343915"/>
              <a:ext cx="526853" cy="2971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900" dirty="0"/>
                <a:t>1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84CD106-2440-46AA-9C5B-D6848F5E35A9}"/>
              </a:ext>
            </a:extLst>
          </p:cNvPr>
          <p:cNvGrpSpPr/>
          <p:nvPr/>
        </p:nvGrpSpPr>
        <p:grpSpPr>
          <a:xfrm>
            <a:off x="3974294" y="2835789"/>
            <a:ext cx="409219" cy="334290"/>
            <a:chOff x="4400447" y="4277313"/>
            <a:chExt cx="526853" cy="430385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DC95AB22-4843-4487-AC66-4C50A72BC727}"/>
                </a:ext>
              </a:extLst>
            </p:cNvPr>
            <p:cNvSpPr/>
            <p:nvPr/>
          </p:nvSpPr>
          <p:spPr>
            <a:xfrm>
              <a:off x="4452169" y="4277313"/>
              <a:ext cx="430387" cy="43038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70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4CB7B3E-BAD5-4E8E-9DEA-6B4F81FC8613}"/>
                </a:ext>
              </a:extLst>
            </p:cNvPr>
            <p:cNvSpPr txBox="1"/>
            <p:nvPr/>
          </p:nvSpPr>
          <p:spPr>
            <a:xfrm>
              <a:off x="4400447" y="4343915"/>
              <a:ext cx="526853" cy="2971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900" dirty="0"/>
                <a:t>1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C4C82E4-CCC5-4E50-B7C2-936E08E6C79B}"/>
              </a:ext>
            </a:extLst>
          </p:cNvPr>
          <p:cNvGrpSpPr/>
          <p:nvPr/>
        </p:nvGrpSpPr>
        <p:grpSpPr>
          <a:xfrm>
            <a:off x="4552415" y="2450336"/>
            <a:ext cx="409219" cy="334291"/>
            <a:chOff x="5676460" y="4277312"/>
            <a:chExt cx="526852" cy="430385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2EDF8A66-61AD-420D-9EC5-F8D7C29F291A}"/>
                </a:ext>
              </a:extLst>
            </p:cNvPr>
            <p:cNvSpPr/>
            <p:nvPr/>
          </p:nvSpPr>
          <p:spPr>
            <a:xfrm>
              <a:off x="5729465" y="4277312"/>
              <a:ext cx="430386" cy="43038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700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E299529B-8A5F-4E6F-AE71-FAEB6B116A14}"/>
                </a:ext>
              </a:extLst>
            </p:cNvPr>
            <p:cNvSpPr txBox="1"/>
            <p:nvPr/>
          </p:nvSpPr>
          <p:spPr>
            <a:xfrm>
              <a:off x="5676460" y="4343913"/>
              <a:ext cx="526852" cy="2971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900" dirty="0"/>
                <a:t>0.1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FA6B300A-D6DE-4496-9F1F-87A17F90E54D}"/>
              </a:ext>
            </a:extLst>
          </p:cNvPr>
          <p:cNvGrpSpPr/>
          <p:nvPr/>
        </p:nvGrpSpPr>
        <p:grpSpPr>
          <a:xfrm>
            <a:off x="4552415" y="2837443"/>
            <a:ext cx="409219" cy="334291"/>
            <a:chOff x="5676460" y="4277312"/>
            <a:chExt cx="526852" cy="430385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91B22FB6-DD55-4A04-84E5-6BCF1C13DE16}"/>
                </a:ext>
              </a:extLst>
            </p:cNvPr>
            <p:cNvSpPr/>
            <p:nvPr/>
          </p:nvSpPr>
          <p:spPr>
            <a:xfrm>
              <a:off x="5729465" y="4277312"/>
              <a:ext cx="430386" cy="43038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70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87449B6C-2F17-4E5A-A38C-9B8219709F27}"/>
                </a:ext>
              </a:extLst>
            </p:cNvPr>
            <p:cNvSpPr txBox="1"/>
            <p:nvPr/>
          </p:nvSpPr>
          <p:spPr>
            <a:xfrm>
              <a:off x="5676460" y="4343913"/>
              <a:ext cx="526852" cy="2971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900" dirty="0"/>
                <a:t>0.1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5D98CA9-7168-4872-8324-47E509292038}"/>
              </a:ext>
            </a:extLst>
          </p:cNvPr>
          <p:cNvGrpSpPr/>
          <p:nvPr/>
        </p:nvGrpSpPr>
        <p:grpSpPr>
          <a:xfrm>
            <a:off x="4552415" y="3221241"/>
            <a:ext cx="409219" cy="334291"/>
            <a:chOff x="5676460" y="4277312"/>
            <a:chExt cx="526852" cy="430385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333FFD6B-BDAB-46C0-AC06-62E085D4541F}"/>
                </a:ext>
              </a:extLst>
            </p:cNvPr>
            <p:cNvSpPr/>
            <p:nvPr/>
          </p:nvSpPr>
          <p:spPr>
            <a:xfrm>
              <a:off x="5729465" y="4277312"/>
              <a:ext cx="430386" cy="43038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700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FD27A4AB-EFCE-4F40-8EE9-6CF202010A2D}"/>
                </a:ext>
              </a:extLst>
            </p:cNvPr>
            <p:cNvSpPr txBox="1"/>
            <p:nvPr/>
          </p:nvSpPr>
          <p:spPr>
            <a:xfrm>
              <a:off x="5676460" y="4343913"/>
              <a:ext cx="526852" cy="2971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900" dirty="0"/>
                <a:t>0.1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CF9C331-7675-4DB5-8E57-1F17DE228C64}"/>
              </a:ext>
            </a:extLst>
          </p:cNvPr>
          <p:cNvGrpSpPr/>
          <p:nvPr/>
        </p:nvGrpSpPr>
        <p:grpSpPr>
          <a:xfrm>
            <a:off x="4552415" y="3608348"/>
            <a:ext cx="409219" cy="334291"/>
            <a:chOff x="5676460" y="4277312"/>
            <a:chExt cx="526852" cy="430385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67A52AA3-A88A-4D18-9D4C-3A0C77F12D07}"/>
                </a:ext>
              </a:extLst>
            </p:cNvPr>
            <p:cNvSpPr/>
            <p:nvPr/>
          </p:nvSpPr>
          <p:spPr>
            <a:xfrm>
              <a:off x="5729465" y="4277312"/>
              <a:ext cx="430386" cy="43038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700"/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DBCD5CA9-1DED-469F-83F5-0B6771F0A714}"/>
                </a:ext>
              </a:extLst>
            </p:cNvPr>
            <p:cNvSpPr txBox="1"/>
            <p:nvPr/>
          </p:nvSpPr>
          <p:spPr>
            <a:xfrm>
              <a:off x="5676460" y="4343913"/>
              <a:ext cx="526852" cy="2971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900" dirty="0"/>
                <a:t>0.1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4F51367-4E6E-4A3F-8E4A-EAFCCDC2A024}"/>
              </a:ext>
            </a:extLst>
          </p:cNvPr>
          <p:cNvGrpSpPr/>
          <p:nvPr/>
        </p:nvGrpSpPr>
        <p:grpSpPr>
          <a:xfrm>
            <a:off x="4552415" y="4006552"/>
            <a:ext cx="409219" cy="334291"/>
            <a:chOff x="5676460" y="4277312"/>
            <a:chExt cx="526852" cy="430385"/>
          </a:xfrm>
        </p:grpSpPr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0BA2921E-BA73-47D6-9584-52EB53E7358C}"/>
                </a:ext>
              </a:extLst>
            </p:cNvPr>
            <p:cNvSpPr/>
            <p:nvPr/>
          </p:nvSpPr>
          <p:spPr>
            <a:xfrm>
              <a:off x="5729465" y="4277312"/>
              <a:ext cx="430386" cy="43038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700"/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3DDABD4D-16AA-40AB-8AEA-D087C4410F3E}"/>
                </a:ext>
              </a:extLst>
            </p:cNvPr>
            <p:cNvSpPr txBox="1"/>
            <p:nvPr/>
          </p:nvSpPr>
          <p:spPr>
            <a:xfrm>
              <a:off x="5676460" y="4343913"/>
              <a:ext cx="526852" cy="2971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900" dirty="0"/>
                <a:t>0.1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9035786-B318-4708-AA49-34FD7CEF3542}"/>
              </a:ext>
            </a:extLst>
          </p:cNvPr>
          <p:cNvGrpSpPr/>
          <p:nvPr/>
        </p:nvGrpSpPr>
        <p:grpSpPr>
          <a:xfrm>
            <a:off x="4552415" y="4393659"/>
            <a:ext cx="409219" cy="334291"/>
            <a:chOff x="5676460" y="4277312"/>
            <a:chExt cx="526852" cy="430385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DBE9FE5C-41C5-41A6-B286-418343395EF1}"/>
                </a:ext>
              </a:extLst>
            </p:cNvPr>
            <p:cNvSpPr/>
            <p:nvPr/>
          </p:nvSpPr>
          <p:spPr>
            <a:xfrm>
              <a:off x="5729465" y="4277312"/>
              <a:ext cx="430386" cy="43038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70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8A9F8C92-C219-4CD7-AE23-AA7BC1F80CA7}"/>
                </a:ext>
              </a:extLst>
            </p:cNvPr>
            <p:cNvSpPr txBox="1"/>
            <p:nvPr/>
          </p:nvSpPr>
          <p:spPr>
            <a:xfrm>
              <a:off x="5676460" y="4343913"/>
              <a:ext cx="526852" cy="2971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900" dirty="0"/>
                <a:t>0.1</a:t>
              </a:r>
            </a:p>
          </p:txBody>
        </p: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A587423D-FF03-489D-AE82-A8C6EDAB71D2}"/>
              </a:ext>
            </a:extLst>
          </p:cNvPr>
          <p:cNvSpPr txBox="1"/>
          <p:nvPr/>
        </p:nvSpPr>
        <p:spPr bwMode="auto">
          <a:xfrm>
            <a:off x="1502164" y="1433149"/>
            <a:ext cx="720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2.26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BAA01DBD-FD1C-41EA-86B1-8FF211F4D927}"/>
              </a:ext>
            </a:extLst>
          </p:cNvPr>
          <p:cNvSpPr txBox="1"/>
          <p:nvPr/>
        </p:nvSpPr>
        <p:spPr bwMode="auto">
          <a:xfrm>
            <a:off x="4507731" y="1433149"/>
            <a:ext cx="562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2.6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8B9705BE-2AB9-482B-95AF-CA6B3F2A1180}"/>
              </a:ext>
            </a:extLst>
          </p:cNvPr>
          <p:cNvSpPr txBox="1"/>
          <p:nvPr/>
        </p:nvSpPr>
        <p:spPr bwMode="auto">
          <a:xfrm>
            <a:off x="3142004" y="1433149"/>
            <a:ext cx="367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&lt;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AC4423AE-ADF0-40D8-A54E-A0EA81327A80}"/>
              </a:ext>
            </a:extLst>
          </p:cNvPr>
          <p:cNvSpPr txBox="1"/>
          <p:nvPr/>
        </p:nvSpPr>
        <p:spPr bwMode="auto">
          <a:xfrm>
            <a:off x="1502164" y="1433149"/>
            <a:ext cx="720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2.36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01BFAF06-9E51-49EC-860E-26403E03576D}"/>
              </a:ext>
            </a:extLst>
          </p:cNvPr>
          <p:cNvSpPr txBox="1"/>
          <p:nvPr/>
        </p:nvSpPr>
        <p:spPr bwMode="auto">
          <a:xfrm>
            <a:off x="4507731" y="1433149"/>
            <a:ext cx="562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2.6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8911B8E9-60F5-4401-880F-69B6D012D8C1}"/>
              </a:ext>
            </a:extLst>
          </p:cNvPr>
          <p:cNvSpPr txBox="1"/>
          <p:nvPr/>
        </p:nvSpPr>
        <p:spPr bwMode="auto">
          <a:xfrm>
            <a:off x="3142004" y="1433149"/>
            <a:ext cx="367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&lt;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523069C2-F1DD-43CD-9888-19EE30C31876}"/>
              </a:ext>
            </a:extLst>
          </p:cNvPr>
          <p:cNvSpPr txBox="1"/>
          <p:nvPr/>
        </p:nvSpPr>
        <p:spPr bwMode="auto">
          <a:xfrm>
            <a:off x="1502164" y="1433149"/>
            <a:ext cx="720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2.46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DB48E84-ECB9-4A06-A35A-6DFBC2CEACC9}"/>
              </a:ext>
            </a:extLst>
          </p:cNvPr>
          <p:cNvSpPr txBox="1"/>
          <p:nvPr/>
        </p:nvSpPr>
        <p:spPr bwMode="auto">
          <a:xfrm>
            <a:off x="4507731" y="1433149"/>
            <a:ext cx="562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2.6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812B55B2-B488-45F5-A64C-8585CB1EA738}"/>
              </a:ext>
            </a:extLst>
          </p:cNvPr>
          <p:cNvSpPr txBox="1"/>
          <p:nvPr/>
        </p:nvSpPr>
        <p:spPr bwMode="auto">
          <a:xfrm>
            <a:off x="3142004" y="1433149"/>
            <a:ext cx="367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&lt;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D41D487-D1A6-450D-A7E6-2392DB62A9B6}"/>
              </a:ext>
            </a:extLst>
          </p:cNvPr>
          <p:cNvSpPr txBox="1"/>
          <p:nvPr/>
        </p:nvSpPr>
        <p:spPr bwMode="auto">
          <a:xfrm>
            <a:off x="1502164" y="1432431"/>
            <a:ext cx="720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2.56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09F9E510-FEB7-4FFA-9093-7D4BAE03E5FA}"/>
              </a:ext>
            </a:extLst>
          </p:cNvPr>
          <p:cNvSpPr txBox="1"/>
          <p:nvPr/>
        </p:nvSpPr>
        <p:spPr bwMode="auto">
          <a:xfrm>
            <a:off x="4507731" y="1432431"/>
            <a:ext cx="562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2.6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958B3A9-1F99-4E71-BB32-E7162AFD0120}"/>
              </a:ext>
            </a:extLst>
          </p:cNvPr>
          <p:cNvSpPr txBox="1"/>
          <p:nvPr/>
        </p:nvSpPr>
        <p:spPr bwMode="auto">
          <a:xfrm>
            <a:off x="3142004" y="1432431"/>
            <a:ext cx="367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&lt;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D8705E54-84D8-4B99-96EB-98C557F429B1}"/>
              </a:ext>
            </a:extLst>
          </p:cNvPr>
          <p:cNvSpPr txBox="1"/>
          <p:nvPr/>
        </p:nvSpPr>
        <p:spPr bwMode="auto">
          <a:xfrm>
            <a:off x="1502164" y="1432431"/>
            <a:ext cx="720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2.66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B50AD8E7-8A89-41B5-9F80-197339137F15}"/>
              </a:ext>
            </a:extLst>
          </p:cNvPr>
          <p:cNvSpPr txBox="1"/>
          <p:nvPr/>
        </p:nvSpPr>
        <p:spPr bwMode="auto">
          <a:xfrm>
            <a:off x="4507731" y="1432431"/>
            <a:ext cx="562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2.6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D95EC42-8CEA-44B4-BD41-28DD165E47BA}"/>
              </a:ext>
            </a:extLst>
          </p:cNvPr>
          <p:cNvSpPr txBox="1"/>
          <p:nvPr/>
        </p:nvSpPr>
        <p:spPr bwMode="auto">
          <a:xfrm>
            <a:off x="3142004" y="1432431"/>
            <a:ext cx="367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&gt;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0A289C8-097B-405E-95F8-54B9A6E09971}"/>
              </a:ext>
            </a:extLst>
          </p:cNvPr>
          <p:cNvSpPr txBox="1"/>
          <p:nvPr/>
        </p:nvSpPr>
        <p:spPr bwMode="auto">
          <a:xfrm>
            <a:off x="1502164" y="1432431"/>
            <a:ext cx="720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2.76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93FFD411-E140-41A4-8572-C3B617DC4334}"/>
              </a:ext>
            </a:extLst>
          </p:cNvPr>
          <p:cNvSpPr txBox="1"/>
          <p:nvPr/>
        </p:nvSpPr>
        <p:spPr bwMode="auto">
          <a:xfrm>
            <a:off x="4507731" y="1432431"/>
            <a:ext cx="562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2.6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3BF97304-B343-4006-9FE3-C9183AEBB822}"/>
              </a:ext>
            </a:extLst>
          </p:cNvPr>
          <p:cNvSpPr txBox="1"/>
          <p:nvPr/>
        </p:nvSpPr>
        <p:spPr bwMode="auto">
          <a:xfrm>
            <a:off x="3142004" y="1432431"/>
            <a:ext cx="367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&gt;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FC8E9E56-13FA-4F6B-B248-006A56EDFFED}"/>
              </a:ext>
            </a:extLst>
          </p:cNvPr>
          <p:cNvSpPr txBox="1"/>
          <p:nvPr/>
        </p:nvSpPr>
        <p:spPr bwMode="auto">
          <a:xfrm>
            <a:off x="1502164" y="1432431"/>
            <a:ext cx="720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2.86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1CF060C3-343C-4645-954D-B960FE3B8341}"/>
              </a:ext>
            </a:extLst>
          </p:cNvPr>
          <p:cNvSpPr txBox="1"/>
          <p:nvPr/>
        </p:nvSpPr>
        <p:spPr bwMode="auto">
          <a:xfrm>
            <a:off x="4507731" y="1432431"/>
            <a:ext cx="562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2.6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7DB61C06-631B-4C63-8DAD-18441BA50AFC}"/>
              </a:ext>
            </a:extLst>
          </p:cNvPr>
          <p:cNvSpPr txBox="1"/>
          <p:nvPr/>
        </p:nvSpPr>
        <p:spPr bwMode="auto">
          <a:xfrm>
            <a:off x="3142004" y="1432431"/>
            <a:ext cx="367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&gt;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E29E03D4-33A8-4850-A90B-7F5B7B15DED1}"/>
              </a:ext>
            </a:extLst>
          </p:cNvPr>
          <p:cNvSpPr txBox="1"/>
          <p:nvPr/>
        </p:nvSpPr>
        <p:spPr bwMode="auto">
          <a:xfrm>
            <a:off x="1502164" y="1432431"/>
            <a:ext cx="720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2.96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47B11007-AF8B-4FC8-B316-E4B4D939ECEF}"/>
              </a:ext>
            </a:extLst>
          </p:cNvPr>
          <p:cNvSpPr txBox="1"/>
          <p:nvPr/>
        </p:nvSpPr>
        <p:spPr bwMode="auto">
          <a:xfrm>
            <a:off x="4507731" y="1432431"/>
            <a:ext cx="562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2.6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6450CC34-CA96-4810-974D-0EA0AD8CE274}"/>
              </a:ext>
            </a:extLst>
          </p:cNvPr>
          <p:cNvSpPr txBox="1"/>
          <p:nvPr/>
        </p:nvSpPr>
        <p:spPr bwMode="auto">
          <a:xfrm>
            <a:off x="3142004" y="1432431"/>
            <a:ext cx="367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&gt;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1A8971F5-4066-4854-AE7D-FFD84CFEFCEB}"/>
              </a:ext>
            </a:extLst>
          </p:cNvPr>
          <p:cNvGrpSpPr/>
          <p:nvPr/>
        </p:nvGrpSpPr>
        <p:grpSpPr>
          <a:xfrm>
            <a:off x="1642765" y="2834714"/>
            <a:ext cx="409219" cy="334291"/>
            <a:chOff x="5676460" y="4277312"/>
            <a:chExt cx="526852" cy="430385"/>
          </a:xfrm>
        </p:grpSpPr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F7CE83CA-5A8B-423B-9031-80E67DEC9E34}"/>
                </a:ext>
              </a:extLst>
            </p:cNvPr>
            <p:cNvSpPr/>
            <p:nvPr/>
          </p:nvSpPr>
          <p:spPr>
            <a:xfrm>
              <a:off x="5729465" y="4277312"/>
              <a:ext cx="430386" cy="43038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700"/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B102F737-8CB0-42D6-A746-76D0A19F788C}"/>
                </a:ext>
              </a:extLst>
            </p:cNvPr>
            <p:cNvSpPr txBox="1"/>
            <p:nvPr/>
          </p:nvSpPr>
          <p:spPr>
            <a:xfrm>
              <a:off x="5676460" y="4343913"/>
              <a:ext cx="526852" cy="2971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900" dirty="0"/>
                <a:t>0.1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E4446C78-47C3-49E1-9E27-4A7588934448}"/>
              </a:ext>
            </a:extLst>
          </p:cNvPr>
          <p:cNvGrpSpPr/>
          <p:nvPr/>
        </p:nvGrpSpPr>
        <p:grpSpPr>
          <a:xfrm>
            <a:off x="1642765" y="3221241"/>
            <a:ext cx="409219" cy="334291"/>
            <a:chOff x="5676460" y="4277312"/>
            <a:chExt cx="526852" cy="430385"/>
          </a:xfrm>
        </p:grpSpPr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4FAB0D0E-E62D-4559-AAB3-C989504584DF}"/>
                </a:ext>
              </a:extLst>
            </p:cNvPr>
            <p:cNvSpPr/>
            <p:nvPr/>
          </p:nvSpPr>
          <p:spPr>
            <a:xfrm>
              <a:off x="5729465" y="4277312"/>
              <a:ext cx="430386" cy="43038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700"/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AD6DBC7D-33AB-4B45-A769-48D91F92859F}"/>
                </a:ext>
              </a:extLst>
            </p:cNvPr>
            <p:cNvSpPr txBox="1"/>
            <p:nvPr/>
          </p:nvSpPr>
          <p:spPr>
            <a:xfrm>
              <a:off x="5676460" y="4343913"/>
              <a:ext cx="526852" cy="2971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900" dirty="0"/>
                <a:t>0.1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5E83FC21-F618-4AA4-971E-EB4B521C9F1B}"/>
              </a:ext>
            </a:extLst>
          </p:cNvPr>
          <p:cNvGrpSpPr/>
          <p:nvPr/>
        </p:nvGrpSpPr>
        <p:grpSpPr>
          <a:xfrm>
            <a:off x="1642765" y="3605619"/>
            <a:ext cx="409219" cy="334291"/>
            <a:chOff x="5676460" y="4277312"/>
            <a:chExt cx="526852" cy="430385"/>
          </a:xfrm>
        </p:grpSpPr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46063415-A1CD-4E9C-8D7F-384372E28B3F}"/>
                </a:ext>
              </a:extLst>
            </p:cNvPr>
            <p:cNvSpPr/>
            <p:nvPr/>
          </p:nvSpPr>
          <p:spPr>
            <a:xfrm>
              <a:off x="5729465" y="4277312"/>
              <a:ext cx="430386" cy="43038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700"/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159F68B6-D2BD-4B2C-ABBB-DCD76F6BE07C}"/>
                </a:ext>
              </a:extLst>
            </p:cNvPr>
            <p:cNvSpPr txBox="1"/>
            <p:nvPr/>
          </p:nvSpPr>
          <p:spPr>
            <a:xfrm>
              <a:off x="5676460" y="4343913"/>
              <a:ext cx="526852" cy="2971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900" dirty="0"/>
                <a:t>0.1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660E26EB-5810-47EF-A4DF-CC7395F33917}"/>
              </a:ext>
            </a:extLst>
          </p:cNvPr>
          <p:cNvGrpSpPr/>
          <p:nvPr/>
        </p:nvGrpSpPr>
        <p:grpSpPr>
          <a:xfrm>
            <a:off x="1642765" y="4002006"/>
            <a:ext cx="409219" cy="334291"/>
            <a:chOff x="5676460" y="4277312"/>
            <a:chExt cx="526852" cy="430385"/>
          </a:xfrm>
        </p:grpSpPr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FF64472E-9120-4D3A-AA9C-870022A3C64E}"/>
                </a:ext>
              </a:extLst>
            </p:cNvPr>
            <p:cNvSpPr/>
            <p:nvPr/>
          </p:nvSpPr>
          <p:spPr>
            <a:xfrm>
              <a:off x="5729465" y="4277312"/>
              <a:ext cx="430386" cy="43038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700"/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B7FD099E-8131-4A00-8F1C-FB0D920F4662}"/>
                </a:ext>
              </a:extLst>
            </p:cNvPr>
            <p:cNvSpPr txBox="1"/>
            <p:nvPr/>
          </p:nvSpPr>
          <p:spPr>
            <a:xfrm>
              <a:off x="5676460" y="4343913"/>
              <a:ext cx="526852" cy="2971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900" dirty="0"/>
                <a:t>0.1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81328B0-276D-4712-94AD-18BF3270C062}"/>
              </a:ext>
            </a:extLst>
          </p:cNvPr>
          <p:cNvGrpSpPr/>
          <p:nvPr/>
        </p:nvGrpSpPr>
        <p:grpSpPr>
          <a:xfrm>
            <a:off x="1642765" y="4386384"/>
            <a:ext cx="409219" cy="334291"/>
            <a:chOff x="5676460" y="4277312"/>
            <a:chExt cx="526852" cy="430385"/>
          </a:xfrm>
        </p:grpSpPr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EA0E253A-8246-4B6B-B37B-A1168700D7DA}"/>
                </a:ext>
              </a:extLst>
            </p:cNvPr>
            <p:cNvSpPr/>
            <p:nvPr/>
          </p:nvSpPr>
          <p:spPr>
            <a:xfrm>
              <a:off x="5729465" y="4277312"/>
              <a:ext cx="430386" cy="43038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700"/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AE49CC08-8F49-4979-BD49-8A06A5C77704}"/>
                </a:ext>
              </a:extLst>
            </p:cNvPr>
            <p:cNvSpPr txBox="1"/>
            <p:nvPr/>
          </p:nvSpPr>
          <p:spPr>
            <a:xfrm>
              <a:off x="5676460" y="4343913"/>
              <a:ext cx="526852" cy="2971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900" dirty="0"/>
                <a:t>0.1</a:t>
              </a: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86814A26-FA9E-4660-8007-AA59A68D9D7F}"/>
              </a:ext>
            </a:extLst>
          </p:cNvPr>
          <p:cNvGrpSpPr/>
          <p:nvPr/>
        </p:nvGrpSpPr>
        <p:grpSpPr>
          <a:xfrm>
            <a:off x="1642765" y="4781470"/>
            <a:ext cx="409219" cy="334291"/>
            <a:chOff x="5676460" y="4277312"/>
            <a:chExt cx="526852" cy="430385"/>
          </a:xfrm>
        </p:grpSpPr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796D77EE-A6F6-4170-8901-E03C0713CEAC}"/>
                </a:ext>
              </a:extLst>
            </p:cNvPr>
            <p:cNvSpPr/>
            <p:nvPr/>
          </p:nvSpPr>
          <p:spPr>
            <a:xfrm>
              <a:off x="5729465" y="4277312"/>
              <a:ext cx="430386" cy="43038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700"/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FFCF3606-F6D9-4350-A117-48EACC689FC0}"/>
                </a:ext>
              </a:extLst>
            </p:cNvPr>
            <p:cNvSpPr txBox="1"/>
            <p:nvPr/>
          </p:nvSpPr>
          <p:spPr>
            <a:xfrm>
              <a:off x="5676460" y="4343913"/>
              <a:ext cx="526852" cy="2971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900" dirty="0"/>
                <a:t>0.1</a:t>
              </a: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E0C308FA-1229-4F35-9D2B-9ECBD1CA9876}"/>
              </a:ext>
            </a:extLst>
          </p:cNvPr>
          <p:cNvGrpSpPr/>
          <p:nvPr/>
        </p:nvGrpSpPr>
        <p:grpSpPr>
          <a:xfrm>
            <a:off x="1642765" y="5165848"/>
            <a:ext cx="409219" cy="334291"/>
            <a:chOff x="5676460" y="4277312"/>
            <a:chExt cx="526852" cy="430385"/>
          </a:xfrm>
        </p:grpSpPr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649E874C-E455-46B0-9BA1-4C49DCFF85D9}"/>
                </a:ext>
              </a:extLst>
            </p:cNvPr>
            <p:cNvSpPr/>
            <p:nvPr/>
          </p:nvSpPr>
          <p:spPr>
            <a:xfrm>
              <a:off x="5729465" y="4277312"/>
              <a:ext cx="430386" cy="43038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700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8D05A2AE-7213-4EDA-9F6B-FDE245953892}"/>
                </a:ext>
              </a:extLst>
            </p:cNvPr>
            <p:cNvSpPr txBox="1"/>
            <p:nvPr/>
          </p:nvSpPr>
          <p:spPr>
            <a:xfrm>
              <a:off x="5676460" y="4343913"/>
              <a:ext cx="526852" cy="2971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900" dirty="0"/>
                <a:t>0.1</a:t>
              </a: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F319846C-4D00-447B-9233-7E4A39DBEC16}"/>
              </a:ext>
            </a:extLst>
          </p:cNvPr>
          <p:cNvGrpSpPr/>
          <p:nvPr/>
        </p:nvGrpSpPr>
        <p:grpSpPr>
          <a:xfrm>
            <a:off x="1642765" y="5551961"/>
            <a:ext cx="409219" cy="334291"/>
            <a:chOff x="5676460" y="4277312"/>
            <a:chExt cx="526852" cy="430385"/>
          </a:xfrm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B483EA2F-9B0B-4550-9E07-63EEB893E177}"/>
                </a:ext>
              </a:extLst>
            </p:cNvPr>
            <p:cNvSpPr/>
            <p:nvPr/>
          </p:nvSpPr>
          <p:spPr>
            <a:xfrm>
              <a:off x="5729465" y="4277312"/>
              <a:ext cx="430386" cy="43038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700"/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D4ABBAB5-F839-4F57-BED7-4DF9BA70AA8A}"/>
                </a:ext>
              </a:extLst>
            </p:cNvPr>
            <p:cNvSpPr txBox="1"/>
            <p:nvPr/>
          </p:nvSpPr>
          <p:spPr>
            <a:xfrm>
              <a:off x="5676460" y="4343913"/>
              <a:ext cx="526852" cy="2971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900" dirty="0"/>
                <a:t>0.1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17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0.07201 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07201 0.0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0.07201 0.0002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07201 0.001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0.07201 0.0002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07201 0.0016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0.07201 0.0002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07201 0.0016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0.07201 0.0002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07201 0.0016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0.07201 0.0002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07201 0.0016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0.07201 0.00023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07201 0.00162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0.07201 0.0002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07201 0.00162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0.07201 0.00023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07201 0.00162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0.07201 0.00023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07201 0.00162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1" grpId="0"/>
      <p:bldP spid="11" grpId="1"/>
      <p:bldP spid="98" grpId="0"/>
      <p:bldP spid="98" grpId="1"/>
      <p:bldP spid="98" grpId="2"/>
      <p:bldP spid="99" grpId="0"/>
      <p:bldP spid="99" grpId="1"/>
      <p:bldP spid="99" grpId="2"/>
      <p:bldP spid="100" grpId="0"/>
      <p:bldP spid="100" grpId="1"/>
      <p:bldP spid="168" grpId="0"/>
      <p:bldP spid="168" grpId="1"/>
      <p:bldP spid="168" grpId="2"/>
      <p:bldP spid="169" grpId="0"/>
      <p:bldP spid="169" grpId="1"/>
      <p:bldP spid="169" grpId="2"/>
      <p:bldP spid="170" grpId="0"/>
      <p:bldP spid="170" grpId="1"/>
      <p:bldP spid="171" grpId="0"/>
      <p:bldP spid="171" grpId="1"/>
      <p:bldP spid="171" grpId="2"/>
      <p:bldP spid="172" grpId="0"/>
      <p:bldP spid="172" grpId="1"/>
      <p:bldP spid="172" grpId="2"/>
      <p:bldP spid="173" grpId="0"/>
      <p:bldP spid="173" grpId="1"/>
      <p:bldP spid="178" grpId="0"/>
      <p:bldP spid="178" grpId="1"/>
      <p:bldP spid="178" grpId="2"/>
      <p:bldP spid="179" grpId="0"/>
      <p:bldP spid="179" grpId="1"/>
      <p:bldP spid="179" grpId="2"/>
      <p:bldP spid="180" grpId="0"/>
      <p:bldP spid="180" grpId="1"/>
      <p:bldP spid="181" grpId="0"/>
      <p:bldP spid="181" grpId="1"/>
      <p:bldP spid="181" grpId="2"/>
      <p:bldP spid="182" grpId="0"/>
      <p:bldP spid="182" grpId="1"/>
      <p:bldP spid="182" grpId="2"/>
      <p:bldP spid="183" grpId="0"/>
      <p:bldP spid="183" grpId="1"/>
      <p:bldP spid="184" grpId="0"/>
      <p:bldP spid="184" grpId="1"/>
      <p:bldP spid="184" grpId="2"/>
      <p:bldP spid="185" grpId="0"/>
      <p:bldP spid="185" grpId="1"/>
      <p:bldP spid="185" grpId="2"/>
      <p:bldP spid="186" grpId="0"/>
      <p:bldP spid="186" grpId="1"/>
      <p:bldP spid="187" grpId="0"/>
      <p:bldP spid="187" grpId="1"/>
      <p:bldP spid="187" grpId="2"/>
      <p:bldP spid="188" grpId="0"/>
      <p:bldP spid="188" grpId="1"/>
      <p:bldP spid="188" grpId="2"/>
      <p:bldP spid="189" grpId="0"/>
      <p:bldP spid="189" grpId="1"/>
      <p:bldP spid="190" grpId="0"/>
      <p:bldP spid="190" grpId="1"/>
      <p:bldP spid="190" grpId="2"/>
      <p:bldP spid="191" grpId="0"/>
      <p:bldP spid="191" grpId="1"/>
      <p:bldP spid="191" grpId="2"/>
      <p:bldP spid="192" grpId="0"/>
      <p:bldP spid="192" grpId="1"/>
      <p:bldP spid="193" grpId="0"/>
      <p:bldP spid="193" grpId="1"/>
      <p:bldP spid="193" grpId="2"/>
      <p:bldP spid="194" grpId="0"/>
      <p:bldP spid="194" grpId="1"/>
      <p:bldP spid="194" grpId="2"/>
      <p:bldP spid="195" grpId="0"/>
      <p:bldP spid="195" grpId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1, Learning Outcome 16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4144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that decimal numbers with hundredths can be partitioned in different ways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1, Learning Outcome 16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1.24 Composition and calculation: hundredths and thousandths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27010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4:1-4:4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16-20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754F1A2-6579-489B-AAC5-CE838C892E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814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4:1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C49F64A-4425-4755-8390-08BDAAA02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883189"/>
            <a:ext cx="7907446" cy="50916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DFDB52E-489B-4414-932F-0F54479F6D3B}"/>
              </a:ext>
            </a:extLst>
          </p:cNvPr>
          <p:cNvSpPr txBox="1"/>
          <p:nvPr/>
        </p:nvSpPr>
        <p:spPr bwMode="auto">
          <a:xfrm>
            <a:off x="5187614" y="4747788"/>
            <a:ext cx="1816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1.43</a:t>
            </a:r>
          </a:p>
        </p:txBody>
      </p:sp>
    </p:spTree>
    <p:extLst>
      <p:ext uri="{BB962C8B-B14F-4D97-AF65-F5344CB8AC3E}">
        <p14:creationId xmlns:p14="http://schemas.microsoft.com/office/powerpoint/2010/main" val="419397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4:1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4B203D-F33F-45CE-8DD5-09091FF53889}"/>
              </a:ext>
            </a:extLst>
          </p:cNvPr>
          <p:cNvSpPr txBox="1"/>
          <p:nvPr/>
        </p:nvSpPr>
        <p:spPr bwMode="auto">
          <a:xfrm>
            <a:off x="5187614" y="5154188"/>
            <a:ext cx="1816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1.43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01C4DA5-5341-4A15-BE78-99D2CA81F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527" y="2238063"/>
            <a:ext cx="7974949" cy="238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1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A32E6F-C937-475E-BE5A-CCDAE27EC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601" y="1839601"/>
            <a:ext cx="7946021" cy="318226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4:1</a:t>
            </a:r>
          </a:p>
        </p:txBody>
      </p:sp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BB2C2F7-8232-4B56-8582-FBAAD2DC6D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2190" y="3386000"/>
            <a:ext cx="679442" cy="664633"/>
          </a:xfrm>
          <a:prstGeom prst="rect">
            <a:avLst/>
          </a:prstGeom>
        </p:spPr>
      </p:pic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775AE1F-99BD-435A-900F-0BD9BE5A59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13"/>
          <a:stretch/>
        </p:blipFill>
        <p:spPr>
          <a:xfrm>
            <a:off x="4965032" y="3890433"/>
            <a:ext cx="711200" cy="664634"/>
          </a:xfrm>
          <a:prstGeom prst="rect">
            <a:avLst/>
          </a:prstGeom>
        </p:spPr>
      </p:pic>
      <p:pic>
        <p:nvPicPr>
          <p:cNvPr id="12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E9AED17-E13D-4DCF-AC7D-3023EF272D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06"/>
          <a:stretch/>
        </p:blipFill>
        <p:spPr>
          <a:xfrm>
            <a:off x="4101432" y="4358997"/>
            <a:ext cx="863600" cy="8085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BBDCD4-28F2-47C2-9F34-3D293342087E}"/>
              </a:ext>
            </a:extLst>
          </p:cNvPr>
          <p:cNvSpPr txBox="1"/>
          <p:nvPr/>
        </p:nvSpPr>
        <p:spPr bwMode="auto">
          <a:xfrm>
            <a:off x="5187614" y="5446288"/>
            <a:ext cx="1816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1.43</a:t>
            </a:r>
          </a:p>
        </p:txBody>
      </p:sp>
    </p:spTree>
    <p:extLst>
      <p:ext uri="{BB962C8B-B14F-4D97-AF65-F5344CB8AC3E}">
        <p14:creationId xmlns:p14="http://schemas.microsoft.com/office/powerpoint/2010/main" val="368272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1, Learning Outcome 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89134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describe and represent tenths as a decimal fraction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8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4:1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BBDCD4-28F2-47C2-9F34-3D293342087E}"/>
              </a:ext>
            </a:extLst>
          </p:cNvPr>
          <p:cNvSpPr txBox="1"/>
          <p:nvPr/>
        </p:nvSpPr>
        <p:spPr bwMode="auto">
          <a:xfrm>
            <a:off x="5187614" y="926438"/>
            <a:ext cx="1816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1.43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2D64D84-B0C6-4FEA-B3B6-4943B69082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6233" y="533744"/>
            <a:ext cx="1161840" cy="3072532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027C360-B5F7-4D1C-BF27-F0C45CB108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1973" y="2666586"/>
            <a:ext cx="2448055" cy="1437339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E2C045C-5564-4F6C-A92F-92298A703A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5715" y="533744"/>
            <a:ext cx="1200485" cy="3072532"/>
          </a:xfrm>
          <a:prstGeom prst="rect">
            <a:avLst/>
          </a:prstGeom>
        </p:spPr>
      </p:pic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AF49574-9604-4CE3-B020-EDEE3EF8F9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6840" y="533744"/>
            <a:ext cx="1297260" cy="30725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EE69A0-9996-49C6-803F-1A4EC97D3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201" y="4274328"/>
            <a:ext cx="4795013" cy="200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52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4:2</a:t>
            </a:r>
          </a:p>
        </p:txBody>
      </p:sp>
      <p:pic>
        <p:nvPicPr>
          <p:cNvPr id="5" name="Picture 4" descr="A screen door&#10;&#10;Description generated with high confidence">
            <a:extLst>
              <a:ext uri="{FF2B5EF4-FFF2-40B4-BE49-F238E27FC236}">
                <a16:creationId xmlns:a16="http://schemas.microsoft.com/office/drawing/2014/main" id="{06E0E983-32BE-448D-95CA-C13BDE35C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979621"/>
            <a:ext cx="7907446" cy="48987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D96CD3-9D74-4618-8EDC-9792275B8124}"/>
              </a:ext>
            </a:extLst>
          </p:cNvPr>
          <p:cNvSpPr/>
          <p:nvPr/>
        </p:nvSpPr>
        <p:spPr bwMode="auto">
          <a:xfrm>
            <a:off x="3412959" y="5402179"/>
            <a:ext cx="2093495" cy="8258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E792A1-E58D-4801-BD22-74256240CE18}"/>
              </a:ext>
            </a:extLst>
          </p:cNvPr>
          <p:cNvSpPr/>
          <p:nvPr/>
        </p:nvSpPr>
        <p:spPr bwMode="auto">
          <a:xfrm>
            <a:off x="5735051" y="5402179"/>
            <a:ext cx="2478504" cy="8258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850BE-FAF0-45C0-8424-AA2AD8F83167}"/>
              </a:ext>
            </a:extLst>
          </p:cNvPr>
          <p:cNvSpPr/>
          <p:nvPr/>
        </p:nvSpPr>
        <p:spPr bwMode="auto">
          <a:xfrm>
            <a:off x="5735051" y="838200"/>
            <a:ext cx="649706" cy="32405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BDD552-CE66-415E-BCB8-BFAAE2059942}"/>
              </a:ext>
            </a:extLst>
          </p:cNvPr>
          <p:cNvSpPr/>
          <p:nvPr/>
        </p:nvSpPr>
        <p:spPr bwMode="auto">
          <a:xfrm>
            <a:off x="6460631" y="838200"/>
            <a:ext cx="2767263" cy="32405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30DE6D-F8D0-445D-B5A5-96545E2CEF67}"/>
              </a:ext>
            </a:extLst>
          </p:cNvPr>
          <p:cNvSpPr/>
          <p:nvPr/>
        </p:nvSpPr>
        <p:spPr bwMode="auto">
          <a:xfrm>
            <a:off x="3348793" y="838199"/>
            <a:ext cx="2290009" cy="4214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44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5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3DEE3F-6055-4302-978D-5747BF0DFF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146" y="2180201"/>
            <a:ext cx="4254512" cy="189850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4:2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1280AE-5E4A-423B-B646-0230D7A388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7498"/>
          <a:stretch/>
        </p:blipFill>
        <p:spPr>
          <a:xfrm>
            <a:off x="2480157" y="4194177"/>
            <a:ext cx="1592490" cy="8583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517225-ED87-4727-812B-A1B62B5603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7638"/>
          <a:stretch/>
        </p:blipFill>
        <p:spPr>
          <a:xfrm>
            <a:off x="4072647" y="4293920"/>
            <a:ext cx="501004" cy="7586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74920A-9B23-4E15-87B0-B8DB4ED502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7498"/>
          <a:stretch/>
        </p:blipFill>
        <p:spPr>
          <a:xfrm>
            <a:off x="4911531" y="4194177"/>
            <a:ext cx="1254610" cy="8583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DEAB7C-C2C2-45B1-B606-062CA4985C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5472"/>
          <a:stretch/>
        </p:blipFill>
        <p:spPr>
          <a:xfrm>
            <a:off x="6606700" y="4194177"/>
            <a:ext cx="350086" cy="8713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9113E1-7171-469B-B7F5-E904E24EA9C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5472"/>
          <a:stretch/>
        </p:blipFill>
        <p:spPr>
          <a:xfrm>
            <a:off x="7445584" y="4199061"/>
            <a:ext cx="1181860" cy="871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E8F384-76C7-4A98-99C7-2ADC88E9B9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4940" y="2192527"/>
            <a:ext cx="1552072" cy="189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2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0.075 0.000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2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0.03672 -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-9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-0.05443 -0.0013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" y="-6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10287 -0.000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5.55112E-17 L 0.07044 0.000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6" y="2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-0.04792 -0.0004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4:3</a:t>
            </a:r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3B40988-6A03-4ED3-B70F-49A5BFCDF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53" y="862428"/>
            <a:ext cx="6172497" cy="4548944"/>
          </a:xfrm>
          <a:prstGeom prst="rect">
            <a:avLst/>
          </a:prstGeom>
        </p:spPr>
      </p:pic>
      <p:pic>
        <p:nvPicPr>
          <p:cNvPr id="10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D72D4565-8298-42D3-A042-56A7E9F6AC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9753" y="3924300"/>
            <a:ext cx="1511448" cy="10349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648930-2C7C-4C20-BDAC-5FE06C57CB07}"/>
              </a:ext>
            </a:extLst>
          </p:cNvPr>
          <p:cNvSpPr txBox="1"/>
          <p:nvPr/>
        </p:nvSpPr>
        <p:spPr bwMode="auto">
          <a:xfrm>
            <a:off x="4855918" y="5649488"/>
            <a:ext cx="24801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0.46 = 0.4 + 0.06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633C4E-6742-44EA-9386-8FBDF71E707B}"/>
              </a:ext>
            </a:extLst>
          </p:cNvPr>
          <p:cNvSpPr/>
          <p:nvPr/>
        </p:nvSpPr>
        <p:spPr bwMode="auto">
          <a:xfrm>
            <a:off x="5854891" y="5411372"/>
            <a:ext cx="1612710" cy="8878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pic>
        <p:nvPicPr>
          <p:cNvPr id="20" name="Picture 19" descr="A close up of a logo&#10;&#10;Description generated with high confidence">
            <a:extLst>
              <a:ext uri="{FF2B5EF4-FFF2-40B4-BE49-F238E27FC236}">
                <a16:creationId xmlns:a16="http://schemas.microsoft.com/office/drawing/2014/main" id="{D115A7CA-FFDE-4510-AD2D-F668DB0419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1201" y="3924300"/>
            <a:ext cx="558798" cy="520700"/>
          </a:xfrm>
          <a:prstGeom prst="rect">
            <a:avLst/>
          </a:prstGeom>
        </p:spPr>
      </p:pic>
      <p:pic>
        <p:nvPicPr>
          <p:cNvPr id="21" name="Picture 20" descr="A close up of a logo&#10;&#10;Description generated with high confidence">
            <a:extLst>
              <a:ext uri="{FF2B5EF4-FFF2-40B4-BE49-F238E27FC236}">
                <a16:creationId xmlns:a16="http://schemas.microsoft.com/office/drawing/2014/main" id="{7DBDC733-8579-4544-B21C-D56DBD460E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1201" y="4438522"/>
            <a:ext cx="558798" cy="520700"/>
          </a:xfrm>
          <a:prstGeom prst="rect">
            <a:avLst/>
          </a:prstGeom>
        </p:spPr>
      </p:pic>
      <p:pic>
        <p:nvPicPr>
          <p:cNvPr id="22" name="Picture 21" descr="A close up of a logo&#10;&#10;Description generated with high confidence">
            <a:extLst>
              <a:ext uri="{FF2B5EF4-FFF2-40B4-BE49-F238E27FC236}">
                <a16:creationId xmlns:a16="http://schemas.microsoft.com/office/drawing/2014/main" id="{C49042DD-E02B-4523-BBD3-86DD76A709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6467" y="3924300"/>
            <a:ext cx="1549400" cy="103492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994F18B-E249-41F9-98D5-B7B93019D02B}"/>
              </a:ext>
            </a:extLst>
          </p:cNvPr>
          <p:cNvSpPr txBox="1"/>
          <p:nvPr/>
        </p:nvSpPr>
        <p:spPr bwMode="auto">
          <a:xfrm>
            <a:off x="5803293" y="5653070"/>
            <a:ext cx="15327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0.3 + 0.16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691599-F578-499B-A1BE-E8E59DBF1CD4}"/>
              </a:ext>
            </a:extLst>
          </p:cNvPr>
          <p:cNvSpPr txBox="1"/>
          <p:nvPr/>
        </p:nvSpPr>
        <p:spPr bwMode="auto">
          <a:xfrm>
            <a:off x="5717654" y="1584653"/>
            <a:ext cx="752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0.46</a:t>
            </a:r>
          </a:p>
        </p:txBody>
      </p:sp>
    </p:spTree>
    <p:extLst>
      <p:ext uri="{BB962C8B-B14F-4D97-AF65-F5344CB8AC3E}">
        <p14:creationId xmlns:p14="http://schemas.microsoft.com/office/powerpoint/2010/main" val="114709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0347 L 0.23542 -0.061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-326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1.45833E-6 -2.2222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 animBg="1"/>
      <p:bldP spid="24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4:4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4F252E2-AD5F-419B-A8C7-B4F6D49DC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527" y="2238063"/>
            <a:ext cx="7974949" cy="238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6136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4:4</a:t>
            </a: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AAC50B7-49BD-4A28-80FC-1D66CD9D9E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2162" y="2276634"/>
            <a:ext cx="4492800" cy="2304732"/>
          </a:xfrm>
          <a:prstGeom prst="rect">
            <a:avLst/>
          </a:prstGeom>
        </p:spPr>
      </p:pic>
      <p:pic>
        <p:nvPicPr>
          <p:cNvPr id="7" name="Picture 6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B15CD8BB-5A16-4665-AC0C-D286152BF9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0677" y="2276634"/>
            <a:ext cx="998622" cy="11523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333A1B-3911-454E-A93A-66B11B364F43}"/>
              </a:ext>
            </a:extLst>
          </p:cNvPr>
          <p:cNvSpPr/>
          <p:nvPr/>
        </p:nvSpPr>
        <p:spPr bwMode="auto">
          <a:xfrm>
            <a:off x="3918284" y="1876926"/>
            <a:ext cx="4781554" cy="36215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2CE4908-515E-4689-94AC-15FBAF0467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0810" y="2276634"/>
            <a:ext cx="2370221" cy="2304732"/>
          </a:xfrm>
          <a:prstGeom prst="rect">
            <a:avLst/>
          </a:prstGeom>
        </p:spPr>
      </p:pic>
      <p:pic>
        <p:nvPicPr>
          <p:cNvPr id="11" name="Picture 10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22BEDD8E-65A7-48A9-BCDA-83223814BA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537" y="3573378"/>
            <a:ext cx="950494" cy="100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1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4:4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1C4006E-81D8-489A-99A7-0C4225647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348" y="1186951"/>
            <a:ext cx="7965307" cy="4484101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7F99295-737A-4577-B211-038E53CCF2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9490" y="4357124"/>
            <a:ext cx="240631" cy="481264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D070535-018C-4B8D-B349-67B3A38B1D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8161" y="4357124"/>
            <a:ext cx="192088" cy="481264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3CFD4E3-8EC4-447C-BD0C-9970AAD71F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8665" y="4357124"/>
            <a:ext cx="163512" cy="48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4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66646B-318B-4E81-96E9-D6D010E8B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r>
              <a:rPr lang="en-US" altLang="en-US" dirty="0"/>
              <a:t>5NPV-2 Place value in decimal fractions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BD697CD-D772-44C3-A1ED-2864B6143F15}"/>
              </a:ext>
            </a:extLst>
          </p:cNvPr>
          <p:cNvSpPr txBox="1">
            <a:spLocks/>
          </p:cNvSpPr>
          <p:nvPr/>
        </p:nvSpPr>
        <p:spPr>
          <a:xfrm>
            <a:off x="5685906" y="1396539"/>
            <a:ext cx="5685905" cy="5270268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Represent this number using place value counters and a part-part-whole model.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digit is in the tenths place? What is the value of the hundredths digit?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does the 4 represent?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Repeat for different numbers between 0 and 10 that have two decimal places.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Show children representations of numbers either using part-part-whole or place value counters and ask them to write the value of each number represented. </a:t>
            </a:r>
            <a:endParaRPr lang="en-GB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000" kern="0" dirty="0">
              <a:solidFill>
                <a:schemeClr val="tx1"/>
              </a:solidFill>
            </a:endParaRPr>
          </a:p>
        </p:txBody>
      </p:sp>
      <p:sp>
        <p:nvSpPr>
          <p:cNvPr id="39" name="TextBox 19">
            <a:extLst>
              <a:ext uri="{FF2B5EF4-FFF2-40B4-BE49-F238E27FC236}">
                <a16:creationId xmlns:a16="http://schemas.microsoft.com/office/drawing/2014/main" id="{92AAC312-8F7C-4606-8A7E-FBCFCCF8E5CD}"/>
              </a:ext>
            </a:extLst>
          </p:cNvPr>
          <p:cNvSpPr txBox="1"/>
          <p:nvPr/>
        </p:nvSpPr>
        <p:spPr>
          <a:xfrm>
            <a:off x="5685906" y="3690851"/>
            <a:ext cx="5685905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2000" i="1" dirty="0"/>
              <a:t>T</a:t>
            </a:r>
            <a:r>
              <a:rPr lang="en-GB" sz="2000" i="1" dirty="0"/>
              <a:t>he 4 represents four tenths.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E864E7B-CDDB-4EF8-8567-7374C7F2141B}"/>
              </a:ext>
            </a:extLst>
          </p:cNvPr>
          <p:cNvGrpSpPr/>
          <p:nvPr/>
        </p:nvGrpSpPr>
        <p:grpSpPr>
          <a:xfrm>
            <a:off x="2891812" y="1930483"/>
            <a:ext cx="805559" cy="801044"/>
            <a:chOff x="4608703" y="1179394"/>
            <a:chExt cx="1074079" cy="1068059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6B0795A-DE76-400D-A430-7B052CC6F593}"/>
                </a:ext>
              </a:extLst>
            </p:cNvPr>
            <p:cNvSpPr/>
            <p:nvPr/>
          </p:nvSpPr>
          <p:spPr>
            <a:xfrm>
              <a:off x="4614720" y="1179394"/>
              <a:ext cx="1068062" cy="10680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C1AEAA1-37A1-4FD5-ABCB-89E315E73A52}"/>
                </a:ext>
              </a:extLst>
            </p:cNvPr>
            <p:cNvSpPr txBox="1"/>
            <p:nvPr/>
          </p:nvSpPr>
          <p:spPr>
            <a:xfrm>
              <a:off x="4608703" y="1417365"/>
              <a:ext cx="1074078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sz="2200" dirty="0"/>
                <a:t>3.42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E39CDBC-1A4E-4AE2-834B-5B79C71FA263}"/>
              </a:ext>
            </a:extLst>
          </p:cNvPr>
          <p:cNvGrpSpPr/>
          <p:nvPr/>
        </p:nvGrpSpPr>
        <p:grpSpPr>
          <a:xfrm>
            <a:off x="1930670" y="3092449"/>
            <a:ext cx="820304" cy="819684"/>
            <a:chOff x="4128726" y="2582700"/>
            <a:chExt cx="1093739" cy="1092912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DE032E9-BC8E-4499-9A8F-72212CE1FE2F}"/>
                </a:ext>
              </a:extLst>
            </p:cNvPr>
            <p:cNvSpPr/>
            <p:nvPr/>
          </p:nvSpPr>
          <p:spPr>
            <a:xfrm>
              <a:off x="4128726" y="2582700"/>
              <a:ext cx="1092914" cy="10929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C205AC1-D3AB-4C37-A635-052BC9AEF97E}"/>
                </a:ext>
              </a:extLst>
            </p:cNvPr>
            <p:cNvSpPr txBox="1"/>
            <p:nvPr/>
          </p:nvSpPr>
          <p:spPr>
            <a:xfrm>
              <a:off x="4148387" y="2828643"/>
              <a:ext cx="1074078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sz="2200" dirty="0"/>
                <a:t>3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679C2DC-7A2B-442C-82D0-41FB4F84470E}"/>
              </a:ext>
            </a:extLst>
          </p:cNvPr>
          <p:cNvGrpSpPr/>
          <p:nvPr/>
        </p:nvGrpSpPr>
        <p:grpSpPr>
          <a:xfrm>
            <a:off x="2887005" y="3092447"/>
            <a:ext cx="819686" cy="819686"/>
            <a:chOff x="5170646" y="2582698"/>
            <a:chExt cx="1092915" cy="1092915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EFBE298-AA61-42A4-88ED-962A336B9A6C}"/>
                </a:ext>
              </a:extLst>
            </p:cNvPr>
            <p:cNvSpPr/>
            <p:nvPr/>
          </p:nvSpPr>
          <p:spPr>
            <a:xfrm>
              <a:off x="5170646" y="2582698"/>
              <a:ext cx="1092915" cy="109291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4E3484A-330B-43F1-A248-5C1DC08CF96E}"/>
                </a:ext>
              </a:extLst>
            </p:cNvPr>
            <p:cNvSpPr txBox="1"/>
            <p:nvPr/>
          </p:nvSpPr>
          <p:spPr>
            <a:xfrm>
              <a:off x="5177055" y="2825883"/>
              <a:ext cx="1074078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sz="2200" dirty="0"/>
                <a:t>0.4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0EDA86B-0361-455A-8369-A879E78E5431}"/>
              </a:ext>
            </a:extLst>
          </p:cNvPr>
          <p:cNvGrpSpPr/>
          <p:nvPr/>
        </p:nvGrpSpPr>
        <p:grpSpPr>
          <a:xfrm>
            <a:off x="3855867" y="3092447"/>
            <a:ext cx="819686" cy="819686"/>
            <a:chOff x="6205477" y="2582698"/>
            <a:chExt cx="1092915" cy="109291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88B73FD-66F5-4EA7-A375-AB0968D4812D}"/>
                </a:ext>
              </a:extLst>
            </p:cNvPr>
            <p:cNvSpPr/>
            <p:nvPr/>
          </p:nvSpPr>
          <p:spPr>
            <a:xfrm>
              <a:off x="6205477" y="2582698"/>
              <a:ext cx="1092915" cy="109291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82E2508-7AEF-4C7C-93BC-74BB8CB43C8E}"/>
                </a:ext>
              </a:extLst>
            </p:cNvPr>
            <p:cNvSpPr txBox="1"/>
            <p:nvPr/>
          </p:nvSpPr>
          <p:spPr>
            <a:xfrm>
              <a:off x="6211886" y="2825883"/>
              <a:ext cx="1074078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sz="2200" dirty="0"/>
                <a:t>0.02</a:t>
              </a: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8E933D6-14B2-4449-8D28-7FB34C994B28}"/>
              </a:ext>
            </a:extLst>
          </p:cNvPr>
          <p:cNvCxnSpPr>
            <a:cxnSpLocks/>
            <a:stCxn id="73" idx="3"/>
            <a:endCxn id="60" idx="0"/>
          </p:cNvCxnSpPr>
          <p:nvPr/>
        </p:nvCxnSpPr>
        <p:spPr>
          <a:xfrm flipH="1">
            <a:off x="2340513" y="2614217"/>
            <a:ext cx="673122" cy="4782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F336142-CC4C-4057-9E65-A1F7B37EE02E}"/>
              </a:ext>
            </a:extLst>
          </p:cNvPr>
          <p:cNvCxnSpPr>
            <a:cxnSpLocks/>
            <a:stCxn id="73" idx="4"/>
            <a:endCxn id="58" idx="0"/>
          </p:cNvCxnSpPr>
          <p:nvPr/>
        </p:nvCxnSpPr>
        <p:spPr>
          <a:xfrm>
            <a:off x="3296848" y="2731527"/>
            <a:ext cx="0" cy="360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42DF8ED-1555-4150-8B80-FDAE88CE5EFD}"/>
              </a:ext>
            </a:extLst>
          </p:cNvPr>
          <p:cNvCxnSpPr>
            <a:cxnSpLocks/>
            <a:stCxn id="73" idx="5"/>
            <a:endCxn id="53" idx="0"/>
          </p:cNvCxnSpPr>
          <p:nvPr/>
        </p:nvCxnSpPr>
        <p:spPr>
          <a:xfrm>
            <a:off x="3580061" y="2614217"/>
            <a:ext cx="685649" cy="4782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A95ADA4-DBC3-49C0-9F97-272926398A7C}"/>
              </a:ext>
            </a:extLst>
          </p:cNvPr>
          <p:cNvGrpSpPr/>
          <p:nvPr/>
        </p:nvGrpSpPr>
        <p:grpSpPr>
          <a:xfrm>
            <a:off x="2139879" y="4116943"/>
            <a:ext cx="416631" cy="1246816"/>
            <a:chOff x="3418581" y="4116943"/>
            <a:chExt cx="416631" cy="1246816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B2958BD-3076-4352-93A2-FCEC66CD5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8581" y="4116943"/>
              <a:ext cx="416631" cy="379598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4AE75736-257F-4DAC-AEF9-A87AA0571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8581" y="4550925"/>
              <a:ext cx="416631" cy="379598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CABF26A8-D2EC-4C0F-8B12-9BB94EF08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8581" y="4984161"/>
              <a:ext cx="416631" cy="379598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907A595-A8A7-41B4-9285-B30B2CA4C155}"/>
              </a:ext>
            </a:extLst>
          </p:cNvPr>
          <p:cNvGrpSpPr/>
          <p:nvPr/>
        </p:nvGrpSpPr>
        <p:grpSpPr>
          <a:xfrm>
            <a:off x="3079685" y="4132697"/>
            <a:ext cx="427225" cy="1621057"/>
            <a:chOff x="4358978" y="4132696"/>
            <a:chExt cx="427225" cy="1621057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E3C4743-D457-4C10-805B-EBF83665005E}"/>
                </a:ext>
              </a:extLst>
            </p:cNvPr>
            <p:cNvSpPr/>
            <p:nvPr/>
          </p:nvSpPr>
          <p:spPr>
            <a:xfrm>
              <a:off x="4401079" y="4132696"/>
              <a:ext cx="341842" cy="34184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80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68007D7-C0F3-4F14-9BE8-DF9D517FC01E}"/>
                </a:ext>
              </a:extLst>
            </p:cNvPr>
            <p:cNvSpPr txBox="1"/>
            <p:nvPr/>
          </p:nvSpPr>
          <p:spPr>
            <a:xfrm>
              <a:off x="4358978" y="4178286"/>
              <a:ext cx="418462" cy="24622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1000" dirty="0"/>
                <a:t>0.1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5A39F7B-2CFB-47C5-B265-7C1819ECAC25}"/>
                </a:ext>
              </a:extLst>
            </p:cNvPr>
            <p:cNvSpPr/>
            <p:nvPr/>
          </p:nvSpPr>
          <p:spPr>
            <a:xfrm>
              <a:off x="4404000" y="4577601"/>
              <a:ext cx="341842" cy="34184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80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F4A8F39-E7C5-4B7D-A044-AB161CB5EB79}"/>
                </a:ext>
              </a:extLst>
            </p:cNvPr>
            <p:cNvSpPr txBox="1"/>
            <p:nvPr/>
          </p:nvSpPr>
          <p:spPr>
            <a:xfrm>
              <a:off x="4361899" y="4623191"/>
              <a:ext cx="418462" cy="24622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1000" dirty="0"/>
                <a:t>0.1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8C7A58A-C9B8-4C0B-BF70-15B8FC2391E6}"/>
                </a:ext>
              </a:extLst>
            </p:cNvPr>
            <p:cNvSpPr/>
            <p:nvPr/>
          </p:nvSpPr>
          <p:spPr>
            <a:xfrm>
              <a:off x="4406921" y="4999138"/>
              <a:ext cx="341842" cy="34184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8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26A8592-CBFD-4C88-AB3A-33B478FA3241}"/>
                </a:ext>
              </a:extLst>
            </p:cNvPr>
            <p:cNvSpPr txBox="1"/>
            <p:nvPr/>
          </p:nvSpPr>
          <p:spPr>
            <a:xfrm>
              <a:off x="4364820" y="5044728"/>
              <a:ext cx="418462" cy="24622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1000" dirty="0"/>
                <a:t>0.1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2C2FEF54-8E66-40C8-B23E-CC028ACAA18E}"/>
                </a:ext>
              </a:extLst>
            </p:cNvPr>
            <p:cNvSpPr/>
            <p:nvPr/>
          </p:nvSpPr>
          <p:spPr>
            <a:xfrm>
              <a:off x="4409842" y="5411912"/>
              <a:ext cx="341842" cy="34184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80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C5FEA72-6A81-412A-8ABD-8538CE77C9E3}"/>
                </a:ext>
              </a:extLst>
            </p:cNvPr>
            <p:cNvSpPr txBox="1"/>
            <p:nvPr/>
          </p:nvSpPr>
          <p:spPr>
            <a:xfrm>
              <a:off x="4367741" y="5457502"/>
              <a:ext cx="418462" cy="24622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1000" dirty="0"/>
                <a:t>0.1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7CE825A-98DD-4AB5-A481-3C08BD192AAD}"/>
              </a:ext>
            </a:extLst>
          </p:cNvPr>
          <p:cNvGrpSpPr/>
          <p:nvPr/>
        </p:nvGrpSpPr>
        <p:grpSpPr>
          <a:xfrm>
            <a:off x="4059548" y="4132697"/>
            <a:ext cx="430490" cy="341841"/>
            <a:chOff x="470679" y="3447045"/>
            <a:chExt cx="575098" cy="456671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7F81076-8186-4692-8032-E1976A06BC3E}"/>
                </a:ext>
              </a:extLst>
            </p:cNvPr>
            <p:cNvSpPr/>
            <p:nvPr/>
          </p:nvSpPr>
          <p:spPr>
            <a:xfrm>
              <a:off x="529019" y="3447045"/>
              <a:ext cx="456671" cy="456671"/>
            </a:xfrm>
            <a:prstGeom prst="ellipse">
              <a:avLst/>
            </a:prstGeom>
            <a:solidFill>
              <a:srgbClr val="7EC23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80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A31F4CE-CDBA-4489-B1EC-13AEDC53A2E0}"/>
                </a:ext>
              </a:extLst>
            </p:cNvPr>
            <p:cNvSpPr txBox="1"/>
            <p:nvPr/>
          </p:nvSpPr>
          <p:spPr>
            <a:xfrm>
              <a:off x="470679" y="3509446"/>
              <a:ext cx="575098" cy="3289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1000" dirty="0"/>
                <a:t>0.01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313DC5A-ADAE-4305-9179-A4B3DCD21B3F}"/>
              </a:ext>
            </a:extLst>
          </p:cNvPr>
          <p:cNvGrpSpPr/>
          <p:nvPr/>
        </p:nvGrpSpPr>
        <p:grpSpPr>
          <a:xfrm>
            <a:off x="4062576" y="4578790"/>
            <a:ext cx="430490" cy="341841"/>
            <a:chOff x="470679" y="3447045"/>
            <a:chExt cx="575098" cy="456671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EAC92DDB-8CB1-4149-A8D6-0294D57A69DF}"/>
                </a:ext>
              </a:extLst>
            </p:cNvPr>
            <p:cNvSpPr/>
            <p:nvPr/>
          </p:nvSpPr>
          <p:spPr>
            <a:xfrm>
              <a:off x="529019" y="3447045"/>
              <a:ext cx="456671" cy="456671"/>
            </a:xfrm>
            <a:prstGeom prst="ellipse">
              <a:avLst/>
            </a:prstGeom>
            <a:solidFill>
              <a:srgbClr val="7EC23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80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BCEC2A6-0E55-4020-8418-7559843F8743}"/>
                </a:ext>
              </a:extLst>
            </p:cNvPr>
            <p:cNvSpPr txBox="1"/>
            <p:nvPr/>
          </p:nvSpPr>
          <p:spPr>
            <a:xfrm>
              <a:off x="470679" y="3509446"/>
              <a:ext cx="575098" cy="3289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1000" dirty="0"/>
                <a:t>0.01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005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CB65BF-E713-46F9-B3E9-7300B5EFA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r>
              <a:rPr lang="en-US" altLang="en-US" dirty="0"/>
              <a:t>5NPV-2 Place value in decimal fractions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175F16-1537-40EB-85B9-1C78BA78D312}"/>
              </a:ext>
            </a:extLst>
          </p:cNvPr>
          <p:cNvSpPr txBox="1"/>
          <p:nvPr/>
        </p:nvSpPr>
        <p:spPr bwMode="auto">
          <a:xfrm>
            <a:off x="1647985" y="5210472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+mj-lt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141FBD-75F8-4D59-8B18-89C4E3461375}"/>
              </a:ext>
            </a:extLst>
          </p:cNvPr>
          <p:cNvSpPr txBox="1"/>
          <p:nvPr/>
        </p:nvSpPr>
        <p:spPr bwMode="auto">
          <a:xfrm>
            <a:off x="2838033" y="5210471"/>
            <a:ext cx="5405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+mj-lt"/>
                <a:ea typeface="Myriad Pro Semibold" charset="0"/>
                <a:cs typeface="Myriad Pro Semibold" charset="0"/>
              </a:rPr>
              <a:t>0.4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955A4B-2073-4F72-BFC1-ABB74C1A85AF}"/>
              </a:ext>
            </a:extLst>
          </p:cNvPr>
          <p:cNvSpPr txBox="1"/>
          <p:nvPr/>
        </p:nvSpPr>
        <p:spPr bwMode="auto">
          <a:xfrm>
            <a:off x="4080991" y="5210470"/>
            <a:ext cx="68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+mj-lt"/>
                <a:ea typeface="Myriad Pro Semibold" charset="0"/>
                <a:cs typeface="Myriad Pro Semibold" charset="0"/>
              </a:rPr>
              <a:t>0.02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573329-A08C-4C9E-B7FF-CD35CE212A0C}"/>
              </a:ext>
            </a:extLst>
          </p:cNvPr>
          <p:cNvSpPr txBox="1"/>
          <p:nvPr/>
        </p:nvSpPr>
        <p:spPr bwMode="auto">
          <a:xfrm>
            <a:off x="4615387" y="5210470"/>
            <a:ext cx="13489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+mj-lt"/>
                <a:ea typeface="Myriad Pro Semibold" charset="0"/>
                <a:cs typeface="Myriad Pro Semibold" charset="0"/>
              </a:rPr>
              <a:t>= 3.42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1F796A2-8BD6-4B80-A994-3822C8C4B2FD}"/>
              </a:ext>
            </a:extLst>
          </p:cNvPr>
          <p:cNvGrpSpPr/>
          <p:nvPr/>
        </p:nvGrpSpPr>
        <p:grpSpPr>
          <a:xfrm>
            <a:off x="2331100" y="5210470"/>
            <a:ext cx="1643978" cy="400110"/>
            <a:chOff x="3974160" y="4799699"/>
            <a:chExt cx="2186526" cy="4001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F9410A3-394C-44D7-AADD-C2E18E0280B9}"/>
                </a:ext>
              </a:extLst>
            </p:cNvPr>
            <p:cNvSpPr txBox="1"/>
            <p:nvPr/>
          </p:nvSpPr>
          <p:spPr>
            <a:xfrm>
              <a:off x="3974160" y="4799699"/>
              <a:ext cx="4438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2000" dirty="0"/>
                <a:t>+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D7A7039-B2F8-4CE7-9A2A-087EC3F30929}"/>
                </a:ext>
              </a:extLst>
            </p:cNvPr>
            <p:cNvSpPr txBox="1"/>
            <p:nvPr/>
          </p:nvSpPr>
          <p:spPr>
            <a:xfrm>
              <a:off x="5716797" y="4799699"/>
              <a:ext cx="4438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2000" dirty="0"/>
                <a:t>+</a:t>
              </a:r>
            </a:p>
          </p:txBody>
        </p: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B8214B-6497-4C3B-AF23-17565C609501}"/>
              </a:ext>
            </a:extLst>
          </p:cNvPr>
          <p:cNvSpPr txBox="1">
            <a:spLocks/>
          </p:cNvSpPr>
          <p:nvPr/>
        </p:nvSpPr>
        <p:spPr>
          <a:xfrm>
            <a:off x="6192012" y="1567970"/>
            <a:ext cx="5390389" cy="4095590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Say the value of each column of counters.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Click to reveal the value of each set of counters and write the total value as an addition equation.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hat is the value of the 3?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epeat using representations of other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numbers between 0 and 10 that have two decimal places.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None/>
            </a:pPr>
            <a:endParaRPr lang="en-US" sz="2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B4B1CEA9-EF88-45E7-BCF5-09E50EF8C4D7}"/>
              </a:ext>
            </a:extLst>
          </p:cNvPr>
          <p:cNvSpPr txBox="1"/>
          <p:nvPr/>
        </p:nvSpPr>
        <p:spPr>
          <a:xfrm>
            <a:off x="6192011" y="3849044"/>
            <a:ext cx="5376101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2000" i="1" dirty="0"/>
              <a:t>T</a:t>
            </a:r>
            <a:r>
              <a:rPr lang="en-GB" sz="2000" i="1" dirty="0"/>
              <a:t>he 3 represents three ones.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51E3FDE-AA19-4D7E-BBD0-2499F038026B}"/>
              </a:ext>
            </a:extLst>
          </p:cNvPr>
          <p:cNvGrpSpPr/>
          <p:nvPr/>
        </p:nvGrpSpPr>
        <p:grpSpPr>
          <a:xfrm>
            <a:off x="2778542" y="2057906"/>
            <a:ext cx="659858" cy="2503756"/>
            <a:chOff x="4358978" y="4132696"/>
            <a:chExt cx="427225" cy="1621057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E7A21AC-0444-4114-A56D-E3D1F22579E9}"/>
                </a:ext>
              </a:extLst>
            </p:cNvPr>
            <p:cNvSpPr/>
            <p:nvPr/>
          </p:nvSpPr>
          <p:spPr>
            <a:xfrm>
              <a:off x="4401079" y="4132696"/>
              <a:ext cx="341842" cy="341841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120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08A674F-B57D-4CBC-8005-316FA973F846}"/>
                </a:ext>
              </a:extLst>
            </p:cNvPr>
            <p:cNvSpPr txBox="1"/>
            <p:nvPr/>
          </p:nvSpPr>
          <p:spPr>
            <a:xfrm>
              <a:off x="4358978" y="4191798"/>
              <a:ext cx="418462" cy="21919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0.1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085FB4B-B5E4-4FE5-9470-17B08F1604A1}"/>
                </a:ext>
              </a:extLst>
            </p:cNvPr>
            <p:cNvSpPr/>
            <p:nvPr/>
          </p:nvSpPr>
          <p:spPr>
            <a:xfrm>
              <a:off x="4404000" y="4577601"/>
              <a:ext cx="341842" cy="341841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120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42CEA70-FEE3-4979-8E21-093CDD4BFD06}"/>
                </a:ext>
              </a:extLst>
            </p:cNvPr>
            <p:cNvSpPr txBox="1"/>
            <p:nvPr/>
          </p:nvSpPr>
          <p:spPr>
            <a:xfrm>
              <a:off x="4361899" y="4636703"/>
              <a:ext cx="418462" cy="21919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0.1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B2A0EBB-0613-4A43-90EF-321AB4F6F758}"/>
                </a:ext>
              </a:extLst>
            </p:cNvPr>
            <p:cNvSpPr/>
            <p:nvPr/>
          </p:nvSpPr>
          <p:spPr>
            <a:xfrm>
              <a:off x="4406921" y="4999138"/>
              <a:ext cx="341842" cy="341841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120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2893FFA-5D98-4A5E-8A6C-6E4059C67AAF}"/>
                </a:ext>
              </a:extLst>
            </p:cNvPr>
            <p:cNvSpPr txBox="1"/>
            <p:nvPr/>
          </p:nvSpPr>
          <p:spPr>
            <a:xfrm>
              <a:off x="4364820" y="5058239"/>
              <a:ext cx="418462" cy="21919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0.1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B67BB60-E9A8-4936-BF7D-2155507D38FD}"/>
                </a:ext>
              </a:extLst>
            </p:cNvPr>
            <p:cNvSpPr/>
            <p:nvPr/>
          </p:nvSpPr>
          <p:spPr>
            <a:xfrm>
              <a:off x="4409842" y="5411912"/>
              <a:ext cx="341842" cy="341841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12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DA88AE4-7D29-4868-A82D-2FE860FBC930}"/>
                </a:ext>
              </a:extLst>
            </p:cNvPr>
            <p:cNvSpPr txBox="1"/>
            <p:nvPr/>
          </p:nvSpPr>
          <p:spPr>
            <a:xfrm>
              <a:off x="4367741" y="5471013"/>
              <a:ext cx="418462" cy="21919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0.1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86F9E25-CC93-4BD7-81EC-BA5C7081C91A}"/>
              </a:ext>
            </a:extLst>
          </p:cNvPr>
          <p:cNvGrpSpPr/>
          <p:nvPr/>
        </p:nvGrpSpPr>
        <p:grpSpPr>
          <a:xfrm>
            <a:off x="4056277" y="2057905"/>
            <a:ext cx="669578" cy="1216981"/>
            <a:chOff x="3430290" y="2057905"/>
            <a:chExt cx="669578" cy="121698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22F3463-6731-4A33-B954-5C2C998EBD5C}"/>
                </a:ext>
              </a:extLst>
            </p:cNvPr>
            <p:cNvGrpSpPr/>
            <p:nvPr/>
          </p:nvGrpSpPr>
          <p:grpSpPr>
            <a:xfrm>
              <a:off x="3430290" y="2057905"/>
              <a:ext cx="664901" cy="527981"/>
              <a:chOff x="470679" y="3447045"/>
              <a:chExt cx="575098" cy="456671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6B3DEA2-C103-49BB-AB63-1CC544C8649F}"/>
                  </a:ext>
                </a:extLst>
              </p:cNvPr>
              <p:cNvSpPr/>
              <p:nvPr/>
            </p:nvSpPr>
            <p:spPr>
              <a:xfrm>
                <a:off x="529019" y="3447045"/>
                <a:ext cx="456671" cy="456671"/>
              </a:xfrm>
              <a:prstGeom prst="ellipse">
                <a:avLst/>
              </a:prstGeom>
              <a:solidFill>
                <a:srgbClr val="7EC23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 sz="120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1CCD682-3F99-4AF4-80DE-0F6BC3F8841E}"/>
                  </a:ext>
                </a:extLst>
              </p:cNvPr>
              <p:cNvSpPr txBox="1"/>
              <p:nvPr/>
            </p:nvSpPr>
            <p:spPr>
              <a:xfrm>
                <a:off x="470679" y="3527499"/>
                <a:ext cx="575098" cy="29282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0.01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1FAF280-AE20-4C10-B043-75664E61BD50}"/>
                </a:ext>
              </a:extLst>
            </p:cNvPr>
            <p:cNvGrpSpPr/>
            <p:nvPr/>
          </p:nvGrpSpPr>
          <p:grpSpPr>
            <a:xfrm>
              <a:off x="3434967" y="2746905"/>
              <a:ext cx="664901" cy="527981"/>
              <a:chOff x="470679" y="3447045"/>
              <a:chExt cx="575098" cy="456671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23F78EDA-4DD8-426E-97D6-CB14479BEADD}"/>
                  </a:ext>
                </a:extLst>
              </p:cNvPr>
              <p:cNvSpPr/>
              <p:nvPr/>
            </p:nvSpPr>
            <p:spPr>
              <a:xfrm>
                <a:off x="529019" y="3447045"/>
                <a:ext cx="456671" cy="456671"/>
              </a:xfrm>
              <a:prstGeom prst="ellipse">
                <a:avLst/>
              </a:prstGeom>
              <a:solidFill>
                <a:srgbClr val="7EC23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 sz="120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155CB4F-9CD9-43D9-A0C8-EE0B3047D759}"/>
                  </a:ext>
                </a:extLst>
              </p:cNvPr>
              <p:cNvSpPr txBox="1"/>
              <p:nvPr/>
            </p:nvSpPr>
            <p:spPr>
              <a:xfrm>
                <a:off x="470679" y="3527499"/>
                <a:ext cx="575098" cy="29282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0.01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F65EFD6-0895-408D-92BF-1FC1E27E5EAF}"/>
              </a:ext>
            </a:extLst>
          </p:cNvPr>
          <p:cNvGrpSpPr/>
          <p:nvPr/>
        </p:nvGrpSpPr>
        <p:grpSpPr>
          <a:xfrm>
            <a:off x="1505319" y="2057906"/>
            <a:ext cx="655346" cy="1866218"/>
            <a:chOff x="4358978" y="4132696"/>
            <a:chExt cx="424304" cy="1208283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07C7831-289F-49D3-8AB2-8470E252CDFC}"/>
                </a:ext>
              </a:extLst>
            </p:cNvPr>
            <p:cNvSpPr/>
            <p:nvPr/>
          </p:nvSpPr>
          <p:spPr>
            <a:xfrm>
              <a:off x="4401079" y="4132696"/>
              <a:ext cx="341842" cy="34184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120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1F1B715-E840-48A3-B2B6-7ECFEF202D2B}"/>
                </a:ext>
              </a:extLst>
            </p:cNvPr>
            <p:cNvSpPr txBox="1"/>
            <p:nvPr/>
          </p:nvSpPr>
          <p:spPr>
            <a:xfrm>
              <a:off x="4358978" y="4191799"/>
              <a:ext cx="418462" cy="21919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1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AF4DFD4-8140-475C-B701-3F427C3E2436}"/>
                </a:ext>
              </a:extLst>
            </p:cNvPr>
            <p:cNvSpPr/>
            <p:nvPr/>
          </p:nvSpPr>
          <p:spPr>
            <a:xfrm>
              <a:off x="4404000" y="4577601"/>
              <a:ext cx="341842" cy="34184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120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A70A9C3-78F3-45EF-BE9C-3B08F4410907}"/>
                </a:ext>
              </a:extLst>
            </p:cNvPr>
            <p:cNvSpPr txBox="1"/>
            <p:nvPr/>
          </p:nvSpPr>
          <p:spPr>
            <a:xfrm>
              <a:off x="4361899" y="4636703"/>
              <a:ext cx="418462" cy="21919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1</a:t>
              </a: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8B87BE2-49B7-456A-8ABA-620EC318EBB9}"/>
                </a:ext>
              </a:extLst>
            </p:cNvPr>
            <p:cNvSpPr/>
            <p:nvPr/>
          </p:nvSpPr>
          <p:spPr>
            <a:xfrm>
              <a:off x="4406921" y="4999138"/>
              <a:ext cx="341842" cy="34184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120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9D94434-EF57-4C72-87EE-A72848639439}"/>
                </a:ext>
              </a:extLst>
            </p:cNvPr>
            <p:cNvSpPr txBox="1"/>
            <p:nvPr/>
          </p:nvSpPr>
          <p:spPr>
            <a:xfrm>
              <a:off x="4364820" y="5058240"/>
              <a:ext cx="418462" cy="21919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400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5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B2787121-F43B-4E9B-AFF3-EC55E82F883A}"/>
              </a:ext>
            </a:extLst>
          </p:cNvPr>
          <p:cNvGrpSpPr/>
          <p:nvPr/>
        </p:nvGrpSpPr>
        <p:grpSpPr>
          <a:xfrm>
            <a:off x="2782233" y="2057906"/>
            <a:ext cx="655346" cy="1866218"/>
            <a:chOff x="4358978" y="4132696"/>
            <a:chExt cx="424304" cy="1208283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C65E0B6-6E2E-4C32-8460-CEC935C15EB2}"/>
                </a:ext>
              </a:extLst>
            </p:cNvPr>
            <p:cNvSpPr/>
            <p:nvPr/>
          </p:nvSpPr>
          <p:spPr>
            <a:xfrm>
              <a:off x="4401079" y="4132696"/>
              <a:ext cx="341842" cy="34184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120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DD7A532-868A-4905-8345-11C165D9C77D}"/>
                </a:ext>
              </a:extLst>
            </p:cNvPr>
            <p:cNvSpPr txBox="1"/>
            <p:nvPr/>
          </p:nvSpPr>
          <p:spPr>
            <a:xfrm>
              <a:off x="4358978" y="4191799"/>
              <a:ext cx="418462" cy="21919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1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E391E18-E77E-4302-9DCD-F05FD9721B04}"/>
                </a:ext>
              </a:extLst>
            </p:cNvPr>
            <p:cNvSpPr/>
            <p:nvPr/>
          </p:nvSpPr>
          <p:spPr>
            <a:xfrm>
              <a:off x="4404000" y="4577601"/>
              <a:ext cx="341842" cy="34184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120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DAFD7A7-6259-4F69-993F-6803075F2E8A}"/>
                </a:ext>
              </a:extLst>
            </p:cNvPr>
            <p:cNvSpPr txBox="1"/>
            <p:nvPr/>
          </p:nvSpPr>
          <p:spPr>
            <a:xfrm>
              <a:off x="4361899" y="4636703"/>
              <a:ext cx="418462" cy="21919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1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F5BA562-9194-4982-9A71-A3B62A7976B5}"/>
                </a:ext>
              </a:extLst>
            </p:cNvPr>
            <p:cNvSpPr/>
            <p:nvPr/>
          </p:nvSpPr>
          <p:spPr>
            <a:xfrm>
              <a:off x="4406921" y="4999138"/>
              <a:ext cx="341842" cy="34184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120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07A0B90-AC13-4DAF-B758-EF6C295E4AE2}"/>
                </a:ext>
              </a:extLst>
            </p:cNvPr>
            <p:cNvSpPr txBox="1"/>
            <p:nvPr/>
          </p:nvSpPr>
          <p:spPr>
            <a:xfrm>
              <a:off x="4364820" y="5058240"/>
              <a:ext cx="418462" cy="21919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1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B2CB65BF-E713-46F9-B3E9-7300B5EFA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r>
              <a:rPr lang="en-US" altLang="en-US" dirty="0"/>
              <a:t>5NPV-2 Place value in decimal fractions</a:t>
            </a:r>
            <a:endParaRPr lang="en-GB" kern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81DC86-99D2-415A-A762-77FDA8EB6FED}"/>
              </a:ext>
            </a:extLst>
          </p:cNvPr>
          <p:cNvSpPr txBox="1">
            <a:spLocks/>
          </p:cNvSpPr>
          <p:nvPr/>
        </p:nvSpPr>
        <p:spPr>
          <a:xfrm>
            <a:off x="6192012" y="1567969"/>
            <a:ext cx="5390389" cy="4433819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Say and reveal </a:t>
            </a: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the value of each column of counters.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Write the total value as an addition equation.</a:t>
            </a: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What do you notice? Does it matter that the counters are in a different order?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hat is the value of the 4?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epeat for other numbers that have two decimal places, using different arrangements.</a:t>
            </a:r>
            <a:endParaRPr lang="en-GB" sz="20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01214F3C-797D-4FDA-B9C4-6BA95DC68379}"/>
              </a:ext>
            </a:extLst>
          </p:cNvPr>
          <p:cNvSpPr txBox="1"/>
          <p:nvPr/>
        </p:nvSpPr>
        <p:spPr>
          <a:xfrm>
            <a:off x="6177723" y="4208815"/>
            <a:ext cx="5390390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2000" i="1" dirty="0"/>
              <a:t>T</a:t>
            </a:r>
            <a:r>
              <a:rPr lang="en-GB" sz="2000" i="1" dirty="0"/>
              <a:t>he 4 represents four tenths.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134A03-312B-436B-B2E5-E8F15A5A5C72}"/>
              </a:ext>
            </a:extLst>
          </p:cNvPr>
          <p:cNvSpPr txBox="1"/>
          <p:nvPr/>
        </p:nvSpPr>
        <p:spPr bwMode="auto">
          <a:xfrm>
            <a:off x="3035288" y="5210472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+mj-lt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FAB40C-C987-441F-A536-079B80976BDF}"/>
              </a:ext>
            </a:extLst>
          </p:cNvPr>
          <p:cNvSpPr txBox="1"/>
          <p:nvPr/>
        </p:nvSpPr>
        <p:spPr bwMode="auto">
          <a:xfrm>
            <a:off x="4117535" y="5210471"/>
            <a:ext cx="5405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+mj-lt"/>
                <a:ea typeface="Myriad Pro Semibold" charset="0"/>
                <a:cs typeface="Myriad Pro Semibold" charset="0"/>
              </a:rPr>
              <a:t>0.4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A22462-AA71-40F2-990E-D8FDD4627FC3}"/>
              </a:ext>
            </a:extLst>
          </p:cNvPr>
          <p:cNvSpPr txBox="1"/>
          <p:nvPr/>
        </p:nvSpPr>
        <p:spPr bwMode="auto">
          <a:xfrm>
            <a:off x="1487764" y="5210470"/>
            <a:ext cx="68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+mj-lt"/>
                <a:ea typeface="Myriad Pro Semibold" charset="0"/>
                <a:cs typeface="Myriad Pro Semibold" charset="0"/>
              </a:rPr>
              <a:t>0.02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573143-7C82-4B60-BA98-C78AFACFD2DC}"/>
              </a:ext>
            </a:extLst>
          </p:cNvPr>
          <p:cNvSpPr txBox="1"/>
          <p:nvPr/>
        </p:nvSpPr>
        <p:spPr bwMode="auto">
          <a:xfrm>
            <a:off x="4615387" y="5210470"/>
            <a:ext cx="13489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+mj-lt"/>
                <a:ea typeface="Myriad Pro Semibold" charset="0"/>
                <a:cs typeface="Myriad Pro Semibold" charset="0"/>
              </a:rPr>
              <a:t>= 3.42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204F221-856B-4509-B84C-5C626870E740}"/>
              </a:ext>
            </a:extLst>
          </p:cNvPr>
          <p:cNvGrpSpPr/>
          <p:nvPr/>
        </p:nvGrpSpPr>
        <p:grpSpPr>
          <a:xfrm>
            <a:off x="2375975" y="5210470"/>
            <a:ext cx="1568295" cy="400110"/>
            <a:chOff x="4033846" y="4799699"/>
            <a:chExt cx="2085867" cy="40011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B8D6881-550A-43EF-ACC6-2544E04A4067}"/>
                </a:ext>
              </a:extLst>
            </p:cNvPr>
            <p:cNvSpPr txBox="1"/>
            <p:nvPr/>
          </p:nvSpPr>
          <p:spPr>
            <a:xfrm>
              <a:off x="4033846" y="4799699"/>
              <a:ext cx="4438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2000" dirty="0"/>
                <a:t>+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A8A34C5-2BEA-42D8-8CBF-EF2FBE116DC5}"/>
                </a:ext>
              </a:extLst>
            </p:cNvPr>
            <p:cNvSpPr txBox="1"/>
            <p:nvPr/>
          </p:nvSpPr>
          <p:spPr>
            <a:xfrm>
              <a:off x="5675824" y="4799699"/>
              <a:ext cx="4438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2000" dirty="0"/>
                <a:t>+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ED476E-8362-4321-8B92-DD73AD859328}"/>
              </a:ext>
            </a:extLst>
          </p:cNvPr>
          <p:cNvGrpSpPr/>
          <p:nvPr/>
        </p:nvGrpSpPr>
        <p:grpSpPr>
          <a:xfrm>
            <a:off x="1513234" y="2057905"/>
            <a:ext cx="669578" cy="1216981"/>
            <a:chOff x="3430290" y="2057905"/>
            <a:chExt cx="669578" cy="1216981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57AE4C4-579B-432F-B4F3-5E01BE6B4847}"/>
                </a:ext>
              </a:extLst>
            </p:cNvPr>
            <p:cNvGrpSpPr/>
            <p:nvPr/>
          </p:nvGrpSpPr>
          <p:grpSpPr>
            <a:xfrm>
              <a:off x="3430290" y="2057905"/>
              <a:ext cx="664901" cy="527981"/>
              <a:chOff x="470679" y="3447045"/>
              <a:chExt cx="575098" cy="456671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35A2063E-328D-4B52-9344-031ADD577967}"/>
                  </a:ext>
                </a:extLst>
              </p:cNvPr>
              <p:cNvSpPr/>
              <p:nvPr/>
            </p:nvSpPr>
            <p:spPr>
              <a:xfrm>
                <a:off x="529019" y="3447045"/>
                <a:ext cx="456671" cy="456671"/>
              </a:xfrm>
              <a:prstGeom prst="ellipse">
                <a:avLst/>
              </a:prstGeom>
              <a:solidFill>
                <a:srgbClr val="7EC23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 sz="120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C8AF92D-CE96-4C6D-83DA-57BB978357B9}"/>
                  </a:ext>
                </a:extLst>
              </p:cNvPr>
              <p:cNvSpPr txBox="1"/>
              <p:nvPr/>
            </p:nvSpPr>
            <p:spPr>
              <a:xfrm>
                <a:off x="470679" y="3527499"/>
                <a:ext cx="575098" cy="29282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0.01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BE995C8-3E64-4E77-B83E-692CEAB392B2}"/>
                </a:ext>
              </a:extLst>
            </p:cNvPr>
            <p:cNvGrpSpPr/>
            <p:nvPr/>
          </p:nvGrpSpPr>
          <p:grpSpPr>
            <a:xfrm>
              <a:off x="3434967" y="2746905"/>
              <a:ext cx="664901" cy="527981"/>
              <a:chOff x="470679" y="3447045"/>
              <a:chExt cx="575098" cy="456671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2F42E828-34F6-45FB-95B0-39DDB27381E4}"/>
                  </a:ext>
                </a:extLst>
              </p:cNvPr>
              <p:cNvSpPr/>
              <p:nvPr/>
            </p:nvSpPr>
            <p:spPr>
              <a:xfrm>
                <a:off x="529019" y="3447045"/>
                <a:ext cx="456671" cy="456671"/>
              </a:xfrm>
              <a:prstGeom prst="ellipse">
                <a:avLst/>
              </a:prstGeom>
              <a:solidFill>
                <a:srgbClr val="7EC23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 sz="120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C32EA6B-C6A4-4392-B2A8-FBCEA54E0304}"/>
                  </a:ext>
                </a:extLst>
              </p:cNvPr>
              <p:cNvSpPr txBox="1"/>
              <p:nvPr/>
            </p:nvSpPr>
            <p:spPr>
              <a:xfrm>
                <a:off x="470679" y="3527499"/>
                <a:ext cx="575098" cy="29282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0.01</a:t>
                </a: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322D4D2-6422-4337-83D0-F92579A79879}"/>
              </a:ext>
            </a:extLst>
          </p:cNvPr>
          <p:cNvGrpSpPr/>
          <p:nvPr/>
        </p:nvGrpSpPr>
        <p:grpSpPr>
          <a:xfrm>
            <a:off x="4055456" y="2057906"/>
            <a:ext cx="659858" cy="2503756"/>
            <a:chOff x="4358978" y="4132696"/>
            <a:chExt cx="427225" cy="1621057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B080AFC-1591-4007-BB1C-0B772A20C571}"/>
                </a:ext>
              </a:extLst>
            </p:cNvPr>
            <p:cNvSpPr/>
            <p:nvPr/>
          </p:nvSpPr>
          <p:spPr>
            <a:xfrm>
              <a:off x="4401079" y="4132696"/>
              <a:ext cx="341842" cy="341841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12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4D3135E-CA62-4155-A715-472ACFB26E18}"/>
                </a:ext>
              </a:extLst>
            </p:cNvPr>
            <p:cNvSpPr txBox="1"/>
            <p:nvPr/>
          </p:nvSpPr>
          <p:spPr>
            <a:xfrm>
              <a:off x="4358978" y="4191798"/>
              <a:ext cx="418462" cy="21919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0.1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C22B1E3-D439-4589-BB36-5AF877206473}"/>
                </a:ext>
              </a:extLst>
            </p:cNvPr>
            <p:cNvSpPr/>
            <p:nvPr/>
          </p:nvSpPr>
          <p:spPr>
            <a:xfrm>
              <a:off x="4404000" y="4577601"/>
              <a:ext cx="341842" cy="341841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120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70B57DE-E8A0-4687-B6D5-A33614CB527A}"/>
                </a:ext>
              </a:extLst>
            </p:cNvPr>
            <p:cNvSpPr txBox="1"/>
            <p:nvPr/>
          </p:nvSpPr>
          <p:spPr>
            <a:xfrm>
              <a:off x="4361899" y="4636703"/>
              <a:ext cx="418462" cy="21919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0.1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76414C9-CA55-4AE2-8E8D-8B3DC01483FB}"/>
                </a:ext>
              </a:extLst>
            </p:cNvPr>
            <p:cNvSpPr/>
            <p:nvPr/>
          </p:nvSpPr>
          <p:spPr>
            <a:xfrm>
              <a:off x="4406921" y="4999138"/>
              <a:ext cx="341842" cy="341841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120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3949456-BFE8-4D05-8E6F-0FFA53E0721F}"/>
                </a:ext>
              </a:extLst>
            </p:cNvPr>
            <p:cNvSpPr txBox="1"/>
            <p:nvPr/>
          </p:nvSpPr>
          <p:spPr>
            <a:xfrm>
              <a:off x="4364820" y="5058239"/>
              <a:ext cx="418462" cy="21919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0.1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5338889-15D9-48B8-B41C-43DBEA850EEB}"/>
                </a:ext>
              </a:extLst>
            </p:cNvPr>
            <p:cNvSpPr/>
            <p:nvPr/>
          </p:nvSpPr>
          <p:spPr>
            <a:xfrm>
              <a:off x="4409842" y="5411912"/>
              <a:ext cx="341842" cy="341841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120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B3A2869-7A1F-4B67-A689-C34BF588B168}"/>
                </a:ext>
              </a:extLst>
            </p:cNvPr>
            <p:cNvSpPr txBox="1"/>
            <p:nvPr/>
          </p:nvSpPr>
          <p:spPr>
            <a:xfrm>
              <a:off x="4367741" y="5471013"/>
              <a:ext cx="418462" cy="21919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863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1, Learning Outcome 2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9224A1-18A6-41E2-BD72-F3899C4A551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1.23 Composition and calculation: tenths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27464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97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31CDB22-9133-4A2B-A72D-C6271E682E68}"/>
              </a:ext>
            </a:extLst>
          </p:cNvPr>
          <p:cNvGrpSpPr/>
          <p:nvPr/>
        </p:nvGrpSpPr>
        <p:grpSpPr>
          <a:xfrm>
            <a:off x="1614554" y="5653158"/>
            <a:ext cx="1837587" cy="617400"/>
            <a:chOff x="2419083" y="5653158"/>
            <a:chExt cx="1837587" cy="617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42F7911-683B-43DA-87F1-BC1A0AEB65AE}"/>
                </a:ext>
              </a:extLst>
            </p:cNvPr>
            <p:cNvSpPr/>
            <p:nvPr/>
          </p:nvSpPr>
          <p:spPr>
            <a:xfrm>
              <a:off x="3652783" y="5653158"/>
              <a:ext cx="603887" cy="300904"/>
            </a:xfrm>
            <a:prstGeom prst="rect">
              <a:avLst/>
            </a:prstGeom>
            <a:solidFill>
              <a:srgbClr val="BC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10C5E574-3F3F-4679-95FA-5D58BC93BAC3}"/>
                </a:ext>
              </a:extLst>
            </p:cNvPr>
            <p:cNvSpPr/>
            <p:nvPr/>
          </p:nvSpPr>
          <p:spPr>
            <a:xfrm>
              <a:off x="2419083" y="5969654"/>
              <a:ext cx="603887" cy="300904"/>
            </a:xfrm>
            <a:prstGeom prst="rect">
              <a:avLst/>
            </a:prstGeom>
            <a:solidFill>
              <a:srgbClr val="BC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066646B-318B-4E81-96E9-D6D010E8B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r>
              <a:rPr lang="en-US" altLang="en-US" dirty="0"/>
              <a:t>5NPV-2 Place value in decimal fractions</a:t>
            </a:r>
            <a:endParaRPr lang="en-GB" kern="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5B4B82-DE4E-4697-B722-98718F1DC63D}"/>
              </a:ext>
            </a:extLst>
          </p:cNvPr>
          <p:cNvSpPr txBox="1"/>
          <p:nvPr/>
        </p:nvSpPr>
        <p:spPr>
          <a:xfrm>
            <a:off x="506350" y="2910601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/>
              <a:t>0.42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97EB59-7D56-41C1-9722-0310D54EC8FA}"/>
              </a:ext>
            </a:extLst>
          </p:cNvPr>
          <p:cNvSpPr txBox="1"/>
          <p:nvPr/>
        </p:nvSpPr>
        <p:spPr>
          <a:xfrm>
            <a:off x="6137053" y="2787861"/>
            <a:ext cx="17460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GB" sz="2200" b="1" dirty="0"/>
              <a:t>4 tenths and</a:t>
            </a:r>
          </a:p>
          <a:p>
            <a:pPr algn="r">
              <a:buNone/>
            </a:pPr>
            <a:r>
              <a:rPr lang="en-GB" sz="2200" b="1" dirty="0"/>
              <a:t>2 hundredths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8F0524D-9A5F-413B-BB05-CEB55B75A99A}"/>
              </a:ext>
            </a:extLst>
          </p:cNvPr>
          <p:cNvCxnSpPr>
            <a:cxnSpLocks/>
          </p:cNvCxnSpPr>
          <p:nvPr/>
        </p:nvCxnSpPr>
        <p:spPr>
          <a:xfrm flipV="1">
            <a:off x="1922645" y="2378305"/>
            <a:ext cx="552568" cy="655791"/>
          </a:xfrm>
          <a:prstGeom prst="line">
            <a:avLst/>
          </a:prstGeom>
          <a:ln w="15875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6216003-CB11-4BDD-837D-ACA64B556FB6}"/>
              </a:ext>
            </a:extLst>
          </p:cNvPr>
          <p:cNvCxnSpPr>
            <a:cxnSpLocks/>
          </p:cNvCxnSpPr>
          <p:nvPr/>
        </p:nvCxnSpPr>
        <p:spPr>
          <a:xfrm>
            <a:off x="5055277" y="2394132"/>
            <a:ext cx="552568" cy="655791"/>
          </a:xfrm>
          <a:prstGeom prst="line">
            <a:avLst/>
          </a:prstGeom>
          <a:ln w="15875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C77315B-B695-4F2A-9774-C981117E70C9}"/>
              </a:ext>
            </a:extLst>
          </p:cNvPr>
          <p:cNvCxnSpPr>
            <a:cxnSpLocks/>
          </p:cNvCxnSpPr>
          <p:nvPr/>
        </p:nvCxnSpPr>
        <p:spPr>
          <a:xfrm>
            <a:off x="1922645" y="3368296"/>
            <a:ext cx="552568" cy="655791"/>
          </a:xfrm>
          <a:prstGeom prst="line">
            <a:avLst/>
          </a:prstGeom>
          <a:ln w="15875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A64C5CD-E394-4B1A-BA95-38ED59466FA9}"/>
              </a:ext>
            </a:extLst>
          </p:cNvPr>
          <p:cNvCxnSpPr>
            <a:cxnSpLocks/>
          </p:cNvCxnSpPr>
          <p:nvPr/>
        </p:nvCxnSpPr>
        <p:spPr>
          <a:xfrm flipV="1">
            <a:off x="5055277" y="3384123"/>
            <a:ext cx="552568" cy="655791"/>
          </a:xfrm>
          <a:prstGeom prst="line">
            <a:avLst/>
          </a:prstGeom>
          <a:ln w="15875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D6A7677-A662-449B-B7B8-C0EF4CCF1B9E}"/>
              </a:ext>
            </a:extLst>
          </p:cNvPr>
          <p:cNvCxnSpPr>
            <a:cxnSpLocks/>
          </p:cNvCxnSpPr>
          <p:nvPr/>
        </p:nvCxnSpPr>
        <p:spPr>
          <a:xfrm flipV="1">
            <a:off x="1922645" y="3155291"/>
            <a:ext cx="3685200" cy="17775"/>
          </a:xfrm>
          <a:prstGeom prst="line">
            <a:avLst/>
          </a:prstGeom>
          <a:ln w="15875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E14A006-786E-4CC0-A992-D04C8A7958FD}"/>
              </a:ext>
            </a:extLst>
          </p:cNvPr>
          <p:cNvCxnSpPr>
            <a:cxnSpLocks/>
          </p:cNvCxnSpPr>
          <p:nvPr/>
        </p:nvCxnSpPr>
        <p:spPr>
          <a:xfrm flipV="1">
            <a:off x="3754024" y="2362803"/>
            <a:ext cx="13153" cy="1644364"/>
          </a:xfrm>
          <a:prstGeom prst="line">
            <a:avLst/>
          </a:prstGeom>
          <a:ln w="15875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F96740-31FD-441E-891E-16C458EB6A6B}"/>
              </a:ext>
            </a:extLst>
          </p:cNvPr>
          <p:cNvGrpSpPr/>
          <p:nvPr/>
        </p:nvGrpSpPr>
        <p:grpSpPr>
          <a:xfrm>
            <a:off x="2539556" y="1658067"/>
            <a:ext cx="2550732" cy="341841"/>
            <a:chOff x="3344086" y="1658066"/>
            <a:chExt cx="2550732" cy="34184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39AB3C9-F7E7-405E-8288-4157E1BC01AA}"/>
                </a:ext>
              </a:extLst>
            </p:cNvPr>
            <p:cNvGrpSpPr/>
            <p:nvPr/>
          </p:nvGrpSpPr>
          <p:grpSpPr>
            <a:xfrm>
              <a:off x="4571706" y="1658066"/>
              <a:ext cx="418462" cy="341841"/>
              <a:chOff x="1935227" y="2618471"/>
              <a:chExt cx="418462" cy="34184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C5475EF-42D5-41E9-99EA-85265AA840B6}"/>
                  </a:ext>
                </a:extLst>
              </p:cNvPr>
              <p:cNvSpPr/>
              <p:nvPr/>
            </p:nvSpPr>
            <p:spPr>
              <a:xfrm>
                <a:off x="1977328" y="2618471"/>
                <a:ext cx="341842" cy="341841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 sz="80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BED471-C1C4-4180-B337-BCA5D300ACB1}"/>
                  </a:ext>
                </a:extLst>
              </p:cNvPr>
              <p:cNvSpPr txBox="1"/>
              <p:nvPr/>
            </p:nvSpPr>
            <p:spPr>
              <a:xfrm>
                <a:off x="1935227" y="2664061"/>
                <a:ext cx="418462" cy="24622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1000" dirty="0"/>
                  <a:t>0.1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97A9EA-AD77-4746-8EE1-9623935EDDF0}"/>
                </a:ext>
              </a:extLst>
            </p:cNvPr>
            <p:cNvGrpSpPr/>
            <p:nvPr/>
          </p:nvGrpSpPr>
          <p:grpSpPr>
            <a:xfrm>
              <a:off x="4160101" y="1658066"/>
              <a:ext cx="418462" cy="341841"/>
              <a:chOff x="1938148" y="3063376"/>
              <a:chExt cx="418462" cy="34184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EA3784F-7779-40C2-B373-609ECF55A0CE}"/>
                  </a:ext>
                </a:extLst>
              </p:cNvPr>
              <p:cNvSpPr/>
              <p:nvPr/>
            </p:nvSpPr>
            <p:spPr>
              <a:xfrm>
                <a:off x="1980249" y="3063376"/>
                <a:ext cx="341842" cy="341841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 sz="80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CB523C-4E56-4064-B9A7-E577F599F635}"/>
                  </a:ext>
                </a:extLst>
              </p:cNvPr>
              <p:cNvSpPr txBox="1"/>
              <p:nvPr/>
            </p:nvSpPr>
            <p:spPr>
              <a:xfrm>
                <a:off x="1938148" y="3108966"/>
                <a:ext cx="418462" cy="24622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1000" dirty="0"/>
                  <a:t>0.1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32C09CD-CAA8-4032-95A4-2A153326A946}"/>
                </a:ext>
              </a:extLst>
            </p:cNvPr>
            <p:cNvGrpSpPr/>
            <p:nvPr/>
          </p:nvGrpSpPr>
          <p:grpSpPr>
            <a:xfrm>
              <a:off x="5035147" y="1658066"/>
              <a:ext cx="430490" cy="341841"/>
              <a:chOff x="2915091" y="2618471"/>
              <a:chExt cx="430490" cy="34184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3BD7FF-2368-4462-AAE6-3F27C07526DA}"/>
                  </a:ext>
                </a:extLst>
              </p:cNvPr>
              <p:cNvSpPr/>
              <p:nvPr/>
            </p:nvSpPr>
            <p:spPr>
              <a:xfrm>
                <a:off x="2958761" y="2618471"/>
                <a:ext cx="341841" cy="341841"/>
              </a:xfrm>
              <a:prstGeom prst="ellipse">
                <a:avLst/>
              </a:prstGeom>
              <a:solidFill>
                <a:srgbClr val="7EC234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 sz="80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6FA5B3-5F28-4434-855F-9ED12B6AB6D4}"/>
                  </a:ext>
                </a:extLst>
              </p:cNvPr>
              <p:cNvSpPr txBox="1"/>
              <p:nvPr/>
            </p:nvSpPr>
            <p:spPr>
              <a:xfrm>
                <a:off x="2915091" y="2665181"/>
                <a:ext cx="430490" cy="24622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1000" dirty="0"/>
                  <a:t>0.01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5A92EE2-38D0-4F30-B2D1-B6429EB3F4C6}"/>
                </a:ext>
              </a:extLst>
            </p:cNvPr>
            <p:cNvGrpSpPr/>
            <p:nvPr/>
          </p:nvGrpSpPr>
          <p:grpSpPr>
            <a:xfrm>
              <a:off x="5464328" y="1658066"/>
              <a:ext cx="430490" cy="341841"/>
              <a:chOff x="2918119" y="3064564"/>
              <a:chExt cx="430490" cy="34184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7BA20EB-B4F0-4920-B1AF-F2E8CD557081}"/>
                  </a:ext>
                </a:extLst>
              </p:cNvPr>
              <p:cNvSpPr/>
              <p:nvPr/>
            </p:nvSpPr>
            <p:spPr>
              <a:xfrm>
                <a:off x="2961789" y="3064564"/>
                <a:ext cx="341841" cy="341841"/>
              </a:xfrm>
              <a:prstGeom prst="ellipse">
                <a:avLst/>
              </a:prstGeom>
              <a:solidFill>
                <a:srgbClr val="7EC234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 sz="80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403AF3-A67D-403A-A278-74D825C052ED}"/>
                  </a:ext>
                </a:extLst>
              </p:cNvPr>
              <p:cNvSpPr txBox="1"/>
              <p:nvPr/>
            </p:nvSpPr>
            <p:spPr>
              <a:xfrm>
                <a:off x="2918119" y="3111274"/>
                <a:ext cx="430490" cy="24622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1000" dirty="0"/>
                  <a:t>0.01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229825B-1B79-49CF-9FBE-9C40DB937201}"/>
                </a:ext>
              </a:extLst>
            </p:cNvPr>
            <p:cNvGrpSpPr/>
            <p:nvPr/>
          </p:nvGrpSpPr>
          <p:grpSpPr>
            <a:xfrm>
              <a:off x="3755691" y="1658066"/>
              <a:ext cx="418462" cy="341841"/>
              <a:chOff x="1935227" y="2618471"/>
              <a:chExt cx="418462" cy="341841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5832EB6-72BB-4F91-80C1-AD3A3A837CA7}"/>
                  </a:ext>
                </a:extLst>
              </p:cNvPr>
              <p:cNvSpPr/>
              <p:nvPr/>
            </p:nvSpPr>
            <p:spPr>
              <a:xfrm>
                <a:off x="1977328" y="2618471"/>
                <a:ext cx="341842" cy="341841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 sz="80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1A3A497-7E6E-4B68-9985-7543CA10D84A}"/>
                  </a:ext>
                </a:extLst>
              </p:cNvPr>
              <p:cNvSpPr txBox="1"/>
              <p:nvPr/>
            </p:nvSpPr>
            <p:spPr>
              <a:xfrm>
                <a:off x="1935227" y="2664061"/>
                <a:ext cx="418462" cy="24622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1000" dirty="0"/>
                  <a:t>0.1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3AC14FF-91DC-4506-B8AC-07B90D512144}"/>
                </a:ext>
              </a:extLst>
            </p:cNvPr>
            <p:cNvGrpSpPr/>
            <p:nvPr/>
          </p:nvGrpSpPr>
          <p:grpSpPr>
            <a:xfrm>
              <a:off x="3344086" y="1658066"/>
              <a:ext cx="418462" cy="341841"/>
              <a:chOff x="1938148" y="3063376"/>
              <a:chExt cx="418462" cy="341841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AD10417-43CA-4AA7-A2E9-6790BD5E4014}"/>
                  </a:ext>
                </a:extLst>
              </p:cNvPr>
              <p:cNvSpPr/>
              <p:nvPr/>
            </p:nvSpPr>
            <p:spPr>
              <a:xfrm>
                <a:off x="1980249" y="3063376"/>
                <a:ext cx="341842" cy="341841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 sz="80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4406AAD-91FC-4E0D-886F-5E2D87AF1B0E}"/>
                  </a:ext>
                </a:extLst>
              </p:cNvPr>
              <p:cNvSpPr txBox="1"/>
              <p:nvPr/>
            </p:nvSpPr>
            <p:spPr>
              <a:xfrm>
                <a:off x="1938148" y="3108966"/>
                <a:ext cx="418462" cy="24622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1000" dirty="0"/>
                  <a:t>0.1</a:t>
                </a:r>
              </a:p>
            </p:txBody>
          </p:sp>
        </p:grpSp>
      </p:grpSp>
      <p:graphicFrame>
        <p:nvGraphicFramePr>
          <p:cNvPr id="48" name="Table 3">
            <a:extLst>
              <a:ext uri="{FF2B5EF4-FFF2-40B4-BE49-F238E27FC236}">
                <a16:creationId xmlns:a16="http://schemas.microsoft.com/office/drawing/2014/main" id="{B3554090-8A3C-4A23-B610-92B93F8886C8}"/>
              </a:ext>
            </a:extLst>
          </p:cNvPr>
          <p:cNvGraphicFramePr>
            <a:graphicFrameLocks noGrp="1"/>
          </p:cNvGraphicFramePr>
          <p:nvPr/>
        </p:nvGraphicFramePr>
        <p:xfrm>
          <a:off x="990511" y="4377483"/>
          <a:ext cx="5553918" cy="1902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102">
                  <a:extLst>
                    <a:ext uri="{9D8B030D-6E8A-4147-A177-3AD203B41FA5}">
                      <a16:colId xmlns:a16="http://schemas.microsoft.com/office/drawing/2014/main" val="2080570269"/>
                    </a:ext>
                  </a:extLst>
                </a:gridCol>
                <a:gridCol w="617102">
                  <a:extLst>
                    <a:ext uri="{9D8B030D-6E8A-4147-A177-3AD203B41FA5}">
                      <a16:colId xmlns:a16="http://schemas.microsoft.com/office/drawing/2014/main" val="997338931"/>
                    </a:ext>
                  </a:extLst>
                </a:gridCol>
                <a:gridCol w="617102">
                  <a:extLst>
                    <a:ext uri="{9D8B030D-6E8A-4147-A177-3AD203B41FA5}">
                      <a16:colId xmlns:a16="http://schemas.microsoft.com/office/drawing/2014/main" val="2957847936"/>
                    </a:ext>
                  </a:extLst>
                </a:gridCol>
                <a:gridCol w="617102">
                  <a:extLst>
                    <a:ext uri="{9D8B030D-6E8A-4147-A177-3AD203B41FA5}">
                      <a16:colId xmlns:a16="http://schemas.microsoft.com/office/drawing/2014/main" val="2775375010"/>
                    </a:ext>
                  </a:extLst>
                </a:gridCol>
                <a:gridCol w="617102">
                  <a:extLst>
                    <a:ext uri="{9D8B030D-6E8A-4147-A177-3AD203B41FA5}">
                      <a16:colId xmlns:a16="http://schemas.microsoft.com/office/drawing/2014/main" val="2893316661"/>
                    </a:ext>
                  </a:extLst>
                </a:gridCol>
                <a:gridCol w="617102">
                  <a:extLst>
                    <a:ext uri="{9D8B030D-6E8A-4147-A177-3AD203B41FA5}">
                      <a16:colId xmlns:a16="http://schemas.microsoft.com/office/drawing/2014/main" val="2610263126"/>
                    </a:ext>
                  </a:extLst>
                </a:gridCol>
                <a:gridCol w="617102">
                  <a:extLst>
                    <a:ext uri="{9D8B030D-6E8A-4147-A177-3AD203B41FA5}">
                      <a16:colId xmlns:a16="http://schemas.microsoft.com/office/drawing/2014/main" val="881048969"/>
                    </a:ext>
                  </a:extLst>
                </a:gridCol>
                <a:gridCol w="617102">
                  <a:extLst>
                    <a:ext uri="{9D8B030D-6E8A-4147-A177-3AD203B41FA5}">
                      <a16:colId xmlns:a16="http://schemas.microsoft.com/office/drawing/2014/main" val="3430233233"/>
                    </a:ext>
                  </a:extLst>
                </a:gridCol>
                <a:gridCol w="617102">
                  <a:extLst>
                    <a:ext uri="{9D8B030D-6E8A-4147-A177-3AD203B41FA5}">
                      <a16:colId xmlns:a16="http://schemas.microsoft.com/office/drawing/2014/main" val="3472341822"/>
                    </a:ext>
                  </a:extLst>
                </a:gridCol>
              </a:tblGrid>
              <a:tr h="31705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266751"/>
                  </a:ext>
                </a:extLst>
              </a:tr>
              <a:tr h="317051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971683"/>
                  </a:ext>
                </a:extLst>
              </a:tr>
              <a:tr h="317051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762481"/>
                  </a:ext>
                </a:extLst>
              </a:tr>
              <a:tr h="317051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31775"/>
                  </a:ext>
                </a:extLst>
              </a:tr>
              <a:tr h="317051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265753"/>
                  </a:ext>
                </a:extLst>
              </a:tr>
              <a:tr h="317051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36412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212DBE0F-3C0F-4750-8EAB-4884F570D363}"/>
              </a:ext>
            </a:extLst>
          </p:cNvPr>
          <p:cNvGrpSpPr/>
          <p:nvPr/>
        </p:nvGrpSpPr>
        <p:grpSpPr>
          <a:xfrm>
            <a:off x="948886" y="4404471"/>
            <a:ext cx="5651921" cy="1850279"/>
            <a:chOff x="1753415" y="4404470"/>
            <a:chExt cx="5651921" cy="185027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318E70C-DDC9-4735-BB58-32C8ED2FDF83}"/>
                </a:ext>
              </a:extLst>
            </p:cNvPr>
            <p:cNvGrpSpPr/>
            <p:nvPr/>
          </p:nvGrpSpPr>
          <p:grpSpPr>
            <a:xfrm>
              <a:off x="1753415" y="4406418"/>
              <a:ext cx="712760" cy="1848331"/>
              <a:chOff x="7645893" y="4406418"/>
              <a:chExt cx="712760" cy="1848331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A8C86CC-F245-4371-B854-EF2EBA6E47B6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53732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1,000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30166F1-C875-468F-A13E-E99411631CFE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53572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100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BCFAB33-8EF7-44A1-AD97-D7D246BAD2E6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5341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10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EB303FC-78AE-40F0-AF55-7DA7D97DBFA3}"/>
                  </a:ext>
                </a:extLst>
              </p:cNvPr>
              <p:cNvSpPr txBox="1"/>
              <p:nvPr/>
            </p:nvSpPr>
            <p:spPr>
              <a:xfrm>
                <a:off x="7645893" y="5358450"/>
                <a:ext cx="53251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  1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D8C1E26-3B86-4620-A25D-97D8B280055B}"/>
                  </a:ext>
                </a:extLst>
              </p:cNvPr>
              <p:cNvSpPr txBox="1"/>
              <p:nvPr/>
            </p:nvSpPr>
            <p:spPr>
              <a:xfrm>
                <a:off x="7669041" y="5675794"/>
                <a:ext cx="61106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 0.1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F8A4ED3-9C6E-4606-894D-2F753DF1D169}"/>
                  </a:ext>
                </a:extLst>
              </p:cNvPr>
              <p:cNvSpPr txBox="1"/>
              <p:nvPr/>
            </p:nvSpPr>
            <p:spPr>
              <a:xfrm>
                <a:off x="7669041" y="5993139"/>
                <a:ext cx="6896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 0.01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391FC69-1F6F-4DF5-8339-B01D0158C404}"/>
                </a:ext>
              </a:extLst>
            </p:cNvPr>
            <p:cNvGrpSpPr/>
            <p:nvPr/>
          </p:nvGrpSpPr>
          <p:grpSpPr>
            <a:xfrm>
              <a:off x="2370810" y="4404470"/>
              <a:ext cx="712760" cy="1848331"/>
              <a:chOff x="7645893" y="4406418"/>
              <a:chExt cx="712760" cy="1848331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23ABBF9-D042-4061-BBF7-629A69DCFDB0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53732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2,000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79FB777-4FDB-47F1-8440-BC3FE60D58EA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53572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200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B3013AB-53F7-4E29-8045-1F0699A867AC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5341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20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0E32582-9024-4DAA-B2B3-078354A841A5}"/>
                  </a:ext>
                </a:extLst>
              </p:cNvPr>
              <p:cNvSpPr txBox="1"/>
              <p:nvPr/>
            </p:nvSpPr>
            <p:spPr>
              <a:xfrm>
                <a:off x="7645893" y="5358450"/>
                <a:ext cx="49404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 2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E7F47AB-A913-4A12-869B-C07ACB7873D4}"/>
                  </a:ext>
                </a:extLst>
              </p:cNvPr>
              <p:cNvSpPr txBox="1"/>
              <p:nvPr/>
            </p:nvSpPr>
            <p:spPr>
              <a:xfrm>
                <a:off x="7669041" y="5675794"/>
                <a:ext cx="61106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 0.2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ABD056F-C4A2-4977-ABDB-A0ACB7067FEC}"/>
                  </a:ext>
                </a:extLst>
              </p:cNvPr>
              <p:cNvSpPr txBox="1"/>
              <p:nvPr/>
            </p:nvSpPr>
            <p:spPr>
              <a:xfrm>
                <a:off x="7669041" y="5993139"/>
                <a:ext cx="6896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 0.02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1F6CDFB-2C23-4BCA-AABF-4566037A18BC}"/>
                </a:ext>
              </a:extLst>
            </p:cNvPr>
            <p:cNvGrpSpPr/>
            <p:nvPr/>
          </p:nvGrpSpPr>
          <p:grpSpPr>
            <a:xfrm>
              <a:off x="2988205" y="4406418"/>
              <a:ext cx="712760" cy="1848331"/>
              <a:chOff x="7645893" y="4406418"/>
              <a:chExt cx="712760" cy="1848331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A1538EC-9947-4E04-BEE6-B98620761855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53732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3,000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72986A3-4348-49E6-9F0B-E475313C8F9C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53572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300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B29E6E3-12CE-4C28-BD58-AF9A5601C9C5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5341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30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C10EDBF-7BE6-4C50-8CE1-3670DBF00B9D}"/>
                  </a:ext>
                </a:extLst>
              </p:cNvPr>
              <p:cNvSpPr txBox="1"/>
              <p:nvPr/>
            </p:nvSpPr>
            <p:spPr>
              <a:xfrm>
                <a:off x="7645893" y="5358450"/>
                <a:ext cx="53251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  3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3A2D265-A077-40BE-A6D9-524BA246E35E}"/>
                  </a:ext>
                </a:extLst>
              </p:cNvPr>
              <p:cNvSpPr txBox="1"/>
              <p:nvPr/>
            </p:nvSpPr>
            <p:spPr>
              <a:xfrm>
                <a:off x="7669041" y="5675794"/>
                <a:ext cx="61106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 0.3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72C8F91-7EA8-4A42-B447-9E8197B1BEF4}"/>
                  </a:ext>
                </a:extLst>
              </p:cNvPr>
              <p:cNvSpPr txBox="1"/>
              <p:nvPr/>
            </p:nvSpPr>
            <p:spPr>
              <a:xfrm>
                <a:off x="7669041" y="5993139"/>
                <a:ext cx="6896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 0.03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FB762CA-D20A-4138-9487-59D2E55D9DFB}"/>
                </a:ext>
              </a:extLst>
            </p:cNvPr>
            <p:cNvGrpSpPr/>
            <p:nvPr/>
          </p:nvGrpSpPr>
          <p:grpSpPr>
            <a:xfrm>
              <a:off x="3605600" y="4404470"/>
              <a:ext cx="712760" cy="1848331"/>
              <a:chOff x="7645893" y="4406418"/>
              <a:chExt cx="712760" cy="1848331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B356461-F17A-46B2-875B-A51078EFA3BE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53732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4,000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3AE5BD7-FBCB-45C7-8B18-8C81FACE6B68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53572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400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6D45A1E-BDD8-48E6-86B0-C7D07D69190C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5341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40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30709E1-3DCC-4F83-A606-C70582A41F85}"/>
                  </a:ext>
                </a:extLst>
              </p:cNvPr>
              <p:cNvSpPr txBox="1"/>
              <p:nvPr/>
            </p:nvSpPr>
            <p:spPr>
              <a:xfrm>
                <a:off x="7645893" y="5358450"/>
                <a:ext cx="53251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  4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C43A616-1E77-49FB-9896-6CA80C53D901}"/>
                  </a:ext>
                </a:extLst>
              </p:cNvPr>
              <p:cNvSpPr txBox="1"/>
              <p:nvPr/>
            </p:nvSpPr>
            <p:spPr>
              <a:xfrm>
                <a:off x="7669041" y="5675794"/>
                <a:ext cx="61106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 0.4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B4386DD-8790-4CA7-92D4-F93301E04097}"/>
                  </a:ext>
                </a:extLst>
              </p:cNvPr>
              <p:cNvSpPr txBox="1"/>
              <p:nvPr/>
            </p:nvSpPr>
            <p:spPr>
              <a:xfrm>
                <a:off x="7669041" y="5993139"/>
                <a:ext cx="6896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 0.04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879D30C-054D-46FA-A85F-DE6BB54BC887}"/>
                </a:ext>
              </a:extLst>
            </p:cNvPr>
            <p:cNvGrpSpPr/>
            <p:nvPr/>
          </p:nvGrpSpPr>
          <p:grpSpPr>
            <a:xfrm>
              <a:off x="4222995" y="4406418"/>
              <a:ext cx="712760" cy="1848331"/>
              <a:chOff x="7645893" y="4406418"/>
              <a:chExt cx="712760" cy="1848331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B6F9A53-65F0-4A37-BF78-5C48821A132C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53732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5,000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ACC1341-DF25-4D9F-87F0-FC92DC1A959D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53572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500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7243CE3-D1F4-4552-B740-01D34CF0CC63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5341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50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BB46C12-754F-4151-BAAF-5F117AA32233}"/>
                  </a:ext>
                </a:extLst>
              </p:cNvPr>
              <p:cNvSpPr txBox="1"/>
              <p:nvPr/>
            </p:nvSpPr>
            <p:spPr>
              <a:xfrm>
                <a:off x="7645893" y="5358450"/>
                <a:ext cx="53251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  5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307CDB3-9156-49A6-B826-FC27951DAE78}"/>
                  </a:ext>
                </a:extLst>
              </p:cNvPr>
              <p:cNvSpPr txBox="1"/>
              <p:nvPr/>
            </p:nvSpPr>
            <p:spPr>
              <a:xfrm>
                <a:off x="7669041" y="5675794"/>
                <a:ext cx="61106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 0.5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9AFC74C-A678-4012-82EC-C0AF8C9F02DA}"/>
                  </a:ext>
                </a:extLst>
              </p:cNvPr>
              <p:cNvSpPr txBox="1"/>
              <p:nvPr/>
            </p:nvSpPr>
            <p:spPr>
              <a:xfrm>
                <a:off x="7669041" y="5993139"/>
                <a:ext cx="6896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 0.05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CEFEA76-70D6-4BD4-B7CC-EC55A499D73A}"/>
                </a:ext>
              </a:extLst>
            </p:cNvPr>
            <p:cNvGrpSpPr/>
            <p:nvPr/>
          </p:nvGrpSpPr>
          <p:grpSpPr>
            <a:xfrm>
              <a:off x="4840390" y="4404470"/>
              <a:ext cx="712760" cy="1848331"/>
              <a:chOff x="7645893" y="4406418"/>
              <a:chExt cx="712760" cy="1848331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4998150-A854-4D5D-A35E-F8E0DD54168D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53732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6,000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785EB78-341E-456C-98E3-E174149882C6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49725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600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21C5ADF-4B8D-4AF5-860D-3738383E21AC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5341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60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5659567-4C4B-489F-86B6-0AD82F13C9FE}"/>
                  </a:ext>
                </a:extLst>
              </p:cNvPr>
              <p:cNvSpPr txBox="1"/>
              <p:nvPr/>
            </p:nvSpPr>
            <p:spPr>
              <a:xfrm>
                <a:off x="7645893" y="5358450"/>
                <a:ext cx="53251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  6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34E2A70-C68E-4CF0-BFB4-5CC5436F80AC}"/>
                  </a:ext>
                </a:extLst>
              </p:cNvPr>
              <p:cNvSpPr txBox="1"/>
              <p:nvPr/>
            </p:nvSpPr>
            <p:spPr>
              <a:xfrm>
                <a:off x="7669041" y="5675794"/>
                <a:ext cx="61106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 0.6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FCDCAB4-6A76-40B1-B046-F4854E5FF131}"/>
                  </a:ext>
                </a:extLst>
              </p:cNvPr>
              <p:cNvSpPr txBox="1"/>
              <p:nvPr/>
            </p:nvSpPr>
            <p:spPr>
              <a:xfrm>
                <a:off x="7669041" y="5993139"/>
                <a:ext cx="6896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 0.06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8C7FBBF-548E-4774-A558-168182813F56}"/>
                </a:ext>
              </a:extLst>
            </p:cNvPr>
            <p:cNvGrpSpPr/>
            <p:nvPr/>
          </p:nvGrpSpPr>
          <p:grpSpPr>
            <a:xfrm>
              <a:off x="5457785" y="4404470"/>
              <a:ext cx="712760" cy="1848331"/>
              <a:chOff x="7645893" y="4406418"/>
              <a:chExt cx="712760" cy="1848331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50439D7-42BA-408D-B48A-FA931F6CD81C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53732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7,000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B593A60-BE4B-43A7-BAB8-779D09628D13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53572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700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EB56946-140B-4F18-9F62-97A1D1E9A34D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5341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70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D11CC62-1678-4C1B-92EA-A782AE2A48DA}"/>
                  </a:ext>
                </a:extLst>
              </p:cNvPr>
              <p:cNvSpPr txBox="1"/>
              <p:nvPr/>
            </p:nvSpPr>
            <p:spPr>
              <a:xfrm>
                <a:off x="7645893" y="5358450"/>
                <a:ext cx="53251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  7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31BED58-F55F-4EB3-854A-686B726413F4}"/>
                  </a:ext>
                </a:extLst>
              </p:cNvPr>
              <p:cNvSpPr txBox="1"/>
              <p:nvPr/>
            </p:nvSpPr>
            <p:spPr>
              <a:xfrm>
                <a:off x="7669041" y="5675794"/>
                <a:ext cx="61106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 0.7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3352EA3-16E4-456E-B6BF-420559B79233}"/>
                  </a:ext>
                </a:extLst>
              </p:cNvPr>
              <p:cNvSpPr txBox="1"/>
              <p:nvPr/>
            </p:nvSpPr>
            <p:spPr>
              <a:xfrm>
                <a:off x="7669041" y="5993139"/>
                <a:ext cx="6896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 0.07</a:t>
                </a: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2B4CC488-8BE8-4F66-A40B-9B72B9BDCD30}"/>
                </a:ext>
              </a:extLst>
            </p:cNvPr>
            <p:cNvGrpSpPr/>
            <p:nvPr/>
          </p:nvGrpSpPr>
          <p:grpSpPr>
            <a:xfrm>
              <a:off x="6075180" y="4406418"/>
              <a:ext cx="712760" cy="1848331"/>
              <a:chOff x="7645893" y="4406418"/>
              <a:chExt cx="712760" cy="1848331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0807F67-C9F1-4D4E-B93F-8D0715B8E0FC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53732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8,000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DAA7C74C-BEEF-4574-9362-1F033DA2FA59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53572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800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311131A-5344-47DC-BDBD-5320233C1335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5341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80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53A8F99-4758-4EEC-BF16-1BE13896791C}"/>
                  </a:ext>
                </a:extLst>
              </p:cNvPr>
              <p:cNvSpPr txBox="1"/>
              <p:nvPr/>
            </p:nvSpPr>
            <p:spPr>
              <a:xfrm>
                <a:off x="7645893" y="5358450"/>
                <a:ext cx="53251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  8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450A880-C67D-442C-ADF4-9996CC4B63FD}"/>
                  </a:ext>
                </a:extLst>
              </p:cNvPr>
              <p:cNvSpPr txBox="1"/>
              <p:nvPr/>
            </p:nvSpPr>
            <p:spPr>
              <a:xfrm>
                <a:off x="7669041" y="5675794"/>
                <a:ext cx="61106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 0.8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3DB16EEF-5E9C-474A-A462-4B3919F7B2B1}"/>
                  </a:ext>
                </a:extLst>
              </p:cNvPr>
              <p:cNvSpPr txBox="1"/>
              <p:nvPr/>
            </p:nvSpPr>
            <p:spPr>
              <a:xfrm>
                <a:off x="7669041" y="5993139"/>
                <a:ext cx="6896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 0.08</a:t>
                </a: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FB753942-28C7-485D-B86F-98297BC1F804}"/>
                </a:ext>
              </a:extLst>
            </p:cNvPr>
            <p:cNvGrpSpPr/>
            <p:nvPr/>
          </p:nvGrpSpPr>
          <p:grpSpPr>
            <a:xfrm>
              <a:off x="6692576" y="4404470"/>
              <a:ext cx="712760" cy="1848331"/>
              <a:chOff x="7645893" y="4406418"/>
              <a:chExt cx="712760" cy="1848331"/>
            </a:xfrm>
          </p:grpSpPr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E31708F-E12F-43B3-B94D-AD0DF926D5B4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53732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9,000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78AAA7C4-910B-4FCE-B9AE-84F9462E2F80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53572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900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CD895A14-1960-4228-A853-51B81354F443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5341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90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C21D30E-5248-47E3-BC89-E499D82442D3}"/>
                  </a:ext>
                </a:extLst>
              </p:cNvPr>
              <p:cNvSpPr txBox="1"/>
              <p:nvPr/>
            </p:nvSpPr>
            <p:spPr>
              <a:xfrm>
                <a:off x="7645893" y="5358450"/>
                <a:ext cx="53251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  9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9FC12796-ED8A-4EA1-8735-3AB60AD25A37}"/>
                  </a:ext>
                </a:extLst>
              </p:cNvPr>
              <p:cNvSpPr txBox="1"/>
              <p:nvPr/>
            </p:nvSpPr>
            <p:spPr>
              <a:xfrm>
                <a:off x="7669041" y="5675794"/>
                <a:ext cx="61106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 0.9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91902BAF-0A3B-4AAE-A57B-331B2F53FCAF}"/>
                  </a:ext>
                </a:extLst>
              </p:cNvPr>
              <p:cNvSpPr txBox="1"/>
              <p:nvPr/>
            </p:nvSpPr>
            <p:spPr>
              <a:xfrm>
                <a:off x="7669041" y="5993139"/>
                <a:ext cx="6896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100" dirty="0"/>
                  <a:t>      0.09</a:t>
                </a:r>
              </a:p>
            </p:txBody>
          </p:sp>
        </p:grp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5BD1051-F3BD-440D-B3F5-D61B79097573}"/>
              </a:ext>
            </a:extLst>
          </p:cNvPr>
          <p:cNvSpPr txBox="1">
            <a:spLocks/>
          </p:cNvSpPr>
          <p:nvPr/>
        </p:nvSpPr>
        <p:spPr>
          <a:xfrm>
            <a:off x="7947134" y="1571930"/>
            <a:ext cx="3883200" cy="5011749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number has been represented using place value counters?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do the place value counters and sections of the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Gattegno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chart that are highlighted match?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many tenths and hundredths are found in this number?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Repeat with other combinations of counters.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77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F381D6-B213-4B69-8BF0-5016BE3FE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r>
              <a:rPr lang="en-US" altLang="en-US" dirty="0"/>
              <a:t>5NPV-2 Place value in decimal fractions</a:t>
            </a:r>
            <a:endParaRPr lang="en-GB" kern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34B4AC-7035-4EDC-B557-786A54592586}"/>
              </a:ext>
            </a:extLst>
          </p:cNvPr>
          <p:cNvSpPr txBox="1"/>
          <p:nvPr/>
        </p:nvSpPr>
        <p:spPr bwMode="auto">
          <a:xfrm>
            <a:off x="1899574" y="1879071"/>
            <a:ext cx="292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3200" b="1" dirty="0">
                <a:latin typeface="+mj-lt"/>
                <a:ea typeface="Myriad Pro Semibold" charset="0"/>
                <a:cs typeface="Myriad Pro Semibold" charset="0"/>
              </a:rPr>
              <a:t>53.42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E15781D-DF71-4CF1-B58D-549F400D1D05}"/>
              </a:ext>
            </a:extLst>
          </p:cNvPr>
          <p:cNvGraphicFramePr>
            <a:graphicFrameLocks noGrp="1"/>
          </p:cNvGraphicFramePr>
          <p:nvPr/>
        </p:nvGraphicFramePr>
        <p:xfrm>
          <a:off x="623888" y="3429000"/>
          <a:ext cx="5472376" cy="175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94">
                  <a:extLst>
                    <a:ext uri="{9D8B030D-6E8A-4147-A177-3AD203B41FA5}">
                      <a16:colId xmlns:a16="http://schemas.microsoft.com/office/drawing/2014/main" val="2389881181"/>
                    </a:ext>
                  </a:extLst>
                </a:gridCol>
                <a:gridCol w="1368094">
                  <a:extLst>
                    <a:ext uri="{9D8B030D-6E8A-4147-A177-3AD203B41FA5}">
                      <a16:colId xmlns:a16="http://schemas.microsoft.com/office/drawing/2014/main" val="1381558999"/>
                    </a:ext>
                  </a:extLst>
                </a:gridCol>
                <a:gridCol w="1368094">
                  <a:extLst>
                    <a:ext uri="{9D8B030D-6E8A-4147-A177-3AD203B41FA5}">
                      <a16:colId xmlns:a16="http://schemas.microsoft.com/office/drawing/2014/main" val="2504133960"/>
                    </a:ext>
                  </a:extLst>
                </a:gridCol>
                <a:gridCol w="1368094">
                  <a:extLst>
                    <a:ext uri="{9D8B030D-6E8A-4147-A177-3AD203B41FA5}">
                      <a16:colId xmlns:a16="http://schemas.microsoft.com/office/drawing/2014/main" val="2064331815"/>
                    </a:ext>
                  </a:extLst>
                </a:gridCol>
              </a:tblGrid>
              <a:tr h="50620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0.1s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0.01s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45214"/>
                  </a:ext>
                </a:extLst>
              </a:tr>
              <a:tr h="12453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2316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A282CA8-065A-4BC6-8F3C-1C98AEAAD4A4}"/>
              </a:ext>
            </a:extLst>
          </p:cNvPr>
          <p:cNvSpPr txBox="1"/>
          <p:nvPr/>
        </p:nvSpPr>
        <p:spPr bwMode="auto">
          <a:xfrm>
            <a:off x="2382696" y="4300181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18A43A-30EF-4FB1-82CD-DA6858BFAFB7}"/>
              </a:ext>
            </a:extLst>
          </p:cNvPr>
          <p:cNvSpPr txBox="1"/>
          <p:nvPr/>
        </p:nvSpPr>
        <p:spPr bwMode="auto">
          <a:xfrm>
            <a:off x="3766996" y="4300181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07123F-5E2D-4426-8960-705DA3269E19}"/>
              </a:ext>
            </a:extLst>
          </p:cNvPr>
          <p:cNvSpPr txBox="1"/>
          <p:nvPr/>
        </p:nvSpPr>
        <p:spPr bwMode="auto">
          <a:xfrm>
            <a:off x="5151296" y="4300180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F5362F-E3F8-4594-B995-36875E0527A0}"/>
              </a:ext>
            </a:extLst>
          </p:cNvPr>
          <p:cNvSpPr txBox="1">
            <a:spLocks/>
          </p:cNvSpPr>
          <p:nvPr/>
        </p:nvSpPr>
        <p:spPr>
          <a:xfrm>
            <a:off x="6192012" y="1567424"/>
            <a:ext cx="5390389" cy="4600620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Click to revel each digit in turn. Use the language structures below  to describe the value of each digit.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epeat using a place value chart the same as this one, and other numbers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AE982FC7-F843-430B-836D-FBA3BB34BFA9}"/>
              </a:ext>
            </a:extLst>
          </p:cNvPr>
          <p:cNvSpPr txBox="1"/>
          <p:nvPr/>
        </p:nvSpPr>
        <p:spPr>
          <a:xfrm>
            <a:off x="6192010" y="2745275"/>
            <a:ext cx="5486401" cy="369332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sz="1800" i="1" dirty="0"/>
              <a:t>The digit in the tens place is 5. It has a value of 50.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91F4428A-E59E-48FF-AA0A-FA8E8A8FFB5F}"/>
              </a:ext>
            </a:extLst>
          </p:cNvPr>
          <p:cNvSpPr txBox="1"/>
          <p:nvPr/>
        </p:nvSpPr>
        <p:spPr>
          <a:xfrm>
            <a:off x="6192012" y="3244334"/>
            <a:ext cx="5486401" cy="369332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sz="1800" i="1" dirty="0"/>
              <a:t>The digit in the ones place is 3. It has a value of 3.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BC848200-FCF2-4699-946E-A2F10F1461A9}"/>
              </a:ext>
            </a:extLst>
          </p:cNvPr>
          <p:cNvSpPr txBox="1"/>
          <p:nvPr/>
        </p:nvSpPr>
        <p:spPr>
          <a:xfrm>
            <a:off x="6192011" y="3743393"/>
            <a:ext cx="5486401" cy="646331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sz="1800" i="1" dirty="0"/>
              <a:t>The digit in the tenths place is 4. It has a value of 0.4.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3CB98451-614C-4E85-9558-F17229A204CD}"/>
              </a:ext>
            </a:extLst>
          </p:cNvPr>
          <p:cNvSpPr txBox="1"/>
          <p:nvPr/>
        </p:nvSpPr>
        <p:spPr>
          <a:xfrm>
            <a:off x="6192011" y="4519451"/>
            <a:ext cx="5472377" cy="646331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sz="1800" i="1" dirty="0"/>
              <a:t>The digit in the hundredths place is 2. It has a value of 0.02.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82EE19-1577-4E68-85AA-B47E85D9A0E1}"/>
              </a:ext>
            </a:extLst>
          </p:cNvPr>
          <p:cNvSpPr txBox="1"/>
          <p:nvPr/>
        </p:nvSpPr>
        <p:spPr bwMode="auto">
          <a:xfrm>
            <a:off x="1057581" y="4300181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6924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5" grpId="0" animBg="1"/>
      <p:bldP spid="17" grpId="0" animBg="1"/>
      <p:bldP spid="18" grpId="0" animBg="1"/>
      <p:bldP spid="19" grpId="0" animBg="1"/>
      <p:bldP spid="20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9DCF68C-F31D-4679-AD92-51EA20843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r>
              <a:rPr lang="en-US" altLang="en-US" dirty="0"/>
              <a:t>5NPV-2 Place value in decimal fractions</a:t>
            </a:r>
            <a:endParaRPr lang="en-GB" kern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FD5FA12-EFB2-4F94-A25D-6F88EB39422D}"/>
              </a:ext>
            </a:extLst>
          </p:cNvPr>
          <p:cNvSpPr txBox="1">
            <a:spLocks/>
          </p:cNvSpPr>
          <p:nvPr/>
        </p:nvSpPr>
        <p:spPr>
          <a:xfrm>
            <a:off x="637192" y="4283894"/>
            <a:ext cx="10930925" cy="1993689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reveal a number.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many hundredths are there in the number? </a:t>
            </a:r>
            <a:endParaRPr lang="en-GB" sz="20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this slide to practise saying other numbers made of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tenth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hundredths, or place counters onto Gattegno charts to identify and say other numbers.</a:t>
            </a: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98BF1C47-E510-441A-83D5-8930D14C8D32}"/>
              </a:ext>
            </a:extLst>
          </p:cNvPr>
          <p:cNvGraphicFramePr>
            <a:graphicFrameLocks noGrp="1"/>
          </p:cNvGraphicFramePr>
          <p:nvPr/>
        </p:nvGraphicFramePr>
        <p:xfrm>
          <a:off x="2133603" y="1371045"/>
          <a:ext cx="7924797" cy="271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533">
                  <a:extLst>
                    <a:ext uri="{9D8B030D-6E8A-4147-A177-3AD203B41FA5}">
                      <a16:colId xmlns:a16="http://schemas.microsoft.com/office/drawing/2014/main" val="2080570269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997338931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2957847936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2775375010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2893316661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2610263126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881048969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3430233233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3472341822"/>
                    </a:ext>
                  </a:extLst>
                </a:gridCol>
              </a:tblGrid>
              <a:tr h="452395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266751"/>
                  </a:ext>
                </a:extLst>
              </a:tr>
              <a:tr h="452395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971683"/>
                  </a:ext>
                </a:extLst>
              </a:tr>
              <a:tr h="452395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762481"/>
                  </a:ext>
                </a:extLst>
              </a:tr>
              <a:tr h="452395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31775"/>
                  </a:ext>
                </a:extLst>
              </a:tr>
              <a:tr h="452395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265753"/>
                  </a:ext>
                </a:extLst>
              </a:tr>
              <a:tr h="452395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36412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049096FB-3305-4D41-94DD-A133E85B2C0F}"/>
              </a:ext>
            </a:extLst>
          </p:cNvPr>
          <p:cNvGrpSpPr/>
          <p:nvPr/>
        </p:nvGrpSpPr>
        <p:grpSpPr>
          <a:xfrm>
            <a:off x="2067299" y="1407262"/>
            <a:ext cx="8010702" cy="2605401"/>
            <a:chOff x="1753415" y="4404470"/>
            <a:chExt cx="5614123" cy="182593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F5F7F1A-449D-410B-8DFB-2BD5AABE6C2C}"/>
                </a:ext>
              </a:extLst>
            </p:cNvPr>
            <p:cNvGrpSpPr/>
            <p:nvPr/>
          </p:nvGrpSpPr>
          <p:grpSpPr>
            <a:xfrm>
              <a:off x="1753415" y="4406418"/>
              <a:ext cx="674962" cy="1823991"/>
              <a:chOff x="7645893" y="4406418"/>
              <a:chExt cx="674962" cy="1823991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A601A23-5928-4383-9053-E258F4ECFFAD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48891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1,000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09A7923-4F8C-4213-A9E8-46D710000A81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49004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100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8E45951-622F-4723-AB92-05D43BA17892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491163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10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7DA0D49-CDAA-409D-AE7B-73CAD7D59EDD}"/>
                  </a:ext>
                </a:extLst>
              </p:cNvPr>
              <p:cNvSpPr txBox="1"/>
              <p:nvPr/>
            </p:nvSpPr>
            <p:spPr>
              <a:xfrm>
                <a:off x="7645893" y="5358451"/>
                <a:ext cx="49228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 1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56732C3-55D2-4A4D-B9C0-627741E42489}"/>
                  </a:ext>
                </a:extLst>
              </p:cNvPr>
              <p:cNvSpPr txBox="1"/>
              <p:nvPr/>
            </p:nvSpPr>
            <p:spPr>
              <a:xfrm>
                <a:off x="7669041" y="5675796"/>
                <a:ext cx="57205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0.1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ABD16E4-C198-48C4-BBEF-8014BAEBAE7B}"/>
                  </a:ext>
                </a:extLst>
              </p:cNvPr>
              <p:cNvSpPr txBox="1"/>
              <p:nvPr/>
            </p:nvSpPr>
            <p:spPr>
              <a:xfrm>
                <a:off x="7669041" y="5993141"/>
                <a:ext cx="651814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0.01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8E4D450-E55B-4CA7-8CB7-FD5728040E9B}"/>
                </a:ext>
              </a:extLst>
            </p:cNvPr>
            <p:cNvGrpSpPr/>
            <p:nvPr/>
          </p:nvGrpSpPr>
          <p:grpSpPr>
            <a:xfrm>
              <a:off x="2370810" y="4404470"/>
              <a:ext cx="674962" cy="1823991"/>
              <a:chOff x="7645893" y="4406418"/>
              <a:chExt cx="674962" cy="1823991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1D753E-7CED-4B90-9E81-F6A643910F58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48891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2,000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B9EAE44-0751-4DA8-9878-5ECBF509672D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49004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200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4EE801C-6ABA-43AA-851A-7D821B47CC39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491163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20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12F0BA8-CA8D-431C-81D6-83F5A3DA1B66}"/>
                  </a:ext>
                </a:extLst>
              </p:cNvPr>
              <p:cNvSpPr txBox="1"/>
              <p:nvPr/>
            </p:nvSpPr>
            <p:spPr>
              <a:xfrm>
                <a:off x="7645893" y="5358450"/>
                <a:ext cx="451843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2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AA5F25F-9555-405A-95CE-D8DB3383A135}"/>
                  </a:ext>
                </a:extLst>
              </p:cNvPr>
              <p:cNvSpPr txBox="1"/>
              <p:nvPr/>
            </p:nvSpPr>
            <p:spPr>
              <a:xfrm>
                <a:off x="7669041" y="5675796"/>
                <a:ext cx="57205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0.2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121E3EA-2502-4BF5-B99F-C1B0FA3B564D}"/>
                  </a:ext>
                </a:extLst>
              </p:cNvPr>
              <p:cNvSpPr txBox="1"/>
              <p:nvPr/>
            </p:nvSpPr>
            <p:spPr>
              <a:xfrm>
                <a:off x="7669041" y="5993141"/>
                <a:ext cx="651814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0.02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AC63555-6F01-4A14-B938-46109121F07E}"/>
                </a:ext>
              </a:extLst>
            </p:cNvPr>
            <p:cNvGrpSpPr/>
            <p:nvPr/>
          </p:nvGrpSpPr>
          <p:grpSpPr>
            <a:xfrm>
              <a:off x="2988205" y="4406418"/>
              <a:ext cx="674962" cy="1823991"/>
              <a:chOff x="7645893" y="4406418"/>
              <a:chExt cx="674962" cy="1823991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0DC3E2E-B0A0-48BD-8241-9D38E6F8C77B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48891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3,000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76F9BB9-B0F5-49DD-918B-1BA357D735F6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49004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300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477CD6E-2610-4E56-AC17-13D7BF98CAB1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491163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30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AA718AA-FB61-441A-B21E-925C395729F7}"/>
                  </a:ext>
                </a:extLst>
              </p:cNvPr>
              <p:cNvSpPr txBox="1"/>
              <p:nvPr/>
            </p:nvSpPr>
            <p:spPr>
              <a:xfrm>
                <a:off x="7645893" y="5358451"/>
                <a:ext cx="49228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 3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A143139-5095-4447-846C-1CDA8B5CF12D}"/>
                  </a:ext>
                </a:extLst>
              </p:cNvPr>
              <p:cNvSpPr txBox="1"/>
              <p:nvPr/>
            </p:nvSpPr>
            <p:spPr>
              <a:xfrm>
                <a:off x="7669041" y="5675796"/>
                <a:ext cx="57205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0.3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9382FEB-4480-49BA-B729-D4D7CE3FF17A}"/>
                  </a:ext>
                </a:extLst>
              </p:cNvPr>
              <p:cNvSpPr txBox="1"/>
              <p:nvPr/>
            </p:nvSpPr>
            <p:spPr>
              <a:xfrm>
                <a:off x="7669041" y="5993141"/>
                <a:ext cx="651814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0.03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53A44FD-00CC-47ED-9A2A-D4BBB0B6C6BF}"/>
                </a:ext>
              </a:extLst>
            </p:cNvPr>
            <p:cNvGrpSpPr/>
            <p:nvPr/>
          </p:nvGrpSpPr>
          <p:grpSpPr>
            <a:xfrm>
              <a:off x="3605600" y="4404470"/>
              <a:ext cx="674962" cy="1823991"/>
              <a:chOff x="7645893" y="4406418"/>
              <a:chExt cx="674962" cy="1823991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092FC48-91E8-46EA-B4E8-EF4B542E946D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48891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4,000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DAF050B-D600-4BF9-BE39-1FE610F8DCE2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49004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400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3EE261A-54D3-49E1-A0DF-E919CB1FA1FA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491163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40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290AF82-C8D0-451C-9FCB-DB83F3443FB6}"/>
                  </a:ext>
                </a:extLst>
              </p:cNvPr>
              <p:cNvSpPr txBox="1"/>
              <p:nvPr/>
            </p:nvSpPr>
            <p:spPr>
              <a:xfrm>
                <a:off x="7645893" y="5358451"/>
                <a:ext cx="49228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 4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2AC8941-8F37-4453-879A-FFC2D396737F}"/>
                  </a:ext>
                </a:extLst>
              </p:cNvPr>
              <p:cNvSpPr txBox="1"/>
              <p:nvPr/>
            </p:nvSpPr>
            <p:spPr>
              <a:xfrm>
                <a:off x="7669041" y="5675796"/>
                <a:ext cx="57205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0.4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1C789AC-865C-4414-B125-C507D03EE88C}"/>
                  </a:ext>
                </a:extLst>
              </p:cNvPr>
              <p:cNvSpPr txBox="1"/>
              <p:nvPr/>
            </p:nvSpPr>
            <p:spPr>
              <a:xfrm>
                <a:off x="7669041" y="5993141"/>
                <a:ext cx="651814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0.04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4BC3CFB-AC71-4A03-A1F3-05DA1E39AE5A}"/>
                </a:ext>
              </a:extLst>
            </p:cNvPr>
            <p:cNvGrpSpPr/>
            <p:nvPr/>
          </p:nvGrpSpPr>
          <p:grpSpPr>
            <a:xfrm>
              <a:off x="4222995" y="4406418"/>
              <a:ext cx="674962" cy="1823991"/>
              <a:chOff x="7645893" y="4406418"/>
              <a:chExt cx="674962" cy="1823991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7903827-2D45-4379-95F0-0B172D69EFDA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48891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5,000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52800EE-779A-4FE8-A1D4-0C428D5E27E6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49004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500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2A29ED-0E81-467B-8725-C7FA52CBFADC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491163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50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13E1A54-E910-40A3-851D-B5B2CF1BCB61}"/>
                  </a:ext>
                </a:extLst>
              </p:cNvPr>
              <p:cNvSpPr txBox="1"/>
              <p:nvPr/>
            </p:nvSpPr>
            <p:spPr>
              <a:xfrm>
                <a:off x="7645893" y="5358451"/>
                <a:ext cx="49228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 5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B7DEB7B-8568-4DFB-A5D0-A680A3F88A1B}"/>
                  </a:ext>
                </a:extLst>
              </p:cNvPr>
              <p:cNvSpPr txBox="1"/>
              <p:nvPr/>
            </p:nvSpPr>
            <p:spPr>
              <a:xfrm>
                <a:off x="7669041" y="5675796"/>
                <a:ext cx="57205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0.5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45064AC-5258-47BA-908A-2E6F56227617}"/>
                  </a:ext>
                </a:extLst>
              </p:cNvPr>
              <p:cNvSpPr txBox="1"/>
              <p:nvPr/>
            </p:nvSpPr>
            <p:spPr>
              <a:xfrm>
                <a:off x="7669041" y="5993141"/>
                <a:ext cx="651814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0.05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0C5C7EE-0630-4947-81A0-BF533620AE86}"/>
                </a:ext>
              </a:extLst>
            </p:cNvPr>
            <p:cNvGrpSpPr/>
            <p:nvPr/>
          </p:nvGrpSpPr>
          <p:grpSpPr>
            <a:xfrm>
              <a:off x="4840390" y="4404470"/>
              <a:ext cx="674962" cy="1823991"/>
              <a:chOff x="7645893" y="4406418"/>
              <a:chExt cx="674962" cy="1823991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30B656-AED5-4058-BE00-6526F1E37E5C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48891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6,000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F4D9E35-2128-43B4-92EC-95EE47380EB2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44959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600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1A6C9E8-5061-45A8-BB69-5F2B7E8B53C5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491163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60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195C6C9-BD5D-4FB5-A66F-FE1D1780C279}"/>
                  </a:ext>
                </a:extLst>
              </p:cNvPr>
              <p:cNvSpPr txBox="1"/>
              <p:nvPr/>
            </p:nvSpPr>
            <p:spPr>
              <a:xfrm>
                <a:off x="7645893" y="5358451"/>
                <a:ext cx="49228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 6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6847486-227F-4806-900D-AF4F6FA92026}"/>
                  </a:ext>
                </a:extLst>
              </p:cNvPr>
              <p:cNvSpPr txBox="1"/>
              <p:nvPr/>
            </p:nvSpPr>
            <p:spPr>
              <a:xfrm>
                <a:off x="7669041" y="5675796"/>
                <a:ext cx="57205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0.6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7DD800-C432-49A6-8098-D02BE86DBC4D}"/>
                  </a:ext>
                </a:extLst>
              </p:cNvPr>
              <p:cNvSpPr txBox="1"/>
              <p:nvPr/>
            </p:nvSpPr>
            <p:spPr>
              <a:xfrm>
                <a:off x="7669041" y="5993141"/>
                <a:ext cx="651814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0.06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8361D76-9A0D-42BA-855E-18557D30E21A}"/>
                </a:ext>
              </a:extLst>
            </p:cNvPr>
            <p:cNvGrpSpPr/>
            <p:nvPr/>
          </p:nvGrpSpPr>
          <p:grpSpPr>
            <a:xfrm>
              <a:off x="5457785" y="4404470"/>
              <a:ext cx="674962" cy="1823991"/>
              <a:chOff x="7645893" y="4406418"/>
              <a:chExt cx="674962" cy="1823991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E04E88C-BAEC-4FA4-83B4-A1F27490A921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48891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7,000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86CA809-5F34-4E50-9E64-7F07AAE9431C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49004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700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7B18F2-4C52-48A6-A09E-6B651CFF702F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491163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70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2FBDC41-15ED-4FDF-9B1C-82C7E68D4929}"/>
                  </a:ext>
                </a:extLst>
              </p:cNvPr>
              <p:cNvSpPr txBox="1"/>
              <p:nvPr/>
            </p:nvSpPr>
            <p:spPr>
              <a:xfrm>
                <a:off x="7645893" y="5358451"/>
                <a:ext cx="49228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 7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0DC5294-BD11-491F-BBF3-2D65C6242637}"/>
                  </a:ext>
                </a:extLst>
              </p:cNvPr>
              <p:cNvSpPr txBox="1"/>
              <p:nvPr/>
            </p:nvSpPr>
            <p:spPr>
              <a:xfrm>
                <a:off x="7669041" y="5675796"/>
                <a:ext cx="57205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0.7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B7FE171-29AB-4E4F-B8EE-525E4D190646}"/>
                  </a:ext>
                </a:extLst>
              </p:cNvPr>
              <p:cNvSpPr txBox="1"/>
              <p:nvPr/>
            </p:nvSpPr>
            <p:spPr>
              <a:xfrm>
                <a:off x="7669041" y="5993141"/>
                <a:ext cx="651814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0.07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A327C13-6065-40C7-8409-47E26A454C7E}"/>
                </a:ext>
              </a:extLst>
            </p:cNvPr>
            <p:cNvGrpSpPr/>
            <p:nvPr/>
          </p:nvGrpSpPr>
          <p:grpSpPr>
            <a:xfrm>
              <a:off x="6075180" y="4406418"/>
              <a:ext cx="674962" cy="1823991"/>
              <a:chOff x="7645893" y="4406418"/>
              <a:chExt cx="674962" cy="1823991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78D172-7675-44E7-861D-CC5B2DD219BF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48891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8,000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CF87A76-041A-4797-8C7A-46321735DA65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49004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800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33F9710-5C89-4DDF-8779-0B2EBDCCFA9D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491163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80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E31EAD1-767D-4F43-8227-0F65908AC22A}"/>
                  </a:ext>
                </a:extLst>
              </p:cNvPr>
              <p:cNvSpPr txBox="1"/>
              <p:nvPr/>
            </p:nvSpPr>
            <p:spPr>
              <a:xfrm>
                <a:off x="7645893" y="5358451"/>
                <a:ext cx="49228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 8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9E0397A-E80E-4321-B180-D245069C2FFC}"/>
                  </a:ext>
                </a:extLst>
              </p:cNvPr>
              <p:cNvSpPr txBox="1"/>
              <p:nvPr/>
            </p:nvSpPr>
            <p:spPr>
              <a:xfrm>
                <a:off x="7669041" y="5675796"/>
                <a:ext cx="57205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0.8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AA2A232-FD9B-4443-9480-E2FBCD9C156C}"/>
                  </a:ext>
                </a:extLst>
              </p:cNvPr>
              <p:cNvSpPr txBox="1"/>
              <p:nvPr/>
            </p:nvSpPr>
            <p:spPr>
              <a:xfrm>
                <a:off x="7669041" y="5993141"/>
                <a:ext cx="651814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0.08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9A68B84-A833-4A06-808B-DE78DD847727}"/>
                </a:ext>
              </a:extLst>
            </p:cNvPr>
            <p:cNvGrpSpPr/>
            <p:nvPr/>
          </p:nvGrpSpPr>
          <p:grpSpPr>
            <a:xfrm>
              <a:off x="6692576" y="4404470"/>
              <a:ext cx="674962" cy="1823990"/>
              <a:chOff x="7645893" y="4406418"/>
              <a:chExt cx="674962" cy="182399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1A323AF-595B-4D9D-8C25-D244B3336E40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48891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9,000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7A721D6-376F-47F1-BF24-498349CB47F6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49004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900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ED6531-CC0A-4470-81E1-9FF1F27F1B28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491163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90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918919A-C7F0-432C-8347-827AF6709D65}"/>
                  </a:ext>
                </a:extLst>
              </p:cNvPr>
              <p:cNvSpPr txBox="1"/>
              <p:nvPr/>
            </p:nvSpPr>
            <p:spPr>
              <a:xfrm>
                <a:off x="7645893" y="5358451"/>
                <a:ext cx="49228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 9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1DC5A87-09C4-424F-A59D-CCF70EA11EC8}"/>
                  </a:ext>
                </a:extLst>
              </p:cNvPr>
              <p:cNvSpPr txBox="1"/>
              <p:nvPr/>
            </p:nvSpPr>
            <p:spPr>
              <a:xfrm>
                <a:off x="7669041" y="5675795"/>
                <a:ext cx="57205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0.9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09CE64-DCFD-4484-AB71-88585FCA8E50}"/>
                  </a:ext>
                </a:extLst>
              </p:cNvPr>
              <p:cNvSpPr txBox="1"/>
              <p:nvPr/>
            </p:nvSpPr>
            <p:spPr>
              <a:xfrm>
                <a:off x="7669041" y="5993140"/>
                <a:ext cx="651814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0.09</a:t>
                </a:r>
              </a:p>
            </p:txBody>
          </p:sp>
        </p:grp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B7977738-168F-4CEE-95DA-5D965A279594}"/>
              </a:ext>
            </a:extLst>
          </p:cNvPr>
          <p:cNvSpPr/>
          <p:nvPr/>
        </p:nvSpPr>
        <p:spPr bwMode="auto">
          <a:xfrm>
            <a:off x="4883413" y="3156279"/>
            <a:ext cx="759940" cy="49656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9EB1BFA1-7A9B-484F-98C8-DE490EA240FC}"/>
              </a:ext>
            </a:extLst>
          </p:cNvPr>
          <p:cNvSpPr/>
          <p:nvPr/>
        </p:nvSpPr>
        <p:spPr bwMode="auto">
          <a:xfrm>
            <a:off x="7548533" y="3606142"/>
            <a:ext cx="759940" cy="49656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B84768A5-CA40-480D-A140-234A337E27D2}"/>
              </a:ext>
            </a:extLst>
          </p:cNvPr>
          <p:cNvSpPr txBox="1"/>
          <p:nvPr/>
        </p:nvSpPr>
        <p:spPr>
          <a:xfrm>
            <a:off x="6440381" y="4809460"/>
            <a:ext cx="3901056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GB" sz="2000" i="1" dirty="0"/>
              <a:t>There are 47 hundredths in 0.47.</a:t>
            </a:r>
          </a:p>
        </p:txBody>
      </p:sp>
    </p:spTree>
    <p:extLst>
      <p:ext uri="{BB962C8B-B14F-4D97-AF65-F5344CB8AC3E}">
        <p14:creationId xmlns:p14="http://schemas.microsoft.com/office/powerpoint/2010/main" val="328158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5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4E143C-5055-4EF6-B3AC-FC57BC292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r>
              <a:rPr lang="en-US" altLang="en-US" dirty="0"/>
              <a:t>5NPV-2 Place value in decimal fractions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51CF3F-2146-4890-89DC-1FF236C9BE7B}"/>
              </a:ext>
            </a:extLst>
          </p:cNvPr>
          <p:cNvSpPr txBox="1"/>
          <p:nvPr/>
        </p:nvSpPr>
        <p:spPr bwMode="auto">
          <a:xfrm>
            <a:off x="5491294" y="1047729"/>
            <a:ext cx="1208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3200" b="1" dirty="0">
                <a:latin typeface="+mj-lt"/>
                <a:ea typeface="Myriad Pro Semibold" charset="0"/>
                <a:cs typeface="Myriad Pro Semibold" charset="0"/>
              </a:rPr>
              <a:t>53.42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241F9F8-2042-4B55-A5ED-F8257CAAFBD7}"/>
              </a:ext>
            </a:extLst>
          </p:cNvPr>
          <p:cNvSpPr txBox="1">
            <a:spLocks/>
          </p:cNvSpPr>
          <p:nvPr/>
        </p:nvSpPr>
        <p:spPr>
          <a:xfrm>
            <a:off x="640920" y="4982230"/>
            <a:ext cx="9683487" cy="954160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Click to reveal a number and represent the total value as an addition equation.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Repeat for other numbers with two decimal places, including those containing a zero.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22BEE9E-8574-41EF-87F0-D8A0A2690E37}"/>
              </a:ext>
            </a:extLst>
          </p:cNvPr>
          <p:cNvSpPr txBox="1"/>
          <p:nvPr/>
        </p:nvSpPr>
        <p:spPr bwMode="auto">
          <a:xfrm>
            <a:off x="3202986" y="4597688"/>
            <a:ext cx="68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+mj-lt"/>
                <a:ea typeface="Myriad Pro Semibold" charset="0"/>
                <a:cs typeface="Myriad Pro Semibold" charset="0"/>
              </a:rPr>
              <a:t>0.02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4723296-19BF-489E-A219-8AC914C47CAA}"/>
              </a:ext>
            </a:extLst>
          </p:cNvPr>
          <p:cNvSpPr txBox="1"/>
          <p:nvPr/>
        </p:nvSpPr>
        <p:spPr bwMode="auto">
          <a:xfrm>
            <a:off x="4692666" y="4597687"/>
            <a:ext cx="5405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+mj-lt"/>
                <a:ea typeface="Myriad Pro Semibold" charset="0"/>
                <a:cs typeface="Myriad Pro Semibold" charset="0"/>
              </a:rPr>
              <a:t>0.4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58447A7-C41C-43AC-8006-6A381569E997}"/>
              </a:ext>
            </a:extLst>
          </p:cNvPr>
          <p:cNvSpPr txBox="1"/>
          <p:nvPr/>
        </p:nvSpPr>
        <p:spPr bwMode="auto">
          <a:xfrm>
            <a:off x="6186568" y="459768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+mj-lt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490CB7A-0552-4F23-9796-6F2FFDAF1891}"/>
              </a:ext>
            </a:extLst>
          </p:cNvPr>
          <p:cNvSpPr txBox="1"/>
          <p:nvPr/>
        </p:nvSpPr>
        <p:spPr bwMode="auto">
          <a:xfrm>
            <a:off x="7427262" y="4597685"/>
            <a:ext cx="47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+mj-lt"/>
                <a:ea typeface="Myriad Pro Semibold" charset="0"/>
                <a:cs typeface="Myriad Pro Semibold" charset="0"/>
              </a:rPr>
              <a:t>50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D210D4A-EED1-4881-B084-2E67B367E3B5}"/>
              </a:ext>
            </a:extLst>
          </p:cNvPr>
          <p:cNvSpPr txBox="1"/>
          <p:nvPr/>
        </p:nvSpPr>
        <p:spPr bwMode="auto">
          <a:xfrm>
            <a:off x="8036017" y="4597685"/>
            <a:ext cx="13489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+mj-lt"/>
                <a:ea typeface="Myriad Pro Semibold" charset="0"/>
                <a:cs typeface="Myriad Pro Semibold" charset="0"/>
              </a:rPr>
              <a:t>= 53.42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BD0815F-3EE1-4C5C-A9CA-CD8011B011DA}"/>
              </a:ext>
            </a:extLst>
          </p:cNvPr>
          <p:cNvGrpSpPr/>
          <p:nvPr/>
        </p:nvGrpSpPr>
        <p:grpSpPr>
          <a:xfrm>
            <a:off x="4108807" y="4597685"/>
            <a:ext cx="3138026" cy="400110"/>
            <a:chOff x="2147276" y="4799699"/>
            <a:chExt cx="4173642" cy="400110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906773C-56BE-4E54-B338-BE4560E3283D}"/>
                </a:ext>
              </a:extLst>
            </p:cNvPr>
            <p:cNvSpPr txBox="1"/>
            <p:nvPr/>
          </p:nvSpPr>
          <p:spPr>
            <a:xfrm>
              <a:off x="2147276" y="4799699"/>
              <a:ext cx="4438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2000" dirty="0"/>
                <a:t>+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9281B27-0FC5-412B-B9F6-13F2D3A82D11}"/>
                </a:ext>
              </a:extLst>
            </p:cNvPr>
            <p:cNvSpPr txBox="1"/>
            <p:nvPr/>
          </p:nvSpPr>
          <p:spPr>
            <a:xfrm>
              <a:off x="3974160" y="4799699"/>
              <a:ext cx="4438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2000" dirty="0"/>
                <a:t>+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E2C4401-5F49-44EB-8C56-C4CED56C5E20}"/>
                </a:ext>
              </a:extLst>
            </p:cNvPr>
            <p:cNvSpPr txBox="1"/>
            <p:nvPr/>
          </p:nvSpPr>
          <p:spPr>
            <a:xfrm>
              <a:off x="5877029" y="4799699"/>
              <a:ext cx="4438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2000" dirty="0"/>
                <a:t>+</a:t>
              </a:r>
            </a:p>
          </p:txBody>
        </p:sp>
      </p:grpSp>
      <p:graphicFrame>
        <p:nvGraphicFramePr>
          <p:cNvPr id="92" name="Table 3">
            <a:extLst>
              <a:ext uri="{FF2B5EF4-FFF2-40B4-BE49-F238E27FC236}">
                <a16:creationId xmlns:a16="http://schemas.microsoft.com/office/drawing/2014/main" id="{B3A806CF-C9F6-45B3-A052-75D13DA239F5}"/>
              </a:ext>
            </a:extLst>
          </p:cNvPr>
          <p:cNvGraphicFramePr>
            <a:graphicFrameLocks noGrp="1"/>
          </p:cNvGraphicFramePr>
          <p:nvPr/>
        </p:nvGraphicFramePr>
        <p:xfrm>
          <a:off x="2133603" y="1718153"/>
          <a:ext cx="7924797" cy="271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533">
                  <a:extLst>
                    <a:ext uri="{9D8B030D-6E8A-4147-A177-3AD203B41FA5}">
                      <a16:colId xmlns:a16="http://schemas.microsoft.com/office/drawing/2014/main" val="2080570269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997338931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2957847936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2775375010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2893316661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2610263126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881048969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3430233233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3472341822"/>
                    </a:ext>
                  </a:extLst>
                </a:gridCol>
              </a:tblGrid>
              <a:tr h="452395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266751"/>
                  </a:ext>
                </a:extLst>
              </a:tr>
              <a:tr h="452395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971683"/>
                  </a:ext>
                </a:extLst>
              </a:tr>
              <a:tr h="452395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762481"/>
                  </a:ext>
                </a:extLst>
              </a:tr>
              <a:tr h="452395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31775"/>
                  </a:ext>
                </a:extLst>
              </a:tr>
              <a:tr h="452395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265753"/>
                  </a:ext>
                </a:extLst>
              </a:tr>
              <a:tr h="452395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36412"/>
                  </a:ext>
                </a:extLst>
              </a:tr>
            </a:tbl>
          </a:graphicData>
        </a:graphic>
      </p:graphicFrame>
      <p:grpSp>
        <p:nvGrpSpPr>
          <p:cNvPr id="93" name="Group 92">
            <a:extLst>
              <a:ext uri="{FF2B5EF4-FFF2-40B4-BE49-F238E27FC236}">
                <a16:creationId xmlns:a16="http://schemas.microsoft.com/office/drawing/2014/main" id="{EB5460F5-8948-4D70-AED4-3AF46BBC15F1}"/>
              </a:ext>
            </a:extLst>
          </p:cNvPr>
          <p:cNvGrpSpPr/>
          <p:nvPr/>
        </p:nvGrpSpPr>
        <p:grpSpPr>
          <a:xfrm>
            <a:off x="2067299" y="1754370"/>
            <a:ext cx="8010702" cy="2605401"/>
            <a:chOff x="1753415" y="4404470"/>
            <a:chExt cx="5614123" cy="1825939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C11AD8E-76C4-4F00-9B21-5CBD99CBEB85}"/>
                </a:ext>
              </a:extLst>
            </p:cNvPr>
            <p:cNvGrpSpPr/>
            <p:nvPr/>
          </p:nvGrpSpPr>
          <p:grpSpPr>
            <a:xfrm>
              <a:off x="1753415" y="4406418"/>
              <a:ext cx="674962" cy="1823991"/>
              <a:chOff x="7645893" y="4406418"/>
              <a:chExt cx="674962" cy="1823991"/>
            </a:xfrm>
          </p:grpSpPr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1EE03A67-5FCC-4C03-817F-DBEFECCEB704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48891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1,000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834EEAC2-CCBB-4F25-9C50-9EE1C314C2D3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49004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100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C326EA37-B9E2-4E33-9CFE-556C5839B0A6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491163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10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9B9D17DD-1354-4A66-8FFC-560635D13F17}"/>
                  </a:ext>
                </a:extLst>
              </p:cNvPr>
              <p:cNvSpPr txBox="1"/>
              <p:nvPr/>
            </p:nvSpPr>
            <p:spPr>
              <a:xfrm>
                <a:off x="7645893" y="5358451"/>
                <a:ext cx="49228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 1</a:t>
                </a: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BEBE2C40-6573-4470-8AD3-227980489170}"/>
                  </a:ext>
                </a:extLst>
              </p:cNvPr>
              <p:cNvSpPr txBox="1"/>
              <p:nvPr/>
            </p:nvSpPr>
            <p:spPr>
              <a:xfrm>
                <a:off x="7669041" y="5675796"/>
                <a:ext cx="57205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0.1</a:t>
                </a: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5C70211F-5EEE-4F4A-914F-41C6F7E69A69}"/>
                  </a:ext>
                </a:extLst>
              </p:cNvPr>
              <p:cNvSpPr txBox="1"/>
              <p:nvPr/>
            </p:nvSpPr>
            <p:spPr>
              <a:xfrm>
                <a:off x="7669041" y="5993141"/>
                <a:ext cx="651814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0.01</a:t>
                </a: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3093928-77EF-4CD4-AF15-12FD9297E076}"/>
                </a:ext>
              </a:extLst>
            </p:cNvPr>
            <p:cNvGrpSpPr/>
            <p:nvPr/>
          </p:nvGrpSpPr>
          <p:grpSpPr>
            <a:xfrm>
              <a:off x="2370810" y="4404470"/>
              <a:ext cx="674962" cy="1823991"/>
              <a:chOff x="7645893" y="4406418"/>
              <a:chExt cx="674962" cy="1823991"/>
            </a:xfrm>
          </p:grpSpPr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FB99CE94-D87F-43BE-AB2A-03ED19947E5D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48891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2,000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2F4E847F-CDAE-4E12-8CA4-7D9F103D8103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49004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200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E25E8465-C521-4502-A9EC-C169AC38BFA0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491163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20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E88759E-C13B-4712-8965-089FC6AE016C}"/>
                  </a:ext>
                </a:extLst>
              </p:cNvPr>
              <p:cNvSpPr txBox="1"/>
              <p:nvPr/>
            </p:nvSpPr>
            <p:spPr>
              <a:xfrm>
                <a:off x="7645893" y="5358450"/>
                <a:ext cx="451843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2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F55A9A22-3C74-45A1-9861-F054C330F7C3}"/>
                  </a:ext>
                </a:extLst>
              </p:cNvPr>
              <p:cNvSpPr txBox="1"/>
              <p:nvPr/>
            </p:nvSpPr>
            <p:spPr>
              <a:xfrm>
                <a:off x="7669041" y="5675796"/>
                <a:ext cx="57205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0.2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3DD0DC90-B1F5-415C-B719-7B7F7AB82B52}"/>
                  </a:ext>
                </a:extLst>
              </p:cNvPr>
              <p:cNvSpPr txBox="1"/>
              <p:nvPr/>
            </p:nvSpPr>
            <p:spPr>
              <a:xfrm>
                <a:off x="7669041" y="5993141"/>
                <a:ext cx="651814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0.02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07D7EF28-11B4-450F-A728-BEEE7B93873D}"/>
                </a:ext>
              </a:extLst>
            </p:cNvPr>
            <p:cNvGrpSpPr/>
            <p:nvPr/>
          </p:nvGrpSpPr>
          <p:grpSpPr>
            <a:xfrm>
              <a:off x="2988205" y="4406418"/>
              <a:ext cx="674962" cy="1823991"/>
              <a:chOff x="7645893" y="4406418"/>
              <a:chExt cx="674962" cy="1823991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D0893027-D8E0-4635-8040-9F680A6BDDF7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48891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3,000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24A67C7B-5D4A-42FE-BBED-CED23C07D31D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49004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300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EBDF2578-D0E3-4EEC-8D0E-FA31A72D017B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491163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30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4A37AAE7-D438-42D4-9B9B-FCB3C0EC9AE7}"/>
                  </a:ext>
                </a:extLst>
              </p:cNvPr>
              <p:cNvSpPr txBox="1"/>
              <p:nvPr/>
            </p:nvSpPr>
            <p:spPr>
              <a:xfrm>
                <a:off x="7645893" y="5358451"/>
                <a:ext cx="49228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 3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55367055-9EC2-4BF9-9CC3-B66F4BFB8136}"/>
                  </a:ext>
                </a:extLst>
              </p:cNvPr>
              <p:cNvSpPr txBox="1"/>
              <p:nvPr/>
            </p:nvSpPr>
            <p:spPr>
              <a:xfrm>
                <a:off x="7669041" y="5675796"/>
                <a:ext cx="57205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0.3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3CAD9B91-036A-4455-80FF-7C04F2418C0E}"/>
                  </a:ext>
                </a:extLst>
              </p:cNvPr>
              <p:cNvSpPr txBox="1"/>
              <p:nvPr/>
            </p:nvSpPr>
            <p:spPr>
              <a:xfrm>
                <a:off x="7669041" y="5993141"/>
                <a:ext cx="651814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0.03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18E2B8AF-D2C7-40CA-977E-072EF83C69C8}"/>
                </a:ext>
              </a:extLst>
            </p:cNvPr>
            <p:cNvGrpSpPr/>
            <p:nvPr/>
          </p:nvGrpSpPr>
          <p:grpSpPr>
            <a:xfrm>
              <a:off x="3605600" y="4404470"/>
              <a:ext cx="674962" cy="1823991"/>
              <a:chOff x="7645893" y="4406418"/>
              <a:chExt cx="674962" cy="1823991"/>
            </a:xfrm>
          </p:grpSpPr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060C7615-507A-4BC7-A7B0-4F78031A9E41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48891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4,000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96B8B87-8249-41DB-85AD-EECD333F1D9B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49004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400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2A18B5A7-C099-4E4C-9FCC-EB678E1FE59C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491163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40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08068FC4-C230-4702-BE5C-1AF0B9CCD6B4}"/>
                  </a:ext>
                </a:extLst>
              </p:cNvPr>
              <p:cNvSpPr txBox="1"/>
              <p:nvPr/>
            </p:nvSpPr>
            <p:spPr>
              <a:xfrm>
                <a:off x="7645893" y="5358451"/>
                <a:ext cx="49228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 4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843C5BD7-D85E-48E9-8627-0B03759C8B6C}"/>
                  </a:ext>
                </a:extLst>
              </p:cNvPr>
              <p:cNvSpPr txBox="1"/>
              <p:nvPr/>
            </p:nvSpPr>
            <p:spPr>
              <a:xfrm>
                <a:off x="7669041" y="5675796"/>
                <a:ext cx="57205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0.4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8E53983C-294F-449E-ABAF-AE6C77D17444}"/>
                  </a:ext>
                </a:extLst>
              </p:cNvPr>
              <p:cNvSpPr txBox="1"/>
              <p:nvPr/>
            </p:nvSpPr>
            <p:spPr>
              <a:xfrm>
                <a:off x="7669041" y="5993141"/>
                <a:ext cx="651814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0.04</a:t>
                </a: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12E6430-9645-420A-B384-06550A0170A5}"/>
                </a:ext>
              </a:extLst>
            </p:cNvPr>
            <p:cNvGrpSpPr/>
            <p:nvPr/>
          </p:nvGrpSpPr>
          <p:grpSpPr>
            <a:xfrm>
              <a:off x="4222995" y="4406418"/>
              <a:ext cx="674962" cy="1823991"/>
              <a:chOff x="7645893" y="4406418"/>
              <a:chExt cx="674962" cy="1823991"/>
            </a:xfrm>
          </p:grpSpPr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48AAB7E6-160A-420A-A8B2-315868B7577F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48891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5,000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26E5D9D2-0E9C-4A8C-8288-2FC963F142AD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49004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500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8FDA0006-58FC-4717-9B7D-0739B6E5F096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491163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50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10AF4DF-950D-465E-AD16-C46D96B4F569}"/>
                  </a:ext>
                </a:extLst>
              </p:cNvPr>
              <p:cNvSpPr txBox="1"/>
              <p:nvPr/>
            </p:nvSpPr>
            <p:spPr>
              <a:xfrm>
                <a:off x="7645893" y="5358451"/>
                <a:ext cx="49228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 5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6A9BC59-458C-4A4A-AD8E-23D7D513B180}"/>
                  </a:ext>
                </a:extLst>
              </p:cNvPr>
              <p:cNvSpPr txBox="1"/>
              <p:nvPr/>
            </p:nvSpPr>
            <p:spPr>
              <a:xfrm>
                <a:off x="7669041" y="5675796"/>
                <a:ext cx="57205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0.5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5427D7D7-1D52-4F70-9CFC-E4EBFD69E4F4}"/>
                  </a:ext>
                </a:extLst>
              </p:cNvPr>
              <p:cNvSpPr txBox="1"/>
              <p:nvPr/>
            </p:nvSpPr>
            <p:spPr>
              <a:xfrm>
                <a:off x="7669041" y="5993141"/>
                <a:ext cx="651814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0.05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28B660F7-8E41-44F7-B1EF-F44966C98D70}"/>
                </a:ext>
              </a:extLst>
            </p:cNvPr>
            <p:cNvGrpSpPr/>
            <p:nvPr/>
          </p:nvGrpSpPr>
          <p:grpSpPr>
            <a:xfrm>
              <a:off x="4840390" y="4404470"/>
              <a:ext cx="674962" cy="1823991"/>
              <a:chOff x="7645893" y="4406418"/>
              <a:chExt cx="674962" cy="1823991"/>
            </a:xfrm>
          </p:grpSpPr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25BD88A2-9A8E-4A3E-856A-FB2A2A637202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48891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6,000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ADF31924-02EC-43DC-BFD9-7DDF9BF82094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44959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600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8B850168-8907-44F2-AE81-E2625A9994C6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491163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60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5020F1B1-D36C-4278-AD9B-5D4F3808E9F7}"/>
                  </a:ext>
                </a:extLst>
              </p:cNvPr>
              <p:cNvSpPr txBox="1"/>
              <p:nvPr/>
            </p:nvSpPr>
            <p:spPr>
              <a:xfrm>
                <a:off x="7645893" y="5358451"/>
                <a:ext cx="49228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 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1A14F157-79F6-47C1-8C29-AF338B6CABD3}"/>
                  </a:ext>
                </a:extLst>
              </p:cNvPr>
              <p:cNvSpPr txBox="1"/>
              <p:nvPr/>
            </p:nvSpPr>
            <p:spPr>
              <a:xfrm>
                <a:off x="7669041" y="5675796"/>
                <a:ext cx="57205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0.6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9A9EA9B9-53BB-4075-A551-DBD718AA568C}"/>
                  </a:ext>
                </a:extLst>
              </p:cNvPr>
              <p:cNvSpPr txBox="1"/>
              <p:nvPr/>
            </p:nvSpPr>
            <p:spPr>
              <a:xfrm>
                <a:off x="7669041" y="5993141"/>
                <a:ext cx="651814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0.06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A8D70E95-9B87-4085-B7C6-2B149C75E0A0}"/>
                </a:ext>
              </a:extLst>
            </p:cNvPr>
            <p:cNvGrpSpPr/>
            <p:nvPr/>
          </p:nvGrpSpPr>
          <p:grpSpPr>
            <a:xfrm>
              <a:off x="5457785" y="4404470"/>
              <a:ext cx="674962" cy="1823991"/>
              <a:chOff x="7645893" y="4406418"/>
              <a:chExt cx="674962" cy="1823991"/>
            </a:xfrm>
          </p:grpSpPr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DE4B848-7445-4555-A8C7-239D792AED89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48891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7,000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8E51EBFA-B9FE-4975-9AE9-00FCEE44EAC3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49004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700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3376D9E3-456E-4D65-B243-BC7BA59562A8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491163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70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90AA732-E731-469A-8EAF-52734D8D36FF}"/>
                  </a:ext>
                </a:extLst>
              </p:cNvPr>
              <p:cNvSpPr txBox="1"/>
              <p:nvPr/>
            </p:nvSpPr>
            <p:spPr>
              <a:xfrm>
                <a:off x="7645893" y="5358451"/>
                <a:ext cx="49228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 7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6593E96C-43E0-4BA9-A09C-DF373B00896B}"/>
                  </a:ext>
                </a:extLst>
              </p:cNvPr>
              <p:cNvSpPr txBox="1"/>
              <p:nvPr/>
            </p:nvSpPr>
            <p:spPr>
              <a:xfrm>
                <a:off x="7669041" y="5675796"/>
                <a:ext cx="57205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0.7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ECE32F12-0320-4B61-96E0-2E373F5F31B7}"/>
                  </a:ext>
                </a:extLst>
              </p:cNvPr>
              <p:cNvSpPr txBox="1"/>
              <p:nvPr/>
            </p:nvSpPr>
            <p:spPr>
              <a:xfrm>
                <a:off x="7669041" y="5993141"/>
                <a:ext cx="651814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0.07</a:t>
                </a: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330F454E-05D7-4F56-A0BE-15AED584ABB8}"/>
                </a:ext>
              </a:extLst>
            </p:cNvPr>
            <p:cNvGrpSpPr/>
            <p:nvPr/>
          </p:nvGrpSpPr>
          <p:grpSpPr>
            <a:xfrm>
              <a:off x="6075180" y="4406418"/>
              <a:ext cx="674962" cy="1823991"/>
              <a:chOff x="7645893" y="4406418"/>
              <a:chExt cx="674962" cy="1823991"/>
            </a:xfrm>
          </p:grpSpPr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1315591B-003F-4923-B367-4C8991543E7C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48891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8,000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5659581-911C-4852-BB67-9BCEAC919909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49004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800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AD1BA574-0927-42DC-8360-25B6B472F436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491163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80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267F220-1CD1-406C-9982-7ED649B5EE69}"/>
                  </a:ext>
                </a:extLst>
              </p:cNvPr>
              <p:cNvSpPr txBox="1"/>
              <p:nvPr/>
            </p:nvSpPr>
            <p:spPr>
              <a:xfrm>
                <a:off x="7645893" y="5358451"/>
                <a:ext cx="49228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 8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C67F0CE-3D0C-4B20-8AE4-8DEDCB15ED8A}"/>
                  </a:ext>
                </a:extLst>
              </p:cNvPr>
              <p:cNvSpPr txBox="1"/>
              <p:nvPr/>
            </p:nvSpPr>
            <p:spPr>
              <a:xfrm>
                <a:off x="7669041" y="5675796"/>
                <a:ext cx="57205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0.8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DA9332DF-8810-4885-8923-91C0D4E67C36}"/>
                  </a:ext>
                </a:extLst>
              </p:cNvPr>
              <p:cNvSpPr txBox="1"/>
              <p:nvPr/>
            </p:nvSpPr>
            <p:spPr>
              <a:xfrm>
                <a:off x="7669041" y="5993141"/>
                <a:ext cx="651814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0.08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3C92279-3419-4AF9-9DF8-D246A1118176}"/>
                </a:ext>
              </a:extLst>
            </p:cNvPr>
            <p:cNvGrpSpPr/>
            <p:nvPr/>
          </p:nvGrpSpPr>
          <p:grpSpPr>
            <a:xfrm>
              <a:off x="6692576" y="4404470"/>
              <a:ext cx="674962" cy="1823990"/>
              <a:chOff x="7645893" y="4406418"/>
              <a:chExt cx="674962" cy="1823990"/>
            </a:xfrm>
          </p:grpSpPr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FB45BE3-EDE3-46DC-AF5A-EC00308BE0A1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48891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9,000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3FC9F87-BC91-45DB-9467-9624F0D5200E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49004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900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B58FAFA-3160-4A78-BF51-F9494E7F2D04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491163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90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19F20658-D6FA-441D-A342-58C1A8EB0C72}"/>
                  </a:ext>
                </a:extLst>
              </p:cNvPr>
              <p:cNvSpPr txBox="1"/>
              <p:nvPr/>
            </p:nvSpPr>
            <p:spPr>
              <a:xfrm>
                <a:off x="7645893" y="5358451"/>
                <a:ext cx="49228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 9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A1641D8-E1AE-4510-9B12-49BCCB30EEFF}"/>
                  </a:ext>
                </a:extLst>
              </p:cNvPr>
              <p:cNvSpPr txBox="1"/>
              <p:nvPr/>
            </p:nvSpPr>
            <p:spPr>
              <a:xfrm>
                <a:off x="7669041" y="5675795"/>
                <a:ext cx="57205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0.9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9FFB218-4683-4231-A6C5-4AF78047248C}"/>
                  </a:ext>
                </a:extLst>
              </p:cNvPr>
              <p:cNvSpPr txBox="1"/>
              <p:nvPr/>
            </p:nvSpPr>
            <p:spPr>
              <a:xfrm>
                <a:off x="7669041" y="5993140"/>
                <a:ext cx="651814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0.09</a:t>
                </a:r>
              </a:p>
            </p:txBody>
          </p:sp>
        </p:grpSp>
      </p:grpSp>
      <p:sp>
        <p:nvSpPr>
          <p:cNvPr id="161" name="Oval 160">
            <a:extLst>
              <a:ext uri="{FF2B5EF4-FFF2-40B4-BE49-F238E27FC236}">
                <a16:creationId xmlns:a16="http://schemas.microsoft.com/office/drawing/2014/main" id="{DCE7D895-F692-47AE-B09E-26E7B96593DC}"/>
              </a:ext>
            </a:extLst>
          </p:cNvPr>
          <p:cNvSpPr/>
          <p:nvPr/>
        </p:nvSpPr>
        <p:spPr bwMode="auto">
          <a:xfrm>
            <a:off x="4883413" y="3503387"/>
            <a:ext cx="759940" cy="49656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193A24A5-884A-4CDF-A625-ACCC5E14B74E}"/>
              </a:ext>
            </a:extLst>
          </p:cNvPr>
          <p:cNvSpPr/>
          <p:nvPr/>
        </p:nvSpPr>
        <p:spPr bwMode="auto">
          <a:xfrm>
            <a:off x="3118127" y="3969903"/>
            <a:ext cx="759940" cy="49656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6B2CEB19-EDC6-49E0-83DD-92E7A84F08B8}"/>
              </a:ext>
            </a:extLst>
          </p:cNvPr>
          <p:cNvSpPr/>
          <p:nvPr/>
        </p:nvSpPr>
        <p:spPr bwMode="auto">
          <a:xfrm>
            <a:off x="3998798" y="3041313"/>
            <a:ext cx="759940" cy="49656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9E684902-136D-4413-8139-EFAC3FA4D403}"/>
              </a:ext>
            </a:extLst>
          </p:cNvPr>
          <p:cNvSpPr/>
          <p:nvPr/>
        </p:nvSpPr>
        <p:spPr bwMode="auto">
          <a:xfrm>
            <a:off x="5760036" y="2599050"/>
            <a:ext cx="759940" cy="49656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29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3" grpId="0"/>
      <p:bldP spid="84" grpId="0"/>
      <p:bldP spid="85" grpId="0"/>
      <p:bldP spid="86" grpId="0"/>
      <p:bldP spid="87" grpId="0"/>
      <p:bldP spid="161" grpId="0" animBg="1"/>
      <p:bldP spid="162" grpId="0" animBg="1"/>
      <p:bldP spid="165" grpId="0" animBg="1"/>
      <p:bldP spid="166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4E143C-5055-4EF6-B3AC-FC57BC292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r>
              <a:rPr lang="en-US" altLang="en-US" dirty="0"/>
              <a:t>5NPV-2 Place value in decimal fractions</a:t>
            </a:r>
            <a:endParaRPr lang="en-GB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3923BDA-BA05-4C7F-8D89-B8F1016E4ABA}"/>
              </a:ext>
            </a:extLst>
          </p:cNvPr>
          <p:cNvSpPr txBox="1"/>
          <p:nvPr/>
        </p:nvSpPr>
        <p:spPr bwMode="auto">
          <a:xfrm>
            <a:off x="3420051" y="1103964"/>
            <a:ext cx="5347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+mj-lt"/>
                <a:ea typeface="Myriad Pro Semibold" charset="0"/>
                <a:cs typeface="Myriad Pro Semibold" charset="0"/>
              </a:rPr>
              <a:t>72.49  =  0.09  +  2  +  _____  +  ____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B577574-4E34-4F39-ADE8-B41807CD8B59}"/>
              </a:ext>
            </a:extLst>
          </p:cNvPr>
          <p:cNvSpPr txBox="1"/>
          <p:nvPr/>
        </p:nvSpPr>
        <p:spPr bwMode="auto">
          <a:xfrm>
            <a:off x="6554195" y="1106273"/>
            <a:ext cx="703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+mj-lt"/>
                <a:ea typeface="Myriad Pro Semibold" charset="0"/>
                <a:cs typeface="Myriad Pro Semibold" charset="0"/>
              </a:rPr>
              <a:t>0.4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619E57A0-9902-445A-B834-01244331FF82}"/>
              </a:ext>
            </a:extLst>
          </p:cNvPr>
          <p:cNvSpPr txBox="1"/>
          <p:nvPr/>
        </p:nvSpPr>
        <p:spPr bwMode="auto">
          <a:xfrm>
            <a:off x="7457379" y="1106273"/>
            <a:ext cx="1105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+mj-lt"/>
                <a:ea typeface="Myriad Pro Semibold" charset="0"/>
                <a:cs typeface="Myriad Pro Semibold" charset="0"/>
              </a:rPr>
              <a:t>70</a:t>
            </a: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10886885-06E0-4852-A29E-2921DBBBFBD0}"/>
              </a:ext>
            </a:extLst>
          </p:cNvPr>
          <p:cNvSpPr txBox="1">
            <a:spLocks/>
          </p:cNvSpPr>
          <p:nvPr/>
        </p:nvSpPr>
        <p:spPr>
          <a:xfrm>
            <a:off x="594008" y="4490273"/>
            <a:ext cx="10930925" cy="1499354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Complete the equation. What do you notice? Does it matter that the parts are in a different order?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Write the equation with the parts in a different order. Does it make a difference to the total value?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Use Gattegno charts and counters to build other numbers with two decimal places, including those involving  zero.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</p:txBody>
      </p:sp>
      <p:graphicFrame>
        <p:nvGraphicFramePr>
          <p:cNvPr id="148" name="Table 3">
            <a:extLst>
              <a:ext uri="{FF2B5EF4-FFF2-40B4-BE49-F238E27FC236}">
                <a16:creationId xmlns:a16="http://schemas.microsoft.com/office/drawing/2014/main" id="{2399505E-568E-48EE-AE2A-4413453C9226}"/>
              </a:ext>
            </a:extLst>
          </p:cNvPr>
          <p:cNvGraphicFramePr>
            <a:graphicFrameLocks noGrp="1"/>
          </p:cNvGraphicFramePr>
          <p:nvPr/>
        </p:nvGraphicFramePr>
        <p:xfrm>
          <a:off x="2133603" y="1718153"/>
          <a:ext cx="7924797" cy="271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533">
                  <a:extLst>
                    <a:ext uri="{9D8B030D-6E8A-4147-A177-3AD203B41FA5}">
                      <a16:colId xmlns:a16="http://schemas.microsoft.com/office/drawing/2014/main" val="2080570269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997338931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2957847936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2775375010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2893316661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2610263126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881048969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3430233233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3472341822"/>
                    </a:ext>
                  </a:extLst>
                </a:gridCol>
              </a:tblGrid>
              <a:tr h="452395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266751"/>
                  </a:ext>
                </a:extLst>
              </a:tr>
              <a:tr h="452395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971683"/>
                  </a:ext>
                </a:extLst>
              </a:tr>
              <a:tr h="452395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762481"/>
                  </a:ext>
                </a:extLst>
              </a:tr>
              <a:tr h="452395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31775"/>
                  </a:ext>
                </a:extLst>
              </a:tr>
              <a:tr h="452395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265753"/>
                  </a:ext>
                </a:extLst>
              </a:tr>
              <a:tr h="452395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75" marR="130475" marT="65237" marB="65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36412"/>
                  </a:ext>
                </a:extLst>
              </a:tr>
            </a:tbl>
          </a:graphicData>
        </a:graphic>
      </p:graphicFrame>
      <p:grpSp>
        <p:nvGrpSpPr>
          <p:cNvPr id="149" name="Group 148">
            <a:extLst>
              <a:ext uri="{FF2B5EF4-FFF2-40B4-BE49-F238E27FC236}">
                <a16:creationId xmlns:a16="http://schemas.microsoft.com/office/drawing/2014/main" id="{25CE951F-3C56-40FB-853F-A00BBFFB0329}"/>
              </a:ext>
            </a:extLst>
          </p:cNvPr>
          <p:cNvGrpSpPr/>
          <p:nvPr/>
        </p:nvGrpSpPr>
        <p:grpSpPr>
          <a:xfrm>
            <a:off x="2067299" y="1754370"/>
            <a:ext cx="8010702" cy="2605401"/>
            <a:chOff x="1753415" y="4404470"/>
            <a:chExt cx="5614123" cy="1825939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26CBD3C9-45AE-4D3B-B752-3F0F3BD1E400}"/>
                </a:ext>
              </a:extLst>
            </p:cNvPr>
            <p:cNvGrpSpPr/>
            <p:nvPr/>
          </p:nvGrpSpPr>
          <p:grpSpPr>
            <a:xfrm>
              <a:off x="1753415" y="4406418"/>
              <a:ext cx="674962" cy="1823991"/>
              <a:chOff x="7645893" y="4406418"/>
              <a:chExt cx="674962" cy="1823991"/>
            </a:xfrm>
          </p:grpSpPr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0A36F008-DFC5-4C67-8070-CD153704DED7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48891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1,000</a:t>
                </a:r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59DB9074-9724-4452-8114-D2327693EF42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49004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100</a:t>
                </a:r>
              </a:p>
            </p:txBody>
          </p:sp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D6C36E28-502D-4B69-AEC3-42506FB1D45C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491163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10</a:t>
                </a:r>
              </a:p>
            </p:txBody>
          </p:sp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89971A53-773B-446D-9D7D-EB370BC1A5D5}"/>
                  </a:ext>
                </a:extLst>
              </p:cNvPr>
              <p:cNvSpPr txBox="1"/>
              <p:nvPr/>
            </p:nvSpPr>
            <p:spPr>
              <a:xfrm>
                <a:off x="7645893" y="5358451"/>
                <a:ext cx="49228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 1</a:t>
                </a:r>
              </a:p>
            </p:txBody>
          </p: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62C78C9F-3202-48F6-B883-8AC9CBBD91EF}"/>
                  </a:ext>
                </a:extLst>
              </p:cNvPr>
              <p:cNvSpPr txBox="1"/>
              <p:nvPr/>
            </p:nvSpPr>
            <p:spPr>
              <a:xfrm>
                <a:off x="7669041" y="5675796"/>
                <a:ext cx="57205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0.1</a:t>
                </a:r>
              </a:p>
            </p:txBody>
          </p: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CF148330-ADA3-426E-A40D-0BEF95A25DC6}"/>
                  </a:ext>
                </a:extLst>
              </p:cNvPr>
              <p:cNvSpPr txBox="1"/>
              <p:nvPr/>
            </p:nvSpPr>
            <p:spPr>
              <a:xfrm>
                <a:off x="7669041" y="5993141"/>
                <a:ext cx="651814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0.01</a:t>
                </a: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C2A41DAC-4435-4885-8767-9961D48276B7}"/>
                </a:ext>
              </a:extLst>
            </p:cNvPr>
            <p:cNvGrpSpPr/>
            <p:nvPr/>
          </p:nvGrpSpPr>
          <p:grpSpPr>
            <a:xfrm>
              <a:off x="2370810" y="4404470"/>
              <a:ext cx="674962" cy="1823991"/>
              <a:chOff x="7645893" y="4406418"/>
              <a:chExt cx="674962" cy="1823991"/>
            </a:xfrm>
          </p:grpSpPr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9FA940E0-3258-46F4-B5A3-B7EAAC636404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48891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2,000</a:t>
                </a:r>
              </a:p>
            </p:txBody>
          </p: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5210D232-9376-433C-86A2-373B51315EEC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49004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200</a:t>
                </a:r>
              </a:p>
            </p:txBody>
          </p: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0A295EAD-8DFE-4000-8AAC-BC4B510FB2D2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491163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20</a:t>
                </a:r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9708928B-0D27-4AC1-A56B-707015CDC5D6}"/>
                  </a:ext>
                </a:extLst>
              </p:cNvPr>
              <p:cNvSpPr txBox="1"/>
              <p:nvPr/>
            </p:nvSpPr>
            <p:spPr>
              <a:xfrm>
                <a:off x="7645893" y="5358450"/>
                <a:ext cx="451843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2</a:t>
                </a:r>
              </a:p>
            </p:txBody>
          </p: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C09B6C69-D3CA-46BF-B78E-24750247591F}"/>
                  </a:ext>
                </a:extLst>
              </p:cNvPr>
              <p:cNvSpPr txBox="1"/>
              <p:nvPr/>
            </p:nvSpPr>
            <p:spPr>
              <a:xfrm>
                <a:off x="7669041" y="5675796"/>
                <a:ext cx="57205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0.2</a:t>
                </a:r>
              </a:p>
            </p:txBody>
          </p:sp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9CC07371-C00D-49AB-A439-26089D11584A}"/>
                  </a:ext>
                </a:extLst>
              </p:cNvPr>
              <p:cNvSpPr txBox="1"/>
              <p:nvPr/>
            </p:nvSpPr>
            <p:spPr>
              <a:xfrm>
                <a:off x="7669041" y="5993141"/>
                <a:ext cx="651814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0.02</a:t>
                </a: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182B359A-88A0-48BE-82A2-37971042DB3B}"/>
                </a:ext>
              </a:extLst>
            </p:cNvPr>
            <p:cNvGrpSpPr/>
            <p:nvPr/>
          </p:nvGrpSpPr>
          <p:grpSpPr>
            <a:xfrm>
              <a:off x="2988205" y="4406418"/>
              <a:ext cx="674962" cy="1823991"/>
              <a:chOff x="7645893" y="4406418"/>
              <a:chExt cx="674962" cy="1823991"/>
            </a:xfrm>
          </p:grpSpPr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2CFCC474-596F-4694-B74D-ED9C47BB1D50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48891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3,000</a:t>
                </a:r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5F54961D-62D5-4BC4-A04F-4539FAD4D735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49004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300</a:t>
                </a:r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0C6CCFCA-F269-4466-B100-31617EF6583F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491163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30</a:t>
                </a:r>
              </a:p>
            </p:txBody>
          </p:sp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6377F4AA-179F-43E5-AF26-CEAF43B4D678}"/>
                  </a:ext>
                </a:extLst>
              </p:cNvPr>
              <p:cNvSpPr txBox="1"/>
              <p:nvPr/>
            </p:nvSpPr>
            <p:spPr>
              <a:xfrm>
                <a:off x="7645893" y="5358451"/>
                <a:ext cx="49228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 3</a:t>
                </a:r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A633FE0B-BCA7-4B3F-81A6-CC7BDDF87BFE}"/>
                  </a:ext>
                </a:extLst>
              </p:cNvPr>
              <p:cNvSpPr txBox="1"/>
              <p:nvPr/>
            </p:nvSpPr>
            <p:spPr>
              <a:xfrm>
                <a:off x="7669041" y="5675796"/>
                <a:ext cx="57205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0.3</a:t>
                </a:r>
              </a:p>
            </p:txBody>
          </p:sp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3B916CF7-0EC3-477C-9B6B-8B6B4BBD6C80}"/>
                  </a:ext>
                </a:extLst>
              </p:cNvPr>
              <p:cNvSpPr txBox="1"/>
              <p:nvPr/>
            </p:nvSpPr>
            <p:spPr>
              <a:xfrm>
                <a:off x="7669041" y="5993141"/>
                <a:ext cx="651814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0.03</a:t>
                </a: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5E5C1FAE-8E0F-475C-B32C-3A2DD961FEDF}"/>
                </a:ext>
              </a:extLst>
            </p:cNvPr>
            <p:cNvGrpSpPr/>
            <p:nvPr/>
          </p:nvGrpSpPr>
          <p:grpSpPr>
            <a:xfrm>
              <a:off x="3605600" y="4404470"/>
              <a:ext cx="674962" cy="1823991"/>
              <a:chOff x="7645893" y="4406418"/>
              <a:chExt cx="674962" cy="1823991"/>
            </a:xfrm>
          </p:grpSpPr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96AF6AF6-DBEC-403F-9BA9-F724B34C98B6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48891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4,000</a:t>
                </a:r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A657D94A-BACE-487A-8F36-ED496CE9C68D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49004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400</a:t>
                </a:r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FD49C85D-FBF8-445A-847E-4117C7A993E1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491163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40</a:t>
                </a:r>
              </a:p>
            </p:txBody>
          </p: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BBA8364A-FDBA-4D67-B1DB-C82C1890C017}"/>
                  </a:ext>
                </a:extLst>
              </p:cNvPr>
              <p:cNvSpPr txBox="1"/>
              <p:nvPr/>
            </p:nvSpPr>
            <p:spPr>
              <a:xfrm>
                <a:off x="7645893" y="5358451"/>
                <a:ext cx="49228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 4</a:t>
                </a:r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A347333D-729A-41F7-B577-8137FE017A21}"/>
                  </a:ext>
                </a:extLst>
              </p:cNvPr>
              <p:cNvSpPr txBox="1"/>
              <p:nvPr/>
            </p:nvSpPr>
            <p:spPr>
              <a:xfrm>
                <a:off x="7669041" y="5675796"/>
                <a:ext cx="57205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0.4</a:t>
                </a:r>
              </a:p>
            </p:txBody>
          </p:sp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F6412E67-2F70-496A-A845-DFB34F8CF8E6}"/>
                  </a:ext>
                </a:extLst>
              </p:cNvPr>
              <p:cNvSpPr txBox="1"/>
              <p:nvPr/>
            </p:nvSpPr>
            <p:spPr>
              <a:xfrm>
                <a:off x="7669041" y="5993141"/>
                <a:ext cx="651814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0.04</a:t>
                </a:r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4A5AD0E6-491A-4032-8DF6-B31320E0C3C5}"/>
                </a:ext>
              </a:extLst>
            </p:cNvPr>
            <p:cNvGrpSpPr/>
            <p:nvPr/>
          </p:nvGrpSpPr>
          <p:grpSpPr>
            <a:xfrm>
              <a:off x="4222995" y="4406418"/>
              <a:ext cx="674962" cy="1823991"/>
              <a:chOff x="7645893" y="4406418"/>
              <a:chExt cx="674962" cy="1823991"/>
            </a:xfrm>
          </p:grpSpPr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6FC3902E-2355-464F-AFD2-3177941B4540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48891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5,000</a:t>
                </a:r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9600274C-D819-4A20-B4A7-9ED6E71B63F7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49004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500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D0F222D7-2640-4DF1-87B3-D980E011D225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491163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50</a:t>
                </a: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4639A7B-231F-4017-A090-B21EA681ACEB}"/>
                  </a:ext>
                </a:extLst>
              </p:cNvPr>
              <p:cNvSpPr txBox="1"/>
              <p:nvPr/>
            </p:nvSpPr>
            <p:spPr>
              <a:xfrm>
                <a:off x="7645893" y="5358451"/>
                <a:ext cx="49228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 5</a:t>
                </a:r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F185CB84-3151-4C4D-975C-803210456A03}"/>
                  </a:ext>
                </a:extLst>
              </p:cNvPr>
              <p:cNvSpPr txBox="1"/>
              <p:nvPr/>
            </p:nvSpPr>
            <p:spPr>
              <a:xfrm>
                <a:off x="7669041" y="5675796"/>
                <a:ext cx="57205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0.5</a:t>
                </a: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D23EF6AC-5FF0-438B-A8E7-F37A69FC83E3}"/>
                  </a:ext>
                </a:extLst>
              </p:cNvPr>
              <p:cNvSpPr txBox="1"/>
              <p:nvPr/>
            </p:nvSpPr>
            <p:spPr>
              <a:xfrm>
                <a:off x="7669041" y="5993141"/>
                <a:ext cx="651814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0.05</a:t>
                </a:r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8429F46C-124F-4681-A10A-D705275BC088}"/>
                </a:ext>
              </a:extLst>
            </p:cNvPr>
            <p:cNvGrpSpPr/>
            <p:nvPr/>
          </p:nvGrpSpPr>
          <p:grpSpPr>
            <a:xfrm>
              <a:off x="4840390" y="4404470"/>
              <a:ext cx="674962" cy="1823991"/>
              <a:chOff x="7645893" y="4406418"/>
              <a:chExt cx="674962" cy="1823991"/>
            </a:xfrm>
          </p:grpSpPr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8EB685B8-4DA4-4E91-9286-D6D42B74A09E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48891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6,000</a:t>
                </a: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CF5F8D4D-3CFA-4AD6-868F-1B516ECE79B2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44959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600</a:t>
                </a: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DF0BC61B-8B4C-4EFD-9C28-8640681076F8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491163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60</a:t>
                </a: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A7025B5E-5D09-403A-9BAF-B993F9C399B8}"/>
                  </a:ext>
                </a:extLst>
              </p:cNvPr>
              <p:cNvSpPr txBox="1"/>
              <p:nvPr/>
            </p:nvSpPr>
            <p:spPr>
              <a:xfrm>
                <a:off x="7645893" y="5358451"/>
                <a:ext cx="49228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 6</a:t>
                </a: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5B06F0B2-C519-4E07-8AF7-781C40AF277A}"/>
                  </a:ext>
                </a:extLst>
              </p:cNvPr>
              <p:cNvSpPr txBox="1"/>
              <p:nvPr/>
            </p:nvSpPr>
            <p:spPr>
              <a:xfrm>
                <a:off x="7669041" y="5675796"/>
                <a:ext cx="57205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0.6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87B4B52D-AFBD-4976-8F7B-0C732978C6BD}"/>
                  </a:ext>
                </a:extLst>
              </p:cNvPr>
              <p:cNvSpPr txBox="1"/>
              <p:nvPr/>
            </p:nvSpPr>
            <p:spPr>
              <a:xfrm>
                <a:off x="7669041" y="5993141"/>
                <a:ext cx="651814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0.06</a:t>
                </a: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23A2F6B5-4F34-4771-B306-474E98991F1D}"/>
                </a:ext>
              </a:extLst>
            </p:cNvPr>
            <p:cNvGrpSpPr/>
            <p:nvPr/>
          </p:nvGrpSpPr>
          <p:grpSpPr>
            <a:xfrm>
              <a:off x="5457785" y="4404470"/>
              <a:ext cx="674962" cy="1823991"/>
              <a:chOff x="7645893" y="4406418"/>
              <a:chExt cx="674962" cy="1823991"/>
            </a:xfrm>
          </p:grpSpPr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2D500EC1-DDA1-4662-8799-D2D292E4E2BA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48891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7,000</a:t>
                </a:r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6A6D8619-2706-4066-B8C4-350208B09174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49004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700</a:t>
                </a: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C871B8B7-EB4A-443F-8879-78A09E9D2BE1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491163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70</a:t>
                </a: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74C1C365-EAEB-4D2A-B714-3DC13426F0AF}"/>
                  </a:ext>
                </a:extLst>
              </p:cNvPr>
              <p:cNvSpPr txBox="1"/>
              <p:nvPr/>
            </p:nvSpPr>
            <p:spPr>
              <a:xfrm>
                <a:off x="7645893" y="5358451"/>
                <a:ext cx="49228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 7</a:t>
                </a: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B4FAA100-BD23-4062-9F51-E6CD292CDE66}"/>
                  </a:ext>
                </a:extLst>
              </p:cNvPr>
              <p:cNvSpPr txBox="1"/>
              <p:nvPr/>
            </p:nvSpPr>
            <p:spPr>
              <a:xfrm>
                <a:off x="7669041" y="5675796"/>
                <a:ext cx="57205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0.7</a:t>
                </a:r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FEDAD63E-0BBE-40E4-9F51-CE36F76F6C51}"/>
                  </a:ext>
                </a:extLst>
              </p:cNvPr>
              <p:cNvSpPr txBox="1"/>
              <p:nvPr/>
            </p:nvSpPr>
            <p:spPr>
              <a:xfrm>
                <a:off x="7669041" y="5993141"/>
                <a:ext cx="651814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0.07</a:t>
                </a: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DBBCE16A-1F67-45D5-9F34-832AE78C5A5B}"/>
                </a:ext>
              </a:extLst>
            </p:cNvPr>
            <p:cNvGrpSpPr/>
            <p:nvPr/>
          </p:nvGrpSpPr>
          <p:grpSpPr>
            <a:xfrm>
              <a:off x="6075180" y="4406418"/>
              <a:ext cx="674962" cy="1823991"/>
              <a:chOff x="7645893" y="4406418"/>
              <a:chExt cx="674962" cy="1823991"/>
            </a:xfrm>
          </p:grpSpPr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948E4657-3FD9-4AC5-B77C-C8CE90368A61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48891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8,000</a:t>
                </a: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2240944C-7A80-437D-BEF6-A04B9A5EED83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49004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800</a:t>
                </a: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7A87171D-761F-4C93-82E0-3395DE49FD82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491163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80</a:t>
                </a: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1E29E170-AD25-45CD-A788-E38A90449FD8}"/>
                  </a:ext>
                </a:extLst>
              </p:cNvPr>
              <p:cNvSpPr txBox="1"/>
              <p:nvPr/>
            </p:nvSpPr>
            <p:spPr>
              <a:xfrm>
                <a:off x="7645893" y="5358451"/>
                <a:ext cx="49228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 8</a:t>
                </a: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7C9D0CAC-E47F-4857-9A3E-A5F5656C3562}"/>
                  </a:ext>
                </a:extLst>
              </p:cNvPr>
              <p:cNvSpPr txBox="1"/>
              <p:nvPr/>
            </p:nvSpPr>
            <p:spPr>
              <a:xfrm>
                <a:off x="7669041" y="5675796"/>
                <a:ext cx="57205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0.8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5D1961CD-B9ED-446D-B71B-D2D06D87CB97}"/>
                  </a:ext>
                </a:extLst>
              </p:cNvPr>
              <p:cNvSpPr txBox="1"/>
              <p:nvPr/>
            </p:nvSpPr>
            <p:spPr>
              <a:xfrm>
                <a:off x="7669041" y="5993141"/>
                <a:ext cx="651814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0.08</a:t>
                </a: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C80B96A3-513C-4C17-8B19-44345E875658}"/>
                </a:ext>
              </a:extLst>
            </p:cNvPr>
            <p:cNvGrpSpPr/>
            <p:nvPr/>
          </p:nvGrpSpPr>
          <p:grpSpPr>
            <a:xfrm>
              <a:off x="6692576" y="4404470"/>
              <a:ext cx="674962" cy="1823990"/>
              <a:chOff x="7645893" y="4406418"/>
              <a:chExt cx="674962" cy="1823990"/>
            </a:xfrm>
          </p:grpSpPr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17A49D6C-E508-42FD-AA64-DB284CB39279}"/>
                  </a:ext>
                </a:extLst>
              </p:cNvPr>
              <p:cNvSpPr txBox="1"/>
              <p:nvPr/>
            </p:nvSpPr>
            <p:spPr>
              <a:xfrm>
                <a:off x="7645893" y="4406418"/>
                <a:ext cx="48891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9,000</a:t>
                </a: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005D6F77-DD72-480F-9722-2F0DAA551B9D}"/>
                  </a:ext>
                </a:extLst>
              </p:cNvPr>
              <p:cNvSpPr txBox="1"/>
              <p:nvPr/>
            </p:nvSpPr>
            <p:spPr>
              <a:xfrm>
                <a:off x="7645893" y="4723762"/>
                <a:ext cx="49004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900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9AF26A4E-1019-44F2-A7BB-0EA391FF256E}"/>
                  </a:ext>
                </a:extLst>
              </p:cNvPr>
              <p:cNvSpPr txBox="1"/>
              <p:nvPr/>
            </p:nvSpPr>
            <p:spPr>
              <a:xfrm>
                <a:off x="7645893" y="5041106"/>
                <a:ext cx="491163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90</a:t>
                </a: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715886DE-9224-41D4-8F9C-295F89FA4D6D}"/>
                  </a:ext>
                </a:extLst>
              </p:cNvPr>
              <p:cNvSpPr txBox="1"/>
              <p:nvPr/>
            </p:nvSpPr>
            <p:spPr>
              <a:xfrm>
                <a:off x="7645893" y="5358451"/>
                <a:ext cx="492287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 9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5C771DCA-8B91-4705-9A60-E8C9186EEE4C}"/>
                  </a:ext>
                </a:extLst>
              </p:cNvPr>
              <p:cNvSpPr txBox="1"/>
              <p:nvPr/>
            </p:nvSpPr>
            <p:spPr>
              <a:xfrm>
                <a:off x="7669041" y="5675795"/>
                <a:ext cx="572050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0.9</a:t>
                </a: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9E49E29C-FAE9-4A86-A5A1-B598E1E048B0}"/>
                  </a:ext>
                </a:extLst>
              </p:cNvPr>
              <p:cNvSpPr txBox="1"/>
              <p:nvPr/>
            </p:nvSpPr>
            <p:spPr>
              <a:xfrm>
                <a:off x="7669041" y="5993140"/>
                <a:ext cx="651814" cy="23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/>
                  <a:t>      0.09</a:t>
                </a:r>
              </a:p>
            </p:txBody>
          </p:sp>
        </p:grpSp>
      </p:grpSp>
      <p:sp>
        <p:nvSpPr>
          <p:cNvPr id="219" name="Oval 218">
            <a:extLst>
              <a:ext uri="{FF2B5EF4-FFF2-40B4-BE49-F238E27FC236}">
                <a16:creationId xmlns:a16="http://schemas.microsoft.com/office/drawing/2014/main" id="{FED2DBCB-08D1-483A-AFFB-D7586CA31CE7}"/>
              </a:ext>
            </a:extLst>
          </p:cNvPr>
          <p:cNvSpPr/>
          <p:nvPr/>
        </p:nvSpPr>
        <p:spPr bwMode="auto">
          <a:xfrm>
            <a:off x="4883413" y="3503387"/>
            <a:ext cx="759940" cy="49656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69301EFC-C4C2-4F19-BE76-A0FB2D2871F7}"/>
              </a:ext>
            </a:extLst>
          </p:cNvPr>
          <p:cNvSpPr/>
          <p:nvPr/>
        </p:nvSpPr>
        <p:spPr bwMode="auto">
          <a:xfrm>
            <a:off x="9284786" y="3969903"/>
            <a:ext cx="759940" cy="49656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A3A2791D-2238-4774-B1C3-18BDF88DBB4B}"/>
              </a:ext>
            </a:extLst>
          </p:cNvPr>
          <p:cNvSpPr/>
          <p:nvPr/>
        </p:nvSpPr>
        <p:spPr bwMode="auto">
          <a:xfrm>
            <a:off x="3052624" y="3041313"/>
            <a:ext cx="759940" cy="49656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685CAEA-5F46-4D57-8D15-68E61F7193C6}"/>
              </a:ext>
            </a:extLst>
          </p:cNvPr>
          <p:cNvSpPr/>
          <p:nvPr/>
        </p:nvSpPr>
        <p:spPr bwMode="auto">
          <a:xfrm>
            <a:off x="7457379" y="2599050"/>
            <a:ext cx="759940" cy="49656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98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  <p:bldP spid="157" grpId="0"/>
      <p:bldP spid="219" grpId="0" animBg="1"/>
      <p:bldP spid="222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CB65BF-E713-46F9-B3E9-7300B5EFA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r>
              <a:rPr lang="en-US" altLang="en-US" dirty="0"/>
              <a:t>5NPV-2 Place value in decimal fractions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DD7F83-7954-4AC5-B20B-1081499BFE07}"/>
              </a:ext>
            </a:extLst>
          </p:cNvPr>
          <p:cNvSpPr txBox="1">
            <a:spLocks/>
          </p:cNvSpPr>
          <p:nvPr/>
        </p:nvSpPr>
        <p:spPr>
          <a:xfrm>
            <a:off x="6096000" y="1567970"/>
            <a:ext cx="5486401" cy="4825630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hat would happen if we took the four tenths away? Click to reveal this on the representation. Write the number we now have.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hat does the zero represent?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children other representations of  numbers with two decimal places using place value counters and ask them to subtract all of one digit. Write the number they are left with.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 I took away six tenths and I now have 2.01, what number did I start with?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F453B3A8-E3C7-4660-9CD2-6A5918A62B3A}"/>
              </a:ext>
            </a:extLst>
          </p:cNvPr>
          <p:cNvSpPr txBox="1"/>
          <p:nvPr/>
        </p:nvSpPr>
        <p:spPr>
          <a:xfrm>
            <a:off x="6081712" y="3194953"/>
            <a:ext cx="5486401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2000" i="1" dirty="0"/>
              <a:t>T</a:t>
            </a:r>
            <a:r>
              <a:rPr lang="en-GB" sz="2000" i="1" dirty="0"/>
              <a:t>he zero represents no tenths.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2A4E6DF-BD27-468B-909E-3A2D5C8FF239}"/>
              </a:ext>
            </a:extLst>
          </p:cNvPr>
          <p:cNvGrpSpPr/>
          <p:nvPr/>
        </p:nvGrpSpPr>
        <p:grpSpPr>
          <a:xfrm>
            <a:off x="2778542" y="2057906"/>
            <a:ext cx="659858" cy="2503756"/>
            <a:chOff x="4358978" y="4132696"/>
            <a:chExt cx="427225" cy="162105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537CAB4-7CED-4F85-8E9E-7438818C382D}"/>
                </a:ext>
              </a:extLst>
            </p:cNvPr>
            <p:cNvSpPr/>
            <p:nvPr/>
          </p:nvSpPr>
          <p:spPr>
            <a:xfrm>
              <a:off x="4401079" y="4132696"/>
              <a:ext cx="341842" cy="341841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12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3D26934-4FC4-4376-B826-6ADD1C1BC436}"/>
                </a:ext>
              </a:extLst>
            </p:cNvPr>
            <p:cNvSpPr txBox="1"/>
            <p:nvPr/>
          </p:nvSpPr>
          <p:spPr>
            <a:xfrm>
              <a:off x="4358978" y="4191798"/>
              <a:ext cx="418462" cy="21919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0.1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9ECA40A-B730-4C1D-9643-F9CB1C9D385B}"/>
                </a:ext>
              </a:extLst>
            </p:cNvPr>
            <p:cNvSpPr/>
            <p:nvPr/>
          </p:nvSpPr>
          <p:spPr>
            <a:xfrm>
              <a:off x="4404000" y="4577601"/>
              <a:ext cx="341842" cy="341841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12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B3687FA-4F88-43DE-B0FC-00531E1AE452}"/>
                </a:ext>
              </a:extLst>
            </p:cNvPr>
            <p:cNvSpPr txBox="1"/>
            <p:nvPr/>
          </p:nvSpPr>
          <p:spPr>
            <a:xfrm>
              <a:off x="4361899" y="4636703"/>
              <a:ext cx="418462" cy="21919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0.1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B96B92E-4053-4990-B26C-7CD21A78FF40}"/>
                </a:ext>
              </a:extLst>
            </p:cNvPr>
            <p:cNvSpPr/>
            <p:nvPr/>
          </p:nvSpPr>
          <p:spPr>
            <a:xfrm>
              <a:off x="4406921" y="4999138"/>
              <a:ext cx="341842" cy="341841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12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6E0D9A2-322D-4F13-8D2C-4C8D8D245549}"/>
                </a:ext>
              </a:extLst>
            </p:cNvPr>
            <p:cNvSpPr txBox="1"/>
            <p:nvPr/>
          </p:nvSpPr>
          <p:spPr>
            <a:xfrm>
              <a:off x="4364820" y="5058239"/>
              <a:ext cx="418462" cy="21919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0.1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8E69877-963D-46F8-B4F9-CA049F37D116}"/>
                </a:ext>
              </a:extLst>
            </p:cNvPr>
            <p:cNvSpPr/>
            <p:nvPr/>
          </p:nvSpPr>
          <p:spPr>
            <a:xfrm>
              <a:off x="4409842" y="5411912"/>
              <a:ext cx="341842" cy="341841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12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8414CB9-7F7F-4EBA-B526-D26F813B34DD}"/>
                </a:ext>
              </a:extLst>
            </p:cNvPr>
            <p:cNvSpPr txBox="1"/>
            <p:nvPr/>
          </p:nvSpPr>
          <p:spPr>
            <a:xfrm>
              <a:off x="4367741" y="5471013"/>
              <a:ext cx="418462" cy="21919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0.1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EE5D053-30CA-4D4E-B300-6F42E9926086}"/>
              </a:ext>
            </a:extLst>
          </p:cNvPr>
          <p:cNvGrpSpPr/>
          <p:nvPr/>
        </p:nvGrpSpPr>
        <p:grpSpPr>
          <a:xfrm>
            <a:off x="4056277" y="2057905"/>
            <a:ext cx="669578" cy="1216981"/>
            <a:chOff x="3430290" y="2057905"/>
            <a:chExt cx="669578" cy="121698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54FC3A5-D478-4228-9290-E1097769B0CF}"/>
                </a:ext>
              </a:extLst>
            </p:cNvPr>
            <p:cNvGrpSpPr/>
            <p:nvPr/>
          </p:nvGrpSpPr>
          <p:grpSpPr>
            <a:xfrm>
              <a:off x="3430290" y="2057905"/>
              <a:ext cx="664901" cy="527981"/>
              <a:chOff x="470679" y="3447045"/>
              <a:chExt cx="575098" cy="456671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0F29ADA9-D952-44E2-B945-8B98EE425D1E}"/>
                  </a:ext>
                </a:extLst>
              </p:cNvPr>
              <p:cNvSpPr/>
              <p:nvPr/>
            </p:nvSpPr>
            <p:spPr>
              <a:xfrm>
                <a:off x="529019" y="3447045"/>
                <a:ext cx="456671" cy="456671"/>
              </a:xfrm>
              <a:prstGeom prst="ellipse">
                <a:avLst/>
              </a:prstGeom>
              <a:solidFill>
                <a:srgbClr val="7EC23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 sz="120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F2B3C90-E632-4729-BB76-5128A0897ED1}"/>
                  </a:ext>
                </a:extLst>
              </p:cNvPr>
              <p:cNvSpPr txBox="1"/>
              <p:nvPr/>
            </p:nvSpPr>
            <p:spPr>
              <a:xfrm>
                <a:off x="470679" y="3527499"/>
                <a:ext cx="575098" cy="29282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0.01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0DCDF9B-4517-4FCB-B1BA-345F352F0723}"/>
                </a:ext>
              </a:extLst>
            </p:cNvPr>
            <p:cNvGrpSpPr/>
            <p:nvPr/>
          </p:nvGrpSpPr>
          <p:grpSpPr>
            <a:xfrm>
              <a:off x="3434967" y="2746905"/>
              <a:ext cx="664901" cy="527981"/>
              <a:chOff x="470679" y="3447045"/>
              <a:chExt cx="575098" cy="456671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24F2EA6-9986-4E78-9FBE-D192F6CCFEC2}"/>
                  </a:ext>
                </a:extLst>
              </p:cNvPr>
              <p:cNvSpPr/>
              <p:nvPr/>
            </p:nvSpPr>
            <p:spPr>
              <a:xfrm>
                <a:off x="529019" y="3447045"/>
                <a:ext cx="456671" cy="456671"/>
              </a:xfrm>
              <a:prstGeom prst="ellipse">
                <a:avLst/>
              </a:prstGeom>
              <a:solidFill>
                <a:srgbClr val="7EC23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 sz="120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A99BBED-8D18-4197-9717-6BA081EF27F1}"/>
                  </a:ext>
                </a:extLst>
              </p:cNvPr>
              <p:cNvSpPr txBox="1"/>
              <p:nvPr/>
            </p:nvSpPr>
            <p:spPr>
              <a:xfrm>
                <a:off x="470679" y="3527499"/>
                <a:ext cx="575098" cy="29282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0.01</a:t>
                </a: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B70168C-DB21-447B-8BB5-ED6CCD67EC5A}"/>
              </a:ext>
            </a:extLst>
          </p:cNvPr>
          <p:cNvGrpSpPr/>
          <p:nvPr/>
        </p:nvGrpSpPr>
        <p:grpSpPr>
          <a:xfrm>
            <a:off x="1505319" y="2057906"/>
            <a:ext cx="655346" cy="1866218"/>
            <a:chOff x="4358978" y="4132696"/>
            <a:chExt cx="424304" cy="1208283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4BFB271-9B57-4E15-9B1F-FCD26951D69F}"/>
                </a:ext>
              </a:extLst>
            </p:cNvPr>
            <p:cNvSpPr/>
            <p:nvPr/>
          </p:nvSpPr>
          <p:spPr>
            <a:xfrm>
              <a:off x="4401079" y="4132696"/>
              <a:ext cx="341842" cy="34184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120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41114AB-55B4-4B32-B1AE-5B90B8C92CF1}"/>
                </a:ext>
              </a:extLst>
            </p:cNvPr>
            <p:cNvSpPr txBox="1"/>
            <p:nvPr/>
          </p:nvSpPr>
          <p:spPr>
            <a:xfrm>
              <a:off x="4358978" y="4191799"/>
              <a:ext cx="418462" cy="21919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1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83BB3A6-AD72-499C-A121-8C9FCAA09FD2}"/>
                </a:ext>
              </a:extLst>
            </p:cNvPr>
            <p:cNvSpPr/>
            <p:nvPr/>
          </p:nvSpPr>
          <p:spPr>
            <a:xfrm>
              <a:off x="4404000" y="4577601"/>
              <a:ext cx="341842" cy="34184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12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EFD2AB3-28DF-431F-8298-F08CB33DA724}"/>
                </a:ext>
              </a:extLst>
            </p:cNvPr>
            <p:cNvSpPr txBox="1"/>
            <p:nvPr/>
          </p:nvSpPr>
          <p:spPr>
            <a:xfrm>
              <a:off x="4361899" y="4636703"/>
              <a:ext cx="418462" cy="21919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1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55A7E4B-41BD-47CE-A20B-A678A5EBCF13}"/>
                </a:ext>
              </a:extLst>
            </p:cNvPr>
            <p:cNvSpPr/>
            <p:nvPr/>
          </p:nvSpPr>
          <p:spPr>
            <a:xfrm>
              <a:off x="4406921" y="4999138"/>
              <a:ext cx="341842" cy="34184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120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722E806-BF02-4A1F-AB98-9CC8944CDFC5}"/>
                </a:ext>
              </a:extLst>
            </p:cNvPr>
            <p:cNvSpPr txBox="1"/>
            <p:nvPr/>
          </p:nvSpPr>
          <p:spPr>
            <a:xfrm>
              <a:off x="4364820" y="5058240"/>
              <a:ext cx="418462" cy="21919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1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2A9E5AA-8670-4B5A-902F-20348DFB35BD}"/>
              </a:ext>
            </a:extLst>
          </p:cNvPr>
          <p:cNvSpPr txBox="1"/>
          <p:nvPr/>
        </p:nvSpPr>
        <p:spPr>
          <a:xfrm>
            <a:off x="2630414" y="107012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/>
              <a:t>3.42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E9C36F-D8EC-4262-A46E-FB416DFA9492}"/>
              </a:ext>
            </a:extLst>
          </p:cNvPr>
          <p:cNvSpPr txBox="1"/>
          <p:nvPr/>
        </p:nvSpPr>
        <p:spPr>
          <a:xfrm>
            <a:off x="2630414" y="1077165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/>
              <a:t>3.02</a:t>
            </a:r>
          </a:p>
        </p:txBody>
      </p:sp>
    </p:spTree>
    <p:extLst>
      <p:ext uri="{BB962C8B-B14F-4D97-AF65-F5344CB8AC3E}">
        <p14:creationId xmlns:p14="http://schemas.microsoft.com/office/powerpoint/2010/main" val="55351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/>
      <p:bldP spid="2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CB65BF-E713-46F9-B3E9-7300B5EFA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r>
              <a:rPr lang="en-US" altLang="en-US" dirty="0"/>
              <a:t>5NPV-2 Place value in decimal fractions</a:t>
            </a:r>
            <a:endParaRPr lang="en-GB" kern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DD7F83-7954-4AC5-B20B-1081499BFE07}"/>
              </a:ext>
            </a:extLst>
          </p:cNvPr>
          <p:cNvSpPr txBox="1">
            <a:spLocks/>
          </p:cNvSpPr>
          <p:nvPr/>
        </p:nvSpPr>
        <p:spPr>
          <a:xfrm>
            <a:off x="6096000" y="1567970"/>
            <a:ext cx="5486401" cy="4095590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Play zap the digit!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Enter the number 6.91 on a calculator.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Using subtract on the calculator, zap the digit 9 and write the equation that you entered.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Repeat with other digits. 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Repeat with other numbers.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5A9FC7-3347-4D65-BF2F-EE9278D82671}"/>
              </a:ext>
            </a:extLst>
          </p:cNvPr>
          <p:cNvSpPr txBox="1"/>
          <p:nvPr/>
        </p:nvSpPr>
        <p:spPr>
          <a:xfrm>
            <a:off x="1183909" y="2568954"/>
            <a:ext cx="403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/>
              <a:t>6.91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B076F8-2DFC-48D0-B64E-62C748F8F13E}"/>
              </a:ext>
            </a:extLst>
          </p:cNvPr>
          <p:cNvSpPr txBox="1"/>
          <p:nvPr/>
        </p:nvSpPr>
        <p:spPr bwMode="auto">
          <a:xfrm>
            <a:off x="2144348" y="3765827"/>
            <a:ext cx="2111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/>
              <a:t>6.91 – 0.9 = 6.01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1739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66646B-318B-4E81-96E9-D6D010E8B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r>
              <a:rPr lang="en-US" altLang="en-US" dirty="0"/>
              <a:t>5NPV-2 Place value in decimal fractions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D2D7B0-1783-4E30-AEC6-D3678860AE44}"/>
              </a:ext>
            </a:extLst>
          </p:cNvPr>
          <p:cNvSpPr txBox="1">
            <a:spLocks/>
          </p:cNvSpPr>
          <p:nvPr/>
        </p:nvSpPr>
        <p:spPr>
          <a:xfrm>
            <a:off x="6096000" y="1567970"/>
            <a:ext cx="5486401" cy="4095590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Describe what is happening after each click.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Have all of the tenths been subtracted?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many tenths have been subtracted?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number is left? Why is there not a zero this time?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Repeat this activity using other numbers with two decimal places.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000" kern="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18E74F9-46E8-4F41-A3BC-C5F0B4C74D45}"/>
              </a:ext>
            </a:extLst>
          </p:cNvPr>
          <p:cNvGrpSpPr/>
          <p:nvPr/>
        </p:nvGrpSpPr>
        <p:grpSpPr>
          <a:xfrm>
            <a:off x="2956631" y="1930483"/>
            <a:ext cx="805559" cy="801044"/>
            <a:chOff x="4608703" y="1179394"/>
            <a:chExt cx="1074079" cy="1068059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A57A9FA-5CE7-431B-9999-2F6A072AE44A}"/>
                </a:ext>
              </a:extLst>
            </p:cNvPr>
            <p:cNvSpPr/>
            <p:nvPr/>
          </p:nvSpPr>
          <p:spPr>
            <a:xfrm>
              <a:off x="4614720" y="1179394"/>
              <a:ext cx="1068062" cy="10680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B4453E2-80C6-4010-A693-B02E9D113C30}"/>
                </a:ext>
              </a:extLst>
            </p:cNvPr>
            <p:cNvSpPr txBox="1"/>
            <p:nvPr/>
          </p:nvSpPr>
          <p:spPr>
            <a:xfrm>
              <a:off x="4608703" y="1417365"/>
              <a:ext cx="1074078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sz="2200" dirty="0"/>
                <a:t>3.42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5917A29-8D2C-4B48-82EC-7F75293818A2}"/>
              </a:ext>
            </a:extLst>
          </p:cNvPr>
          <p:cNvGrpSpPr/>
          <p:nvPr/>
        </p:nvGrpSpPr>
        <p:grpSpPr>
          <a:xfrm>
            <a:off x="1708935" y="2614217"/>
            <a:ext cx="1369519" cy="1297916"/>
            <a:chOff x="1708935" y="2614217"/>
            <a:chExt cx="1369519" cy="1297916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5E35E87-A3A7-43DE-8E84-C320ED1AC0C2}"/>
                </a:ext>
              </a:extLst>
            </p:cNvPr>
            <p:cNvGrpSpPr/>
            <p:nvPr/>
          </p:nvGrpSpPr>
          <p:grpSpPr>
            <a:xfrm>
              <a:off x="1708935" y="3092449"/>
              <a:ext cx="820304" cy="819684"/>
              <a:chOff x="4128726" y="2582700"/>
              <a:chExt cx="1093739" cy="1092912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1E7D7FE-F86A-4F30-A9B2-D9DABB08A017}"/>
                  </a:ext>
                </a:extLst>
              </p:cNvPr>
              <p:cNvSpPr/>
              <p:nvPr/>
            </p:nvSpPr>
            <p:spPr>
              <a:xfrm>
                <a:off x="4128726" y="2582700"/>
                <a:ext cx="1092914" cy="10929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E90E18B-840F-4DEF-9462-EBF47E5A3C19}"/>
                  </a:ext>
                </a:extLst>
              </p:cNvPr>
              <p:cNvSpPr txBox="1"/>
              <p:nvPr/>
            </p:nvSpPr>
            <p:spPr>
              <a:xfrm>
                <a:off x="4148387" y="2828643"/>
                <a:ext cx="1074078" cy="574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2200" dirty="0"/>
                  <a:t>0.3</a:t>
                </a:r>
              </a:p>
            </p:txBody>
          </p:sp>
        </p:grp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BB957C7-B004-4453-8810-BA81411F0676}"/>
                </a:ext>
              </a:extLst>
            </p:cNvPr>
            <p:cNvCxnSpPr>
              <a:cxnSpLocks/>
              <a:stCxn id="63" idx="3"/>
              <a:endCxn id="68" idx="0"/>
            </p:cNvCxnSpPr>
            <p:nvPr/>
          </p:nvCxnSpPr>
          <p:spPr>
            <a:xfrm flipH="1">
              <a:off x="2118778" y="2614217"/>
              <a:ext cx="959676" cy="4782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CEE7D5C-2466-4025-B6EF-FD95B68B82D3}"/>
              </a:ext>
            </a:extLst>
          </p:cNvPr>
          <p:cNvGrpSpPr/>
          <p:nvPr/>
        </p:nvGrpSpPr>
        <p:grpSpPr>
          <a:xfrm>
            <a:off x="3644880" y="2614217"/>
            <a:ext cx="1365584" cy="1297916"/>
            <a:chOff x="3644880" y="2614217"/>
            <a:chExt cx="1365584" cy="1297916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C8BD7CA-EBE6-4D24-8EDF-663B4C241447}"/>
                </a:ext>
              </a:extLst>
            </p:cNvPr>
            <p:cNvSpPr/>
            <p:nvPr/>
          </p:nvSpPr>
          <p:spPr>
            <a:xfrm>
              <a:off x="4190778" y="3092447"/>
              <a:ext cx="819686" cy="8196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C4322CB-9F2A-4569-A69D-DA92E8B83C3E}"/>
                </a:ext>
              </a:extLst>
            </p:cNvPr>
            <p:cNvSpPr txBox="1"/>
            <p:nvPr/>
          </p:nvSpPr>
          <p:spPr>
            <a:xfrm>
              <a:off x="4195585" y="3274836"/>
              <a:ext cx="80555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sz="2200" dirty="0"/>
                <a:t>3.12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F3B6D58-EAEE-4EAC-AF91-92086EE26089}"/>
                </a:ext>
              </a:extLst>
            </p:cNvPr>
            <p:cNvCxnSpPr>
              <a:cxnSpLocks/>
              <a:stCxn id="63" idx="5"/>
              <a:endCxn id="77" idx="0"/>
            </p:cNvCxnSpPr>
            <p:nvPr/>
          </p:nvCxnSpPr>
          <p:spPr>
            <a:xfrm>
              <a:off x="3644880" y="2614217"/>
              <a:ext cx="955741" cy="4782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0263649-C46A-44EA-B4E9-810F73E3BFDF}"/>
              </a:ext>
            </a:extLst>
          </p:cNvPr>
          <p:cNvGrpSpPr/>
          <p:nvPr/>
        </p:nvGrpSpPr>
        <p:grpSpPr>
          <a:xfrm>
            <a:off x="2723311" y="4116943"/>
            <a:ext cx="1300688" cy="1246816"/>
            <a:chOff x="3937195" y="4116943"/>
            <a:chExt cx="1300688" cy="1246816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493CEBB7-B652-49C2-9ADE-CBCCC149B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7195" y="4116943"/>
              <a:ext cx="416631" cy="379598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C3BC18CE-CFCE-4063-9471-A53950982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7195" y="4550925"/>
              <a:ext cx="416631" cy="379598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185572F6-1755-4F22-A902-E244828D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7195" y="4984161"/>
              <a:ext cx="416631" cy="379598"/>
            </a:xfrm>
            <a:prstGeom prst="rect">
              <a:avLst/>
            </a:prstGeom>
          </p:spPr>
        </p:pic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5BAC8CE9-516F-4D14-BB44-0308E9ECCA0F}"/>
                </a:ext>
              </a:extLst>
            </p:cNvPr>
            <p:cNvSpPr/>
            <p:nvPr/>
          </p:nvSpPr>
          <p:spPr>
            <a:xfrm>
              <a:off x="4407584" y="4132696"/>
              <a:ext cx="341842" cy="34184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80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11465F2-4AA2-45CA-B425-9012D35DD890}"/>
                </a:ext>
              </a:extLst>
            </p:cNvPr>
            <p:cNvSpPr txBox="1"/>
            <p:nvPr/>
          </p:nvSpPr>
          <p:spPr>
            <a:xfrm>
              <a:off x="4365483" y="4178286"/>
              <a:ext cx="418462" cy="24622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1000" dirty="0"/>
                <a:t>0.1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28D2934-BF95-45EA-A506-E479C025A8C9}"/>
                </a:ext>
              </a:extLst>
            </p:cNvPr>
            <p:cNvGrpSpPr/>
            <p:nvPr/>
          </p:nvGrpSpPr>
          <p:grpSpPr>
            <a:xfrm>
              <a:off x="4804365" y="4132696"/>
              <a:ext cx="430490" cy="341841"/>
              <a:chOff x="470679" y="3447045"/>
              <a:chExt cx="575098" cy="456671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CC32B8D9-EB2E-4E93-81D0-2BD791825E35}"/>
                  </a:ext>
                </a:extLst>
              </p:cNvPr>
              <p:cNvSpPr/>
              <p:nvPr/>
            </p:nvSpPr>
            <p:spPr>
              <a:xfrm>
                <a:off x="529019" y="3447045"/>
                <a:ext cx="456671" cy="456671"/>
              </a:xfrm>
              <a:prstGeom prst="ellipse">
                <a:avLst/>
              </a:prstGeom>
              <a:solidFill>
                <a:srgbClr val="7EC234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 sz="800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F170747-D1C8-405A-8A36-D99B5631C274}"/>
                  </a:ext>
                </a:extLst>
              </p:cNvPr>
              <p:cNvSpPr txBox="1"/>
              <p:nvPr/>
            </p:nvSpPr>
            <p:spPr>
              <a:xfrm>
                <a:off x="470679" y="3509446"/>
                <a:ext cx="575098" cy="32893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1000" dirty="0"/>
                  <a:t>0.01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8DFD8799-D015-4080-A3D5-1CCF11761802}"/>
                </a:ext>
              </a:extLst>
            </p:cNvPr>
            <p:cNvGrpSpPr/>
            <p:nvPr/>
          </p:nvGrpSpPr>
          <p:grpSpPr>
            <a:xfrm>
              <a:off x="4807393" y="4578789"/>
              <a:ext cx="430490" cy="341841"/>
              <a:chOff x="470679" y="3447045"/>
              <a:chExt cx="575098" cy="456671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BB1585E4-0448-42FA-A021-E3EF9F5405D1}"/>
                  </a:ext>
                </a:extLst>
              </p:cNvPr>
              <p:cNvSpPr/>
              <p:nvPr/>
            </p:nvSpPr>
            <p:spPr>
              <a:xfrm>
                <a:off x="529019" y="3447045"/>
                <a:ext cx="456671" cy="456671"/>
              </a:xfrm>
              <a:prstGeom prst="ellipse">
                <a:avLst/>
              </a:prstGeom>
              <a:solidFill>
                <a:srgbClr val="7EC234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 sz="80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434C1CE-E8DA-4D1C-B894-C0B3BD25AE4E}"/>
                  </a:ext>
                </a:extLst>
              </p:cNvPr>
              <p:cNvSpPr txBox="1"/>
              <p:nvPr/>
            </p:nvSpPr>
            <p:spPr>
              <a:xfrm>
                <a:off x="470679" y="3509446"/>
                <a:ext cx="575098" cy="32893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1000" dirty="0"/>
                  <a:t>0.01</a:t>
                </a:r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8F6B0D8-D6F4-40E0-8B82-E5D7E549B71E}"/>
              </a:ext>
            </a:extLst>
          </p:cNvPr>
          <p:cNvGrpSpPr/>
          <p:nvPr/>
        </p:nvGrpSpPr>
        <p:grpSpPr>
          <a:xfrm>
            <a:off x="3154520" y="4577601"/>
            <a:ext cx="424304" cy="1176152"/>
            <a:chOff x="4368404" y="4577601"/>
            <a:chExt cx="424304" cy="1176152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9DBD546-7004-4BC8-85EF-D7602B815876}"/>
                </a:ext>
              </a:extLst>
            </p:cNvPr>
            <p:cNvSpPr/>
            <p:nvPr/>
          </p:nvSpPr>
          <p:spPr>
            <a:xfrm>
              <a:off x="4410505" y="4577601"/>
              <a:ext cx="341842" cy="34184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80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0903B86-166A-4DF7-BE8D-347337B1EFCF}"/>
                </a:ext>
              </a:extLst>
            </p:cNvPr>
            <p:cNvSpPr txBox="1"/>
            <p:nvPr/>
          </p:nvSpPr>
          <p:spPr>
            <a:xfrm>
              <a:off x="4368404" y="4623191"/>
              <a:ext cx="418462" cy="24622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1000" dirty="0"/>
                <a:t>0.1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B9F89EE-73BF-4722-95CC-3AFA5097A7A3}"/>
                </a:ext>
              </a:extLst>
            </p:cNvPr>
            <p:cNvSpPr/>
            <p:nvPr/>
          </p:nvSpPr>
          <p:spPr>
            <a:xfrm>
              <a:off x="4413426" y="4999138"/>
              <a:ext cx="341842" cy="34184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80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28BF19D-9350-4875-BB0F-FCBA87F19FEC}"/>
                </a:ext>
              </a:extLst>
            </p:cNvPr>
            <p:cNvSpPr txBox="1"/>
            <p:nvPr/>
          </p:nvSpPr>
          <p:spPr>
            <a:xfrm>
              <a:off x="4371325" y="5044728"/>
              <a:ext cx="418462" cy="24622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1000" dirty="0"/>
                <a:t>0.1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EC784760-8DCC-4E62-A4E0-9908DE851B58}"/>
                </a:ext>
              </a:extLst>
            </p:cNvPr>
            <p:cNvSpPr/>
            <p:nvPr/>
          </p:nvSpPr>
          <p:spPr>
            <a:xfrm>
              <a:off x="4416347" y="5411912"/>
              <a:ext cx="341842" cy="34184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 sz="80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19497D0-C3B9-4AEC-B851-29336CDC35AE}"/>
                </a:ext>
              </a:extLst>
            </p:cNvPr>
            <p:cNvSpPr txBox="1"/>
            <p:nvPr/>
          </p:nvSpPr>
          <p:spPr>
            <a:xfrm>
              <a:off x="4374246" y="5457502"/>
              <a:ext cx="418462" cy="24622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1000" dirty="0"/>
                <a:t>0.1</a:t>
              </a:r>
            </a:p>
          </p:txBody>
        </p:sp>
      </p:grpSp>
      <p:sp>
        <p:nvSpPr>
          <p:cNvPr id="35" name="TextBox 19">
            <a:extLst>
              <a:ext uri="{FF2B5EF4-FFF2-40B4-BE49-F238E27FC236}">
                <a16:creationId xmlns:a16="http://schemas.microsoft.com/office/drawing/2014/main" id="{B8AAB8F5-1230-4892-AE7D-B2DB41EC5A86}"/>
              </a:ext>
            </a:extLst>
          </p:cNvPr>
          <p:cNvSpPr txBox="1"/>
          <p:nvPr/>
        </p:nvSpPr>
        <p:spPr>
          <a:xfrm>
            <a:off x="6081712" y="3129635"/>
            <a:ext cx="5486401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2000" i="1" dirty="0"/>
              <a:t>3 tenths have been subtracted.</a:t>
            </a:r>
            <a:endParaRPr lang="en-GB" sz="20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439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10508 -0.06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10482 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1, Learning Outcome 17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63076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decimal place value to convert between and compare metres and centimetres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1, Learning Outcome 17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1.24 Composition and calculation: hundredths and thousandths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570046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5:1-5:3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21-22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754F1A2-6579-489B-AAC5-CE838C892E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159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BF7FDA4-AF87-4768-B362-BAFC55D0BB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17" y="1778406"/>
            <a:ext cx="618967" cy="6189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4A46D8-9BAC-453C-A157-8031637C82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18" y="2462101"/>
            <a:ext cx="618967" cy="6189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754D5DE-3913-4C56-A766-9B044F9806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18" y="3141778"/>
            <a:ext cx="618967" cy="6189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2:1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626A76-26DD-4262-975E-1263BEA1F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996288"/>
              </p:ext>
            </p:extLst>
          </p:nvPr>
        </p:nvGraphicFramePr>
        <p:xfrm>
          <a:off x="3048000" y="1031353"/>
          <a:ext cx="6096000" cy="34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1,000s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3485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8875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222465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80762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006440"/>
                  </a:ext>
                </a:extLst>
              </a:tr>
            </a:tbl>
          </a:graphicData>
        </a:graphic>
      </p:graphicFrame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17" y="1778406"/>
            <a:ext cx="618967" cy="61896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3BBC52D-0C74-4ED8-A59B-1DC54DE50A8C}"/>
              </a:ext>
            </a:extLst>
          </p:cNvPr>
          <p:cNvGrpSpPr/>
          <p:nvPr/>
        </p:nvGrpSpPr>
        <p:grpSpPr>
          <a:xfrm>
            <a:off x="4655836" y="4485610"/>
            <a:ext cx="1283941" cy="1316063"/>
            <a:chOff x="3083214" y="3609180"/>
            <a:chExt cx="1283941" cy="131606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DA31923-CE30-4CD0-8542-5BC517D68629}"/>
                </a:ext>
              </a:extLst>
            </p:cNvPr>
            <p:cNvSpPr txBox="1"/>
            <p:nvPr/>
          </p:nvSpPr>
          <p:spPr bwMode="auto">
            <a:xfrm>
              <a:off x="3083214" y="3609180"/>
              <a:ext cx="128394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endParaRPr lang="en-GB" sz="2000" dirty="0">
                <a:latin typeface="Myriad Pro Semibold" charset="0"/>
                <a:ea typeface="Myriad Pro Semibold" charset="0"/>
                <a:cs typeface="Myriad Pro Semibold" charset="0"/>
              </a:endParaRPr>
            </a:p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one tenth</a:t>
              </a:r>
              <a:b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the size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2694B2E-8649-4AC2-AE3A-BD497A1C110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80404" y="4925243"/>
              <a:ext cx="36195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F03FCC4-AAE8-43D8-8347-6E6FF5115687}"/>
              </a:ext>
            </a:extLst>
          </p:cNvPr>
          <p:cNvGrpSpPr/>
          <p:nvPr/>
        </p:nvGrpSpPr>
        <p:grpSpPr>
          <a:xfrm>
            <a:off x="6086830" y="4451353"/>
            <a:ext cx="1283941" cy="1350320"/>
            <a:chOff x="3037516" y="3597227"/>
            <a:chExt cx="1283941" cy="135032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CB90221-431A-45F3-AB79-42B27C5C9999}"/>
                </a:ext>
              </a:extLst>
            </p:cNvPr>
            <p:cNvSpPr txBox="1"/>
            <p:nvPr/>
          </p:nvSpPr>
          <p:spPr bwMode="auto">
            <a:xfrm>
              <a:off x="3037516" y="3597227"/>
              <a:ext cx="128394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endParaRPr lang="en-GB" sz="2000" dirty="0">
                <a:latin typeface="Myriad Pro Semibold" charset="0"/>
                <a:ea typeface="Myriad Pro Semibold" charset="0"/>
                <a:cs typeface="Myriad Pro Semibold" charset="0"/>
              </a:endParaRPr>
            </a:p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one tenth</a:t>
              </a:r>
              <a:b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the size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A647C9D-AD3B-49EF-B18F-C0D12A39E1C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99204" y="4947547"/>
              <a:ext cx="36195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509BE84-1232-49EA-8C00-F35A2BAFAC1F}"/>
              </a:ext>
            </a:extLst>
          </p:cNvPr>
          <p:cNvGrpSpPr/>
          <p:nvPr/>
        </p:nvGrpSpPr>
        <p:grpSpPr>
          <a:xfrm>
            <a:off x="7735687" y="4445814"/>
            <a:ext cx="1283941" cy="1371872"/>
            <a:chOff x="3023017" y="3644220"/>
            <a:chExt cx="1283941" cy="137187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820CBB8-6670-42E7-9D64-53E21FBE1EBA}"/>
                </a:ext>
              </a:extLst>
            </p:cNvPr>
            <p:cNvSpPr txBox="1"/>
            <p:nvPr/>
          </p:nvSpPr>
          <p:spPr bwMode="auto">
            <a:xfrm>
              <a:off x="3023017" y="3644220"/>
              <a:ext cx="128394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endParaRPr lang="en-GB" sz="2000" dirty="0">
                <a:latin typeface="Myriad Pro Semibold" charset="0"/>
                <a:ea typeface="Myriad Pro Semibold" charset="0"/>
                <a:cs typeface="Myriad Pro Semibold" charset="0"/>
              </a:endParaRPr>
            </a:p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one tenth</a:t>
              </a:r>
              <a:b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the size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82520A8-88FF-4D27-B941-013FEF9AA5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84013" y="5016092"/>
              <a:ext cx="36195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DCB8331-3B1B-41FD-83E1-65DC205C14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18" y="2462101"/>
            <a:ext cx="618967" cy="6189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B6D23D-7FFA-4452-8CDD-2CC5937418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18" y="3141778"/>
            <a:ext cx="618967" cy="6189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9376D0-4B7F-406A-A6AF-6ADAE22929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518" y="3832386"/>
            <a:ext cx="618967" cy="6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5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85185E-6 L 0.125 0.099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7" y="458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125 0.0990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479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022E-16 L 0.11732 -0.002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12617 0.104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523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13386 -0.0048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3EF4983-4524-45C2-BBA3-5E17688A8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55" y="2392353"/>
            <a:ext cx="7917090" cy="20732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5:1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24A0A1-F6D2-4772-B051-89FC3BABF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61" y="3206228"/>
            <a:ext cx="732886" cy="356800"/>
          </a:xfrm>
          <a:prstGeom prst="rect">
            <a:avLst/>
          </a:prstGeom>
        </p:spPr>
      </p:pic>
      <p:pic>
        <p:nvPicPr>
          <p:cNvPr id="13" name="Picture 12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3C73B783-7134-41AE-8C69-6894A6F2B1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9"/>
          <a:stretch/>
        </p:blipFill>
        <p:spPr>
          <a:xfrm>
            <a:off x="2243530" y="2463801"/>
            <a:ext cx="7704940" cy="19054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8D48F8-978D-430C-BE1C-B8F0AC5271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4905" y="2850936"/>
            <a:ext cx="2856085" cy="2963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753FA0-EFCE-4E02-8F59-9A8F5E8D3C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5600" y="3768561"/>
            <a:ext cx="1151467" cy="6006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33ACFA-FF7F-4EAC-9E2B-AC036E6435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4905" y="2530891"/>
            <a:ext cx="1151467" cy="296333"/>
          </a:xfrm>
          <a:prstGeom prst="rect">
            <a:avLst/>
          </a:prstGeom>
        </p:spPr>
      </p:pic>
      <p:pic>
        <p:nvPicPr>
          <p:cNvPr id="10" name="Picture 9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EF38BE09-8B2A-4C79-8273-B790B4EBA9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5"/>
          <a:stretch/>
        </p:blipFill>
        <p:spPr>
          <a:xfrm>
            <a:off x="2849157" y="2803820"/>
            <a:ext cx="1151467" cy="35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1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5:2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7FB6F5-1BC9-480A-BCD6-E69785793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3067381"/>
            <a:ext cx="7907446" cy="7232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4B22A2-6F1E-4A27-87E0-D7FD38724AD3}"/>
              </a:ext>
            </a:extLst>
          </p:cNvPr>
          <p:cNvSpPr txBox="1"/>
          <p:nvPr/>
        </p:nvSpPr>
        <p:spPr bwMode="auto">
          <a:xfrm>
            <a:off x="4807732" y="4620788"/>
            <a:ext cx="16113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 m 46 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F7EC0C-A1B1-47BE-B63B-6B968177EA55}"/>
              </a:ext>
            </a:extLst>
          </p:cNvPr>
          <p:cNvSpPr txBox="1"/>
          <p:nvPr/>
        </p:nvSpPr>
        <p:spPr bwMode="auto">
          <a:xfrm>
            <a:off x="6185476" y="4620787"/>
            <a:ext cx="1396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3.46 m</a:t>
            </a:r>
          </a:p>
        </p:txBody>
      </p:sp>
    </p:spTree>
    <p:extLst>
      <p:ext uri="{BB962C8B-B14F-4D97-AF65-F5344CB8AC3E}">
        <p14:creationId xmlns:p14="http://schemas.microsoft.com/office/powerpoint/2010/main" val="70926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8B7773B-655B-4CCA-AD8C-0E0F6524FD11}"/>
              </a:ext>
            </a:extLst>
          </p:cNvPr>
          <p:cNvGraphicFramePr>
            <a:graphicFrameLocks noGrp="1"/>
          </p:cNvGraphicFramePr>
          <p:nvPr/>
        </p:nvGraphicFramePr>
        <p:xfrm>
          <a:off x="3881188" y="859237"/>
          <a:ext cx="4429624" cy="5259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812">
                  <a:extLst>
                    <a:ext uri="{9D8B030D-6E8A-4147-A177-3AD203B41FA5}">
                      <a16:colId xmlns:a16="http://schemas.microsoft.com/office/drawing/2014/main" val="359674703"/>
                    </a:ext>
                  </a:extLst>
                </a:gridCol>
                <a:gridCol w="2214812">
                  <a:extLst>
                    <a:ext uri="{9D8B030D-6E8A-4147-A177-3AD203B41FA5}">
                      <a16:colId xmlns:a16="http://schemas.microsoft.com/office/drawing/2014/main" val="1381558999"/>
                    </a:ext>
                  </a:extLst>
                </a:gridCol>
              </a:tblGrid>
              <a:tr h="109219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Name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Distance jumped (m)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45214"/>
                  </a:ext>
                </a:extLst>
              </a:tr>
              <a:tr h="702117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Myriad Pro" panose="020B0503030403020204" pitchFamily="34" charset="0"/>
                        </a:rPr>
                        <a:t>Jamal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 panose="020B0503030403020204" pitchFamily="34" charset="0"/>
                        </a:rPr>
                        <a:t>3.04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223166"/>
                  </a:ext>
                </a:extLst>
              </a:tr>
              <a:tr h="693107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Myriad Pro" panose="020B0503030403020204" pitchFamily="34" charset="0"/>
                        </a:rPr>
                        <a:t>Reyna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 panose="020B0503030403020204" pitchFamily="34" charset="0"/>
                        </a:rPr>
                        <a:t>3.4</a:t>
                      </a:r>
                      <a:r>
                        <a:rPr lang="en-GB" sz="2400" dirty="0">
                          <a:solidFill>
                            <a:schemeClr val="bg1"/>
                          </a:solidFill>
                          <a:latin typeface="Myriad Pro" panose="020B0503030403020204" pitchFamily="34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544462"/>
                  </a:ext>
                </a:extLst>
              </a:tr>
              <a:tr h="693107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Myriad Pro" panose="020B0503030403020204" pitchFamily="34" charset="0"/>
                        </a:rPr>
                        <a:t>Faisal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 panose="020B0503030403020204" pitchFamily="34" charset="0"/>
                        </a:rPr>
                        <a:t>2.85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605547"/>
                  </a:ext>
                </a:extLst>
              </a:tr>
              <a:tr h="693107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Myriad Pro" panose="020B0503030403020204" pitchFamily="34" charset="0"/>
                        </a:rPr>
                        <a:t>Ilaria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 panose="020B0503030403020204" pitchFamily="34" charset="0"/>
                        </a:rPr>
                        <a:t>3.19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867898"/>
                  </a:ext>
                </a:extLst>
              </a:tr>
              <a:tr h="693107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Myriad Pro" panose="020B0503030403020204" pitchFamily="34" charset="0"/>
                        </a:rPr>
                        <a:t>Charlie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 panose="020B0503030403020204" pitchFamily="34" charset="0"/>
                        </a:rPr>
                        <a:t>3.09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359552"/>
                  </a:ext>
                </a:extLst>
              </a:tr>
              <a:tr h="693107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Myriad Pro" panose="020B0503030403020204" pitchFamily="34" charset="0"/>
                        </a:rPr>
                        <a:t>Kagendo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 panose="020B0503030403020204" pitchFamily="34" charset="0"/>
                        </a:rPr>
                        <a:t>2.9</a:t>
                      </a:r>
                      <a:r>
                        <a:rPr lang="en-GB" sz="2400" dirty="0">
                          <a:solidFill>
                            <a:schemeClr val="bg1"/>
                          </a:solidFill>
                          <a:latin typeface="Myriad Pro" panose="020B0503030403020204" pitchFamily="34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709399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5:3</a:t>
            </a:r>
          </a:p>
        </p:txBody>
      </p:sp>
    </p:spTree>
    <p:extLst>
      <p:ext uri="{BB962C8B-B14F-4D97-AF65-F5344CB8AC3E}">
        <p14:creationId xmlns:p14="http://schemas.microsoft.com/office/powerpoint/2010/main" val="149669438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1, Learning Outcome 18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072421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that different lengths can be composed additively and multiplicatively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13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1, Learning Outcome 18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1.24 Composition and calculation: hundredths and thousandths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51547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5:4-5:7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22-25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754F1A2-6579-489B-AAC5-CE838C892E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502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5:5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9CBE6-6ECB-4319-AF49-629D8240B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755" y="2353780"/>
            <a:ext cx="3500493" cy="215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4023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5:5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DDD45-B711-4000-B3DA-88ADE443F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755" y="2353780"/>
            <a:ext cx="3500493" cy="215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94696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5:5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C58F9B-B928-4069-BC4B-51945B638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755" y="2353780"/>
            <a:ext cx="3500493" cy="215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36297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087E-D59C-4231-99A3-F334B18C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5NPV-4 Reading scales with 2, 4, 5 or 10 intervals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6D3798-8088-425D-9BBA-5C67CFAE6BC6}"/>
              </a:ext>
            </a:extLst>
          </p:cNvPr>
          <p:cNvSpPr txBox="1"/>
          <p:nvPr/>
        </p:nvSpPr>
        <p:spPr>
          <a:xfrm>
            <a:off x="234573" y="1331799"/>
            <a:ext cx="5561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000" b="1" dirty="0"/>
              <a:t>2, 4, 5 and 10 part composition of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4E683-7D83-4ADB-869E-07DBE62E82F6}"/>
              </a:ext>
            </a:extLst>
          </p:cNvPr>
          <p:cNvSpPr txBox="1"/>
          <p:nvPr/>
        </p:nvSpPr>
        <p:spPr>
          <a:xfrm>
            <a:off x="506636" y="2186040"/>
            <a:ext cx="1143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dirty="0"/>
              <a:t>2 part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37BF3D-6CDC-4193-91A6-93B1A75904B4}"/>
              </a:ext>
            </a:extLst>
          </p:cNvPr>
          <p:cNvSpPr txBox="1"/>
          <p:nvPr/>
        </p:nvSpPr>
        <p:spPr>
          <a:xfrm>
            <a:off x="506636" y="3283694"/>
            <a:ext cx="1143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dirty="0"/>
              <a:t>4 part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3BD90E-354F-4A7A-8C69-DA7195C11400}"/>
              </a:ext>
            </a:extLst>
          </p:cNvPr>
          <p:cNvSpPr txBox="1"/>
          <p:nvPr/>
        </p:nvSpPr>
        <p:spPr>
          <a:xfrm>
            <a:off x="506636" y="4381348"/>
            <a:ext cx="1143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dirty="0"/>
              <a:t>5 part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B7252D-A19B-4FA1-BB2E-1D4429699496}"/>
              </a:ext>
            </a:extLst>
          </p:cNvPr>
          <p:cNvSpPr txBox="1"/>
          <p:nvPr/>
        </p:nvSpPr>
        <p:spPr>
          <a:xfrm>
            <a:off x="506636" y="5476299"/>
            <a:ext cx="1143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dirty="0"/>
              <a:t>10 part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263978-D116-4D1E-BBF7-0784D065CE86}"/>
              </a:ext>
            </a:extLst>
          </p:cNvPr>
          <p:cNvSpPr txBox="1">
            <a:spLocks/>
          </p:cNvSpPr>
          <p:nvPr/>
        </p:nvSpPr>
        <p:spPr>
          <a:xfrm>
            <a:off x="6192012" y="1567970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If we divide one into 2 equal parts, what is the value of each part?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if we divide one into 4 equal parts?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5 equal parts?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10 equal parts?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</p:txBody>
      </p:sp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4A811E42-6334-48F1-86B0-B20A97D3D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19" y="5243228"/>
            <a:ext cx="4119665" cy="92780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53243993-3411-47FB-9A4D-D0FEAEFA2C8F}"/>
              </a:ext>
            </a:extLst>
          </p:cNvPr>
          <p:cNvSpPr/>
          <p:nvPr/>
        </p:nvSpPr>
        <p:spPr>
          <a:xfrm>
            <a:off x="1756305" y="5733257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b-NO" dirty="0"/>
              <a:t>v</a:t>
            </a:r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6A4EEA2-0B4A-40A6-913B-6C889777B28C}"/>
              </a:ext>
            </a:extLst>
          </p:cNvPr>
          <p:cNvSpPr/>
          <p:nvPr/>
        </p:nvSpPr>
        <p:spPr>
          <a:xfrm>
            <a:off x="2168110" y="5733257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b-NO" dirty="0"/>
              <a:t>v</a:t>
            </a:r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6076DC9-E2EB-45A7-B7AF-0BDCBBB571A9}"/>
              </a:ext>
            </a:extLst>
          </p:cNvPr>
          <p:cNvSpPr/>
          <p:nvPr/>
        </p:nvSpPr>
        <p:spPr>
          <a:xfrm>
            <a:off x="2582296" y="5733257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b-NO" dirty="0"/>
              <a:t>v</a:t>
            </a:r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8875D9A-2AA7-4F00-A1EB-A8F6FD1510D0}"/>
              </a:ext>
            </a:extLst>
          </p:cNvPr>
          <p:cNvSpPr/>
          <p:nvPr/>
        </p:nvSpPr>
        <p:spPr>
          <a:xfrm>
            <a:off x="2994101" y="5733257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b-NO" dirty="0"/>
              <a:t>v</a:t>
            </a:r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E513ED7-9E28-405E-9309-4B1CE33B5BD5}"/>
              </a:ext>
            </a:extLst>
          </p:cNvPr>
          <p:cNvSpPr/>
          <p:nvPr/>
        </p:nvSpPr>
        <p:spPr>
          <a:xfrm>
            <a:off x="3380630" y="5733257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b-NO" dirty="0"/>
              <a:t>v</a:t>
            </a:r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AD1FCE8-9F51-4FF3-A68C-1853082C761C}"/>
              </a:ext>
            </a:extLst>
          </p:cNvPr>
          <p:cNvSpPr/>
          <p:nvPr/>
        </p:nvSpPr>
        <p:spPr>
          <a:xfrm>
            <a:off x="3792435" y="5733257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b-NO" dirty="0"/>
              <a:t>v</a:t>
            </a:r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34E69B2-E38F-452F-822D-ED81BF1BBD80}"/>
              </a:ext>
            </a:extLst>
          </p:cNvPr>
          <p:cNvSpPr/>
          <p:nvPr/>
        </p:nvSpPr>
        <p:spPr>
          <a:xfrm>
            <a:off x="4206621" y="5733257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b-NO" dirty="0"/>
              <a:t>v</a:t>
            </a:r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ED8E742-37FD-46BF-99A4-A665E693A5DD}"/>
              </a:ext>
            </a:extLst>
          </p:cNvPr>
          <p:cNvSpPr/>
          <p:nvPr/>
        </p:nvSpPr>
        <p:spPr>
          <a:xfrm>
            <a:off x="4618426" y="5733257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b-NO" dirty="0"/>
              <a:t>v</a:t>
            </a:r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9183771-1DF4-4691-BF8F-609CFD6B5848}"/>
              </a:ext>
            </a:extLst>
          </p:cNvPr>
          <p:cNvSpPr/>
          <p:nvPr/>
        </p:nvSpPr>
        <p:spPr>
          <a:xfrm>
            <a:off x="5032669" y="5733257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b-NO" dirty="0"/>
              <a:t>v</a:t>
            </a:r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4CA4B2A-5BC4-4143-BEE4-F688938709A9}"/>
              </a:ext>
            </a:extLst>
          </p:cNvPr>
          <p:cNvSpPr/>
          <p:nvPr/>
        </p:nvSpPr>
        <p:spPr>
          <a:xfrm>
            <a:off x="5444474" y="5733257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b-NO" dirty="0"/>
              <a:t>v</a:t>
            </a:r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925E097-9A51-427C-AE6A-9FE5C5D0FD49}"/>
              </a:ext>
            </a:extLst>
          </p:cNvPr>
          <p:cNvSpPr/>
          <p:nvPr/>
        </p:nvSpPr>
        <p:spPr>
          <a:xfrm>
            <a:off x="3518858" y="5394351"/>
            <a:ext cx="762945" cy="23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96A4FBF-AB3E-4411-A017-E88F47B067E1}"/>
              </a:ext>
            </a:extLst>
          </p:cNvPr>
          <p:cNvSpPr txBox="1"/>
          <p:nvPr/>
        </p:nvSpPr>
        <p:spPr>
          <a:xfrm>
            <a:off x="1679684" y="5759382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GB" sz="1600" dirty="0"/>
              <a:t>0.1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DDFC2E5-41EB-4FE1-AD27-652D87D26CBE}"/>
              </a:ext>
            </a:extLst>
          </p:cNvPr>
          <p:cNvSpPr txBox="1"/>
          <p:nvPr/>
        </p:nvSpPr>
        <p:spPr>
          <a:xfrm>
            <a:off x="2090758" y="5759382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GB" sz="1600" dirty="0"/>
              <a:t>0.1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B570088-F747-4F57-8A3C-F18CB3A020D1}"/>
              </a:ext>
            </a:extLst>
          </p:cNvPr>
          <p:cNvSpPr txBox="1"/>
          <p:nvPr/>
        </p:nvSpPr>
        <p:spPr>
          <a:xfrm>
            <a:off x="2501832" y="5759382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GB" sz="1600" dirty="0"/>
              <a:t>0.1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ADA6F4D-8C29-4FB1-9664-20A4F40D3FA3}"/>
              </a:ext>
            </a:extLst>
          </p:cNvPr>
          <p:cNvSpPr txBox="1"/>
          <p:nvPr/>
        </p:nvSpPr>
        <p:spPr>
          <a:xfrm>
            <a:off x="2912906" y="5759382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GB" sz="1600" dirty="0"/>
              <a:t>0.1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2E7EB42-9DAD-46B2-841B-BE58D5FB9BFE}"/>
              </a:ext>
            </a:extLst>
          </p:cNvPr>
          <p:cNvSpPr txBox="1"/>
          <p:nvPr/>
        </p:nvSpPr>
        <p:spPr>
          <a:xfrm>
            <a:off x="3323980" y="5759382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GB" sz="1600" dirty="0"/>
              <a:t>0.1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E517278-DB8C-47AB-97EB-D09818D7F0A5}"/>
              </a:ext>
            </a:extLst>
          </p:cNvPr>
          <p:cNvSpPr txBox="1"/>
          <p:nvPr/>
        </p:nvSpPr>
        <p:spPr>
          <a:xfrm>
            <a:off x="3735054" y="5759382"/>
            <a:ext cx="470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GB" sz="1600" dirty="0"/>
              <a:t>0.1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A56BC72-E971-4B0D-99A4-4ECDB4B65520}"/>
              </a:ext>
            </a:extLst>
          </p:cNvPr>
          <p:cNvSpPr txBox="1"/>
          <p:nvPr/>
        </p:nvSpPr>
        <p:spPr>
          <a:xfrm>
            <a:off x="4146128" y="5759382"/>
            <a:ext cx="470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GB" sz="1600" dirty="0"/>
              <a:t>0.1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5D9242B-0140-4CFC-918D-EDE031A0A6B1}"/>
              </a:ext>
            </a:extLst>
          </p:cNvPr>
          <p:cNvSpPr txBox="1"/>
          <p:nvPr/>
        </p:nvSpPr>
        <p:spPr>
          <a:xfrm>
            <a:off x="4557202" y="5759382"/>
            <a:ext cx="470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GB" sz="1600" dirty="0"/>
              <a:t>0.1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4082E6C-79A2-4A3B-B6DE-0ADE8446177A}"/>
              </a:ext>
            </a:extLst>
          </p:cNvPr>
          <p:cNvSpPr txBox="1"/>
          <p:nvPr/>
        </p:nvSpPr>
        <p:spPr>
          <a:xfrm>
            <a:off x="4968276" y="5759382"/>
            <a:ext cx="470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GB" sz="1600" dirty="0"/>
              <a:t>0.1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A620C3C-2F68-4F14-A322-97E264B0437B}"/>
              </a:ext>
            </a:extLst>
          </p:cNvPr>
          <p:cNvSpPr txBox="1"/>
          <p:nvPr/>
        </p:nvSpPr>
        <p:spPr>
          <a:xfrm>
            <a:off x="5379347" y="5759382"/>
            <a:ext cx="470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GB" sz="1600" dirty="0"/>
              <a:t>0.1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BCA5615-F92F-4439-AF83-52680E10033C}"/>
              </a:ext>
            </a:extLst>
          </p:cNvPr>
          <p:cNvSpPr txBox="1"/>
          <p:nvPr/>
        </p:nvSpPr>
        <p:spPr>
          <a:xfrm>
            <a:off x="3609723" y="531520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GB" sz="1600" dirty="0"/>
              <a:t>1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6F70A2B-C4FA-4A80-AB55-4AB276C16540}"/>
              </a:ext>
            </a:extLst>
          </p:cNvPr>
          <p:cNvGrpSpPr/>
          <p:nvPr/>
        </p:nvGrpSpPr>
        <p:grpSpPr>
          <a:xfrm>
            <a:off x="1731596" y="4153632"/>
            <a:ext cx="4119664" cy="929417"/>
            <a:chOff x="2515793" y="4153631"/>
            <a:chExt cx="4119664" cy="929417"/>
          </a:xfrm>
        </p:grpSpPr>
        <p:pic>
          <p:nvPicPr>
            <p:cNvPr id="62" name="Picture 61" descr="A close up of a logo&#10;&#10;Description automatically generated">
              <a:extLst>
                <a:ext uri="{FF2B5EF4-FFF2-40B4-BE49-F238E27FC236}">
                  <a16:creationId xmlns:a16="http://schemas.microsoft.com/office/drawing/2014/main" id="{9C4A1761-04D7-4D7E-AEE1-1A76C5DD0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793" y="4153631"/>
              <a:ext cx="4119664" cy="929417"/>
            </a:xfrm>
            <a:prstGeom prst="rect">
              <a:avLst/>
            </a:prstGeom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7655518-1B7B-48F8-9FD2-257EA8F0D053}"/>
                </a:ext>
              </a:extLst>
            </p:cNvPr>
            <p:cNvSpPr/>
            <p:nvPr/>
          </p:nvSpPr>
          <p:spPr>
            <a:xfrm>
              <a:off x="2664350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28EB397-F59A-4A0F-A9AB-F7E191778F6F}"/>
                </a:ext>
              </a:extLst>
            </p:cNvPr>
            <p:cNvSpPr/>
            <p:nvPr/>
          </p:nvSpPr>
          <p:spPr>
            <a:xfrm>
              <a:off x="3456362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A6C44E7-0D79-424A-B47C-009B05A05F09}"/>
                </a:ext>
              </a:extLst>
            </p:cNvPr>
            <p:cNvSpPr/>
            <p:nvPr/>
          </p:nvSpPr>
          <p:spPr>
            <a:xfrm>
              <a:off x="4266707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0CEC771-1307-4E06-8D0F-6C2491C921B7}"/>
                </a:ext>
              </a:extLst>
            </p:cNvPr>
            <p:cNvSpPr/>
            <p:nvPr/>
          </p:nvSpPr>
          <p:spPr>
            <a:xfrm>
              <a:off x="5077052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F330244-A244-401F-98D7-64BD0B5D119A}"/>
                </a:ext>
              </a:extLst>
            </p:cNvPr>
            <p:cNvSpPr/>
            <p:nvPr/>
          </p:nvSpPr>
          <p:spPr>
            <a:xfrm>
              <a:off x="5904634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A9C4CFA-BEBE-4746-9A7A-684457B0ED19}"/>
                </a:ext>
              </a:extLst>
            </p:cNvPr>
            <p:cNvSpPr/>
            <p:nvPr/>
          </p:nvSpPr>
          <p:spPr>
            <a:xfrm>
              <a:off x="4303054" y="4253457"/>
              <a:ext cx="762945" cy="230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0C23D94-2ABF-49D9-B3C2-DAC7939128C6}"/>
                </a:ext>
              </a:extLst>
            </p:cNvPr>
            <p:cNvSpPr txBox="1"/>
            <p:nvPr/>
          </p:nvSpPr>
          <p:spPr>
            <a:xfrm>
              <a:off x="2686605" y="4678891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0.2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DA81B45-5491-4AAE-83F6-FE4B4072314E}"/>
                </a:ext>
              </a:extLst>
            </p:cNvPr>
            <p:cNvSpPr txBox="1"/>
            <p:nvPr/>
          </p:nvSpPr>
          <p:spPr>
            <a:xfrm>
              <a:off x="3508753" y="4678891"/>
              <a:ext cx="4700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0.2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FCD1051-6E37-4657-9AA4-B3DB3423B956}"/>
                </a:ext>
              </a:extLst>
            </p:cNvPr>
            <p:cNvSpPr txBox="1"/>
            <p:nvPr/>
          </p:nvSpPr>
          <p:spPr>
            <a:xfrm>
              <a:off x="4330901" y="4678891"/>
              <a:ext cx="4700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0.2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6DE39FF-B1FB-4AC3-B395-3086315ACC11}"/>
                </a:ext>
              </a:extLst>
            </p:cNvPr>
            <p:cNvSpPr txBox="1"/>
            <p:nvPr/>
          </p:nvSpPr>
          <p:spPr>
            <a:xfrm>
              <a:off x="5153049" y="4678891"/>
              <a:ext cx="4700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0.2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78115A1-5057-46DA-B334-21EA01BE23F7}"/>
                </a:ext>
              </a:extLst>
            </p:cNvPr>
            <p:cNvSpPr txBox="1"/>
            <p:nvPr/>
          </p:nvSpPr>
          <p:spPr>
            <a:xfrm>
              <a:off x="5975197" y="4678891"/>
              <a:ext cx="4700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0.2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7E2E7A1-C23B-4F47-ABB8-FA4BE0B30EA7}"/>
                </a:ext>
              </a:extLst>
            </p:cNvPr>
            <p:cNvSpPr txBox="1"/>
            <p:nvPr/>
          </p:nvSpPr>
          <p:spPr>
            <a:xfrm>
              <a:off x="4393919" y="422396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1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79F4312-342C-4BA8-8574-A6376F8305B8}"/>
              </a:ext>
            </a:extLst>
          </p:cNvPr>
          <p:cNvGrpSpPr/>
          <p:nvPr/>
        </p:nvGrpSpPr>
        <p:grpSpPr>
          <a:xfrm>
            <a:off x="1734564" y="3064037"/>
            <a:ext cx="4119664" cy="929417"/>
            <a:chOff x="2518761" y="3064036"/>
            <a:chExt cx="4119664" cy="929417"/>
          </a:xfrm>
        </p:grpSpPr>
        <p:pic>
          <p:nvPicPr>
            <p:cNvPr id="76" name="Picture 75" descr="A close up of a logo&#10;&#10;Description automatically generated">
              <a:extLst>
                <a:ext uri="{FF2B5EF4-FFF2-40B4-BE49-F238E27FC236}">
                  <a16:creationId xmlns:a16="http://schemas.microsoft.com/office/drawing/2014/main" id="{CBA11819-87E9-43A5-932C-D07A60507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8761" y="3064036"/>
              <a:ext cx="4119664" cy="929417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D55FCB7-ADE9-4DA4-90AB-55FC39347900}"/>
                </a:ext>
              </a:extLst>
            </p:cNvPr>
            <p:cNvSpPr/>
            <p:nvPr/>
          </p:nvSpPr>
          <p:spPr>
            <a:xfrm>
              <a:off x="2736853" y="3612111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3817217-CEA4-4529-A5B7-3BB4D9889BC9}"/>
                </a:ext>
              </a:extLst>
            </p:cNvPr>
            <p:cNvSpPr/>
            <p:nvPr/>
          </p:nvSpPr>
          <p:spPr>
            <a:xfrm>
              <a:off x="4681069" y="3612111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D31010B-0CA8-4F78-B677-AA03C2E32AB0}"/>
                </a:ext>
              </a:extLst>
            </p:cNvPr>
            <p:cNvSpPr/>
            <p:nvPr/>
          </p:nvSpPr>
          <p:spPr>
            <a:xfrm>
              <a:off x="3672386" y="3612111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909E97F-94C8-469C-8541-57D144229FF7}"/>
                </a:ext>
              </a:extLst>
            </p:cNvPr>
            <p:cNvSpPr/>
            <p:nvPr/>
          </p:nvSpPr>
          <p:spPr>
            <a:xfrm>
              <a:off x="5695193" y="3612111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05A1397-A559-497E-A7A0-FB2A2A10C73F}"/>
                </a:ext>
              </a:extLst>
            </p:cNvPr>
            <p:cNvSpPr/>
            <p:nvPr/>
          </p:nvSpPr>
          <p:spPr>
            <a:xfrm>
              <a:off x="4303054" y="3200893"/>
              <a:ext cx="762945" cy="230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E909C35-C51F-44DC-A79C-105A30982635}"/>
                </a:ext>
              </a:extLst>
            </p:cNvPr>
            <p:cNvSpPr txBox="1"/>
            <p:nvPr/>
          </p:nvSpPr>
          <p:spPr>
            <a:xfrm>
              <a:off x="2746854" y="3587862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0.25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FADF129-373C-45C2-A952-F96FB4F1FDEA}"/>
                </a:ext>
              </a:extLst>
            </p:cNvPr>
            <p:cNvSpPr txBox="1"/>
            <p:nvPr/>
          </p:nvSpPr>
          <p:spPr>
            <a:xfrm>
              <a:off x="3751468" y="3587862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0.25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C8B8919-4BFD-468C-B307-6C1CACD6E03D}"/>
                </a:ext>
              </a:extLst>
            </p:cNvPr>
            <p:cNvSpPr txBox="1"/>
            <p:nvPr/>
          </p:nvSpPr>
          <p:spPr>
            <a:xfrm>
              <a:off x="4798303" y="3587862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0.25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7EA6A48-8BAC-436D-A931-E8017B826605}"/>
                </a:ext>
              </a:extLst>
            </p:cNvPr>
            <p:cNvSpPr txBox="1"/>
            <p:nvPr/>
          </p:nvSpPr>
          <p:spPr>
            <a:xfrm>
              <a:off x="5792877" y="3587862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0.25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BC556C9-9F86-4064-BE63-765E81AF378A}"/>
                </a:ext>
              </a:extLst>
            </p:cNvPr>
            <p:cNvSpPr txBox="1"/>
            <p:nvPr/>
          </p:nvSpPr>
          <p:spPr>
            <a:xfrm>
              <a:off x="4393919" y="313204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1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6FF1FB1-EC01-4721-A80E-75B6554A74BA}"/>
              </a:ext>
            </a:extLst>
          </p:cNvPr>
          <p:cNvGrpSpPr/>
          <p:nvPr/>
        </p:nvGrpSpPr>
        <p:grpSpPr>
          <a:xfrm>
            <a:off x="1731598" y="1977658"/>
            <a:ext cx="4119662" cy="926201"/>
            <a:chOff x="2515795" y="1977657"/>
            <a:chExt cx="4119662" cy="926201"/>
          </a:xfrm>
        </p:grpSpPr>
        <p:pic>
          <p:nvPicPr>
            <p:cNvPr id="88" name="Picture 87" descr="A close up of a logo&#10;&#10;Description automatically generated">
              <a:extLst>
                <a:ext uri="{FF2B5EF4-FFF2-40B4-BE49-F238E27FC236}">
                  <a16:creationId xmlns:a16="http://schemas.microsoft.com/office/drawing/2014/main" id="{080D36A3-05C6-4DC4-AA80-71B3C65A7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795" y="1977657"/>
              <a:ext cx="4119662" cy="926201"/>
            </a:xfrm>
            <a:prstGeom prst="rect">
              <a:avLst/>
            </a:prstGeom>
          </p:spPr>
        </p:pic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2C2F0FD-1ABF-41DC-93CC-0A190E919DDF}"/>
                </a:ext>
              </a:extLst>
            </p:cNvPr>
            <p:cNvSpPr/>
            <p:nvPr/>
          </p:nvSpPr>
          <p:spPr>
            <a:xfrm>
              <a:off x="3168330" y="2514433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CBB3245-2F28-4AFD-BFF5-8780E0D2D21C}"/>
                </a:ext>
              </a:extLst>
            </p:cNvPr>
            <p:cNvSpPr/>
            <p:nvPr/>
          </p:nvSpPr>
          <p:spPr>
            <a:xfrm>
              <a:off x="5112546" y="2514433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8CD0980-ECD6-4718-9CE4-7086E747C32C}"/>
                </a:ext>
              </a:extLst>
            </p:cNvPr>
            <p:cNvSpPr/>
            <p:nvPr/>
          </p:nvSpPr>
          <p:spPr>
            <a:xfrm>
              <a:off x="4303054" y="2109162"/>
              <a:ext cx="762945" cy="230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0261E49-CE05-487C-878F-0E191469EAFB}"/>
                </a:ext>
              </a:extLst>
            </p:cNvPr>
            <p:cNvSpPr txBox="1"/>
            <p:nvPr/>
          </p:nvSpPr>
          <p:spPr>
            <a:xfrm>
              <a:off x="3307745" y="2498360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0.5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05D319C-7117-4FB0-956B-31A9D738A690}"/>
                </a:ext>
              </a:extLst>
            </p:cNvPr>
            <p:cNvSpPr txBox="1"/>
            <p:nvPr/>
          </p:nvSpPr>
          <p:spPr>
            <a:xfrm>
              <a:off x="5359194" y="2498360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0.5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B365A2D-5C69-4A45-AF76-D8C263B29D54}"/>
                </a:ext>
              </a:extLst>
            </p:cNvPr>
            <p:cNvSpPr txBox="1"/>
            <p:nvPr/>
          </p:nvSpPr>
          <p:spPr>
            <a:xfrm>
              <a:off x="4393919" y="204080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C724A71-E5E3-42ED-82A8-9A04E37CFA03}"/>
              </a:ext>
            </a:extLst>
          </p:cNvPr>
          <p:cNvGrpSpPr/>
          <p:nvPr/>
        </p:nvGrpSpPr>
        <p:grpSpPr>
          <a:xfrm>
            <a:off x="1756305" y="5759382"/>
            <a:ext cx="4048209" cy="360040"/>
            <a:chOff x="1756305" y="5750322"/>
            <a:chExt cx="4048209" cy="360040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2BF6B53-FADD-47E3-B58B-A5C43F8E9300}"/>
                </a:ext>
              </a:extLst>
            </p:cNvPr>
            <p:cNvSpPr/>
            <p:nvPr/>
          </p:nvSpPr>
          <p:spPr>
            <a:xfrm>
              <a:off x="1756305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nb-NO" dirty="0"/>
                <a:t>v</a:t>
              </a:r>
              <a:endParaRPr lang="en-GB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1F54BAB3-341E-4F43-B199-3806C79673BA}"/>
                </a:ext>
              </a:extLst>
            </p:cNvPr>
            <p:cNvSpPr/>
            <p:nvPr/>
          </p:nvSpPr>
          <p:spPr>
            <a:xfrm>
              <a:off x="2168110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nb-NO" dirty="0"/>
                <a:t>v</a:t>
              </a:r>
              <a:endParaRPr lang="en-GB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44B4B09-EFB2-497C-80D1-7A21C89110F8}"/>
                </a:ext>
              </a:extLst>
            </p:cNvPr>
            <p:cNvSpPr/>
            <p:nvPr/>
          </p:nvSpPr>
          <p:spPr>
            <a:xfrm>
              <a:off x="2582296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nb-NO" dirty="0"/>
                <a:t>v</a:t>
              </a:r>
              <a:endParaRPr lang="en-GB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19CA7CF-13FD-4142-805B-B5C0A9CD7DE5}"/>
                </a:ext>
              </a:extLst>
            </p:cNvPr>
            <p:cNvSpPr/>
            <p:nvPr/>
          </p:nvSpPr>
          <p:spPr>
            <a:xfrm>
              <a:off x="2994101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nb-NO" dirty="0"/>
                <a:t>v</a:t>
              </a:r>
              <a:endParaRPr lang="en-GB" dirty="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5BFB68B-35C6-4B0E-9CED-43639624E689}"/>
                </a:ext>
              </a:extLst>
            </p:cNvPr>
            <p:cNvSpPr/>
            <p:nvPr/>
          </p:nvSpPr>
          <p:spPr>
            <a:xfrm>
              <a:off x="3380630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nb-NO" dirty="0"/>
                <a:t>v</a:t>
              </a:r>
              <a:endParaRPr lang="en-GB" dirty="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0A8F0FD-A1CB-4872-AD96-695399C28AC4}"/>
                </a:ext>
              </a:extLst>
            </p:cNvPr>
            <p:cNvSpPr/>
            <p:nvPr/>
          </p:nvSpPr>
          <p:spPr>
            <a:xfrm>
              <a:off x="3792435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nb-NO" dirty="0"/>
                <a:t>v</a:t>
              </a:r>
              <a:endParaRPr lang="en-GB" dirty="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EE4C871-9205-42AC-A1F8-FDCF384C96C4}"/>
                </a:ext>
              </a:extLst>
            </p:cNvPr>
            <p:cNvSpPr/>
            <p:nvPr/>
          </p:nvSpPr>
          <p:spPr>
            <a:xfrm>
              <a:off x="4206621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nb-NO" dirty="0"/>
                <a:t>v</a:t>
              </a:r>
              <a:endParaRPr lang="en-GB"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BBC67C8-CE23-48AC-AA12-25C5ACF91840}"/>
                </a:ext>
              </a:extLst>
            </p:cNvPr>
            <p:cNvSpPr/>
            <p:nvPr/>
          </p:nvSpPr>
          <p:spPr>
            <a:xfrm>
              <a:off x="4618426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nb-NO" dirty="0"/>
                <a:t>v</a:t>
              </a:r>
              <a:endParaRPr lang="en-GB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B99C4E3-793E-4A1E-A049-5C778FE4742E}"/>
                </a:ext>
              </a:extLst>
            </p:cNvPr>
            <p:cNvSpPr/>
            <p:nvPr/>
          </p:nvSpPr>
          <p:spPr>
            <a:xfrm>
              <a:off x="5032669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nb-NO" dirty="0"/>
                <a:t>v</a:t>
              </a:r>
              <a:endParaRPr lang="en-GB" dirty="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660CA781-1339-4204-AB38-8FED423C8B60}"/>
                </a:ext>
              </a:extLst>
            </p:cNvPr>
            <p:cNvSpPr/>
            <p:nvPr/>
          </p:nvSpPr>
          <p:spPr>
            <a:xfrm>
              <a:off x="5444474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nb-NO" dirty="0"/>
                <a:t>v</a:t>
              </a:r>
              <a:endParaRPr lang="en-GB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F7AC858-FA1E-45BC-8788-99F916A4B90C}"/>
              </a:ext>
            </a:extLst>
          </p:cNvPr>
          <p:cNvGrpSpPr/>
          <p:nvPr/>
        </p:nvGrpSpPr>
        <p:grpSpPr>
          <a:xfrm>
            <a:off x="1828388" y="4772437"/>
            <a:ext cx="3744340" cy="266495"/>
            <a:chOff x="1828388" y="4740658"/>
            <a:chExt cx="3744340" cy="266495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4CA856B-F482-45A2-9A0B-EA4EDE46308B}"/>
                </a:ext>
              </a:extLst>
            </p:cNvPr>
            <p:cNvSpPr/>
            <p:nvPr/>
          </p:nvSpPr>
          <p:spPr>
            <a:xfrm>
              <a:off x="1828388" y="4740658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A5A7262-5C23-4498-BCA6-E4C7F41257C3}"/>
                </a:ext>
              </a:extLst>
            </p:cNvPr>
            <p:cNvSpPr/>
            <p:nvPr/>
          </p:nvSpPr>
          <p:spPr>
            <a:xfrm>
              <a:off x="2620400" y="4740658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19803421-17D3-4830-8BA2-ED7C80D8D21C}"/>
                </a:ext>
              </a:extLst>
            </p:cNvPr>
            <p:cNvSpPr/>
            <p:nvPr/>
          </p:nvSpPr>
          <p:spPr>
            <a:xfrm>
              <a:off x="3430745" y="4740658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B571591-F32A-4BEF-90C1-EC3FD2750701}"/>
                </a:ext>
              </a:extLst>
            </p:cNvPr>
            <p:cNvSpPr/>
            <p:nvPr/>
          </p:nvSpPr>
          <p:spPr>
            <a:xfrm>
              <a:off x="4241090" y="4740658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2E30C79-CF57-4D52-A415-5D26370FF6EE}"/>
                </a:ext>
              </a:extLst>
            </p:cNvPr>
            <p:cNvSpPr/>
            <p:nvPr/>
          </p:nvSpPr>
          <p:spPr>
            <a:xfrm>
              <a:off x="5068672" y="4740658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C0FC07E-9228-456D-8D74-4B9810B310DD}"/>
              </a:ext>
            </a:extLst>
          </p:cNvPr>
          <p:cNvGrpSpPr/>
          <p:nvPr/>
        </p:nvGrpSpPr>
        <p:grpSpPr>
          <a:xfrm>
            <a:off x="1919182" y="3668724"/>
            <a:ext cx="3750428" cy="266495"/>
            <a:chOff x="1919182" y="3631356"/>
            <a:chExt cx="3750428" cy="266495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B0C9781-2F40-426E-9EF1-E35B54571335}"/>
                </a:ext>
              </a:extLst>
            </p:cNvPr>
            <p:cNvSpPr/>
            <p:nvPr/>
          </p:nvSpPr>
          <p:spPr>
            <a:xfrm>
              <a:off x="1919182" y="3631356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A287FFF4-1FC9-4E8C-BD14-1BFD892BBACF}"/>
                </a:ext>
              </a:extLst>
            </p:cNvPr>
            <p:cNvSpPr/>
            <p:nvPr/>
          </p:nvSpPr>
          <p:spPr>
            <a:xfrm>
              <a:off x="3863398" y="3631356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6C41A16E-4088-4105-BA0A-F8DD3BDFA2B3}"/>
                </a:ext>
              </a:extLst>
            </p:cNvPr>
            <p:cNvSpPr/>
            <p:nvPr/>
          </p:nvSpPr>
          <p:spPr>
            <a:xfrm>
              <a:off x="2854715" y="3631356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8781627-D3E8-4924-9075-F9712A42C94F}"/>
                </a:ext>
              </a:extLst>
            </p:cNvPr>
            <p:cNvSpPr/>
            <p:nvPr/>
          </p:nvSpPr>
          <p:spPr>
            <a:xfrm>
              <a:off x="4877522" y="3631356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70ACD66-55C5-4D85-A46B-3E1C62D1C12D}"/>
              </a:ext>
            </a:extLst>
          </p:cNvPr>
          <p:cNvGrpSpPr/>
          <p:nvPr/>
        </p:nvGrpSpPr>
        <p:grpSpPr>
          <a:xfrm>
            <a:off x="2407498" y="2536964"/>
            <a:ext cx="2736304" cy="266495"/>
            <a:chOff x="2407498" y="2156304"/>
            <a:chExt cx="2736304" cy="266495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6C3B6575-9355-4CD6-B617-59AF234EDE6A}"/>
                </a:ext>
              </a:extLst>
            </p:cNvPr>
            <p:cNvSpPr/>
            <p:nvPr/>
          </p:nvSpPr>
          <p:spPr>
            <a:xfrm>
              <a:off x="2407498" y="2156304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1BD410AB-8C92-4C03-AFAB-93C7299866A6}"/>
                </a:ext>
              </a:extLst>
            </p:cNvPr>
            <p:cNvSpPr/>
            <p:nvPr/>
          </p:nvSpPr>
          <p:spPr>
            <a:xfrm>
              <a:off x="4351714" y="2156304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9885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60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>
            <a:extLst>
              <a:ext uri="{FF2B5EF4-FFF2-40B4-BE49-F238E27FC236}">
                <a16:creationId xmlns:a16="http://schemas.microsoft.com/office/drawing/2014/main" id="{D1296BD8-324C-41BD-B0C1-C876CB66C621}"/>
              </a:ext>
            </a:extLst>
          </p:cNvPr>
          <p:cNvGrpSpPr/>
          <p:nvPr/>
        </p:nvGrpSpPr>
        <p:grpSpPr>
          <a:xfrm>
            <a:off x="1266777" y="2957419"/>
            <a:ext cx="4119662" cy="926201"/>
            <a:chOff x="2515795" y="1977657"/>
            <a:chExt cx="4119662" cy="926201"/>
          </a:xfrm>
        </p:grpSpPr>
        <p:pic>
          <p:nvPicPr>
            <p:cNvPr id="8" name="Picture 7" descr="A close up of a logo&#10;&#10;Description automatically generated">
              <a:extLst>
                <a:ext uri="{FF2B5EF4-FFF2-40B4-BE49-F238E27FC236}">
                  <a16:creationId xmlns:a16="http://schemas.microsoft.com/office/drawing/2014/main" id="{6F5C3760-39B1-487D-8C9B-2C20AB2E8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795" y="1977657"/>
              <a:ext cx="4119662" cy="926201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7C436C6-49FC-49B5-8B81-901B7B2D012A}"/>
                </a:ext>
              </a:extLst>
            </p:cNvPr>
            <p:cNvSpPr/>
            <p:nvPr/>
          </p:nvSpPr>
          <p:spPr>
            <a:xfrm>
              <a:off x="3168330" y="2514433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4ED3381-9D90-4792-8978-4925FEECB139}"/>
                </a:ext>
              </a:extLst>
            </p:cNvPr>
            <p:cNvSpPr/>
            <p:nvPr/>
          </p:nvSpPr>
          <p:spPr>
            <a:xfrm>
              <a:off x="5112546" y="2514433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2C487B-E789-4A5C-9E18-F2BEF319675C}"/>
                </a:ext>
              </a:extLst>
            </p:cNvPr>
            <p:cNvSpPr/>
            <p:nvPr/>
          </p:nvSpPr>
          <p:spPr>
            <a:xfrm>
              <a:off x="4303054" y="2109162"/>
              <a:ext cx="762945" cy="230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2F55A5E-4250-42C2-9829-C350D52A20A6}"/>
                </a:ext>
              </a:extLst>
            </p:cNvPr>
            <p:cNvSpPr txBox="1"/>
            <p:nvPr/>
          </p:nvSpPr>
          <p:spPr>
            <a:xfrm>
              <a:off x="3307745" y="2498360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0.5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230BEB0-2FA0-4AF0-972E-4D3C028EE009}"/>
                </a:ext>
              </a:extLst>
            </p:cNvPr>
            <p:cNvSpPr txBox="1"/>
            <p:nvPr/>
          </p:nvSpPr>
          <p:spPr>
            <a:xfrm>
              <a:off x="5359194" y="2498360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0.5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1C68AEB-E49D-4BC4-B659-FC07B2625C9E}"/>
                </a:ext>
              </a:extLst>
            </p:cNvPr>
            <p:cNvSpPr txBox="1"/>
            <p:nvPr/>
          </p:nvSpPr>
          <p:spPr>
            <a:xfrm>
              <a:off x="4393919" y="204080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1</a:t>
              </a: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EC399A42-F161-4A88-AABD-B4EF7A22EFD1}"/>
              </a:ext>
            </a:extLst>
          </p:cNvPr>
          <p:cNvSpPr/>
          <p:nvPr/>
        </p:nvSpPr>
        <p:spPr>
          <a:xfrm>
            <a:off x="1942677" y="3496267"/>
            <a:ext cx="792088" cy="266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C116536-967B-4167-A2C7-04E51A426B08}"/>
              </a:ext>
            </a:extLst>
          </p:cNvPr>
          <p:cNvSpPr/>
          <p:nvPr/>
        </p:nvSpPr>
        <p:spPr>
          <a:xfrm>
            <a:off x="3886893" y="3496267"/>
            <a:ext cx="792088" cy="266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404D291-8152-4B72-8447-40BC62F4F5AB}"/>
              </a:ext>
            </a:extLst>
          </p:cNvPr>
          <p:cNvGrpSpPr/>
          <p:nvPr/>
        </p:nvGrpSpPr>
        <p:grpSpPr>
          <a:xfrm>
            <a:off x="1214862" y="2955299"/>
            <a:ext cx="4169664" cy="927809"/>
            <a:chOff x="2463880" y="5243227"/>
            <a:chExt cx="4169664" cy="927809"/>
          </a:xfrm>
        </p:grpSpPr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6B4F73B3-61FA-4392-970D-B2D62B5C7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0015" y="5243227"/>
              <a:ext cx="4119665" cy="927809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AD202A0-3110-4254-A1E7-5A5995EFD6E3}"/>
                </a:ext>
              </a:extLst>
            </p:cNvPr>
            <p:cNvSpPr/>
            <p:nvPr/>
          </p:nvSpPr>
          <p:spPr>
            <a:xfrm>
              <a:off x="2540501" y="5733256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nb-NO" dirty="0"/>
                <a:t>v</a:t>
              </a:r>
              <a:endParaRPr lang="en-GB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803085A-454A-4904-AC00-E7756BF1359B}"/>
                </a:ext>
              </a:extLst>
            </p:cNvPr>
            <p:cNvSpPr/>
            <p:nvPr/>
          </p:nvSpPr>
          <p:spPr>
            <a:xfrm>
              <a:off x="2952306" y="5733256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nb-NO" dirty="0"/>
                <a:t>v</a:t>
              </a:r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9C9BC3F-050E-4E64-9B14-3A2F33C787B4}"/>
                </a:ext>
              </a:extLst>
            </p:cNvPr>
            <p:cNvSpPr/>
            <p:nvPr/>
          </p:nvSpPr>
          <p:spPr>
            <a:xfrm>
              <a:off x="3366492" y="5733256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nb-NO" dirty="0"/>
                <a:t>v</a:t>
              </a:r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522D784-0F50-48AB-8284-B0BF5F6B4CF0}"/>
                </a:ext>
              </a:extLst>
            </p:cNvPr>
            <p:cNvSpPr/>
            <p:nvPr/>
          </p:nvSpPr>
          <p:spPr>
            <a:xfrm>
              <a:off x="3778297" y="5733256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nb-NO" dirty="0"/>
                <a:t>v</a:t>
              </a:r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42D1501-9C94-4D22-A5AA-9EA1DFC8AAC1}"/>
                </a:ext>
              </a:extLst>
            </p:cNvPr>
            <p:cNvSpPr/>
            <p:nvPr/>
          </p:nvSpPr>
          <p:spPr>
            <a:xfrm>
              <a:off x="4164826" y="5733256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nb-NO" dirty="0"/>
                <a:t>v</a:t>
              </a:r>
              <a:endParaRPr lang="en-GB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7AAC22A-DBFE-47E7-8728-47D471584879}"/>
                </a:ext>
              </a:extLst>
            </p:cNvPr>
            <p:cNvSpPr/>
            <p:nvPr/>
          </p:nvSpPr>
          <p:spPr>
            <a:xfrm>
              <a:off x="4576631" y="5733256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nb-NO" dirty="0"/>
                <a:t>v</a:t>
              </a:r>
              <a:endParaRPr lang="en-GB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4320035-E570-40C8-85A7-CC968B3AAA2F}"/>
                </a:ext>
              </a:extLst>
            </p:cNvPr>
            <p:cNvSpPr/>
            <p:nvPr/>
          </p:nvSpPr>
          <p:spPr>
            <a:xfrm>
              <a:off x="4990817" y="5733256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nb-NO" dirty="0"/>
                <a:t>v</a:t>
              </a:r>
              <a:endParaRPr lang="en-GB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0487BEA-B74F-4701-913E-E0F5D243422A}"/>
                </a:ext>
              </a:extLst>
            </p:cNvPr>
            <p:cNvSpPr/>
            <p:nvPr/>
          </p:nvSpPr>
          <p:spPr>
            <a:xfrm>
              <a:off x="5402622" y="5733256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nb-NO" dirty="0"/>
                <a:t>v</a:t>
              </a:r>
              <a:endParaRPr lang="en-GB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F9B2095-D154-46D2-B93A-ADEF707896AC}"/>
                </a:ext>
              </a:extLst>
            </p:cNvPr>
            <p:cNvSpPr/>
            <p:nvPr/>
          </p:nvSpPr>
          <p:spPr>
            <a:xfrm>
              <a:off x="5816865" y="5733256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nb-NO" dirty="0"/>
                <a:t>v</a:t>
              </a:r>
              <a:endParaRPr lang="en-GB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9AB6A27-ABB7-4897-BD8C-963E43E5B94A}"/>
                </a:ext>
              </a:extLst>
            </p:cNvPr>
            <p:cNvSpPr/>
            <p:nvPr/>
          </p:nvSpPr>
          <p:spPr>
            <a:xfrm>
              <a:off x="6228670" y="5733256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nb-NO" dirty="0"/>
                <a:t>v</a:t>
              </a:r>
              <a:endParaRPr lang="en-GB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0B5E76C-3414-434F-B67C-298345CA32AA}"/>
                </a:ext>
              </a:extLst>
            </p:cNvPr>
            <p:cNvSpPr/>
            <p:nvPr/>
          </p:nvSpPr>
          <p:spPr>
            <a:xfrm>
              <a:off x="4303054" y="5394350"/>
              <a:ext cx="762945" cy="230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86A7478-030D-4BE5-AAB6-54FFC09169E9}"/>
                </a:ext>
              </a:extLst>
            </p:cNvPr>
            <p:cNvSpPr txBox="1"/>
            <p:nvPr/>
          </p:nvSpPr>
          <p:spPr>
            <a:xfrm>
              <a:off x="2463880" y="5759381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0.1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14D36C9-475C-446C-8248-31AE3800D255}"/>
                </a:ext>
              </a:extLst>
            </p:cNvPr>
            <p:cNvSpPr txBox="1"/>
            <p:nvPr/>
          </p:nvSpPr>
          <p:spPr>
            <a:xfrm>
              <a:off x="2874954" y="5759381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0.1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8CD59EE-B98D-47E3-8D3E-E95C60483E39}"/>
                </a:ext>
              </a:extLst>
            </p:cNvPr>
            <p:cNvSpPr txBox="1"/>
            <p:nvPr/>
          </p:nvSpPr>
          <p:spPr>
            <a:xfrm>
              <a:off x="3286028" y="5759381"/>
              <a:ext cx="4700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E0A6CF9-FC0D-435B-BA06-E78209E345F7}"/>
                </a:ext>
              </a:extLst>
            </p:cNvPr>
            <p:cNvSpPr txBox="1"/>
            <p:nvPr/>
          </p:nvSpPr>
          <p:spPr>
            <a:xfrm>
              <a:off x="3697102" y="5759381"/>
              <a:ext cx="4700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0.1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5888C6A-C4DB-4F69-98B5-31F141421290}"/>
                </a:ext>
              </a:extLst>
            </p:cNvPr>
            <p:cNvSpPr txBox="1"/>
            <p:nvPr/>
          </p:nvSpPr>
          <p:spPr>
            <a:xfrm>
              <a:off x="4108176" y="5759381"/>
              <a:ext cx="4700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A8A2D31-3E0E-4A10-981F-CB6571966613}"/>
                </a:ext>
              </a:extLst>
            </p:cNvPr>
            <p:cNvSpPr txBox="1"/>
            <p:nvPr/>
          </p:nvSpPr>
          <p:spPr>
            <a:xfrm>
              <a:off x="4519250" y="5759381"/>
              <a:ext cx="4700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0.1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A4367F2-3869-488D-8ADE-8AED24CF6E10}"/>
                </a:ext>
              </a:extLst>
            </p:cNvPr>
            <p:cNvSpPr txBox="1"/>
            <p:nvPr/>
          </p:nvSpPr>
          <p:spPr>
            <a:xfrm>
              <a:off x="4930324" y="5759381"/>
              <a:ext cx="4700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0638F9E-0094-472C-85B6-DF0193E754B5}"/>
                </a:ext>
              </a:extLst>
            </p:cNvPr>
            <p:cNvSpPr txBox="1"/>
            <p:nvPr/>
          </p:nvSpPr>
          <p:spPr>
            <a:xfrm>
              <a:off x="5341398" y="5759381"/>
              <a:ext cx="4700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0.1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B7B397E-B781-43B1-9312-3422050C1B5E}"/>
                </a:ext>
              </a:extLst>
            </p:cNvPr>
            <p:cNvSpPr txBox="1"/>
            <p:nvPr/>
          </p:nvSpPr>
          <p:spPr>
            <a:xfrm>
              <a:off x="5752472" y="5759381"/>
              <a:ext cx="4700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0.1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6F14717-8129-4BC2-8FC7-366919424982}"/>
                </a:ext>
              </a:extLst>
            </p:cNvPr>
            <p:cNvSpPr txBox="1"/>
            <p:nvPr/>
          </p:nvSpPr>
          <p:spPr>
            <a:xfrm>
              <a:off x="6163543" y="5759381"/>
              <a:ext cx="4700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0.1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2A3E39F-C9AF-4AB7-978C-1D19A784ED59}"/>
                </a:ext>
              </a:extLst>
            </p:cNvPr>
            <p:cNvSpPr txBox="1"/>
            <p:nvPr/>
          </p:nvSpPr>
          <p:spPr>
            <a:xfrm>
              <a:off x="4393919" y="531520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1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7C5D77F6-9792-4D64-902D-265AA8B9008B}"/>
              </a:ext>
            </a:extLst>
          </p:cNvPr>
          <p:cNvSpPr/>
          <p:nvPr/>
        </p:nvSpPr>
        <p:spPr>
          <a:xfrm>
            <a:off x="1291484" y="3447648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b-NO" dirty="0"/>
              <a:t>v</a:t>
            </a:r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7658517-7A15-460C-AC30-AED323C2F865}"/>
              </a:ext>
            </a:extLst>
          </p:cNvPr>
          <p:cNvSpPr/>
          <p:nvPr/>
        </p:nvSpPr>
        <p:spPr>
          <a:xfrm>
            <a:off x="1703289" y="3447648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b-NO" dirty="0"/>
              <a:t>v</a:t>
            </a:r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D184AEE-5B46-4CB4-A81A-51E0A66E5F5A}"/>
              </a:ext>
            </a:extLst>
          </p:cNvPr>
          <p:cNvSpPr/>
          <p:nvPr/>
        </p:nvSpPr>
        <p:spPr>
          <a:xfrm>
            <a:off x="2117475" y="3447648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b-NO" dirty="0"/>
              <a:t>v</a:t>
            </a:r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73C55F7-4B76-4726-BF54-D8281B115590}"/>
              </a:ext>
            </a:extLst>
          </p:cNvPr>
          <p:cNvSpPr/>
          <p:nvPr/>
        </p:nvSpPr>
        <p:spPr>
          <a:xfrm>
            <a:off x="2529280" y="3447648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b-NO" dirty="0"/>
              <a:t>v</a:t>
            </a:r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DC183D-80C2-453F-AAC4-877597515AE0}"/>
              </a:ext>
            </a:extLst>
          </p:cNvPr>
          <p:cNvSpPr/>
          <p:nvPr/>
        </p:nvSpPr>
        <p:spPr>
          <a:xfrm>
            <a:off x="2915809" y="3447648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b-NO" dirty="0"/>
              <a:t>v</a:t>
            </a:r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628ACE9-0883-45AE-9277-F8392F425D7A}"/>
              </a:ext>
            </a:extLst>
          </p:cNvPr>
          <p:cNvSpPr/>
          <p:nvPr/>
        </p:nvSpPr>
        <p:spPr>
          <a:xfrm>
            <a:off x="3327614" y="3447648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b-NO" dirty="0"/>
              <a:t>v</a:t>
            </a:r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966EFCF-7FDF-45EF-A696-243BEA5D4213}"/>
              </a:ext>
            </a:extLst>
          </p:cNvPr>
          <p:cNvSpPr/>
          <p:nvPr/>
        </p:nvSpPr>
        <p:spPr>
          <a:xfrm>
            <a:off x="3741800" y="3447648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b-NO" dirty="0"/>
              <a:t>v</a:t>
            </a:r>
            <a:endParaRPr lang="en-GB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23253EB-72AC-4749-9E1A-AE7E30758B59}"/>
              </a:ext>
            </a:extLst>
          </p:cNvPr>
          <p:cNvSpPr/>
          <p:nvPr/>
        </p:nvSpPr>
        <p:spPr>
          <a:xfrm>
            <a:off x="4153605" y="3447648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b-NO" dirty="0"/>
              <a:t>v</a:t>
            </a:r>
            <a:endParaRPr lang="en-GB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5EDA48E-F1E4-4D63-B4F3-5426E57879A7}"/>
              </a:ext>
            </a:extLst>
          </p:cNvPr>
          <p:cNvSpPr/>
          <p:nvPr/>
        </p:nvSpPr>
        <p:spPr>
          <a:xfrm>
            <a:off x="4567848" y="3447648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b-NO" dirty="0"/>
              <a:t>v</a:t>
            </a:r>
            <a:endParaRPr lang="en-GB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2B31E1A-6828-4F12-867D-1CF0745A5575}"/>
              </a:ext>
            </a:extLst>
          </p:cNvPr>
          <p:cNvSpPr/>
          <p:nvPr/>
        </p:nvSpPr>
        <p:spPr>
          <a:xfrm>
            <a:off x="4979653" y="3447648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b-NO" dirty="0"/>
              <a:t>v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C2087E-D59C-4231-99A3-F334B18C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5NPV-4 Reading scales with 2, 4, 5 or 10 intervals</a:t>
            </a:r>
            <a:endParaRPr lang="en-GB" dirty="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D5D3F57-CCCA-4608-9BB1-3111DE78A821}"/>
              </a:ext>
            </a:extLst>
          </p:cNvPr>
          <p:cNvGrpSpPr/>
          <p:nvPr/>
        </p:nvGrpSpPr>
        <p:grpSpPr>
          <a:xfrm>
            <a:off x="1266775" y="2956639"/>
            <a:ext cx="4119664" cy="929417"/>
            <a:chOff x="2515793" y="4153631"/>
            <a:chExt cx="4119664" cy="929417"/>
          </a:xfrm>
        </p:grpSpPr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3113E0F8-BA8D-4C97-BA7F-424231743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793" y="4153631"/>
              <a:ext cx="4119664" cy="929417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F0B38FA-A7B2-45F2-84AB-0FAA0CD1C87B}"/>
                </a:ext>
              </a:extLst>
            </p:cNvPr>
            <p:cNvSpPr/>
            <p:nvPr/>
          </p:nvSpPr>
          <p:spPr>
            <a:xfrm>
              <a:off x="2664350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8E0A17-80B2-4E36-9970-5FAA5C7FF642}"/>
                </a:ext>
              </a:extLst>
            </p:cNvPr>
            <p:cNvSpPr/>
            <p:nvPr/>
          </p:nvSpPr>
          <p:spPr>
            <a:xfrm>
              <a:off x="3456362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19E82FD-5D0B-4712-8777-8F594391BB22}"/>
                </a:ext>
              </a:extLst>
            </p:cNvPr>
            <p:cNvSpPr/>
            <p:nvPr/>
          </p:nvSpPr>
          <p:spPr>
            <a:xfrm>
              <a:off x="4266707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563FD7D-363D-450A-8E51-914845A007D1}"/>
                </a:ext>
              </a:extLst>
            </p:cNvPr>
            <p:cNvSpPr/>
            <p:nvPr/>
          </p:nvSpPr>
          <p:spPr>
            <a:xfrm>
              <a:off x="5077052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CB10612-82F9-4C78-A652-CB30C211EB74}"/>
                </a:ext>
              </a:extLst>
            </p:cNvPr>
            <p:cNvSpPr/>
            <p:nvPr/>
          </p:nvSpPr>
          <p:spPr>
            <a:xfrm>
              <a:off x="5904634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28A840D-7364-4CCA-A897-CCCFF028CBF3}"/>
                </a:ext>
              </a:extLst>
            </p:cNvPr>
            <p:cNvSpPr/>
            <p:nvPr/>
          </p:nvSpPr>
          <p:spPr>
            <a:xfrm>
              <a:off x="4303054" y="4253457"/>
              <a:ext cx="762945" cy="230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01EB905-A15E-4889-974A-EF4020D20D1F}"/>
                </a:ext>
              </a:extLst>
            </p:cNvPr>
            <p:cNvSpPr txBox="1"/>
            <p:nvPr/>
          </p:nvSpPr>
          <p:spPr>
            <a:xfrm>
              <a:off x="2686605" y="4678891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0.2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2F66DFD-0A22-41C3-B294-B869C034E2D5}"/>
                </a:ext>
              </a:extLst>
            </p:cNvPr>
            <p:cNvSpPr txBox="1"/>
            <p:nvPr/>
          </p:nvSpPr>
          <p:spPr>
            <a:xfrm>
              <a:off x="3508753" y="4678891"/>
              <a:ext cx="4700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0.2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990998C-5596-4534-930A-87A1FDF3B93D}"/>
                </a:ext>
              </a:extLst>
            </p:cNvPr>
            <p:cNvSpPr txBox="1"/>
            <p:nvPr/>
          </p:nvSpPr>
          <p:spPr>
            <a:xfrm>
              <a:off x="4330901" y="4678891"/>
              <a:ext cx="4700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0.2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EC35EB8-A6C4-40E1-BDA7-58884603FA72}"/>
                </a:ext>
              </a:extLst>
            </p:cNvPr>
            <p:cNvSpPr txBox="1"/>
            <p:nvPr/>
          </p:nvSpPr>
          <p:spPr>
            <a:xfrm>
              <a:off x="5153049" y="4678891"/>
              <a:ext cx="4700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0.2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62AC7DD-C194-442A-8EF4-B16954F4DF72}"/>
                </a:ext>
              </a:extLst>
            </p:cNvPr>
            <p:cNvSpPr txBox="1"/>
            <p:nvPr/>
          </p:nvSpPr>
          <p:spPr>
            <a:xfrm>
              <a:off x="5975197" y="4678891"/>
              <a:ext cx="4700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0.2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BCC0DD06-559F-4BC6-9727-0AC2ED2D0BCA}"/>
                </a:ext>
              </a:extLst>
            </p:cNvPr>
            <p:cNvSpPr txBox="1"/>
            <p:nvPr/>
          </p:nvSpPr>
          <p:spPr>
            <a:xfrm>
              <a:off x="4393919" y="422396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1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0D41CE4-288D-43C0-97BD-BF4194287148}"/>
              </a:ext>
            </a:extLst>
          </p:cNvPr>
          <p:cNvGrpSpPr/>
          <p:nvPr/>
        </p:nvGrpSpPr>
        <p:grpSpPr>
          <a:xfrm>
            <a:off x="1269743" y="2953180"/>
            <a:ext cx="4119664" cy="929417"/>
            <a:chOff x="2518761" y="3064036"/>
            <a:chExt cx="4119664" cy="929417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A022165F-B844-435A-97FB-73AA506FB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8761" y="3064036"/>
              <a:ext cx="4119664" cy="929417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D3C5612-A0EC-4017-8168-C92F2B87F479}"/>
                </a:ext>
              </a:extLst>
            </p:cNvPr>
            <p:cNvSpPr/>
            <p:nvPr/>
          </p:nvSpPr>
          <p:spPr>
            <a:xfrm>
              <a:off x="2736853" y="3612111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92E9FC5-EBB0-4EFD-A7C2-7F689DBE8339}"/>
                </a:ext>
              </a:extLst>
            </p:cNvPr>
            <p:cNvSpPr/>
            <p:nvPr/>
          </p:nvSpPr>
          <p:spPr>
            <a:xfrm>
              <a:off x="4681069" y="3612111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A0FCC28-BF4A-4681-A16B-F93A591DA89F}"/>
                </a:ext>
              </a:extLst>
            </p:cNvPr>
            <p:cNvSpPr/>
            <p:nvPr/>
          </p:nvSpPr>
          <p:spPr>
            <a:xfrm>
              <a:off x="3672386" y="3612111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E192494-02E8-4162-97B8-A56C8FD81CF3}"/>
                </a:ext>
              </a:extLst>
            </p:cNvPr>
            <p:cNvSpPr/>
            <p:nvPr/>
          </p:nvSpPr>
          <p:spPr>
            <a:xfrm>
              <a:off x="5695193" y="3612111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B2589D5-EEAB-42DB-8854-1C7265658699}"/>
                </a:ext>
              </a:extLst>
            </p:cNvPr>
            <p:cNvSpPr/>
            <p:nvPr/>
          </p:nvSpPr>
          <p:spPr>
            <a:xfrm>
              <a:off x="4303054" y="3200893"/>
              <a:ext cx="762945" cy="230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DAEE025-3C64-4D27-ACED-F77306D2075F}"/>
                </a:ext>
              </a:extLst>
            </p:cNvPr>
            <p:cNvSpPr txBox="1"/>
            <p:nvPr/>
          </p:nvSpPr>
          <p:spPr>
            <a:xfrm>
              <a:off x="2746854" y="3587862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0.25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BEEEF3F-2D61-4CCA-B5FC-F59FB86544F3}"/>
                </a:ext>
              </a:extLst>
            </p:cNvPr>
            <p:cNvSpPr txBox="1"/>
            <p:nvPr/>
          </p:nvSpPr>
          <p:spPr>
            <a:xfrm>
              <a:off x="3751468" y="3587862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0.25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2BD8F7A-9023-46AC-B7AB-E97F274BC4E0}"/>
                </a:ext>
              </a:extLst>
            </p:cNvPr>
            <p:cNvSpPr txBox="1"/>
            <p:nvPr/>
          </p:nvSpPr>
          <p:spPr>
            <a:xfrm>
              <a:off x="4798303" y="3587862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0.25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3C9EE1D-F73E-4A3C-B732-4FC0D3D6BB5E}"/>
                </a:ext>
              </a:extLst>
            </p:cNvPr>
            <p:cNvSpPr txBox="1"/>
            <p:nvPr/>
          </p:nvSpPr>
          <p:spPr>
            <a:xfrm>
              <a:off x="5792877" y="3587862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0.25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0E44CFF-9C25-4ADD-B8C5-55C702E1C1E5}"/>
                </a:ext>
              </a:extLst>
            </p:cNvPr>
            <p:cNvSpPr txBox="1"/>
            <p:nvPr/>
          </p:nvSpPr>
          <p:spPr>
            <a:xfrm>
              <a:off x="4393919" y="313204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GB" sz="1600" dirty="0"/>
                <a:t>1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5BB9DEC3-65B1-47D8-9E56-92B471711B4B}"/>
              </a:ext>
            </a:extLst>
          </p:cNvPr>
          <p:cNvSpPr/>
          <p:nvPr/>
        </p:nvSpPr>
        <p:spPr>
          <a:xfrm>
            <a:off x="1497836" y="3543665"/>
            <a:ext cx="504056" cy="266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9275C14-5789-4AD7-9F46-794289BED05D}"/>
              </a:ext>
            </a:extLst>
          </p:cNvPr>
          <p:cNvSpPr/>
          <p:nvPr/>
        </p:nvSpPr>
        <p:spPr>
          <a:xfrm>
            <a:off x="2289848" y="3543665"/>
            <a:ext cx="504056" cy="266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26DD646-7464-4DC8-9464-370F57BBEC56}"/>
              </a:ext>
            </a:extLst>
          </p:cNvPr>
          <p:cNvSpPr/>
          <p:nvPr/>
        </p:nvSpPr>
        <p:spPr>
          <a:xfrm>
            <a:off x="3100193" y="3543665"/>
            <a:ext cx="504056" cy="266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B080423-107A-4A5C-9A8E-72B7B0F79DA4}"/>
              </a:ext>
            </a:extLst>
          </p:cNvPr>
          <p:cNvSpPr/>
          <p:nvPr/>
        </p:nvSpPr>
        <p:spPr>
          <a:xfrm>
            <a:off x="3910538" y="3543665"/>
            <a:ext cx="504056" cy="266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491C504-6650-4540-9C87-1C26A5B80084}"/>
              </a:ext>
            </a:extLst>
          </p:cNvPr>
          <p:cNvSpPr/>
          <p:nvPr/>
        </p:nvSpPr>
        <p:spPr>
          <a:xfrm>
            <a:off x="4738120" y="3543665"/>
            <a:ext cx="504056" cy="266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1F04CB2-1D44-4314-A1E6-405EBF636CC4}"/>
              </a:ext>
            </a:extLst>
          </p:cNvPr>
          <p:cNvSpPr/>
          <p:nvPr/>
        </p:nvSpPr>
        <p:spPr>
          <a:xfrm>
            <a:off x="1454361" y="3491347"/>
            <a:ext cx="792088" cy="266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6ECD9F8-07CB-45B4-88D0-CCD07F4133F0}"/>
              </a:ext>
            </a:extLst>
          </p:cNvPr>
          <p:cNvSpPr/>
          <p:nvPr/>
        </p:nvSpPr>
        <p:spPr>
          <a:xfrm>
            <a:off x="3398577" y="3509777"/>
            <a:ext cx="792088" cy="266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57A84EA-263A-4507-AADE-69E514F0A0B2}"/>
              </a:ext>
            </a:extLst>
          </p:cNvPr>
          <p:cNvSpPr/>
          <p:nvPr/>
        </p:nvSpPr>
        <p:spPr>
          <a:xfrm>
            <a:off x="2389894" y="3509777"/>
            <a:ext cx="792088" cy="266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D715E86-D360-47B1-9300-ECC520FB94E3}"/>
              </a:ext>
            </a:extLst>
          </p:cNvPr>
          <p:cNvSpPr/>
          <p:nvPr/>
        </p:nvSpPr>
        <p:spPr>
          <a:xfrm>
            <a:off x="4412701" y="3509777"/>
            <a:ext cx="792088" cy="266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/>
          </a:p>
        </p:txBody>
      </p:sp>
      <p:sp>
        <p:nvSpPr>
          <p:cNvPr id="38" name="TextBox 19">
            <a:extLst>
              <a:ext uri="{FF2B5EF4-FFF2-40B4-BE49-F238E27FC236}">
                <a16:creationId xmlns:a16="http://schemas.microsoft.com/office/drawing/2014/main" id="{B454A09F-4475-4BF0-B3A2-5617CB7C0E40}"/>
              </a:ext>
            </a:extLst>
          </p:cNvPr>
          <p:cNvSpPr txBox="1"/>
          <p:nvPr/>
        </p:nvSpPr>
        <p:spPr>
          <a:xfrm>
            <a:off x="6321240" y="3325143"/>
            <a:ext cx="5261161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2000" i="1" dirty="0"/>
              <a:t>0.25, 0.5, 0.75, 1</a:t>
            </a:r>
            <a:endParaRPr lang="en-GB" sz="2000" i="1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B077E30D-C29D-46AE-B541-48F416A5A9F6}"/>
              </a:ext>
            </a:extLst>
          </p:cNvPr>
          <p:cNvSpPr txBox="1">
            <a:spLocks/>
          </p:cNvSpPr>
          <p:nvPr/>
        </p:nvSpPr>
        <p:spPr>
          <a:xfrm>
            <a:off x="6111823" y="1562727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many parts has the whole been split into? What do you think we need to count in? How do you know?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et’s count…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hy don’t we say 0.50?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 do we say 1 and not 0.100?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Reveal next bar model. What do we need to count in this time? How can you tell?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916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8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EDB92F3-CE5C-4259-9521-CB2E3EC0D3E8}"/>
              </a:ext>
            </a:extLst>
          </p:cNvPr>
          <p:cNvSpPr txBox="1"/>
          <p:nvPr/>
        </p:nvSpPr>
        <p:spPr bwMode="auto">
          <a:xfrm>
            <a:off x="6682311" y="322234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3121BC-4AE7-4A40-8D23-68F0E5A9DB28}"/>
              </a:ext>
            </a:extLst>
          </p:cNvPr>
          <p:cNvSpPr txBox="1"/>
          <p:nvPr/>
        </p:nvSpPr>
        <p:spPr bwMode="auto">
          <a:xfrm>
            <a:off x="3634310" y="186598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CDB0F2-2D83-4EAF-A161-613E947BBD28}"/>
              </a:ext>
            </a:extLst>
          </p:cNvPr>
          <p:cNvSpPr txBox="1"/>
          <p:nvPr/>
        </p:nvSpPr>
        <p:spPr bwMode="auto">
          <a:xfrm>
            <a:off x="5158311" y="255178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2:1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F4FB8A4-A0BE-4291-ABB9-C6CABBE2EAAE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1059300"/>
          <a:ext cx="6096000" cy="34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1,000s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3485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8875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96063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086563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790514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005D7F64-C36C-402C-A37F-C29168A779ED}"/>
              </a:ext>
            </a:extLst>
          </p:cNvPr>
          <p:cNvSpPr txBox="1"/>
          <p:nvPr/>
        </p:nvSpPr>
        <p:spPr bwMode="auto">
          <a:xfrm>
            <a:off x="3634310" y="186598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B6E82E-80CD-4686-9BC2-4B623C679ACB}"/>
              </a:ext>
            </a:extLst>
          </p:cNvPr>
          <p:cNvSpPr txBox="1"/>
          <p:nvPr/>
        </p:nvSpPr>
        <p:spPr bwMode="auto">
          <a:xfrm>
            <a:off x="5158311" y="255178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31F0A8-E9F5-4956-98B6-E8C979EDBAB0}"/>
              </a:ext>
            </a:extLst>
          </p:cNvPr>
          <p:cNvSpPr txBox="1"/>
          <p:nvPr/>
        </p:nvSpPr>
        <p:spPr bwMode="auto">
          <a:xfrm>
            <a:off x="6682311" y="322234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D37601-C9CA-458E-986E-2A3BB9DE548C}"/>
              </a:ext>
            </a:extLst>
          </p:cNvPr>
          <p:cNvSpPr txBox="1"/>
          <p:nvPr/>
        </p:nvSpPr>
        <p:spPr bwMode="auto">
          <a:xfrm>
            <a:off x="8206311" y="390814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D22F68-6008-47C2-A758-BF79B1927A3D}"/>
              </a:ext>
            </a:extLst>
          </p:cNvPr>
          <p:cNvGrpSpPr/>
          <p:nvPr/>
        </p:nvGrpSpPr>
        <p:grpSpPr>
          <a:xfrm>
            <a:off x="4643999" y="4601727"/>
            <a:ext cx="1283941" cy="1323439"/>
            <a:chOff x="2407479" y="3711975"/>
            <a:chExt cx="1283941" cy="132343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82C0BB-AF8F-44E9-806F-0CA0B7D06008}"/>
                </a:ext>
              </a:extLst>
            </p:cNvPr>
            <p:cNvSpPr txBox="1"/>
            <p:nvPr/>
          </p:nvSpPr>
          <p:spPr bwMode="auto">
            <a:xfrm>
              <a:off x="2407479" y="3711975"/>
              <a:ext cx="128394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endParaRPr lang="en-GB" sz="2000" dirty="0">
                <a:latin typeface="Myriad Pro Semibold" charset="0"/>
                <a:ea typeface="Myriad Pro Semibold" charset="0"/>
                <a:cs typeface="Myriad Pro Semibold" charset="0"/>
              </a:endParaRPr>
            </a:p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one tenth</a:t>
              </a:r>
              <a:b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the size</a:t>
              </a:r>
            </a:p>
            <a:p>
              <a:pPr algn="ctr">
                <a:buClr>
                  <a:srgbClr val="82CBDD"/>
                </a:buClr>
                <a:buNone/>
              </a:pPr>
              <a:endParaRPr lang="en-GB" sz="2000" dirty="0"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124BA18-0205-4B45-8367-655763DB9EE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68475" y="4760207"/>
              <a:ext cx="36195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838560-FEDB-4B28-A4F3-D96C2D401EBC}"/>
              </a:ext>
            </a:extLst>
          </p:cNvPr>
          <p:cNvGrpSpPr/>
          <p:nvPr/>
        </p:nvGrpSpPr>
        <p:grpSpPr>
          <a:xfrm>
            <a:off x="6169312" y="4601727"/>
            <a:ext cx="1283941" cy="1323439"/>
            <a:chOff x="2407479" y="3711975"/>
            <a:chExt cx="1283941" cy="132343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B72D1E-E34F-41D6-AD6E-024E674D5D76}"/>
                </a:ext>
              </a:extLst>
            </p:cNvPr>
            <p:cNvSpPr txBox="1"/>
            <p:nvPr/>
          </p:nvSpPr>
          <p:spPr bwMode="auto">
            <a:xfrm>
              <a:off x="2407479" y="3711975"/>
              <a:ext cx="128394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endParaRPr lang="en-GB" sz="2000" dirty="0">
                <a:latin typeface="Myriad Pro Semibold" charset="0"/>
                <a:ea typeface="Myriad Pro Semibold" charset="0"/>
                <a:cs typeface="Myriad Pro Semibold" charset="0"/>
              </a:endParaRPr>
            </a:p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one tenth</a:t>
              </a:r>
              <a:b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the size</a:t>
              </a:r>
            </a:p>
            <a:p>
              <a:pPr algn="ctr">
                <a:buClr>
                  <a:srgbClr val="82CBDD"/>
                </a:buClr>
                <a:buNone/>
              </a:pPr>
              <a:endParaRPr lang="en-GB" sz="2000" dirty="0"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15BDABA-DC2F-43D9-B9EA-72CDC2B235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68475" y="4760209"/>
              <a:ext cx="36195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66C8F81-6D58-4B29-A3A1-F463C2AC1F12}"/>
              </a:ext>
            </a:extLst>
          </p:cNvPr>
          <p:cNvGrpSpPr/>
          <p:nvPr/>
        </p:nvGrpSpPr>
        <p:grpSpPr>
          <a:xfrm>
            <a:off x="7691725" y="4601727"/>
            <a:ext cx="1283941" cy="1323439"/>
            <a:chOff x="2407479" y="3711975"/>
            <a:chExt cx="1283941" cy="132343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A664FFF-A364-469C-9632-358DC7F047EC}"/>
                </a:ext>
              </a:extLst>
            </p:cNvPr>
            <p:cNvSpPr txBox="1"/>
            <p:nvPr/>
          </p:nvSpPr>
          <p:spPr bwMode="auto">
            <a:xfrm>
              <a:off x="2407479" y="3711975"/>
              <a:ext cx="128394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endParaRPr lang="en-GB" sz="2000" dirty="0">
                <a:latin typeface="Myriad Pro Semibold" charset="0"/>
                <a:ea typeface="Myriad Pro Semibold" charset="0"/>
                <a:cs typeface="Myriad Pro Semibold" charset="0"/>
              </a:endParaRPr>
            </a:p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one tenth</a:t>
              </a:r>
              <a:b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the size</a:t>
              </a:r>
            </a:p>
            <a:p>
              <a:pPr algn="ctr">
                <a:buClr>
                  <a:srgbClr val="82CBDD"/>
                </a:buClr>
                <a:buNone/>
              </a:pPr>
              <a:endParaRPr lang="en-GB" sz="2000" dirty="0"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4F187F0-9D32-4037-ACA7-81536ECABD2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68475" y="4760211"/>
              <a:ext cx="36195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7564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0.125 0.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541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0.125 0.0979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594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0.12513 -1.11111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12617 0.1060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530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0.12422 -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/>
      <p:bldP spid="25" grpId="0"/>
      <p:bldP spid="34" grpId="0"/>
      <p:bldP spid="34" grpId="1"/>
      <p:bldP spid="34" grpId="2"/>
      <p:bldP spid="35" grpId="0"/>
      <p:bldP spid="35" grpId="1"/>
      <p:bldP spid="35" grpId="2"/>
      <p:bldP spid="36" grpId="0"/>
      <p:bldP spid="36" grpId="1"/>
      <p:bldP spid="36" grpId="2"/>
      <p:bldP spid="37" grpId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881071-0FF2-4B55-8419-995F01F7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5NPV-4 Reading scales with 2, 4, 5 or 10 intervals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B895D9-5DCB-4D64-9249-5116D70D804D}"/>
              </a:ext>
            </a:extLst>
          </p:cNvPr>
          <p:cNvGrpSpPr/>
          <p:nvPr/>
        </p:nvGrpSpPr>
        <p:grpSpPr>
          <a:xfrm>
            <a:off x="463915" y="1509975"/>
            <a:ext cx="835219" cy="4798750"/>
            <a:chOff x="463915" y="1509975"/>
            <a:chExt cx="835219" cy="4798750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C36F2CE-DD04-47AC-91B0-38DA615627D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239178" y="3860132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FE05840-F658-403A-8A71-F32F237EE2A0}"/>
                </a:ext>
              </a:extLst>
            </p:cNvPr>
            <p:cNvGrpSpPr/>
            <p:nvPr/>
          </p:nvGrpSpPr>
          <p:grpSpPr>
            <a:xfrm>
              <a:off x="463915" y="1509975"/>
              <a:ext cx="835219" cy="4798750"/>
              <a:chOff x="463915" y="1509975"/>
              <a:chExt cx="835219" cy="4798750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6B7A613-333B-40A6-A8C5-D0196E1AFDDF}"/>
                  </a:ext>
                </a:extLst>
              </p:cNvPr>
              <p:cNvCxnSpPr/>
              <p:nvPr/>
            </p:nvCxnSpPr>
            <p:spPr>
              <a:xfrm rot="16200000">
                <a:off x="-934991" y="3918246"/>
                <a:ext cx="44558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5B0D2523-D219-4F94-BE83-617EACF97AD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239178" y="6078652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923C639A-319C-4E6C-B7CF-8DFE6924409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239178" y="1637126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13A9516-F9D3-47E8-8EA6-A894E435964F}"/>
                  </a:ext>
                </a:extLst>
              </p:cNvPr>
              <p:cNvSpPr txBox="1"/>
              <p:nvPr/>
            </p:nvSpPr>
            <p:spPr>
              <a:xfrm>
                <a:off x="463915" y="1509975"/>
                <a:ext cx="7459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buNone/>
                </a:pPr>
                <a:r>
                  <a:rPr lang="en-GB" sz="1600" dirty="0"/>
                  <a:t>1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4EAB4AE-C49F-4C26-8E6B-EF0D2A5F901E}"/>
                  </a:ext>
                </a:extLst>
              </p:cNvPr>
              <p:cNvSpPr txBox="1"/>
              <p:nvPr/>
            </p:nvSpPr>
            <p:spPr>
              <a:xfrm>
                <a:off x="730394" y="5970171"/>
                <a:ext cx="4749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buNone/>
                </a:pPr>
                <a:r>
                  <a:rPr lang="en-GB" sz="1600" dirty="0"/>
                  <a:t>0</a:t>
                </a:r>
              </a:p>
            </p:txBody>
          </p:sp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7177B505-39CF-4147-9936-7FD01A7E2908}"/>
              </a:ext>
            </a:extLst>
          </p:cNvPr>
          <p:cNvSpPr txBox="1"/>
          <p:nvPr/>
        </p:nvSpPr>
        <p:spPr>
          <a:xfrm>
            <a:off x="641352" y="3762571"/>
            <a:ext cx="568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GB" sz="1600" dirty="0"/>
              <a:t>0.5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B77547-64F4-495A-8950-76F90B8ECEF5}"/>
              </a:ext>
            </a:extLst>
          </p:cNvPr>
          <p:cNvGrpSpPr/>
          <p:nvPr/>
        </p:nvGrpSpPr>
        <p:grpSpPr>
          <a:xfrm>
            <a:off x="3774036" y="1509975"/>
            <a:ext cx="813557" cy="4798750"/>
            <a:chOff x="3774036" y="1509975"/>
            <a:chExt cx="813557" cy="479875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4511432-6FE0-4E36-809B-BD99B17DF2EC}"/>
                </a:ext>
              </a:extLst>
            </p:cNvPr>
            <p:cNvGrpSpPr/>
            <p:nvPr/>
          </p:nvGrpSpPr>
          <p:grpSpPr>
            <a:xfrm>
              <a:off x="4467680" y="1690304"/>
              <a:ext cx="119913" cy="4455884"/>
              <a:chOff x="5595842" y="1690304"/>
              <a:chExt cx="119913" cy="4455884"/>
            </a:xfrm>
          </p:grpSpPr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D7FFDFB9-490F-4003-A56B-878DB26BC092}"/>
                  </a:ext>
                </a:extLst>
              </p:cNvPr>
              <p:cNvCxnSpPr/>
              <p:nvPr/>
            </p:nvCxnSpPr>
            <p:spPr>
              <a:xfrm rot="16200000">
                <a:off x="3481630" y="3918246"/>
                <a:ext cx="44558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958A880D-21EF-433A-BAAF-0E5349508FA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655799" y="6078652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4F571B8E-6297-4458-945D-E8202F522CB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655799" y="1637126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873145AD-5D54-41A3-80F4-28FCCC176D7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655799" y="2529018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8896ABB9-5AC6-4538-8557-9729D649406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655799" y="4303837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29832C11-425F-4B06-BD30-14AE209EEFF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655799" y="5191247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86527241-AFE4-48E9-B2DA-E8E12616DD7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655799" y="3416427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E50D9C29-16EF-46EB-B3A7-9148C0724D59}"/>
                </a:ext>
              </a:extLst>
            </p:cNvPr>
            <p:cNvSpPr txBox="1"/>
            <p:nvPr/>
          </p:nvSpPr>
          <p:spPr>
            <a:xfrm>
              <a:off x="3774036" y="1509975"/>
              <a:ext cx="7242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1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94EBCA8A-DF7D-4667-AE56-CBAFA34C2370}"/>
                </a:ext>
              </a:extLst>
            </p:cNvPr>
            <p:cNvSpPr txBox="1"/>
            <p:nvPr/>
          </p:nvSpPr>
          <p:spPr>
            <a:xfrm>
              <a:off x="3887478" y="5970171"/>
              <a:ext cx="6051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51C149B-7169-409C-AC02-2EE3512B9768}"/>
              </a:ext>
            </a:extLst>
          </p:cNvPr>
          <p:cNvGrpSpPr/>
          <p:nvPr/>
        </p:nvGrpSpPr>
        <p:grpSpPr>
          <a:xfrm>
            <a:off x="3893188" y="2429199"/>
            <a:ext cx="605114" cy="2994848"/>
            <a:chOff x="3893188" y="2429199"/>
            <a:chExt cx="605114" cy="2994848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324375CE-5320-44E7-BA73-40A93FA329FC}"/>
                </a:ext>
              </a:extLst>
            </p:cNvPr>
            <p:cNvSpPr txBox="1"/>
            <p:nvPr/>
          </p:nvSpPr>
          <p:spPr>
            <a:xfrm>
              <a:off x="3893188" y="5085493"/>
              <a:ext cx="6051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0.2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C909D386-5292-4BC1-A5FC-7DC5032939F4}"/>
                </a:ext>
              </a:extLst>
            </p:cNvPr>
            <p:cNvSpPr txBox="1"/>
            <p:nvPr/>
          </p:nvSpPr>
          <p:spPr>
            <a:xfrm>
              <a:off x="3893188" y="4203545"/>
              <a:ext cx="6051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0.4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5FDFF4FF-A580-4E35-8B2A-219624EEEF12}"/>
                </a:ext>
              </a:extLst>
            </p:cNvPr>
            <p:cNvSpPr txBox="1"/>
            <p:nvPr/>
          </p:nvSpPr>
          <p:spPr>
            <a:xfrm>
              <a:off x="3893188" y="3321597"/>
              <a:ext cx="6051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0.6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2ECB83A9-8BBD-47DD-AB22-769525B53D3F}"/>
                </a:ext>
              </a:extLst>
            </p:cNvPr>
            <p:cNvSpPr txBox="1"/>
            <p:nvPr/>
          </p:nvSpPr>
          <p:spPr>
            <a:xfrm>
              <a:off x="3893188" y="2429199"/>
              <a:ext cx="6051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0.8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D19E36-B201-49C6-A6EC-2C22EB0D3487}"/>
              </a:ext>
            </a:extLst>
          </p:cNvPr>
          <p:cNvGrpSpPr/>
          <p:nvPr/>
        </p:nvGrpSpPr>
        <p:grpSpPr>
          <a:xfrm>
            <a:off x="5128360" y="1509975"/>
            <a:ext cx="976675" cy="4798750"/>
            <a:chOff x="5128360" y="1509975"/>
            <a:chExt cx="976675" cy="4798750"/>
          </a:xfrm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8913F718-2A84-4F74-87A9-E10DF2A7F03C}"/>
                </a:ext>
              </a:extLst>
            </p:cNvPr>
            <p:cNvGrpSpPr/>
            <p:nvPr/>
          </p:nvGrpSpPr>
          <p:grpSpPr>
            <a:xfrm>
              <a:off x="5985122" y="1690303"/>
              <a:ext cx="119913" cy="4455884"/>
              <a:chOff x="10345527" y="1666301"/>
              <a:chExt cx="121816" cy="4445833"/>
            </a:xfrm>
          </p:grpSpPr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BFDD8658-3344-4E92-A1C5-8C5C83FF3617}"/>
                  </a:ext>
                </a:extLst>
              </p:cNvPr>
              <p:cNvCxnSpPr/>
              <p:nvPr/>
            </p:nvCxnSpPr>
            <p:spPr>
              <a:xfrm rot="16200000">
                <a:off x="8238145" y="3889218"/>
                <a:ext cx="444583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54EA39A0-5F7D-45F0-922A-F653614823F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406435" y="6043665"/>
                <a:ext cx="0" cy="1218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CB80FF3C-031E-4430-9E5C-96B3C551F39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406435" y="1612157"/>
                <a:ext cx="0" cy="1218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BBF6295C-DB62-4F23-896E-E6188203ABD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406435" y="2502037"/>
                <a:ext cx="0" cy="1218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EDF30F50-8411-4FBA-B10A-E92D161F47A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406435" y="4272853"/>
                <a:ext cx="0" cy="1218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E7025E3C-ABF0-498F-A050-0B5DC48168E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406435" y="5158261"/>
                <a:ext cx="0" cy="1218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D4F59FC0-A09B-42E1-B65C-076B1E2B72E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406435" y="3387445"/>
                <a:ext cx="0" cy="1218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A8AEAD25-85DA-4C5F-823F-284852FC1FD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406435" y="2059333"/>
                <a:ext cx="0" cy="1218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F85ADBC5-34A8-48DC-880C-1B57F5A73DB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406435" y="2944741"/>
                <a:ext cx="0" cy="1218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8F66C584-D1B3-4375-BBB0-DC57A190858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406435" y="4715557"/>
                <a:ext cx="0" cy="1218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E3DD9A74-0080-4CFF-AAEB-499507D5FE5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406435" y="5600965"/>
                <a:ext cx="0" cy="1218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63678590-4D0D-477D-8A28-7351E90E7F0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406435" y="3830149"/>
                <a:ext cx="0" cy="1218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C8A9E755-0401-4B77-8725-5B7DD28C5FD5}"/>
                </a:ext>
              </a:extLst>
            </p:cNvPr>
            <p:cNvSpPr txBox="1"/>
            <p:nvPr/>
          </p:nvSpPr>
          <p:spPr>
            <a:xfrm>
              <a:off x="5128360" y="1509975"/>
              <a:ext cx="8873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19783CF-C08E-4988-A38A-EC6ED2AC5014}"/>
                </a:ext>
              </a:extLst>
            </p:cNvPr>
            <p:cNvSpPr txBox="1"/>
            <p:nvPr/>
          </p:nvSpPr>
          <p:spPr>
            <a:xfrm>
              <a:off x="5267351" y="5970171"/>
              <a:ext cx="741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0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1B5AB85-BA40-4A71-AA09-BEEA831D2E03}"/>
              </a:ext>
            </a:extLst>
          </p:cNvPr>
          <p:cNvGrpSpPr/>
          <p:nvPr/>
        </p:nvGrpSpPr>
        <p:grpSpPr>
          <a:xfrm>
            <a:off x="5274347" y="1998675"/>
            <a:ext cx="741397" cy="3866345"/>
            <a:chOff x="5274347" y="1998675"/>
            <a:chExt cx="741397" cy="3866345"/>
          </a:xfrm>
        </p:grpSpPr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D011261-78C2-41D5-BED1-29C8D04116FD}"/>
                </a:ext>
              </a:extLst>
            </p:cNvPr>
            <p:cNvSpPr txBox="1"/>
            <p:nvPr/>
          </p:nvSpPr>
          <p:spPr>
            <a:xfrm>
              <a:off x="5274347" y="5085493"/>
              <a:ext cx="741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0.2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A1F720E9-6B9E-48F0-A63C-8259A6B12A0B}"/>
                </a:ext>
              </a:extLst>
            </p:cNvPr>
            <p:cNvSpPr txBox="1"/>
            <p:nvPr/>
          </p:nvSpPr>
          <p:spPr>
            <a:xfrm>
              <a:off x="5274347" y="4203545"/>
              <a:ext cx="741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0.4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C1105144-5283-4319-91D9-8984CFEF38A8}"/>
                </a:ext>
              </a:extLst>
            </p:cNvPr>
            <p:cNvSpPr txBox="1"/>
            <p:nvPr/>
          </p:nvSpPr>
          <p:spPr>
            <a:xfrm>
              <a:off x="5274347" y="3321597"/>
              <a:ext cx="741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0.6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150260ED-DBFD-43A8-AFDA-8D92F637F36B}"/>
                </a:ext>
              </a:extLst>
            </p:cNvPr>
            <p:cNvSpPr txBox="1"/>
            <p:nvPr/>
          </p:nvSpPr>
          <p:spPr>
            <a:xfrm>
              <a:off x="5274347" y="2439649"/>
              <a:ext cx="741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0.8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3DECA13C-5ACD-4F0F-B1AD-77A36769256D}"/>
                </a:ext>
              </a:extLst>
            </p:cNvPr>
            <p:cNvSpPr txBox="1"/>
            <p:nvPr/>
          </p:nvSpPr>
          <p:spPr>
            <a:xfrm>
              <a:off x="5274347" y="1998675"/>
              <a:ext cx="741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0.9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B1B0CB03-9D6F-4F0E-8B58-5AE3F944C9FF}"/>
                </a:ext>
              </a:extLst>
            </p:cNvPr>
            <p:cNvSpPr txBox="1"/>
            <p:nvPr/>
          </p:nvSpPr>
          <p:spPr>
            <a:xfrm>
              <a:off x="5274347" y="5526466"/>
              <a:ext cx="741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0.1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255231DD-6E41-4456-998A-CFED811572D5}"/>
                </a:ext>
              </a:extLst>
            </p:cNvPr>
            <p:cNvSpPr txBox="1"/>
            <p:nvPr/>
          </p:nvSpPr>
          <p:spPr>
            <a:xfrm>
              <a:off x="5274347" y="4644519"/>
              <a:ext cx="741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0.3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997A6EFA-46E7-4C52-AA9B-7EEA39DF2CB2}"/>
                </a:ext>
              </a:extLst>
            </p:cNvPr>
            <p:cNvSpPr txBox="1"/>
            <p:nvPr/>
          </p:nvSpPr>
          <p:spPr>
            <a:xfrm>
              <a:off x="5274347" y="3762571"/>
              <a:ext cx="741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0.5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DFE8919F-A555-49EA-905B-43AF90F4BC06}"/>
                </a:ext>
              </a:extLst>
            </p:cNvPr>
            <p:cNvSpPr txBox="1"/>
            <p:nvPr/>
          </p:nvSpPr>
          <p:spPr>
            <a:xfrm>
              <a:off x="5274347" y="2880623"/>
              <a:ext cx="741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0.7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6F7A574-DB7F-4D16-9280-820E3F681B59}"/>
              </a:ext>
            </a:extLst>
          </p:cNvPr>
          <p:cNvGrpSpPr/>
          <p:nvPr/>
        </p:nvGrpSpPr>
        <p:grpSpPr>
          <a:xfrm>
            <a:off x="2103801" y="1509975"/>
            <a:ext cx="835219" cy="4798750"/>
            <a:chOff x="2103801" y="1509975"/>
            <a:chExt cx="835219" cy="479875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9CB8C87-516A-40FE-8055-72438B1B7D60}"/>
                </a:ext>
              </a:extLst>
            </p:cNvPr>
            <p:cNvGrpSpPr/>
            <p:nvPr/>
          </p:nvGrpSpPr>
          <p:grpSpPr>
            <a:xfrm>
              <a:off x="2819107" y="1690304"/>
              <a:ext cx="119913" cy="4455884"/>
              <a:chOff x="3390706" y="1690304"/>
              <a:chExt cx="119913" cy="4455884"/>
            </a:xfrm>
          </p:grpSpPr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0842246C-1027-4613-B7D1-C0ED0C46DAE5}"/>
                  </a:ext>
                </a:extLst>
              </p:cNvPr>
              <p:cNvCxnSpPr/>
              <p:nvPr/>
            </p:nvCxnSpPr>
            <p:spPr>
              <a:xfrm rot="16200000">
                <a:off x="1276494" y="3918246"/>
                <a:ext cx="44558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D374CF0B-D3B4-4177-BD4E-AD16598C1BB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450663" y="6078652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91691F26-D00B-4E59-BEDE-3C8124BC473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450663" y="1637126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E115BD7B-2078-465B-A0E7-AE328A2FFD0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450663" y="3860132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C4236603-DE15-438F-8B9C-919CBED657C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450663" y="4967369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E4BB76BB-3E05-4737-8C69-CFC4BDAD589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450663" y="2755625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6CF6BB7-2E7A-4C33-8BE3-96B776571A59}"/>
                </a:ext>
              </a:extLst>
            </p:cNvPr>
            <p:cNvSpPr txBox="1"/>
            <p:nvPr/>
          </p:nvSpPr>
          <p:spPr>
            <a:xfrm>
              <a:off x="2103801" y="1509975"/>
              <a:ext cx="745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1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DBAC270-C832-46C3-A8B3-EA35F32EF8AB}"/>
                </a:ext>
              </a:extLst>
            </p:cNvPr>
            <p:cNvSpPr txBox="1"/>
            <p:nvPr/>
          </p:nvSpPr>
          <p:spPr>
            <a:xfrm>
              <a:off x="2220636" y="5970171"/>
              <a:ext cx="6232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0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4AF3355-77DD-43F2-8A8A-4BDC6D713580}"/>
              </a:ext>
            </a:extLst>
          </p:cNvPr>
          <p:cNvGrpSpPr/>
          <p:nvPr/>
        </p:nvGrpSpPr>
        <p:grpSpPr>
          <a:xfrm>
            <a:off x="2226517" y="2663526"/>
            <a:ext cx="623212" cy="2536643"/>
            <a:chOff x="2226517" y="2663526"/>
            <a:chExt cx="623212" cy="2536643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8DF9D5CC-19D6-4A55-BBF7-9E0B732A0CD4}"/>
                </a:ext>
              </a:extLst>
            </p:cNvPr>
            <p:cNvSpPr txBox="1"/>
            <p:nvPr/>
          </p:nvSpPr>
          <p:spPr>
            <a:xfrm>
              <a:off x="2226517" y="3762571"/>
              <a:ext cx="6232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0.5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31412B1B-14A6-4CE4-A034-8D89856F82F8}"/>
                </a:ext>
              </a:extLst>
            </p:cNvPr>
            <p:cNvSpPr txBox="1"/>
            <p:nvPr/>
          </p:nvSpPr>
          <p:spPr>
            <a:xfrm>
              <a:off x="2226517" y="4861615"/>
              <a:ext cx="6232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0.25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B1278355-F208-4300-B440-B4A8BFE13F70}"/>
                </a:ext>
              </a:extLst>
            </p:cNvPr>
            <p:cNvSpPr txBox="1"/>
            <p:nvPr/>
          </p:nvSpPr>
          <p:spPr>
            <a:xfrm>
              <a:off x="2226517" y="2663526"/>
              <a:ext cx="6232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0.75</a:t>
              </a: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6A9610B-D5B6-4827-8535-14BF1FD5D07E}"/>
              </a:ext>
            </a:extLst>
          </p:cNvPr>
          <p:cNvSpPr txBox="1">
            <a:spLocks/>
          </p:cNvSpPr>
          <p:nvPr/>
        </p:nvSpPr>
        <p:spPr>
          <a:xfrm>
            <a:off x="6726519" y="1567970"/>
            <a:ext cx="4855882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Let’s count in steps of 0.5 from zero to one.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ow let’s count in steps of 0.25, 0.2 and 0.1. Can you count backwards from each of these?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count in steps of 0.2, what comes after 0.4? Before 1?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 I count in steps of 0.1, what comes between 0.4 and 0.6?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19">
            <a:extLst>
              <a:ext uri="{FF2B5EF4-FFF2-40B4-BE49-F238E27FC236}">
                <a16:creationId xmlns:a16="http://schemas.microsoft.com/office/drawing/2014/main" id="{97BA62F3-2A8D-47B2-B19D-F3FF84BDF1FA}"/>
              </a:ext>
            </a:extLst>
          </p:cNvPr>
          <p:cNvSpPr txBox="1"/>
          <p:nvPr/>
        </p:nvSpPr>
        <p:spPr>
          <a:xfrm>
            <a:off x="6726519" y="2481579"/>
            <a:ext cx="4855882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2000" i="1" dirty="0"/>
              <a:t>Zero, 0.5, one.</a:t>
            </a:r>
            <a:endParaRPr lang="en-GB" sz="20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89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70" grpId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881071-0FF2-4B55-8419-995F01F7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5NPV-4 Reading scales with 2, 4, 5 or 10 intervals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5A2350-8EC5-47C4-8519-66B1B56A77AD}"/>
              </a:ext>
            </a:extLst>
          </p:cNvPr>
          <p:cNvGrpSpPr/>
          <p:nvPr/>
        </p:nvGrpSpPr>
        <p:grpSpPr>
          <a:xfrm>
            <a:off x="420926" y="1509975"/>
            <a:ext cx="886382" cy="4798750"/>
            <a:chOff x="419101" y="1509975"/>
            <a:chExt cx="886382" cy="4798750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6B7A613-333B-40A6-A8C5-D0196E1AFDDF}"/>
                </a:ext>
              </a:extLst>
            </p:cNvPr>
            <p:cNvCxnSpPr/>
            <p:nvPr/>
          </p:nvCxnSpPr>
          <p:spPr>
            <a:xfrm rot="16200000">
              <a:off x="-928642" y="3918246"/>
              <a:ext cx="44558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B0D2523-D219-4F94-BE83-617EACF97AD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245527" y="6078652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23C639A-319C-4E6C-B7CF-8DFE6924409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245527" y="1637126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C36F2CE-DD04-47AC-91B0-38DA615627D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245527" y="3860132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13A9516-F9D3-47E8-8EA6-A894E435964F}"/>
                </a:ext>
              </a:extLst>
            </p:cNvPr>
            <p:cNvSpPr txBox="1"/>
            <p:nvPr/>
          </p:nvSpPr>
          <p:spPr>
            <a:xfrm>
              <a:off x="470264" y="1509975"/>
              <a:ext cx="745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4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4EAB4AE-C49F-4C26-8E6B-EF0D2A5F901E}"/>
                </a:ext>
              </a:extLst>
            </p:cNvPr>
            <p:cNvSpPr txBox="1"/>
            <p:nvPr/>
          </p:nvSpPr>
          <p:spPr>
            <a:xfrm>
              <a:off x="419101" y="5970171"/>
              <a:ext cx="792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3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7177B505-39CF-4147-9936-7FD01A7E2908}"/>
              </a:ext>
            </a:extLst>
          </p:cNvPr>
          <p:cNvSpPr txBox="1"/>
          <p:nvPr/>
        </p:nvSpPr>
        <p:spPr>
          <a:xfrm>
            <a:off x="472090" y="3762571"/>
            <a:ext cx="745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GB" sz="1600" dirty="0"/>
              <a:t>3.5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7399F1-1BBA-439F-B21F-354D2C5DC6BB}"/>
              </a:ext>
            </a:extLst>
          </p:cNvPr>
          <p:cNvGrpSpPr/>
          <p:nvPr/>
        </p:nvGrpSpPr>
        <p:grpSpPr>
          <a:xfrm>
            <a:off x="4528391" y="1509975"/>
            <a:ext cx="970493" cy="4798750"/>
            <a:chOff x="4745262" y="1509975"/>
            <a:chExt cx="970493" cy="4798750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D7FFDFB9-490F-4003-A56B-878DB26BC092}"/>
                </a:ext>
              </a:extLst>
            </p:cNvPr>
            <p:cNvCxnSpPr/>
            <p:nvPr/>
          </p:nvCxnSpPr>
          <p:spPr>
            <a:xfrm rot="16200000">
              <a:off x="3481630" y="3918246"/>
              <a:ext cx="44558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958A880D-21EF-433A-BAAF-0E5349508FA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655799" y="6078652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F571B8E-6297-4458-945D-E8202F522CB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655799" y="1637126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873145AD-5D54-41A3-80F4-28FCCC176D7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655799" y="2529018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8896ABB9-5AC6-4538-8557-9729D649406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655799" y="4303837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29832C11-425F-4B06-BD30-14AE209EEFF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655799" y="5191247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6527241-AFE4-48E9-B2DA-E8E12616DD7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655799" y="3416427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E50D9C29-16EF-46EB-B3A7-9148C0724D59}"/>
                </a:ext>
              </a:extLst>
            </p:cNvPr>
            <p:cNvSpPr txBox="1"/>
            <p:nvPr/>
          </p:nvSpPr>
          <p:spPr>
            <a:xfrm>
              <a:off x="4745262" y="1509975"/>
              <a:ext cx="881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7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94EBCA8A-DF7D-4667-AE56-CBAFA34C2370}"/>
                </a:ext>
              </a:extLst>
            </p:cNvPr>
            <p:cNvSpPr txBox="1"/>
            <p:nvPr/>
          </p:nvSpPr>
          <p:spPr>
            <a:xfrm>
              <a:off x="4883285" y="5970171"/>
              <a:ext cx="736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6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26EDDB-15A5-41B8-9548-64CE16900E54}"/>
              </a:ext>
            </a:extLst>
          </p:cNvPr>
          <p:cNvGrpSpPr/>
          <p:nvPr/>
        </p:nvGrpSpPr>
        <p:grpSpPr>
          <a:xfrm>
            <a:off x="4673360" y="2429199"/>
            <a:ext cx="736232" cy="2994848"/>
            <a:chOff x="4890232" y="2429199"/>
            <a:chExt cx="736232" cy="2994848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324375CE-5320-44E7-BA73-40A93FA329FC}"/>
                </a:ext>
              </a:extLst>
            </p:cNvPr>
            <p:cNvSpPr txBox="1"/>
            <p:nvPr/>
          </p:nvSpPr>
          <p:spPr>
            <a:xfrm>
              <a:off x="4890232" y="5085493"/>
              <a:ext cx="736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6.2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C909D386-5292-4BC1-A5FC-7DC5032939F4}"/>
                </a:ext>
              </a:extLst>
            </p:cNvPr>
            <p:cNvSpPr txBox="1"/>
            <p:nvPr/>
          </p:nvSpPr>
          <p:spPr>
            <a:xfrm>
              <a:off x="4890232" y="4203545"/>
              <a:ext cx="736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6.4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5FDFF4FF-A580-4E35-8B2A-219624EEEF12}"/>
                </a:ext>
              </a:extLst>
            </p:cNvPr>
            <p:cNvSpPr txBox="1"/>
            <p:nvPr/>
          </p:nvSpPr>
          <p:spPr>
            <a:xfrm>
              <a:off x="4890232" y="3321597"/>
              <a:ext cx="736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6.6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2ECB83A9-8BBD-47DD-AB22-769525B53D3F}"/>
                </a:ext>
              </a:extLst>
            </p:cNvPr>
            <p:cNvSpPr txBox="1"/>
            <p:nvPr/>
          </p:nvSpPr>
          <p:spPr>
            <a:xfrm>
              <a:off x="4890232" y="2429199"/>
              <a:ext cx="736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6.8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C85ABC-A14C-4B7B-83B3-B1B42468FF4A}"/>
              </a:ext>
            </a:extLst>
          </p:cNvPr>
          <p:cNvGrpSpPr/>
          <p:nvPr/>
        </p:nvGrpSpPr>
        <p:grpSpPr>
          <a:xfrm>
            <a:off x="6260172" y="1509975"/>
            <a:ext cx="1164490" cy="4798750"/>
            <a:chOff x="6756400" y="1509975"/>
            <a:chExt cx="1164490" cy="4798750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BFDD8658-3344-4E92-A1C5-8C5C83FF3617}"/>
                </a:ext>
              </a:extLst>
            </p:cNvPr>
            <p:cNvCxnSpPr/>
            <p:nvPr/>
          </p:nvCxnSpPr>
          <p:spPr>
            <a:xfrm rot="16200000">
              <a:off x="5686765" y="3918246"/>
              <a:ext cx="44558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54EA39A0-5F7D-45F0-922A-F653614823F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934" y="6078652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CB80FF3C-031E-4430-9E5C-96B3C551F39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934" y="1637126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BF6295C-DB62-4F23-896E-E6188203ABD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934" y="2529018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EDF30F50-8411-4FBA-B10A-E92D161F47A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934" y="4303837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E7025E3C-ABF0-498F-A050-0B5DC48168E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934" y="5191247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4F59FC0-A09B-42E1-B65C-076B1E2B72E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934" y="3416427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A8AEAD25-85DA-4C5F-823F-284852FC1FD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934" y="2085313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F85ADBC5-34A8-48DC-880C-1B57F5A73DB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934" y="2972722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8F66C584-D1B3-4375-BBB0-DC57A190858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934" y="4747542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E3DD9A74-0080-4CFF-AAEB-499507D5FE5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934" y="5634952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63678590-4D0D-477D-8A28-7351E90E7F0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934" y="3860132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C8A9E755-0401-4B77-8725-5B7DD28C5FD5}"/>
                </a:ext>
              </a:extLst>
            </p:cNvPr>
            <p:cNvSpPr txBox="1"/>
            <p:nvPr/>
          </p:nvSpPr>
          <p:spPr>
            <a:xfrm>
              <a:off x="6756400" y="1509975"/>
              <a:ext cx="1075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2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19783CF-C08E-4988-A38A-EC6ED2AC5014}"/>
                </a:ext>
              </a:extLst>
            </p:cNvPr>
            <p:cNvSpPr txBox="1"/>
            <p:nvPr/>
          </p:nvSpPr>
          <p:spPr>
            <a:xfrm>
              <a:off x="6924809" y="5970171"/>
              <a:ext cx="898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20E785-8A7A-48CE-954D-44A7F561FB6D}"/>
              </a:ext>
            </a:extLst>
          </p:cNvPr>
          <p:cNvGrpSpPr/>
          <p:nvPr/>
        </p:nvGrpSpPr>
        <p:grpSpPr>
          <a:xfrm>
            <a:off x="6437057" y="1998676"/>
            <a:ext cx="898314" cy="3866345"/>
            <a:chOff x="6933285" y="1998675"/>
            <a:chExt cx="898314" cy="3866345"/>
          </a:xfrm>
        </p:grpSpPr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D011261-78C2-41D5-BED1-29C8D04116FD}"/>
                </a:ext>
              </a:extLst>
            </p:cNvPr>
            <p:cNvSpPr txBox="1"/>
            <p:nvPr/>
          </p:nvSpPr>
          <p:spPr>
            <a:xfrm>
              <a:off x="6933285" y="5085493"/>
              <a:ext cx="898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1.2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A1F720E9-6B9E-48F0-A63C-8259A6B12A0B}"/>
                </a:ext>
              </a:extLst>
            </p:cNvPr>
            <p:cNvSpPr txBox="1"/>
            <p:nvPr/>
          </p:nvSpPr>
          <p:spPr>
            <a:xfrm>
              <a:off x="6933285" y="4203545"/>
              <a:ext cx="898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1.4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C1105144-5283-4319-91D9-8984CFEF38A8}"/>
                </a:ext>
              </a:extLst>
            </p:cNvPr>
            <p:cNvSpPr txBox="1"/>
            <p:nvPr/>
          </p:nvSpPr>
          <p:spPr>
            <a:xfrm>
              <a:off x="6933285" y="3321597"/>
              <a:ext cx="898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1.6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150260ED-DBFD-43A8-AFDA-8D92F637F36B}"/>
                </a:ext>
              </a:extLst>
            </p:cNvPr>
            <p:cNvSpPr txBox="1"/>
            <p:nvPr/>
          </p:nvSpPr>
          <p:spPr>
            <a:xfrm>
              <a:off x="6933285" y="2439649"/>
              <a:ext cx="898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1.8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3DECA13C-5ACD-4F0F-B1AD-77A36769256D}"/>
                </a:ext>
              </a:extLst>
            </p:cNvPr>
            <p:cNvSpPr txBox="1"/>
            <p:nvPr/>
          </p:nvSpPr>
          <p:spPr>
            <a:xfrm>
              <a:off x="6933285" y="1998675"/>
              <a:ext cx="898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1.9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B1B0CB03-9D6F-4F0E-8B58-5AE3F944C9FF}"/>
                </a:ext>
              </a:extLst>
            </p:cNvPr>
            <p:cNvSpPr txBox="1"/>
            <p:nvPr/>
          </p:nvSpPr>
          <p:spPr>
            <a:xfrm>
              <a:off x="6933285" y="5526466"/>
              <a:ext cx="898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1.1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255231DD-6E41-4456-998A-CFED811572D5}"/>
                </a:ext>
              </a:extLst>
            </p:cNvPr>
            <p:cNvSpPr txBox="1"/>
            <p:nvPr/>
          </p:nvSpPr>
          <p:spPr>
            <a:xfrm>
              <a:off x="6933285" y="4644519"/>
              <a:ext cx="898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1.3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997A6EFA-46E7-4C52-AA9B-7EEA39DF2CB2}"/>
                </a:ext>
              </a:extLst>
            </p:cNvPr>
            <p:cNvSpPr txBox="1"/>
            <p:nvPr/>
          </p:nvSpPr>
          <p:spPr>
            <a:xfrm>
              <a:off x="6933285" y="3762571"/>
              <a:ext cx="898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1.5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DFE8919F-A555-49EA-905B-43AF90F4BC06}"/>
                </a:ext>
              </a:extLst>
            </p:cNvPr>
            <p:cNvSpPr txBox="1"/>
            <p:nvPr/>
          </p:nvSpPr>
          <p:spPr>
            <a:xfrm>
              <a:off x="6933285" y="2880623"/>
              <a:ext cx="898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1.7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DEF36A8-72AB-4D25-A369-E3AD6D7305EA}"/>
              </a:ext>
            </a:extLst>
          </p:cNvPr>
          <p:cNvGrpSpPr/>
          <p:nvPr/>
        </p:nvGrpSpPr>
        <p:grpSpPr>
          <a:xfrm>
            <a:off x="2441728" y="1509975"/>
            <a:ext cx="913797" cy="4798750"/>
            <a:chOff x="2596822" y="1509975"/>
            <a:chExt cx="913797" cy="479875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9CB8C87-516A-40FE-8055-72438B1B7D60}"/>
                </a:ext>
              </a:extLst>
            </p:cNvPr>
            <p:cNvGrpSpPr/>
            <p:nvPr/>
          </p:nvGrpSpPr>
          <p:grpSpPr>
            <a:xfrm>
              <a:off x="3390706" y="1690304"/>
              <a:ext cx="119913" cy="4455884"/>
              <a:chOff x="3390706" y="1690304"/>
              <a:chExt cx="119913" cy="4455884"/>
            </a:xfrm>
          </p:grpSpPr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0842246C-1027-4613-B7D1-C0ED0C46DAE5}"/>
                  </a:ext>
                </a:extLst>
              </p:cNvPr>
              <p:cNvCxnSpPr/>
              <p:nvPr/>
            </p:nvCxnSpPr>
            <p:spPr>
              <a:xfrm rot="16200000">
                <a:off x="1276494" y="3918246"/>
                <a:ext cx="44558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D374CF0B-D3B4-4177-BD4E-AD16598C1BB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450663" y="6078652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91691F26-D00B-4E59-BEDE-3C8124BC473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450663" y="1637126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E115BD7B-2078-465B-A0E7-AE328A2FFD0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450663" y="3860132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C4236603-DE15-438F-8B9C-919CBED657C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450663" y="4967369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E4BB76BB-3E05-4737-8C69-CFC4BDAD589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450663" y="2755625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6CF6BB7-2E7A-4C33-8BE3-96B776571A59}"/>
                </a:ext>
              </a:extLst>
            </p:cNvPr>
            <p:cNvSpPr txBox="1"/>
            <p:nvPr/>
          </p:nvSpPr>
          <p:spPr>
            <a:xfrm>
              <a:off x="2596822" y="1509975"/>
              <a:ext cx="8245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10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DBAC270-C832-46C3-A8B3-EA35F32EF8AB}"/>
                </a:ext>
              </a:extLst>
            </p:cNvPr>
            <p:cNvSpPr txBox="1"/>
            <p:nvPr/>
          </p:nvSpPr>
          <p:spPr>
            <a:xfrm>
              <a:off x="2686113" y="5970171"/>
              <a:ext cx="7293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9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EB259B2-8062-4054-9F1D-8CA40DA4806F}"/>
              </a:ext>
            </a:extLst>
          </p:cNvPr>
          <p:cNvGrpSpPr/>
          <p:nvPr/>
        </p:nvGrpSpPr>
        <p:grpSpPr>
          <a:xfrm>
            <a:off x="2441728" y="2663527"/>
            <a:ext cx="824507" cy="2536643"/>
            <a:chOff x="2596822" y="2663526"/>
            <a:chExt cx="824507" cy="2536643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8DF9D5CC-19D6-4A55-BBF7-9E0B732A0CD4}"/>
                </a:ext>
              </a:extLst>
            </p:cNvPr>
            <p:cNvSpPr txBox="1"/>
            <p:nvPr/>
          </p:nvSpPr>
          <p:spPr>
            <a:xfrm>
              <a:off x="2686113" y="3762571"/>
              <a:ext cx="735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9.5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31412B1B-14A6-4CE4-A034-8D89856F82F8}"/>
                </a:ext>
              </a:extLst>
            </p:cNvPr>
            <p:cNvSpPr txBox="1"/>
            <p:nvPr/>
          </p:nvSpPr>
          <p:spPr>
            <a:xfrm>
              <a:off x="2596822" y="4861615"/>
              <a:ext cx="8245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9.25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B1278355-F208-4300-B440-B4A8BFE13F70}"/>
                </a:ext>
              </a:extLst>
            </p:cNvPr>
            <p:cNvSpPr txBox="1"/>
            <p:nvPr/>
          </p:nvSpPr>
          <p:spPr>
            <a:xfrm>
              <a:off x="2596822" y="2663526"/>
              <a:ext cx="8245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1600" dirty="0"/>
                <a:t>9.75</a:t>
              </a:r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DB5A4DB-A9B7-43EE-8B6C-A2FB82D01144}"/>
              </a:ext>
            </a:extLst>
          </p:cNvPr>
          <p:cNvCxnSpPr/>
          <p:nvPr/>
        </p:nvCxnSpPr>
        <p:spPr>
          <a:xfrm flipH="1">
            <a:off x="1401961" y="3919713"/>
            <a:ext cx="576064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9263C37-9728-4CA0-9F07-E0195401267F}"/>
              </a:ext>
            </a:extLst>
          </p:cNvPr>
          <p:cNvCxnSpPr/>
          <p:nvPr/>
        </p:nvCxnSpPr>
        <p:spPr>
          <a:xfrm flipH="1">
            <a:off x="3457558" y="2815581"/>
            <a:ext cx="576064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B290E49-F11D-4231-800B-F1E3019FDF20}"/>
              </a:ext>
            </a:extLst>
          </p:cNvPr>
          <p:cNvCxnSpPr/>
          <p:nvPr/>
        </p:nvCxnSpPr>
        <p:spPr>
          <a:xfrm flipH="1">
            <a:off x="5592870" y="4363793"/>
            <a:ext cx="576064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5D65E91-1085-4CF4-9801-DE68781712E4}"/>
              </a:ext>
            </a:extLst>
          </p:cNvPr>
          <p:cNvCxnSpPr/>
          <p:nvPr/>
        </p:nvCxnSpPr>
        <p:spPr>
          <a:xfrm flipH="1">
            <a:off x="7516824" y="3024580"/>
            <a:ext cx="576064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9">
            <a:extLst>
              <a:ext uri="{FF2B5EF4-FFF2-40B4-BE49-F238E27FC236}">
                <a16:creationId xmlns:a16="http://schemas.microsoft.com/office/drawing/2014/main" id="{299D1D46-A253-4970-A20E-6DC98B21CC31}"/>
              </a:ext>
            </a:extLst>
          </p:cNvPr>
          <p:cNvSpPr txBox="1"/>
          <p:nvPr/>
        </p:nvSpPr>
        <p:spPr>
          <a:xfrm>
            <a:off x="8004310" y="2264293"/>
            <a:ext cx="3715597" cy="70788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GB" sz="2000" i="1" dirty="0"/>
              <a:t>The number is between __ and __ but comes after __.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010D11-9C0E-4046-8D69-07429CDC8480}"/>
              </a:ext>
            </a:extLst>
          </p:cNvPr>
          <p:cNvSpPr txBox="1">
            <a:spLocks/>
          </p:cNvSpPr>
          <p:nvPr/>
        </p:nvSpPr>
        <p:spPr>
          <a:xfrm>
            <a:off x="7867625" y="1406561"/>
            <a:ext cx="3839773" cy="5050573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 the number before or after 3? How do you know?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Repeat with the other arrows.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ow many intervals are there on each number line? How can we use this to decide what we are counting in?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et’s check by counting from the lower multiple of one.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353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4" grpId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1, Learning Outcome 19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2138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19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decimal place value to solve problems in different contexts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9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1, Learning Outcome 19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1.24 Composition and calculation: hundredths and thousandths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3042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5:8-5:9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26-27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754F1A2-6579-489B-AAC5-CE838C892E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96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5:8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F4C15A-2F09-4113-87B8-B7ADEBE32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783602"/>
            <a:ext cx="7907446" cy="52907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09015E-831D-42B6-9D89-F38C84DA48F3}"/>
              </a:ext>
            </a:extLst>
          </p:cNvPr>
          <p:cNvSpPr txBox="1"/>
          <p:nvPr/>
        </p:nvSpPr>
        <p:spPr bwMode="auto">
          <a:xfrm>
            <a:off x="4529056" y="2731830"/>
            <a:ext cx="7008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 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75E37C-4030-473E-8BF5-374C5459A8F3}"/>
              </a:ext>
            </a:extLst>
          </p:cNvPr>
          <p:cNvSpPr txBox="1"/>
          <p:nvPr/>
        </p:nvSpPr>
        <p:spPr bwMode="auto">
          <a:xfrm>
            <a:off x="5545210" y="3317367"/>
            <a:ext cx="11015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0.75 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1DF8B5-5F1D-4741-861E-CA410F542F8B}"/>
              </a:ext>
            </a:extLst>
          </p:cNvPr>
          <p:cNvSpPr txBox="1"/>
          <p:nvPr/>
        </p:nvSpPr>
        <p:spPr bwMode="auto">
          <a:xfrm>
            <a:off x="6718956" y="2188836"/>
            <a:ext cx="11015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1.25 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9FBBE7-16CA-4F35-94CC-FBD2A6EDC47E}"/>
              </a:ext>
            </a:extLst>
          </p:cNvPr>
          <p:cNvSpPr txBox="1"/>
          <p:nvPr/>
        </p:nvSpPr>
        <p:spPr bwMode="auto">
          <a:xfrm>
            <a:off x="7993441" y="1572788"/>
            <a:ext cx="9348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1.5 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B6A7D-D34B-4B79-B734-214D1F13D8ED}"/>
              </a:ext>
            </a:extLst>
          </p:cNvPr>
          <p:cNvSpPr txBox="1"/>
          <p:nvPr/>
        </p:nvSpPr>
        <p:spPr bwMode="auto">
          <a:xfrm>
            <a:off x="9172535" y="3870819"/>
            <a:ext cx="9348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0.5 m</a:t>
            </a:r>
          </a:p>
        </p:txBody>
      </p:sp>
    </p:spTree>
    <p:extLst>
      <p:ext uri="{BB962C8B-B14F-4D97-AF65-F5344CB8AC3E}">
        <p14:creationId xmlns:p14="http://schemas.microsoft.com/office/powerpoint/2010/main" val="375214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5:8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FE203E-D6F9-4273-B9DA-17B02AB8C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839793"/>
            <a:ext cx="7907446" cy="51784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0BFC2C-9D14-4322-8F76-9D483EED3D33}"/>
              </a:ext>
            </a:extLst>
          </p:cNvPr>
          <p:cNvSpPr txBox="1"/>
          <p:nvPr/>
        </p:nvSpPr>
        <p:spPr bwMode="auto">
          <a:xfrm>
            <a:off x="8718101" y="1014550"/>
            <a:ext cx="9348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2.4 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64C790-C0C8-49FE-ADD8-201E57A424C3}"/>
              </a:ext>
            </a:extLst>
          </p:cNvPr>
          <p:cNvSpPr txBox="1"/>
          <p:nvPr/>
        </p:nvSpPr>
        <p:spPr bwMode="auto">
          <a:xfrm>
            <a:off x="7955385" y="3114294"/>
            <a:ext cx="7008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 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526C4A-6705-455E-8B8A-3A372137E57F}"/>
              </a:ext>
            </a:extLst>
          </p:cNvPr>
          <p:cNvSpPr txBox="1"/>
          <p:nvPr/>
        </p:nvSpPr>
        <p:spPr bwMode="auto">
          <a:xfrm>
            <a:off x="7417355" y="2404736"/>
            <a:ext cx="9348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1.8 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C833BE-B72A-4683-B4A7-DD016DBA8082}"/>
              </a:ext>
            </a:extLst>
          </p:cNvPr>
          <p:cNvSpPr txBox="1"/>
          <p:nvPr/>
        </p:nvSpPr>
        <p:spPr bwMode="auto">
          <a:xfrm>
            <a:off x="9152894" y="1727171"/>
            <a:ext cx="9348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2.6 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7F2F90-FA0A-4727-B300-9D7D162D53A7}"/>
              </a:ext>
            </a:extLst>
          </p:cNvPr>
          <p:cNvSpPr txBox="1"/>
          <p:nvPr/>
        </p:nvSpPr>
        <p:spPr bwMode="auto">
          <a:xfrm>
            <a:off x="8293115" y="3831293"/>
            <a:ext cx="9348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2.2 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BBF552-205B-4E0F-90D0-393FCB306076}"/>
              </a:ext>
            </a:extLst>
          </p:cNvPr>
          <p:cNvSpPr txBox="1"/>
          <p:nvPr/>
        </p:nvSpPr>
        <p:spPr bwMode="auto">
          <a:xfrm>
            <a:off x="6997715" y="4513178"/>
            <a:ext cx="9348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1.6 m</a:t>
            </a:r>
          </a:p>
        </p:txBody>
      </p:sp>
    </p:spTree>
    <p:extLst>
      <p:ext uri="{BB962C8B-B14F-4D97-AF65-F5344CB8AC3E}">
        <p14:creationId xmlns:p14="http://schemas.microsoft.com/office/powerpoint/2010/main" val="130523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72C0B9B7-352E-415F-A986-4D0051769D6E}"/>
              </a:ext>
            </a:extLst>
          </p:cNvPr>
          <p:cNvSpPr txBox="1"/>
          <p:nvPr/>
        </p:nvSpPr>
        <p:spPr bwMode="auto">
          <a:xfrm>
            <a:off x="6500197" y="4119845"/>
            <a:ext cx="10044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386288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30</a:t>
            </a:r>
            <a:br>
              <a:rPr lang="en-GB" dirty="0">
                <a:solidFill>
                  <a:srgbClr val="386288"/>
                </a:solidFill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dirty="0">
                <a:solidFill>
                  <a:srgbClr val="386288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minutes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4795160-0A7E-473F-BDCB-527ABA29F5E1}"/>
              </a:ext>
            </a:extLst>
          </p:cNvPr>
          <p:cNvSpPr txBox="1"/>
          <p:nvPr/>
        </p:nvSpPr>
        <p:spPr bwMode="auto">
          <a:xfrm>
            <a:off x="5589439" y="4118470"/>
            <a:ext cx="10044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386288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30</a:t>
            </a:r>
            <a:br>
              <a:rPr lang="en-GB" dirty="0">
                <a:solidFill>
                  <a:srgbClr val="386288"/>
                </a:solidFill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dirty="0">
                <a:solidFill>
                  <a:srgbClr val="386288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minutes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BD1E0F2-B5BF-4262-9FF0-09705CEAFA38}"/>
              </a:ext>
            </a:extLst>
          </p:cNvPr>
          <p:cNvSpPr txBox="1"/>
          <p:nvPr/>
        </p:nvSpPr>
        <p:spPr bwMode="auto">
          <a:xfrm>
            <a:off x="4688798" y="4117872"/>
            <a:ext cx="10044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386288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30</a:t>
            </a:r>
            <a:br>
              <a:rPr lang="en-GB" dirty="0">
                <a:solidFill>
                  <a:srgbClr val="386288"/>
                </a:solidFill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dirty="0">
                <a:solidFill>
                  <a:srgbClr val="386288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minutes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5:9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190CC7F-602E-4D79-B2F2-D2C7C0F61475}"/>
              </a:ext>
            </a:extLst>
          </p:cNvPr>
          <p:cNvGraphicFramePr>
            <a:graphicFrameLocks noGrp="1"/>
          </p:cNvGraphicFramePr>
          <p:nvPr/>
        </p:nvGraphicFramePr>
        <p:xfrm>
          <a:off x="3881188" y="859237"/>
          <a:ext cx="442962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812">
                  <a:extLst>
                    <a:ext uri="{9D8B030D-6E8A-4147-A177-3AD203B41FA5}">
                      <a16:colId xmlns:a16="http://schemas.microsoft.com/office/drawing/2014/main" val="359674703"/>
                    </a:ext>
                  </a:extLst>
                </a:gridCol>
                <a:gridCol w="2214812">
                  <a:extLst>
                    <a:ext uri="{9D8B030D-6E8A-4147-A177-3AD203B41FA5}">
                      <a16:colId xmlns:a16="http://schemas.microsoft.com/office/drawing/2014/main" val="1381558999"/>
                    </a:ext>
                  </a:extLst>
                </a:gridCol>
              </a:tblGrid>
              <a:tr h="40158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Name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Time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45214"/>
                  </a:ext>
                </a:extLst>
              </a:tr>
              <a:tr h="40158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Myriad Pro" panose="020B0503030403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Myriad Pro" panose="020B0503030403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223166"/>
                  </a:ext>
                </a:extLst>
              </a:tr>
              <a:tr h="40158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Myriad Pro" panose="020B0503030403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 panose="020B0503030403020204" pitchFamily="34" charset="0"/>
                        </a:rPr>
                        <a:t>  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544462"/>
                  </a:ext>
                </a:extLst>
              </a:tr>
              <a:tr h="40158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Myriad Pro" panose="020B0503030403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Myriad Pro" panose="020B0503030403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605547"/>
                  </a:ext>
                </a:extLst>
              </a:tr>
              <a:tr h="40158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Myriad Pro" panose="020B0503030403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Myriad Pro" panose="020B0503030403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867898"/>
                  </a:ext>
                </a:extLst>
              </a:tr>
              <a:tr h="40158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Myriad Pro" panose="020B0503030403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 panose="020B0503030403020204" pitchFamily="34" charset="0"/>
                        </a:rPr>
                        <a:t>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359552"/>
                  </a:ext>
                </a:extLst>
              </a:tr>
              <a:tr h="40158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Myriad Pro" panose="020B0503030403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 panose="020B0503030403020204" pitchFamily="34" charset="0"/>
                        </a:rPr>
                        <a:t> 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70939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99F7B48-7786-42A5-9912-C657589E6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6950" y="5387706"/>
            <a:ext cx="542758" cy="498746"/>
          </a:xfrm>
          <a:prstGeom prst="rect">
            <a:avLst/>
          </a:prstGeom>
        </p:spPr>
      </p:pic>
      <p:pic>
        <p:nvPicPr>
          <p:cNvPr id="21" name="Picture 20" descr="A picture containing device&#10;&#10;Description generated with high confidence">
            <a:extLst>
              <a:ext uri="{FF2B5EF4-FFF2-40B4-BE49-F238E27FC236}">
                <a16:creationId xmlns:a16="http://schemas.microsoft.com/office/drawing/2014/main" id="{1DEB69F4-7397-4F10-812F-74E56E47BD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6668" y="6006124"/>
            <a:ext cx="883041" cy="3005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C0A4F4-7922-4227-AE79-CFE28A68CC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9125" y="5387706"/>
            <a:ext cx="542758" cy="498746"/>
          </a:xfrm>
          <a:prstGeom prst="rect">
            <a:avLst/>
          </a:prstGeom>
        </p:spPr>
      </p:pic>
      <p:pic>
        <p:nvPicPr>
          <p:cNvPr id="25" name="Picture 24" descr="A picture containing device&#10;&#10;Description generated with high confidence">
            <a:extLst>
              <a:ext uri="{FF2B5EF4-FFF2-40B4-BE49-F238E27FC236}">
                <a16:creationId xmlns:a16="http://schemas.microsoft.com/office/drawing/2014/main" id="{0FA0B524-35D0-4562-A582-2B42FAE30E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3400" y="6006124"/>
            <a:ext cx="690880" cy="300567"/>
          </a:xfrm>
          <a:prstGeom prst="rect">
            <a:avLst/>
          </a:prstGeom>
        </p:spPr>
      </p:pic>
      <p:pic>
        <p:nvPicPr>
          <p:cNvPr id="26" name="Picture 25" descr="A picture containing device&#10;&#10;Description generated with high confidence">
            <a:extLst>
              <a:ext uri="{FF2B5EF4-FFF2-40B4-BE49-F238E27FC236}">
                <a16:creationId xmlns:a16="http://schemas.microsoft.com/office/drawing/2014/main" id="{E68B38C9-45BB-4045-B6C8-1880C9F365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6950" y="4691323"/>
            <a:ext cx="1434933" cy="4987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7E93B87-8F47-49A2-8B0D-BA3584AD9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0350" y="5385590"/>
            <a:ext cx="542758" cy="4987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9ABB68F-305C-4865-A54F-5348DEB16E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45"/>
          <a:stretch/>
        </p:blipFill>
        <p:spPr>
          <a:xfrm>
            <a:off x="5340350" y="5985936"/>
            <a:ext cx="542758" cy="320754"/>
          </a:xfrm>
          <a:prstGeom prst="rect">
            <a:avLst/>
          </a:prstGeom>
        </p:spPr>
      </p:pic>
      <p:pic>
        <p:nvPicPr>
          <p:cNvPr id="36" name="Picture 35" descr="A picture containing device&#10;&#10;Description generated with high confidence">
            <a:extLst>
              <a:ext uri="{FF2B5EF4-FFF2-40B4-BE49-F238E27FC236}">
                <a16:creationId xmlns:a16="http://schemas.microsoft.com/office/drawing/2014/main" id="{D35F04B7-9AF4-4759-8C37-9AA83193A6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8176" y="4691323"/>
            <a:ext cx="1434933" cy="4987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31B2907-B17E-4A60-8F62-BFF42814BF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0991" y="5385590"/>
            <a:ext cx="542758" cy="49874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57069DF-2A81-4FE4-A5D8-D225CBF903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8333" y="6006123"/>
            <a:ext cx="787400" cy="280380"/>
          </a:xfrm>
          <a:prstGeom prst="rect">
            <a:avLst/>
          </a:prstGeom>
        </p:spPr>
      </p:pic>
      <p:pic>
        <p:nvPicPr>
          <p:cNvPr id="44" name="Picture 43" descr="A picture containing device&#10;&#10;Description generated with high confidence">
            <a:extLst>
              <a:ext uri="{FF2B5EF4-FFF2-40B4-BE49-F238E27FC236}">
                <a16:creationId xmlns:a16="http://schemas.microsoft.com/office/drawing/2014/main" id="{CE2350E3-1B23-430D-B844-D664C846D1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7284" y="4691323"/>
            <a:ext cx="1434933" cy="49874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3C2EF96-58AF-4CC7-91AD-D6AEFC454D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1749" y="5381365"/>
            <a:ext cx="542758" cy="49874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F2792F0-FB2D-4636-8982-682A554BA8C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1716" y="6021573"/>
            <a:ext cx="858519" cy="269667"/>
          </a:xfrm>
          <a:prstGeom prst="rect">
            <a:avLst/>
          </a:prstGeom>
        </p:spPr>
      </p:pic>
      <p:pic>
        <p:nvPicPr>
          <p:cNvPr id="51" name="Picture 50" descr="A picture containing device&#10;&#10;Description generated with high confidence">
            <a:extLst>
              <a:ext uri="{FF2B5EF4-FFF2-40B4-BE49-F238E27FC236}">
                <a16:creationId xmlns:a16="http://schemas.microsoft.com/office/drawing/2014/main" id="{DB58EADD-DC6D-421E-ACA1-C39F8A2B46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9575" y="4691323"/>
            <a:ext cx="1434933" cy="49874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657F6CF-BF3F-4EAC-8778-5F2FA200C2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3924" y="5381365"/>
            <a:ext cx="542758" cy="49874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B060157-972F-44EF-937D-159AF5E923F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131"/>
          <a:stretch/>
        </p:blipFill>
        <p:spPr>
          <a:xfrm>
            <a:off x="7956216" y="6021573"/>
            <a:ext cx="750904" cy="300567"/>
          </a:xfrm>
          <a:prstGeom prst="rect">
            <a:avLst/>
          </a:prstGeom>
        </p:spPr>
      </p:pic>
      <p:pic>
        <p:nvPicPr>
          <p:cNvPr id="57" name="Picture 56" descr="A picture containing device&#10;&#10;Description generated with high confidence">
            <a:extLst>
              <a:ext uri="{FF2B5EF4-FFF2-40B4-BE49-F238E27FC236}">
                <a16:creationId xmlns:a16="http://schemas.microsoft.com/office/drawing/2014/main" id="{B12032E1-6AF7-4B7B-8488-99038FE5FD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0215" y="4691323"/>
            <a:ext cx="1434933" cy="4987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7DADCF-9FF3-4E82-B2A0-5B04DA25C621}"/>
              </a:ext>
            </a:extLst>
          </p:cNvPr>
          <p:cNvSpPr/>
          <p:nvPr/>
        </p:nvSpPr>
        <p:spPr>
          <a:xfrm>
            <a:off x="3846792" y="1304078"/>
            <a:ext cx="1122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Dipesh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3B9A15D-8491-42D7-902C-19A5F696BA2F}"/>
              </a:ext>
            </a:extLst>
          </p:cNvPr>
          <p:cNvSpPr/>
          <p:nvPr/>
        </p:nvSpPr>
        <p:spPr>
          <a:xfrm>
            <a:off x="3865756" y="1762939"/>
            <a:ext cx="84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Vana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1CD2E89-BDA2-40AD-8173-F9C1D316CA28}"/>
              </a:ext>
            </a:extLst>
          </p:cNvPr>
          <p:cNvSpPr/>
          <p:nvPr/>
        </p:nvSpPr>
        <p:spPr>
          <a:xfrm>
            <a:off x="3851885" y="2232825"/>
            <a:ext cx="90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Emily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912953B-E3BF-4D23-B302-446F4F81B172}"/>
              </a:ext>
            </a:extLst>
          </p:cNvPr>
          <p:cNvSpPr/>
          <p:nvPr/>
        </p:nvSpPr>
        <p:spPr>
          <a:xfrm>
            <a:off x="3865757" y="2690011"/>
            <a:ext cx="81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Suza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EAA3F64-4E31-4BBA-B1D4-B6D0CC195DDF}"/>
              </a:ext>
            </a:extLst>
          </p:cNvPr>
          <p:cNvSpPr/>
          <p:nvPr/>
        </p:nvSpPr>
        <p:spPr>
          <a:xfrm>
            <a:off x="3859407" y="3132001"/>
            <a:ext cx="1095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Hector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21DDC69-C82C-4319-9033-261BDA9D68B1}"/>
              </a:ext>
            </a:extLst>
          </p:cNvPr>
          <p:cNvSpPr/>
          <p:nvPr/>
        </p:nvSpPr>
        <p:spPr>
          <a:xfrm>
            <a:off x="3865756" y="3606194"/>
            <a:ext cx="686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Tim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8D1674B-AA9C-48F5-B5F7-C4899E47A5A1}"/>
              </a:ext>
            </a:extLst>
          </p:cNvPr>
          <p:cNvSpPr/>
          <p:nvPr/>
        </p:nvSpPr>
        <p:spPr>
          <a:xfrm>
            <a:off x="6519720" y="1319141"/>
            <a:ext cx="1425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10.15 am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D7B9708-252C-4900-8219-73C5905BA2BD}"/>
              </a:ext>
            </a:extLst>
          </p:cNvPr>
          <p:cNvSpPr/>
          <p:nvPr/>
        </p:nvSpPr>
        <p:spPr>
          <a:xfrm>
            <a:off x="6666808" y="1775922"/>
            <a:ext cx="1258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8.45 am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0CF3FD9-C85A-444E-AD17-BE0944F78076}"/>
              </a:ext>
            </a:extLst>
          </p:cNvPr>
          <p:cNvSpPr/>
          <p:nvPr/>
        </p:nvSpPr>
        <p:spPr>
          <a:xfrm>
            <a:off x="6505418" y="2232839"/>
            <a:ext cx="1425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10.45 am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4C52206-2478-4132-91BE-7B0201E9A4BE}"/>
              </a:ext>
            </a:extLst>
          </p:cNvPr>
          <p:cNvSpPr/>
          <p:nvPr/>
        </p:nvSpPr>
        <p:spPr>
          <a:xfrm>
            <a:off x="6669461" y="2680367"/>
            <a:ext cx="1258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8.15 am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4263841-88E3-4934-9441-431258519DD6}"/>
              </a:ext>
            </a:extLst>
          </p:cNvPr>
          <p:cNvSpPr/>
          <p:nvPr/>
        </p:nvSpPr>
        <p:spPr>
          <a:xfrm>
            <a:off x="6672398" y="3139568"/>
            <a:ext cx="1258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9.45 am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D13F00F-C58C-4E23-9E7B-663772BE45D9}"/>
              </a:ext>
            </a:extLst>
          </p:cNvPr>
          <p:cNvSpPr/>
          <p:nvPr/>
        </p:nvSpPr>
        <p:spPr>
          <a:xfrm>
            <a:off x="6678747" y="3602206"/>
            <a:ext cx="1258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9.15 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991289-AA03-4C82-B86F-216B04B3D41E}"/>
              </a:ext>
            </a:extLst>
          </p:cNvPr>
          <p:cNvSpPr txBox="1"/>
          <p:nvPr/>
        </p:nvSpPr>
        <p:spPr bwMode="auto">
          <a:xfrm>
            <a:off x="3757698" y="4113984"/>
            <a:ext cx="10044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386288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30</a:t>
            </a:r>
            <a:br>
              <a:rPr lang="en-GB" dirty="0">
                <a:solidFill>
                  <a:srgbClr val="386288"/>
                </a:solidFill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dirty="0">
                <a:solidFill>
                  <a:srgbClr val="386288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minutes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D35375-5AE7-477F-A7D1-F1B626DA80DA}"/>
              </a:ext>
            </a:extLst>
          </p:cNvPr>
          <p:cNvSpPr txBox="1"/>
          <p:nvPr/>
        </p:nvSpPr>
        <p:spPr bwMode="auto">
          <a:xfrm>
            <a:off x="7398260" y="4112730"/>
            <a:ext cx="10044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386288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30</a:t>
            </a:r>
            <a:br>
              <a:rPr lang="en-GB" dirty="0">
                <a:solidFill>
                  <a:srgbClr val="386288"/>
                </a:solidFill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dirty="0">
                <a:solidFill>
                  <a:srgbClr val="386288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minutes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BAEC85-1170-4861-9CD4-8369F4E6FD0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0689" y="5160431"/>
            <a:ext cx="5790622" cy="8255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70B2CD-FD1D-478B-B1C3-9FAE70A8BB75}"/>
              </a:ext>
            </a:extLst>
          </p:cNvPr>
          <p:cNvSpPr/>
          <p:nvPr/>
        </p:nvSpPr>
        <p:spPr bwMode="auto">
          <a:xfrm>
            <a:off x="8529321" y="5782737"/>
            <a:ext cx="580813" cy="22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F94F3C-F9BD-4D09-84D1-6EF55C4C334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0599" y="5782736"/>
            <a:ext cx="469611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5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7" grpId="0"/>
      <p:bldP spid="46" grpId="0"/>
      <p:bldP spid="3" grpId="0"/>
      <p:bldP spid="3" grpId="1"/>
      <p:bldP spid="50" grpId="0"/>
      <p:bldP spid="50" grpId="1"/>
      <p:bldP spid="59" grpId="0"/>
      <p:bldP spid="59" grpId="1"/>
      <p:bldP spid="60" grpId="0"/>
      <p:bldP spid="60" grpId="1"/>
      <p:bldP spid="61" grpId="0"/>
      <p:bldP spid="61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4" grpId="0"/>
      <p:bldP spid="54" grpId="0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DB96EA-C196-412D-89FE-F8961780B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5NPV-4 Reading scales with 2, 4, 5 or 10 intervals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B6EB1F-80B6-48E1-A331-B076D399E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678" y="1553589"/>
            <a:ext cx="1936958" cy="1936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F58D0A-4F39-4610-AA8E-C68070EA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596">
            <a:off x="2867088" y="1538999"/>
            <a:ext cx="1961898" cy="19618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D2E0B8-F831-4D28-987B-6EBC87BC2A3E}"/>
              </a:ext>
            </a:extLst>
          </p:cNvPr>
          <p:cNvSpPr txBox="1"/>
          <p:nvPr/>
        </p:nvSpPr>
        <p:spPr bwMode="auto">
          <a:xfrm>
            <a:off x="1965186" y="2590625"/>
            <a:ext cx="9986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82CBDD"/>
              </a:buClr>
              <a:buNone/>
            </a:pPr>
            <a:r>
              <a:rPr lang="en-GB" sz="20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0.25</a:t>
            </a:r>
            <a:r>
              <a:rPr lang="en-GB" sz="10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0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kg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70B7C7-CBF6-41CB-A762-9B8BA9985176}"/>
              </a:ext>
            </a:extLst>
          </p:cNvPr>
          <p:cNvSpPr txBox="1"/>
          <p:nvPr/>
        </p:nvSpPr>
        <p:spPr bwMode="auto">
          <a:xfrm>
            <a:off x="4943282" y="1176260"/>
            <a:ext cx="9986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82CBDD"/>
              </a:buClr>
              <a:buNone/>
            </a:pPr>
            <a:r>
              <a:rPr lang="en-GB" sz="20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1.75</a:t>
            </a:r>
            <a:r>
              <a:rPr lang="en-GB" sz="10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0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kg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787975-9104-4FD2-8433-9B734329DCFF}"/>
              </a:ext>
            </a:extLst>
          </p:cNvPr>
          <p:cNvSpPr txBox="1"/>
          <p:nvPr/>
        </p:nvSpPr>
        <p:spPr bwMode="auto">
          <a:xfrm>
            <a:off x="9248243" y="2335282"/>
            <a:ext cx="8467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82CBDD"/>
              </a:buClr>
              <a:buNone/>
            </a:pPr>
            <a:r>
              <a:rPr lang="en-GB" sz="20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3.5</a:t>
            </a:r>
            <a:r>
              <a:rPr lang="en-GB" sz="10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0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kg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B19290-BCFD-457B-A020-E6AA335D5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71" y="1553589"/>
            <a:ext cx="1936958" cy="19369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62A006-43EE-4F59-9641-E2513DD7E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596">
            <a:off x="5084181" y="1538999"/>
            <a:ext cx="1961898" cy="19618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E1FC6C-B4F1-4627-BDB7-9B9CDD2C9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864" y="1553589"/>
            <a:ext cx="1936958" cy="19369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3547DD-349D-4B78-8A15-15C5B7FB6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596">
            <a:off x="7307274" y="1538999"/>
            <a:ext cx="1961898" cy="196189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B26F0D-0AAA-434A-AEAD-50AAF5A47C99}"/>
              </a:ext>
            </a:extLst>
          </p:cNvPr>
          <p:cNvSpPr txBox="1">
            <a:spLocks/>
          </p:cNvSpPr>
          <p:nvPr/>
        </p:nvSpPr>
        <p:spPr>
          <a:xfrm>
            <a:off x="623888" y="3646495"/>
            <a:ext cx="11034712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Are all of the scales the same? What is the value of each interval?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Click to reveal the final location of each arrow. What value is it pointing at? How do you know?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E01A368F-AD2D-4120-B6E9-D80933AC46B8}"/>
              </a:ext>
            </a:extLst>
          </p:cNvPr>
          <p:cNvSpPr txBox="1"/>
          <p:nvPr/>
        </p:nvSpPr>
        <p:spPr>
          <a:xfrm>
            <a:off x="1000125" y="5093967"/>
            <a:ext cx="9958388" cy="113877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GB" sz="2000" i="1" dirty="0"/>
              <a:t>The first arrow has moved one interval, it is pointing at 0.25kg.</a:t>
            </a:r>
          </a:p>
          <a:p>
            <a:pPr algn="ctr">
              <a:buNone/>
            </a:pPr>
            <a:r>
              <a:rPr lang="en-GB" sz="2000" i="1" dirty="0"/>
              <a:t>The second arrow is one interval before 2kg, it is pointing at 1.75kg.</a:t>
            </a:r>
          </a:p>
          <a:p>
            <a:pPr algn="ctr">
              <a:buNone/>
            </a:pPr>
            <a:r>
              <a:rPr lang="en-GB" sz="2000" i="1" dirty="0"/>
              <a:t>The third arrow is half-way between 3kg and 4kg, it is pointing at 3.5kg.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A1257897-F8C7-4AB9-A736-831C2F786696}"/>
              </a:ext>
            </a:extLst>
          </p:cNvPr>
          <p:cNvSpPr txBox="1"/>
          <p:nvPr/>
        </p:nvSpPr>
        <p:spPr>
          <a:xfrm>
            <a:off x="1000125" y="4087644"/>
            <a:ext cx="9958389" cy="42774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i="1" dirty="0"/>
              <a:t>Each kilogram has been split into four equal parts. Each interval is worth 0.25kg.</a:t>
            </a:r>
          </a:p>
        </p:txBody>
      </p:sp>
    </p:spTree>
    <p:extLst>
      <p:ext uri="{BB962C8B-B14F-4D97-AF65-F5344CB8AC3E}">
        <p14:creationId xmlns:p14="http://schemas.microsoft.com/office/powerpoint/2010/main" val="377393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300000">
                                      <p:cBhvr>
                                        <p:cTn id="2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600000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7" grpId="0" animBg="1"/>
      <p:bldP spid="17" grpId="0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1, Learning Outcome 20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9719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20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to calculate with decimal numbers up to and bridging one tenth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48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1, Learning Outcome 20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1.24 Composition and calculation: hundredths and thousandths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904683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6:1-6:4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28-32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754F1A2-6579-489B-AAC5-CE838C892E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557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E6D991D5-693B-468E-A7DA-AF5B5873CD89}"/>
              </a:ext>
            </a:extLst>
          </p:cNvPr>
          <p:cNvGraphicFramePr>
            <a:graphicFrameLocks noGrp="1"/>
          </p:cNvGraphicFramePr>
          <p:nvPr/>
        </p:nvGraphicFramePr>
        <p:xfrm>
          <a:off x="2289000" y="1244200"/>
          <a:ext cx="7614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8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1303890723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1,000s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tenths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34852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2:2</a:t>
            </a:r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B9F93E35-508E-49AE-8CCD-9ACA3A470457}"/>
              </a:ext>
            </a:extLst>
          </p:cNvPr>
          <p:cNvGraphicFramePr>
            <a:graphicFrameLocks noGrp="1"/>
          </p:cNvGraphicFramePr>
          <p:nvPr/>
        </p:nvGraphicFramePr>
        <p:xfrm>
          <a:off x="2289000" y="2038975"/>
          <a:ext cx="7614000" cy="39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8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1303890723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88758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92545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12296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5869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244687"/>
                  </a:ext>
                </a:extLst>
              </a:tr>
            </a:tbl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AAA70720-C0BE-45B1-8F2B-F2565548F7BE}"/>
              </a:ext>
            </a:extLst>
          </p:cNvPr>
          <p:cNvSpPr txBox="1"/>
          <p:nvPr/>
        </p:nvSpPr>
        <p:spPr bwMode="auto">
          <a:xfrm>
            <a:off x="2874691" y="220638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CD83F1A-B911-48BB-9075-4EF8A69244BF}"/>
              </a:ext>
            </a:extLst>
          </p:cNvPr>
          <p:cNvSpPr txBox="1"/>
          <p:nvPr/>
        </p:nvSpPr>
        <p:spPr bwMode="auto">
          <a:xfrm>
            <a:off x="4396309" y="2997901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D6827F7-FBA8-4303-BBF3-7AA0E2B5A876}"/>
              </a:ext>
            </a:extLst>
          </p:cNvPr>
          <p:cNvSpPr txBox="1"/>
          <p:nvPr/>
        </p:nvSpPr>
        <p:spPr bwMode="auto">
          <a:xfrm>
            <a:off x="5920313" y="3790524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63A041D-630A-4487-A583-EC20DA25ECAD}"/>
              </a:ext>
            </a:extLst>
          </p:cNvPr>
          <p:cNvSpPr txBox="1"/>
          <p:nvPr/>
        </p:nvSpPr>
        <p:spPr bwMode="auto">
          <a:xfrm>
            <a:off x="7444317" y="4584424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150F06C-9A2D-448B-8E3A-A3111D35E58C}"/>
              </a:ext>
            </a:extLst>
          </p:cNvPr>
          <p:cNvSpPr txBox="1"/>
          <p:nvPr/>
        </p:nvSpPr>
        <p:spPr bwMode="auto">
          <a:xfrm>
            <a:off x="8965412" y="5373444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236D14-F091-4C9E-B035-0ED9AD267ED1}"/>
              </a:ext>
            </a:extLst>
          </p:cNvPr>
          <p:cNvGrpSpPr/>
          <p:nvPr/>
        </p:nvGrpSpPr>
        <p:grpSpPr>
          <a:xfrm>
            <a:off x="4396310" y="2206382"/>
            <a:ext cx="4920481" cy="2839707"/>
            <a:chOff x="2872309" y="2206381"/>
            <a:chExt cx="4920481" cy="283970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D918F50-A8F6-4B92-A736-5531C7A2E2E9}"/>
                </a:ext>
              </a:extLst>
            </p:cNvPr>
            <p:cNvSpPr txBox="1"/>
            <p:nvPr/>
          </p:nvSpPr>
          <p:spPr bwMode="auto">
            <a:xfrm>
              <a:off x="2872309" y="2206381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DD383AB-D688-4FA2-99BF-8A9806610EAB}"/>
                </a:ext>
              </a:extLst>
            </p:cNvPr>
            <p:cNvSpPr txBox="1"/>
            <p:nvPr/>
          </p:nvSpPr>
          <p:spPr bwMode="auto">
            <a:xfrm>
              <a:off x="4396313" y="2206381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DD60FD8-561F-45A6-BBA6-0E378B0B0A16}"/>
                </a:ext>
              </a:extLst>
            </p:cNvPr>
            <p:cNvSpPr txBox="1"/>
            <p:nvPr/>
          </p:nvSpPr>
          <p:spPr bwMode="auto">
            <a:xfrm>
              <a:off x="5920317" y="2206381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02434A9-1070-49C0-8AD8-37D190DB5CA4}"/>
                </a:ext>
              </a:extLst>
            </p:cNvPr>
            <p:cNvSpPr txBox="1"/>
            <p:nvPr/>
          </p:nvSpPr>
          <p:spPr bwMode="auto">
            <a:xfrm>
              <a:off x="7441412" y="2206381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E73D301-2C93-4C96-92AE-E4A6A3BD6774}"/>
                </a:ext>
              </a:extLst>
            </p:cNvPr>
            <p:cNvSpPr txBox="1"/>
            <p:nvPr/>
          </p:nvSpPr>
          <p:spPr bwMode="auto">
            <a:xfrm>
              <a:off x="4396313" y="2997900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6EA1D35-EB9E-4D4B-B590-5B13093F2053}"/>
                </a:ext>
              </a:extLst>
            </p:cNvPr>
            <p:cNvSpPr txBox="1"/>
            <p:nvPr/>
          </p:nvSpPr>
          <p:spPr bwMode="auto">
            <a:xfrm>
              <a:off x="5920317" y="2997900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9A854FC-CA99-4026-A2E3-E263F632DC9A}"/>
                </a:ext>
              </a:extLst>
            </p:cNvPr>
            <p:cNvSpPr txBox="1"/>
            <p:nvPr/>
          </p:nvSpPr>
          <p:spPr bwMode="auto">
            <a:xfrm>
              <a:off x="7441412" y="2997900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8F93958-63C3-4A22-8C83-EDA1CCF3BB62}"/>
                </a:ext>
              </a:extLst>
            </p:cNvPr>
            <p:cNvSpPr txBox="1"/>
            <p:nvPr/>
          </p:nvSpPr>
          <p:spPr bwMode="auto">
            <a:xfrm>
              <a:off x="5920317" y="3790523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68384CE-DF02-43DF-B842-9EC00208C7B9}"/>
                </a:ext>
              </a:extLst>
            </p:cNvPr>
            <p:cNvSpPr txBox="1"/>
            <p:nvPr/>
          </p:nvSpPr>
          <p:spPr bwMode="auto">
            <a:xfrm>
              <a:off x="7441412" y="3790523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B1197C3-33E4-4911-B25F-C8BA0ACD5E9F}"/>
                </a:ext>
              </a:extLst>
            </p:cNvPr>
            <p:cNvSpPr txBox="1"/>
            <p:nvPr/>
          </p:nvSpPr>
          <p:spPr bwMode="auto">
            <a:xfrm>
              <a:off x="7441412" y="4584423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DDA88759-8667-4AA1-92C8-297A858A74A9}"/>
              </a:ext>
            </a:extLst>
          </p:cNvPr>
          <p:cNvSpPr txBox="1"/>
          <p:nvPr/>
        </p:nvSpPr>
        <p:spPr bwMode="auto">
          <a:xfrm>
            <a:off x="7444317" y="5373444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93D6A4-5B1A-408A-92A9-C3F68FD897AA}"/>
              </a:ext>
            </a:extLst>
          </p:cNvPr>
          <p:cNvGrpSpPr/>
          <p:nvPr/>
        </p:nvGrpSpPr>
        <p:grpSpPr>
          <a:xfrm>
            <a:off x="8212306" y="2267789"/>
            <a:ext cx="338554" cy="3624750"/>
            <a:chOff x="6688306" y="2267789"/>
            <a:chExt cx="338554" cy="362475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4E5DA76-7E81-420B-9DAC-5D503C5262B3}"/>
                </a:ext>
              </a:extLst>
            </p:cNvPr>
            <p:cNvSpPr txBox="1"/>
            <p:nvPr/>
          </p:nvSpPr>
          <p:spPr bwMode="auto">
            <a:xfrm>
              <a:off x="6688306" y="2267789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Calibri" panose="020F0502020204030204" pitchFamily="34" charset="0"/>
                  <a:ea typeface="Myriad Pro Semibold" charset="0"/>
                  <a:cs typeface="Calibri" panose="020F0502020204030204" pitchFamily="34" charset="0"/>
                </a:rPr>
                <a:t>•</a:t>
              </a:r>
              <a:endParaRPr lang="en-GB" sz="2400" dirty="0"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51C5397-79B4-4BF0-9AB9-F75B306F9CCC}"/>
                </a:ext>
              </a:extLst>
            </p:cNvPr>
            <p:cNvSpPr txBox="1"/>
            <p:nvPr/>
          </p:nvSpPr>
          <p:spPr bwMode="auto">
            <a:xfrm>
              <a:off x="6688306" y="3058641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Calibri" panose="020F0502020204030204" pitchFamily="34" charset="0"/>
                  <a:ea typeface="Myriad Pro Semibold" charset="0"/>
                  <a:cs typeface="Calibri" panose="020F0502020204030204" pitchFamily="34" charset="0"/>
                </a:rPr>
                <a:t>•</a:t>
              </a:r>
              <a:endParaRPr lang="en-GB" sz="2400" dirty="0"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9FEA3ED-27B6-472B-90DB-F269A5B4213C}"/>
                </a:ext>
              </a:extLst>
            </p:cNvPr>
            <p:cNvSpPr txBox="1"/>
            <p:nvPr/>
          </p:nvSpPr>
          <p:spPr bwMode="auto">
            <a:xfrm>
              <a:off x="6688306" y="3852436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Calibri" panose="020F0502020204030204" pitchFamily="34" charset="0"/>
                  <a:ea typeface="Myriad Pro Semibold" charset="0"/>
                  <a:cs typeface="Calibri" panose="020F0502020204030204" pitchFamily="34" charset="0"/>
                </a:rPr>
                <a:t>•</a:t>
              </a:r>
              <a:endParaRPr lang="en-GB" sz="2400" dirty="0"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12A2E09-1FD4-4CD6-AF94-3ECBC675DD3B}"/>
                </a:ext>
              </a:extLst>
            </p:cNvPr>
            <p:cNvSpPr txBox="1"/>
            <p:nvPr/>
          </p:nvSpPr>
          <p:spPr bwMode="auto">
            <a:xfrm>
              <a:off x="6688306" y="4646218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Calibri" panose="020F0502020204030204" pitchFamily="34" charset="0"/>
                  <a:ea typeface="Myriad Pro Semibold" charset="0"/>
                  <a:cs typeface="Calibri" panose="020F0502020204030204" pitchFamily="34" charset="0"/>
                </a:rPr>
                <a:t>•</a:t>
              </a:r>
              <a:endParaRPr lang="en-GB" sz="2400" dirty="0"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E10A890-99F2-4D19-83D8-3A91C22FDF07}"/>
                </a:ext>
              </a:extLst>
            </p:cNvPr>
            <p:cNvSpPr txBox="1"/>
            <p:nvPr/>
          </p:nvSpPr>
          <p:spPr bwMode="auto">
            <a:xfrm>
              <a:off x="6688306" y="543087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Calibri" panose="020F0502020204030204" pitchFamily="34" charset="0"/>
                  <a:ea typeface="Myriad Pro Semibold" charset="0"/>
                  <a:cs typeface="Calibri" panose="020F0502020204030204" pitchFamily="34" charset="0"/>
                </a:rPr>
                <a:t>•</a:t>
              </a:r>
              <a:endParaRPr lang="en-GB" sz="2400" dirty="0"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319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71" grpId="0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6:1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D8047E4-E8F1-41E7-A451-D04301914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389" y="963743"/>
            <a:ext cx="5873225" cy="49305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1EFA3B-71D3-4BE1-A941-8283D19EAD58}"/>
              </a:ext>
            </a:extLst>
          </p:cNvPr>
          <p:cNvSpPr/>
          <p:nvPr/>
        </p:nvSpPr>
        <p:spPr bwMode="auto">
          <a:xfrm>
            <a:off x="2846963" y="2529192"/>
            <a:ext cx="6653719" cy="17509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CB7D60-42BB-45E6-BB6A-D7BBFCF253BE}"/>
              </a:ext>
            </a:extLst>
          </p:cNvPr>
          <p:cNvSpPr/>
          <p:nvPr/>
        </p:nvSpPr>
        <p:spPr bwMode="auto">
          <a:xfrm>
            <a:off x="2846962" y="4384610"/>
            <a:ext cx="6653719" cy="17509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84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6:1</a:t>
            </a:r>
          </a:p>
        </p:txBody>
      </p:sp>
      <p:pic>
        <p:nvPicPr>
          <p:cNvPr id="6" name="Picture 5" descr="A close up of a calculator&#10;&#10;Description generated with high confidence">
            <a:extLst>
              <a:ext uri="{FF2B5EF4-FFF2-40B4-BE49-F238E27FC236}">
                <a16:creationId xmlns:a16="http://schemas.microsoft.com/office/drawing/2014/main" id="{BE831669-14BE-4FC5-A7F7-CE8D3D4C10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7877" y="1800339"/>
            <a:ext cx="1475218" cy="35416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E11903-67E7-4531-95D1-5C2D9F501C2D}"/>
              </a:ext>
            </a:extLst>
          </p:cNvPr>
          <p:cNvSpPr txBox="1"/>
          <p:nvPr/>
        </p:nvSpPr>
        <p:spPr bwMode="auto">
          <a:xfrm>
            <a:off x="4926151" y="984337"/>
            <a:ext cx="8370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0.06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D239A7-D2A2-477D-A394-3133469D68B8}"/>
              </a:ext>
            </a:extLst>
          </p:cNvPr>
          <p:cNvSpPr/>
          <p:nvPr/>
        </p:nvSpPr>
        <p:spPr>
          <a:xfrm>
            <a:off x="5569148" y="984336"/>
            <a:ext cx="47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</a:t>
            </a:r>
            <a:endParaRPr lang="en-GB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831BCF-2014-4489-8711-9F59622473CE}"/>
              </a:ext>
            </a:extLst>
          </p:cNvPr>
          <p:cNvSpPr/>
          <p:nvPr/>
        </p:nvSpPr>
        <p:spPr>
          <a:xfrm>
            <a:off x="5839680" y="984335"/>
            <a:ext cx="752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0.04</a:t>
            </a:r>
            <a:endParaRPr lang="en-GB" dirty="0"/>
          </a:p>
        </p:txBody>
      </p:sp>
      <p:pic>
        <p:nvPicPr>
          <p:cNvPr id="11" name="Picture 10" descr="A close up of a calculator&#10;&#10;Description generated with high confidence">
            <a:extLst>
              <a:ext uri="{FF2B5EF4-FFF2-40B4-BE49-F238E27FC236}">
                <a16:creationId xmlns:a16="http://schemas.microsoft.com/office/drawing/2014/main" id="{37B724CD-7375-409F-9328-AF6204BFDF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2959" y="1800339"/>
            <a:ext cx="288757" cy="3541683"/>
          </a:xfrm>
          <a:prstGeom prst="rect">
            <a:avLst/>
          </a:prstGeom>
        </p:spPr>
      </p:pic>
      <p:pic>
        <p:nvPicPr>
          <p:cNvPr id="12" name="Picture 11" descr="A close up of a calculator&#10;&#10;Description generated with high confidence">
            <a:extLst>
              <a:ext uri="{FF2B5EF4-FFF2-40B4-BE49-F238E27FC236}">
                <a16:creationId xmlns:a16="http://schemas.microsoft.com/office/drawing/2014/main" id="{A901C1BD-616D-4178-A335-C6BCF8387D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7595" y="1800339"/>
            <a:ext cx="1752468" cy="35416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E14C429-D4FC-4399-8F70-40C868535984}"/>
              </a:ext>
            </a:extLst>
          </p:cNvPr>
          <p:cNvSpPr/>
          <p:nvPr/>
        </p:nvSpPr>
        <p:spPr bwMode="auto">
          <a:xfrm>
            <a:off x="7089775" y="1844676"/>
            <a:ext cx="623942" cy="6097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pic>
        <p:nvPicPr>
          <p:cNvPr id="14" name="Picture 13" descr="A close up of a calculator&#10;&#10;Description generated with high confidence">
            <a:extLst>
              <a:ext uri="{FF2B5EF4-FFF2-40B4-BE49-F238E27FC236}">
                <a16:creationId xmlns:a16="http://schemas.microsoft.com/office/drawing/2014/main" id="{E0F769AE-DAA8-423C-AB2B-4828C973C1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9775" y="1844676"/>
            <a:ext cx="603612" cy="60976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3D335AF-DB08-4400-94BE-08427BE3C611}"/>
              </a:ext>
            </a:extLst>
          </p:cNvPr>
          <p:cNvSpPr/>
          <p:nvPr/>
        </p:nvSpPr>
        <p:spPr bwMode="auto">
          <a:xfrm>
            <a:off x="7099930" y="2540001"/>
            <a:ext cx="623942" cy="6097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AF0F4E-2A96-4F11-9AC1-41EC3F9A379F}"/>
              </a:ext>
            </a:extLst>
          </p:cNvPr>
          <p:cNvSpPr/>
          <p:nvPr/>
        </p:nvSpPr>
        <p:spPr bwMode="auto">
          <a:xfrm>
            <a:off x="7089951" y="3225166"/>
            <a:ext cx="623942" cy="6097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89FBFC-98B7-4711-BDDB-42C10E35D7E8}"/>
              </a:ext>
            </a:extLst>
          </p:cNvPr>
          <p:cNvSpPr/>
          <p:nvPr/>
        </p:nvSpPr>
        <p:spPr bwMode="auto">
          <a:xfrm>
            <a:off x="7094855" y="3904706"/>
            <a:ext cx="623942" cy="6097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pic>
        <p:nvPicPr>
          <p:cNvPr id="18" name="Picture 17" descr="A close up of a calculator&#10;&#10;Description generated with high confidence">
            <a:extLst>
              <a:ext uri="{FF2B5EF4-FFF2-40B4-BE49-F238E27FC236}">
                <a16:creationId xmlns:a16="http://schemas.microsoft.com/office/drawing/2014/main" id="{8E735841-0C1B-4B25-95D3-D80DE76EB87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4860" y="2524215"/>
            <a:ext cx="603612" cy="625552"/>
          </a:xfrm>
          <a:prstGeom prst="rect">
            <a:avLst/>
          </a:prstGeom>
        </p:spPr>
      </p:pic>
      <p:pic>
        <p:nvPicPr>
          <p:cNvPr id="19" name="Picture 18" descr="A close up of a calculator&#10;&#10;Description generated with high confidence">
            <a:extLst>
              <a:ext uri="{FF2B5EF4-FFF2-40B4-BE49-F238E27FC236}">
                <a16:creationId xmlns:a16="http://schemas.microsoft.com/office/drawing/2014/main" id="{6814B454-7FAD-454C-8C0B-656D4561BDF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4855" y="3219540"/>
            <a:ext cx="603612" cy="615392"/>
          </a:xfrm>
          <a:prstGeom prst="rect">
            <a:avLst/>
          </a:prstGeom>
        </p:spPr>
      </p:pic>
      <p:pic>
        <p:nvPicPr>
          <p:cNvPr id="20" name="Picture 19" descr="A close up of a calculator&#10;&#10;Description generated with high confidence">
            <a:extLst>
              <a:ext uri="{FF2B5EF4-FFF2-40B4-BE49-F238E27FC236}">
                <a16:creationId xmlns:a16="http://schemas.microsoft.com/office/drawing/2014/main" id="{4C996094-EB5C-4ED0-9C61-931E98D25FA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4850" y="3899080"/>
            <a:ext cx="603612" cy="61539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A57D9D8-F1D7-4158-BBDE-8F6C8FEA4FA2}"/>
              </a:ext>
            </a:extLst>
          </p:cNvPr>
          <p:cNvSpPr/>
          <p:nvPr/>
        </p:nvSpPr>
        <p:spPr>
          <a:xfrm>
            <a:off x="6433735" y="984336"/>
            <a:ext cx="47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</a:t>
            </a:r>
            <a:endParaRPr lang="en-GB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57BA89-7069-4581-B4E6-B9150D5B3071}"/>
              </a:ext>
            </a:extLst>
          </p:cNvPr>
          <p:cNvSpPr/>
          <p:nvPr/>
        </p:nvSpPr>
        <p:spPr>
          <a:xfrm>
            <a:off x="6704267" y="984335"/>
            <a:ext cx="585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60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L -0.21276 0.1013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38" y="506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0139 L -0.21354 0.1030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506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0139 L -0.21354 0.1013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50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-0.21354 0.1013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21" grpId="0"/>
      <p:bldP spid="22" grpId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6:1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3EA9FF-C00E-4271-8735-6F4F027A4AD7}"/>
              </a:ext>
            </a:extLst>
          </p:cNvPr>
          <p:cNvSpPr txBox="1"/>
          <p:nvPr/>
        </p:nvSpPr>
        <p:spPr bwMode="auto">
          <a:xfrm>
            <a:off x="4849947" y="984337"/>
            <a:ext cx="8370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0.12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6E9A7F-1C49-484D-BBBF-682C7EA2389F}"/>
              </a:ext>
            </a:extLst>
          </p:cNvPr>
          <p:cNvSpPr/>
          <p:nvPr/>
        </p:nvSpPr>
        <p:spPr>
          <a:xfrm>
            <a:off x="5492945" y="984336"/>
            <a:ext cx="47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−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  <a:endParaRPr lang="en-GB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300747-97F5-4251-BA6B-22E09879C022}"/>
              </a:ext>
            </a:extLst>
          </p:cNvPr>
          <p:cNvSpPr/>
          <p:nvPr/>
        </p:nvSpPr>
        <p:spPr>
          <a:xfrm>
            <a:off x="5763477" y="984335"/>
            <a:ext cx="752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0.05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0D359-7165-46BC-9CC9-471110AB7699}"/>
              </a:ext>
            </a:extLst>
          </p:cNvPr>
          <p:cNvSpPr/>
          <p:nvPr/>
        </p:nvSpPr>
        <p:spPr>
          <a:xfrm>
            <a:off x="6357532" y="984336"/>
            <a:ext cx="47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</a:t>
            </a:r>
            <a:endParaRPr lang="en-GB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10D285-94BF-43A4-9F24-2AD4851F5958}"/>
              </a:ext>
            </a:extLst>
          </p:cNvPr>
          <p:cNvSpPr/>
          <p:nvPr/>
        </p:nvSpPr>
        <p:spPr>
          <a:xfrm>
            <a:off x="6628064" y="984335"/>
            <a:ext cx="752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0.07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E979FE-3BCF-4839-88F6-466814FA4E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2577" y="1791527"/>
            <a:ext cx="3350668" cy="35264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A69E9D-809D-4FDA-8891-839F1AE1ECB9}"/>
              </a:ext>
            </a:extLst>
          </p:cNvPr>
          <p:cNvSpPr/>
          <p:nvPr/>
        </p:nvSpPr>
        <p:spPr bwMode="auto">
          <a:xfrm>
            <a:off x="4567978" y="1816928"/>
            <a:ext cx="642632" cy="63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A5E5EB-0DD1-427B-B49A-D467B22E9DAD}"/>
              </a:ext>
            </a:extLst>
          </p:cNvPr>
          <p:cNvSpPr/>
          <p:nvPr/>
        </p:nvSpPr>
        <p:spPr bwMode="auto">
          <a:xfrm>
            <a:off x="5252320" y="1825395"/>
            <a:ext cx="642632" cy="63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430207-0D18-41C5-82FE-14F16BCB003F}"/>
              </a:ext>
            </a:extLst>
          </p:cNvPr>
          <p:cNvSpPr/>
          <p:nvPr/>
        </p:nvSpPr>
        <p:spPr bwMode="auto">
          <a:xfrm>
            <a:off x="4567978" y="2506197"/>
            <a:ext cx="642632" cy="63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FF5C40-290D-4859-908A-B9CB6AF71667}"/>
              </a:ext>
            </a:extLst>
          </p:cNvPr>
          <p:cNvSpPr/>
          <p:nvPr/>
        </p:nvSpPr>
        <p:spPr bwMode="auto">
          <a:xfrm>
            <a:off x="5252320" y="2514664"/>
            <a:ext cx="642632" cy="63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F15F35-883B-4982-9CE1-9B9FF5974DCF}"/>
              </a:ext>
            </a:extLst>
          </p:cNvPr>
          <p:cNvSpPr/>
          <p:nvPr/>
        </p:nvSpPr>
        <p:spPr bwMode="auto">
          <a:xfrm>
            <a:off x="4567978" y="3212400"/>
            <a:ext cx="642632" cy="63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E209AE-8647-46D2-A733-7045F4D96B1F}"/>
              </a:ext>
            </a:extLst>
          </p:cNvPr>
          <p:cNvSpPr/>
          <p:nvPr/>
        </p:nvSpPr>
        <p:spPr bwMode="auto">
          <a:xfrm>
            <a:off x="5252320" y="3220867"/>
            <a:ext cx="642632" cy="63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CB2CDB-1310-46F2-B870-FD44730ADFF7}"/>
              </a:ext>
            </a:extLst>
          </p:cNvPr>
          <p:cNvSpPr/>
          <p:nvPr/>
        </p:nvSpPr>
        <p:spPr bwMode="auto">
          <a:xfrm>
            <a:off x="4567978" y="3872737"/>
            <a:ext cx="642632" cy="63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92E8E6-A85E-44E5-8DDF-5207BBDB27B7}"/>
              </a:ext>
            </a:extLst>
          </p:cNvPr>
          <p:cNvSpPr/>
          <p:nvPr/>
        </p:nvSpPr>
        <p:spPr bwMode="auto">
          <a:xfrm>
            <a:off x="5252320" y="3881204"/>
            <a:ext cx="642632" cy="63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96B7D8-2BEA-42FF-A5EA-6A11C09440FF}"/>
              </a:ext>
            </a:extLst>
          </p:cNvPr>
          <p:cNvSpPr/>
          <p:nvPr/>
        </p:nvSpPr>
        <p:spPr bwMode="auto">
          <a:xfrm>
            <a:off x="4567978" y="4578414"/>
            <a:ext cx="642632" cy="63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B809B5-D33B-4914-B33D-CF4771C85E45}"/>
              </a:ext>
            </a:extLst>
          </p:cNvPr>
          <p:cNvSpPr/>
          <p:nvPr/>
        </p:nvSpPr>
        <p:spPr bwMode="auto">
          <a:xfrm>
            <a:off x="5252320" y="4586881"/>
            <a:ext cx="642632" cy="63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C4AC20-3FAD-4304-8937-F65428279A50}"/>
              </a:ext>
            </a:extLst>
          </p:cNvPr>
          <p:cNvSpPr/>
          <p:nvPr/>
        </p:nvSpPr>
        <p:spPr bwMode="auto">
          <a:xfrm>
            <a:off x="6325714" y="1845984"/>
            <a:ext cx="642632" cy="63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FBBEDB-BDC7-4B98-A389-1CFB79A6D0BA}"/>
              </a:ext>
            </a:extLst>
          </p:cNvPr>
          <p:cNvSpPr/>
          <p:nvPr/>
        </p:nvSpPr>
        <p:spPr bwMode="auto">
          <a:xfrm>
            <a:off x="6325714" y="2513507"/>
            <a:ext cx="642632" cy="63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AAC6661-8E8A-406A-904C-F891BEBCAD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3114" y="1857376"/>
            <a:ext cx="602095" cy="6149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75775FB-E313-41AD-8B06-5C7329ACCC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3114" y="2512778"/>
            <a:ext cx="602095" cy="6234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D029178-1C77-425C-B0A7-D8A0E36901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3113" y="3211874"/>
            <a:ext cx="602095" cy="6108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D988DE3-F500-487A-A494-C444598C1F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6239" y="3211873"/>
            <a:ext cx="602095" cy="6108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0B4E41B-98B3-4035-B47B-B8B443F273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9987" y="3898375"/>
            <a:ext cx="602095" cy="6043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A7FEEE9-5AEA-4110-B8EB-114DE4A486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8722" y="4578414"/>
            <a:ext cx="602095" cy="63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649C8A7-FF51-4FD5-A1AE-C69CA4C6054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2114" y="4578414"/>
            <a:ext cx="608445" cy="63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4012916-9621-4346-8114-2F763A51C56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720" y="3898375"/>
            <a:ext cx="608445" cy="6043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44193C0-CC1B-4E70-B9B4-DEF3FE006EB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720" y="3220342"/>
            <a:ext cx="608445" cy="5936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063AE09-5565-4827-B2E1-70CB19C212C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8037" y="2512778"/>
            <a:ext cx="608445" cy="62341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FBA8E0C-46D3-45AA-B514-818BEEBB04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719" y="1845984"/>
            <a:ext cx="608445" cy="61787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B833AA5-0533-459C-8641-C76FD6F6ADB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5714" y="1850218"/>
            <a:ext cx="614836" cy="61787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F599B45-A0C2-45FF-8FEA-3C768AE7C04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5714" y="2530441"/>
            <a:ext cx="614836" cy="60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1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 build="allAtOnce"/>
      <p:bldP spid="6" grpId="0"/>
      <p:bldP spid="7" grpId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6:1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B44DAC-826B-47C1-BE31-DA48F4272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18" y="4225518"/>
            <a:ext cx="2858053" cy="364115"/>
          </a:xfrm>
          <a:prstGeom prst="rect">
            <a:avLst/>
          </a:prstGeom>
        </p:spPr>
      </p:pic>
      <p:pic>
        <p:nvPicPr>
          <p:cNvPr id="4" name="Picture 3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DFAFA3DD-CB77-49BE-90B1-A8702BD11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57" y="4204270"/>
            <a:ext cx="3601247" cy="1451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0CE12-76BD-4054-8722-5CDDF70B63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39" y="2070754"/>
            <a:ext cx="3601247" cy="2518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70FA80-B61D-4FE9-B4A1-28B020F0A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436" y="2064472"/>
            <a:ext cx="3591271" cy="35912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D70118-983B-4773-86BC-4E6B05731ECA}"/>
              </a:ext>
            </a:extLst>
          </p:cNvPr>
          <p:cNvSpPr txBox="1"/>
          <p:nvPr/>
        </p:nvSpPr>
        <p:spPr bwMode="auto">
          <a:xfrm>
            <a:off x="4873559" y="98433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6A3AF0-82A7-40D4-ABC9-170BC01FE7F8}"/>
              </a:ext>
            </a:extLst>
          </p:cNvPr>
          <p:cNvSpPr/>
          <p:nvPr/>
        </p:nvSpPr>
        <p:spPr>
          <a:xfrm>
            <a:off x="5095905" y="984336"/>
            <a:ext cx="47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=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  <a:endParaRPr lang="en-GB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FD089A-ACC9-4B9E-8BDC-8656821E9782}"/>
              </a:ext>
            </a:extLst>
          </p:cNvPr>
          <p:cNvSpPr/>
          <p:nvPr/>
        </p:nvSpPr>
        <p:spPr>
          <a:xfrm>
            <a:off x="5366437" y="984335"/>
            <a:ext cx="752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0.62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120F74-CE29-477A-A6F5-D4C524C39F5A}"/>
              </a:ext>
            </a:extLst>
          </p:cNvPr>
          <p:cNvSpPr/>
          <p:nvPr/>
        </p:nvSpPr>
        <p:spPr>
          <a:xfrm>
            <a:off x="5999177" y="984336"/>
            <a:ext cx="47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</a:t>
            </a:r>
            <a:endParaRPr lang="en-GB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227F0B-1883-41A2-B7D0-B79F1EE50B40}"/>
              </a:ext>
            </a:extLst>
          </p:cNvPr>
          <p:cNvSpPr/>
          <p:nvPr/>
        </p:nvSpPr>
        <p:spPr>
          <a:xfrm>
            <a:off x="6370719" y="984335"/>
            <a:ext cx="322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?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A764A3-6B5C-4D63-B9B5-AF869FD862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84" y="3363266"/>
            <a:ext cx="4124974" cy="9377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336A6C-B5D4-4DDC-97CB-8F0D7211BF9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9706" y="2056001"/>
            <a:ext cx="488471" cy="21695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95CA31-BF40-4D19-937F-8759D0696ED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9705" y="4219234"/>
            <a:ext cx="488471" cy="3641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1E9703-246E-4C7A-AF43-1734E9CFF84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12"/>
          <a:stretch/>
        </p:blipFill>
        <p:spPr>
          <a:xfrm>
            <a:off x="5527588" y="4583351"/>
            <a:ext cx="488471" cy="109165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9BD5676-BAC9-4031-AD98-BBE023B127A6}"/>
              </a:ext>
            </a:extLst>
          </p:cNvPr>
          <p:cNvSpPr/>
          <p:nvPr/>
        </p:nvSpPr>
        <p:spPr>
          <a:xfrm>
            <a:off x="6269709" y="985775"/>
            <a:ext cx="75212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0.38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AB8D8D-AC82-496E-88DE-55E8A197B7A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5533" y="3860800"/>
            <a:ext cx="753535" cy="35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4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BBCBC-FE93-413E-A817-DBF64E71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5NF-3 Scaling number facts by 0.1 or 0.01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2C0F8F5-CE20-4A67-8983-C2B031DBCE72}"/>
              </a:ext>
            </a:extLst>
          </p:cNvPr>
          <p:cNvGrpSpPr/>
          <p:nvPr/>
        </p:nvGrpSpPr>
        <p:grpSpPr>
          <a:xfrm>
            <a:off x="1817865" y="1549989"/>
            <a:ext cx="2995728" cy="3150001"/>
            <a:chOff x="2771799" y="1484313"/>
            <a:chExt cx="2995728" cy="3150001"/>
          </a:xfrm>
        </p:grpSpPr>
        <p:pic>
          <p:nvPicPr>
            <p:cNvPr id="4" name="Picture 3" descr="A picture containing sitting, indoor, window, looking  Description automatically generated">
              <a:extLst>
                <a:ext uri="{FF2B5EF4-FFF2-40B4-BE49-F238E27FC236}">
                  <a16:creationId xmlns:a16="http://schemas.microsoft.com/office/drawing/2014/main" id="{4498BE7B-7E1E-4065-A235-DB4C75444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30282" y="2425830"/>
              <a:ext cx="3150000" cy="1266965"/>
            </a:xfrm>
            <a:prstGeom prst="rect">
              <a:avLst/>
            </a:prstGeom>
          </p:spPr>
        </p:pic>
        <p:pic>
          <p:nvPicPr>
            <p:cNvPr id="5" name="Picture 4" descr="A picture containing sitting, indoor, window, looking  Description automatically generated">
              <a:extLst>
                <a:ext uri="{FF2B5EF4-FFF2-40B4-BE49-F238E27FC236}">
                  <a16:creationId xmlns:a16="http://schemas.microsoft.com/office/drawing/2014/main" id="{103FEE74-0152-4073-8926-3318DA212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559045" y="2425831"/>
              <a:ext cx="3150000" cy="1266965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4F50D99-A4DE-4F20-B0BD-B87450CFD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8876" y="1595675"/>
            <a:ext cx="550800" cy="550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D4A821-3DEE-4A23-8164-1ABC3EA35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9530" y="1595675"/>
            <a:ext cx="550800" cy="550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C758AE-98C2-483C-BAD8-9CF09ADCFE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8876" y="2225675"/>
            <a:ext cx="550800" cy="550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30915A-139B-46DD-BDF2-53A663581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9530" y="2225675"/>
            <a:ext cx="550800" cy="550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B87810-1D41-41C0-9AED-22E6CD1D8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8876" y="2855675"/>
            <a:ext cx="550800" cy="550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83168D8-FA14-439A-9F42-54E2558C88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9530" y="2855675"/>
            <a:ext cx="550800" cy="550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C412BB-1EDA-4CCC-8785-A3C384E3F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4536" y="3463429"/>
            <a:ext cx="550800" cy="550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750A0A-298E-4823-B2C5-773F19643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8876" y="4097331"/>
            <a:ext cx="550800" cy="550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9C4956-0C71-4D42-88F9-4CBBAB8C65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6529" y="1596818"/>
            <a:ext cx="550800" cy="5485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C47D067-D0F1-4E6C-8A4D-0AFA645E2A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6529" y="2226818"/>
            <a:ext cx="550800" cy="5485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511C3F-D5D5-4121-A731-01F25967CD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6529" y="2856818"/>
            <a:ext cx="550800" cy="5485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F14E789-5A3C-4A88-AF90-0A31DC2B09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6529" y="3464572"/>
            <a:ext cx="550800" cy="5485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D4B6B7D-F5BD-4265-9E37-BA39C683A2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6529" y="4098474"/>
            <a:ext cx="550800" cy="5485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5DAED85-9F3F-4121-8D68-51FADF3511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5729" y="1596818"/>
            <a:ext cx="550800" cy="54851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CC2BC58-4E49-4A75-8E95-7EBBD7E0F243}"/>
              </a:ext>
            </a:extLst>
          </p:cNvPr>
          <p:cNvSpPr/>
          <p:nvPr/>
        </p:nvSpPr>
        <p:spPr>
          <a:xfrm>
            <a:off x="3180807" y="4795411"/>
            <a:ext cx="1335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 + 6 = 14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6529D23-165F-4205-9CCE-EC20A2A8714D}"/>
              </a:ext>
            </a:extLst>
          </p:cNvPr>
          <p:cNvSpPr/>
          <p:nvPr/>
        </p:nvSpPr>
        <p:spPr>
          <a:xfrm>
            <a:off x="3908037" y="4795411"/>
            <a:ext cx="70866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6A525C1-83B3-4D51-9AD0-6CAFC6A3F44D}"/>
              </a:ext>
            </a:extLst>
          </p:cNvPr>
          <p:cNvSpPr/>
          <p:nvPr/>
        </p:nvSpPr>
        <p:spPr>
          <a:xfrm>
            <a:off x="1479309" y="1343184"/>
            <a:ext cx="3657600" cy="3521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7731926-D47E-4113-A19B-EE049EDED6C5}"/>
              </a:ext>
            </a:extLst>
          </p:cNvPr>
          <p:cNvGrpSpPr/>
          <p:nvPr/>
        </p:nvGrpSpPr>
        <p:grpSpPr>
          <a:xfrm>
            <a:off x="1817865" y="1549989"/>
            <a:ext cx="2995728" cy="3150001"/>
            <a:chOff x="2771799" y="1484313"/>
            <a:chExt cx="2995728" cy="3150001"/>
          </a:xfrm>
        </p:grpSpPr>
        <p:pic>
          <p:nvPicPr>
            <p:cNvPr id="33" name="Picture 32" descr="A picture containing sitting, indoor, window, looking  Description automatically generated">
              <a:extLst>
                <a:ext uri="{FF2B5EF4-FFF2-40B4-BE49-F238E27FC236}">
                  <a16:creationId xmlns:a16="http://schemas.microsoft.com/office/drawing/2014/main" id="{A1602D2A-7996-4C78-B4D1-E30D2B4E7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30282" y="2425830"/>
              <a:ext cx="3150000" cy="1266965"/>
            </a:xfrm>
            <a:prstGeom prst="rect">
              <a:avLst/>
            </a:prstGeom>
          </p:spPr>
        </p:pic>
        <p:pic>
          <p:nvPicPr>
            <p:cNvPr id="34" name="Picture 33" descr="A picture containing sitting, indoor, window, looking  Description automatically generated">
              <a:extLst>
                <a:ext uri="{FF2B5EF4-FFF2-40B4-BE49-F238E27FC236}">
                  <a16:creationId xmlns:a16="http://schemas.microsoft.com/office/drawing/2014/main" id="{2D9F06E5-257C-4D01-997C-1923CD3D9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559045" y="2425831"/>
              <a:ext cx="3150000" cy="1266965"/>
            </a:xfrm>
            <a:prstGeom prst="rect">
              <a:avLst/>
            </a:prstGeom>
          </p:spPr>
        </p:pic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D3BC439A-E026-4A6F-8EAA-AE493B1924C1}"/>
              </a:ext>
            </a:extLst>
          </p:cNvPr>
          <p:cNvSpPr/>
          <p:nvPr/>
        </p:nvSpPr>
        <p:spPr>
          <a:xfrm>
            <a:off x="231181" y="5166669"/>
            <a:ext cx="57839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 hundredths + 6 hundredths =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 hundredths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657E6E5-F090-480F-AB2E-F71C46668CCE}"/>
              </a:ext>
            </a:extLst>
          </p:cNvPr>
          <p:cNvSpPr/>
          <p:nvPr/>
        </p:nvSpPr>
        <p:spPr>
          <a:xfrm>
            <a:off x="3908037" y="5260779"/>
            <a:ext cx="2056345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B657E29-4D74-4176-A9B3-B195A9339651}"/>
              </a:ext>
            </a:extLst>
          </p:cNvPr>
          <p:cNvSpPr/>
          <p:nvPr/>
        </p:nvSpPr>
        <p:spPr>
          <a:xfrm>
            <a:off x="2476643" y="5542427"/>
            <a:ext cx="2260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0.08 + 0.06 = 0.14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98A44FA-D0CD-4C3C-95FE-B12E84466A4F}"/>
              </a:ext>
            </a:extLst>
          </p:cNvPr>
          <p:cNvSpPr/>
          <p:nvPr/>
        </p:nvSpPr>
        <p:spPr>
          <a:xfrm>
            <a:off x="3908037" y="5545407"/>
            <a:ext cx="1801177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6418B49-CA42-4474-BF19-15DCAE7E8A14}"/>
              </a:ext>
            </a:extLst>
          </p:cNvPr>
          <p:cNvGrpSpPr/>
          <p:nvPr/>
        </p:nvGrpSpPr>
        <p:grpSpPr>
          <a:xfrm>
            <a:off x="1820498" y="1600452"/>
            <a:ext cx="633507" cy="543263"/>
            <a:chOff x="916304" y="2384629"/>
            <a:chExt cx="633507" cy="543263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292EE10-65D7-4855-AFDF-8F2EE8A1CB90}"/>
                </a:ext>
              </a:extLst>
            </p:cNvPr>
            <p:cNvSpPr/>
            <p:nvPr/>
          </p:nvSpPr>
          <p:spPr bwMode="auto">
            <a:xfrm>
              <a:off x="961427" y="2384629"/>
              <a:ext cx="543263" cy="543263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1158993-5050-4069-8BB0-75C6D0C78D4B}"/>
                </a:ext>
              </a:extLst>
            </p:cNvPr>
            <p:cNvSpPr/>
            <p:nvPr/>
          </p:nvSpPr>
          <p:spPr>
            <a:xfrm>
              <a:off x="916304" y="2456205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367765D-4606-472A-AAB6-949D5CAD0871}"/>
              </a:ext>
            </a:extLst>
          </p:cNvPr>
          <p:cNvGrpSpPr/>
          <p:nvPr/>
        </p:nvGrpSpPr>
        <p:grpSpPr>
          <a:xfrm>
            <a:off x="1820498" y="2222831"/>
            <a:ext cx="633507" cy="543263"/>
            <a:chOff x="916304" y="2384629"/>
            <a:chExt cx="633507" cy="543263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902A7A5-7550-4177-8737-8C5EDFCBF91B}"/>
                </a:ext>
              </a:extLst>
            </p:cNvPr>
            <p:cNvSpPr/>
            <p:nvPr/>
          </p:nvSpPr>
          <p:spPr bwMode="auto">
            <a:xfrm>
              <a:off x="961427" y="2384629"/>
              <a:ext cx="543263" cy="543263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184FA27-D1B3-4708-AA76-A75087BE2C06}"/>
                </a:ext>
              </a:extLst>
            </p:cNvPr>
            <p:cNvSpPr/>
            <p:nvPr/>
          </p:nvSpPr>
          <p:spPr>
            <a:xfrm>
              <a:off x="916304" y="2456205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F803450-50C3-4749-B599-A4B8D5C74F40}"/>
              </a:ext>
            </a:extLst>
          </p:cNvPr>
          <p:cNvGrpSpPr/>
          <p:nvPr/>
        </p:nvGrpSpPr>
        <p:grpSpPr>
          <a:xfrm>
            <a:off x="1820498" y="2851593"/>
            <a:ext cx="633507" cy="543263"/>
            <a:chOff x="916304" y="2384629"/>
            <a:chExt cx="633507" cy="543263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C12ED42-3A79-4E4E-8106-EC21F25EC3E3}"/>
                </a:ext>
              </a:extLst>
            </p:cNvPr>
            <p:cNvSpPr/>
            <p:nvPr/>
          </p:nvSpPr>
          <p:spPr bwMode="auto">
            <a:xfrm>
              <a:off x="961427" y="2384629"/>
              <a:ext cx="543263" cy="543263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65A3B45-6D39-415B-8C3B-1DFE65989405}"/>
                </a:ext>
              </a:extLst>
            </p:cNvPr>
            <p:cNvSpPr/>
            <p:nvPr/>
          </p:nvSpPr>
          <p:spPr>
            <a:xfrm>
              <a:off x="916304" y="2456205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F3C9FDB-172E-4FCB-BD00-830A97D902B3}"/>
              </a:ext>
            </a:extLst>
          </p:cNvPr>
          <p:cNvGrpSpPr/>
          <p:nvPr/>
        </p:nvGrpSpPr>
        <p:grpSpPr>
          <a:xfrm>
            <a:off x="1820498" y="3473972"/>
            <a:ext cx="633507" cy="543263"/>
            <a:chOff x="916304" y="2384629"/>
            <a:chExt cx="633507" cy="543263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C182C07-AFBF-49C5-A761-291C0334B6E3}"/>
                </a:ext>
              </a:extLst>
            </p:cNvPr>
            <p:cNvSpPr/>
            <p:nvPr/>
          </p:nvSpPr>
          <p:spPr bwMode="auto">
            <a:xfrm>
              <a:off x="961427" y="2384629"/>
              <a:ext cx="543263" cy="543263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2555A7F-C1FC-4F76-99FA-DECCB374EED6}"/>
                </a:ext>
              </a:extLst>
            </p:cNvPr>
            <p:cNvSpPr/>
            <p:nvPr/>
          </p:nvSpPr>
          <p:spPr>
            <a:xfrm>
              <a:off x="916304" y="2456205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A086E7-BCFB-4116-B378-F686A56B0352}"/>
              </a:ext>
            </a:extLst>
          </p:cNvPr>
          <p:cNvGrpSpPr/>
          <p:nvPr/>
        </p:nvGrpSpPr>
        <p:grpSpPr>
          <a:xfrm>
            <a:off x="1820498" y="4100646"/>
            <a:ext cx="633507" cy="543263"/>
            <a:chOff x="916304" y="2384629"/>
            <a:chExt cx="633507" cy="543263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EBDB59F-3F06-44EB-8FD2-867493F93E3E}"/>
                </a:ext>
              </a:extLst>
            </p:cNvPr>
            <p:cNvSpPr/>
            <p:nvPr/>
          </p:nvSpPr>
          <p:spPr bwMode="auto">
            <a:xfrm>
              <a:off x="961427" y="2384629"/>
              <a:ext cx="543263" cy="543263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9077F66-3BDA-42DB-AA30-B79E1BA91ED5}"/>
                </a:ext>
              </a:extLst>
            </p:cNvPr>
            <p:cNvSpPr/>
            <p:nvPr/>
          </p:nvSpPr>
          <p:spPr>
            <a:xfrm>
              <a:off x="916304" y="2456205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C998353-C646-4EA6-810D-E8FEDD0BEB26}"/>
              </a:ext>
            </a:extLst>
          </p:cNvPr>
          <p:cNvGrpSpPr/>
          <p:nvPr/>
        </p:nvGrpSpPr>
        <p:grpSpPr>
          <a:xfrm>
            <a:off x="2443264" y="1600452"/>
            <a:ext cx="633507" cy="543263"/>
            <a:chOff x="916304" y="2384629"/>
            <a:chExt cx="633507" cy="543263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6CF140C-DDE6-4202-A5DA-CB800E3953F6}"/>
                </a:ext>
              </a:extLst>
            </p:cNvPr>
            <p:cNvSpPr/>
            <p:nvPr/>
          </p:nvSpPr>
          <p:spPr bwMode="auto">
            <a:xfrm>
              <a:off x="961427" y="2384629"/>
              <a:ext cx="543263" cy="543263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9D7DAEC-3878-425F-A005-2F7B29D2D30E}"/>
                </a:ext>
              </a:extLst>
            </p:cNvPr>
            <p:cNvSpPr/>
            <p:nvPr/>
          </p:nvSpPr>
          <p:spPr>
            <a:xfrm>
              <a:off x="916304" y="2456205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A1FC3C1-895C-41DF-9191-349E3E6895C8}"/>
              </a:ext>
            </a:extLst>
          </p:cNvPr>
          <p:cNvGrpSpPr/>
          <p:nvPr/>
        </p:nvGrpSpPr>
        <p:grpSpPr>
          <a:xfrm>
            <a:off x="2443264" y="2222831"/>
            <a:ext cx="633507" cy="543263"/>
            <a:chOff x="916304" y="2384629"/>
            <a:chExt cx="633507" cy="543263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A12672F-4A7A-4967-96A8-E2A489A8C74B}"/>
                </a:ext>
              </a:extLst>
            </p:cNvPr>
            <p:cNvSpPr/>
            <p:nvPr/>
          </p:nvSpPr>
          <p:spPr bwMode="auto">
            <a:xfrm>
              <a:off x="961427" y="2384629"/>
              <a:ext cx="543263" cy="543263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7BFEBA9-2E94-4D21-A3CF-DA506B53DD03}"/>
                </a:ext>
              </a:extLst>
            </p:cNvPr>
            <p:cNvSpPr/>
            <p:nvPr/>
          </p:nvSpPr>
          <p:spPr>
            <a:xfrm>
              <a:off x="916304" y="2456205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F11F81C-E819-498E-B392-65FD7510BFA1}"/>
              </a:ext>
            </a:extLst>
          </p:cNvPr>
          <p:cNvGrpSpPr/>
          <p:nvPr/>
        </p:nvGrpSpPr>
        <p:grpSpPr>
          <a:xfrm>
            <a:off x="2443264" y="2851593"/>
            <a:ext cx="633507" cy="543263"/>
            <a:chOff x="916304" y="2384629"/>
            <a:chExt cx="633507" cy="543263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E3A23AE-42B6-4D10-92E8-9ED0F7126134}"/>
                </a:ext>
              </a:extLst>
            </p:cNvPr>
            <p:cNvSpPr/>
            <p:nvPr/>
          </p:nvSpPr>
          <p:spPr bwMode="auto">
            <a:xfrm>
              <a:off x="961427" y="2384629"/>
              <a:ext cx="543263" cy="543263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F9E7219-843D-442E-B856-C30A66B2384B}"/>
                </a:ext>
              </a:extLst>
            </p:cNvPr>
            <p:cNvSpPr/>
            <p:nvPr/>
          </p:nvSpPr>
          <p:spPr>
            <a:xfrm>
              <a:off x="916304" y="2456205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CF209B1-4F95-408F-B8BA-C5C880BF0BAC}"/>
              </a:ext>
            </a:extLst>
          </p:cNvPr>
          <p:cNvGrpSpPr/>
          <p:nvPr/>
        </p:nvGrpSpPr>
        <p:grpSpPr>
          <a:xfrm>
            <a:off x="3551406" y="1600967"/>
            <a:ext cx="633507" cy="543263"/>
            <a:chOff x="916304" y="1671562"/>
            <a:chExt cx="633507" cy="543263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55BD974-3E60-4ABA-831A-7C14B6458D34}"/>
                </a:ext>
              </a:extLst>
            </p:cNvPr>
            <p:cNvSpPr/>
            <p:nvPr/>
          </p:nvSpPr>
          <p:spPr bwMode="auto">
            <a:xfrm>
              <a:off x="961427" y="1671562"/>
              <a:ext cx="543263" cy="543263"/>
            </a:xfrm>
            <a:prstGeom prst="ellipse">
              <a:avLst/>
            </a:prstGeom>
            <a:solidFill>
              <a:srgbClr val="FF7C80"/>
            </a:solidFill>
            <a:ln w="1270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85AC4A0-4865-47A5-8ED4-41437862BB01}"/>
                </a:ext>
              </a:extLst>
            </p:cNvPr>
            <p:cNvSpPr/>
            <p:nvPr/>
          </p:nvSpPr>
          <p:spPr>
            <a:xfrm>
              <a:off x="916304" y="1741140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E0FBD31-DBC3-4579-B9D5-8127D243F2A6}"/>
              </a:ext>
            </a:extLst>
          </p:cNvPr>
          <p:cNvGrpSpPr/>
          <p:nvPr/>
        </p:nvGrpSpPr>
        <p:grpSpPr>
          <a:xfrm>
            <a:off x="4170606" y="1600967"/>
            <a:ext cx="633507" cy="543263"/>
            <a:chOff x="916304" y="1671562"/>
            <a:chExt cx="633507" cy="543263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C935C29-9741-42E3-946F-46AF3497099C}"/>
                </a:ext>
              </a:extLst>
            </p:cNvPr>
            <p:cNvSpPr/>
            <p:nvPr/>
          </p:nvSpPr>
          <p:spPr bwMode="auto">
            <a:xfrm>
              <a:off x="961427" y="1671562"/>
              <a:ext cx="543263" cy="543263"/>
            </a:xfrm>
            <a:prstGeom prst="ellipse">
              <a:avLst/>
            </a:prstGeom>
            <a:solidFill>
              <a:srgbClr val="FF7C80"/>
            </a:solidFill>
            <a:ln w="1270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68BABBB-81F9-4B51-A388-9255AA6DE4DC}"/>
                </a:ext>
              </a:extLst>
            </p:cNvPr>
            <p:cNvSpPr/>
            <p:nvPr/>
          </p:nvSpPr>
          <p:spPr>
            <a:xfrm>
              <a:off x="916304" y="1741140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396AEF9-5FFB-4575-8428-56C120CC58D8}"/>
              </a:ext>
            </a:extLst>
          </p:cNvPr>
          <p:cNvGrpSpPr/>
          <p:nvPr/>
        </p:nvGrpSpPr>
        <p:grpSpPr>
          <a:xfrm>
            <a:off x="3551406" y="2220606"/>
            <a:ext cx="633507" cy="543263"/>
            <a:chOff x="916304" y="1671562"/>
            <a:chExt cx="633507" cy="543263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61D1246-8450-43CA-A30F-82A7519215C6}"/>
                </a:ext>
              </a:extLst>
            </p:cNvPr>
            <p:cNvSpPr/>
            <p:nvPr/>
          </p:nvSpPr>
          <p:spPr bwMode="auto">
            <a:xfrm>
              <a:off x="961427" y="1671562"/>
              <a:ext cx="543263" cy="543263"/>
            </a:xfrm>
            <a:prstGeom prst="ellipse">
              <a:avLst/>
            </a:prstGeom>
            <a:solidFill>
              <a:srgbClr val="FF7C80"/>
            </a:solidFill>
            <a:ln w="1270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43E1CFC-935A-42C7-9AFC-B78975A67522}"/>
                </a:ext>
              </a:extLst>
            </p:cNvPr>
            <p:cNvSpPr/>
            <p:nvPr/>
          </p:nvSpPr>
          <p:spPr>
            <a:xfrm>
              <a:off x="916304" y="1741140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14A41DB-EC3B-4B58-96AE-C1F541CDEFDC}"/>
              </a:ext>
            </a:extLst>
          </p:cNvPr>
          <p:cNvGrpSpPr/>
          <p:nvPr/>
        </p:nvGrpSpPr>
        <p:grpSpPr>
          <a:xfrm>
            <a:off x="3551406" y="2853905"/>
            <a:ext cx="633507" cy="543263"/>
            <a:chOff x="916304" y="1671562"/>
            <a:chExt cx="633507" cy="543263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00E3FEC-0A44-4DF8-A21C-FEB984EC50E3}"/>
                </a:ext>
              </a:extLst>
            </p:cNvPr>
            <p:cNvSpPr/>
            <p:nvPr/>
          </p:nvSpPr>
          <p:spPr bwMode="auto">
            <a:xfrm>
              <a:off x="961427" y="1671562"/>
              <a:ext cx="543263" cy="543263"/>
            </a:xfrm>
            <a:prstGeom prst="ellipse">
              <a:avLst/>
            </a:prstGeom>
            <a:solidFill>
              <a:srgbClr val="FF7C80"/>
            </a:solidFill>
            <a:ln w="1270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D6265EC-6788-4A40-B1E0-6F270641968B}"/>
                </a:ext>
              </a:extLst>
            </p:cNvPr>
            <p:cNvSpPr/>
            <p:nvPr/>
          </p:nvSpPr>
          <p:spPr>
            <a:xfrm>
              <a:off x="916304" y="1741140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E1B0801-DB85-4697-AB0B-D481F949CBDF}"/>
              </a:ext>
            </a:extLst>
          </p:cNvPr>
          <p:cNvGrpSpPr/>
          <p:nvPr/>
        </p:nvGrpSpPr>
        <p:grpSpPr>
          <a:xfrm>
            <a:off x="3551406" y="3477626"/>
            <a:ext cx="633507" cy="543263"/>
            <a:chOff x="916304" y="1671562"/>
            <a:chExt cx="633507" cy="543263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45089F8-197A-4A9F-9596-35A8D952DFB7}"/>
                </a:ext>
              </a:extLst>
            </p:cNvPr>
            <p:cNvSpPr/>
            <p:nvPr/>
          </p:nvSpPr>
          <p:spPr bwMode="auto">
            <a:xfrm>
              <a:off x="961427" y="1671562"/>
              <a:ext cx="543263" cy="543263"/>
            </a:xfrm>
            <a:prstGeom prst="ellipse">
              <a:avLst/>
            </a:prstGeom>
            <a:solidFill>
              <a:srgbClr val="FF7C80"/>
            </a:solidFill>
            <a:ln w="1270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62761C31-0A1B-48DD-860A-5EB206CACDD2}"/>
                </a:ext>
              </a:extLst>
            </p:cNvPr>
            <p:cNvSpPr/>
            <p:nvPr/>
          </p:nvSpPr>
          <p:spPr>
            <a:xfrm>
              <a:off x="916304" y="1741140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81BC27A-E970-4516-849B-47367CBEA6C3}"/>
              </a:ext>
            </a:extLst>
          </p:cNvPr>
          <p:cNvGrpSpPr/>
          <p:nvPr/>
        </p:nvGrpSpPr>
        <p:grpSpPr>
          <a:xfrm>
            <a:off x="3551406" y="4101505"/>
            <a:ext cx="633507" cy="543263"/>
            <a:chOff x="916304" y="1671562"/>
            <a:chExt cx="633507" cy="543263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696741F-B247-4F08-874C-47FEC035498C}"/>
                </a:ext>
              </a:extLst>
            </p:cNvPr>
            <p:cNvSpPr/>
            <p:nvPr/>
          </p:nvSpPr>
          <p:spPr bwMode="auto">
            <a:xfrm>
              <a:off x="961427" y="1671562"/>
              <a:ext cx="543263" cy="543263"/>
            </a:xfrm>
            <a:prstGeom prst="ellipse">
              <a:avLst/>
            </a:prstGeom>
            <a:solidFill>
              <a:srgbClr val="FF7C80"/>
            </a:solidFill>
            <a:ln w="1270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11B6C71-2D58-4CB1-BE9E-EFBFEC05989A}"/>
                </a:ext>
              </a:extLst>
            </p:cNvPr>
            <p:cNvSpPr/>
            <p:nvPr/>
          </p:nvSpPr>
          <p:spPr>
            <a:xfrm>
              <a:off x="916304" y="1741140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  <p:sp>
        <p:nvSpPr>
          <p:cNvPr id="3" name="TextBox 19">
            <a:extLst>
              <a:ext uri="{FF2B5EF4-FFF2-40B4-BE49-F238E27FC236}">
                <a16:creationId xmlns:a16="http://schemas.microsoft.com/office/drawing/2014/main" id="{9603A2C6-F4A8-4010-A18C-90C1C15C32A0}"/>
              </a:ext>
            </a:extLst>
          </p:cNvPr>
          <p:cNvSpPr txBox="1"/>
          <p:nvPr/>
        </p:nvSpPr>
        <p:spPr>
          <a:xfrm>
            <a:off x="6134100" y="4487601"/>
            <a:ext cx="5486401" cy="113877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 + 6 = 14</a:t>
            </a:r>
            <a:r>
              <a:rPr kumimoji="0" lang="en-GB" sz="2000" b="0" i="1" u="none" strike="noStrike" kern="1200" cap="none" spc="0" normalizeH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 hundredths + 6 hundredths = 14 hundredths</a:t>
            </a:r>
          </a:p>
          <a:p>
            <a:pPr marL="0" marR="0" lvl="0" indent="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 hundredths = 1 tenths + 4 hundredths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E251B9-78B8-476F-8217-B0BB6DBD0821}"/>
              </a:ext>
            </a:extLst>
          </p:cNvPr>
          <p:cNvSpPr txBox="1">
            <a:spLocks/>
          </p:cNvSpPr>
          <p:nvPr/>
        </p:nvSpPr>
        <p:spPr>
          <a:xfrm>
            <a:off x="5726687" y="1940023"/>
            <a:ext cx="5911286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Show the pupils the animated slide and record the calculations on a flipchart.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 you notice? What is the same about the two calculations? What is different?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can we use 8 + 6 to help us find 0.08 + 0.06? How else can we say 14 hundred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using other number pairs.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08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14206 0.27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137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09076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-0.14141 0.2740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1370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9063 0.0023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9" grpId="0" animBg="1"/>
      <p:bldP spid="50" grpId="0"/>
      <p:bldP spid="51" grpId="0" animBg="1"/>
      <p:bldP spid="52" grpId="0"/>
      <p:bldP spid="53" grpId="0" animBg="1"/>
      <p:bldP spid="3" grpId="0" animBg="1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DFF3EA1-15EE-4673-822B-EE51D593D4A7}"/>
              </a:ext>
            </a:extLst>
          </p:cNvPr>
          <p:cNvGrpSpPr/>
          <p:nvPr/>
        </p:nvGrpSpPr>
        <p:grpSpPr>
          <a:xfrm>
            <a:off x="2142277" y="2227418"/>
            <a:ext cx="7907446" cy="1743198"/>
            <a:chOff x="2142277" y="2265542"/>
            <a:chExt cx="7907446" cy="1743198"/>
          </a:xfrm>
        </p:grpSpPr>
        <p:pic>
          <p:nvPicPr>
            <p:cNvPr id="5" name="Picture 4" descr="A picture containing object, indoor, sky  Description generated with high confidence">
              <a:extLst>
                <a:ext uri="{FF2B5EF4-FFF2-40B4-BE49-F238E27FC236}">
                  <a16:creationId xmlns:a16="http://schemas.microsoft.com/office/drawing/2014/main" id="{ABBC29F0-3F4C-4C00-8A97-EF1055F32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277" y="2388677"/>
              <a:ext cx="7907446" cy="162006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E0C8854-1C53-41A6-A841-245F80414724}"/>
                </a:ext>
              </a:extLst>
            </p:cNvPr>
            <p:cNvSpPr txBox="1"/>
            <p:nvPr/>
          </p:nvSpPr>
          <p:spPr bwMode="auto">
            <a:xfrm>
              <a:off x="4796518" y="2265542"/>
              <a:ext cx="1045482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628C"/>
                  </a:solidFill>
                  <a:effectLst/>
                  <a:uLnTx/>
                  <a:uFillTx/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+ 0.04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FB2BD24-7063-4F76-A802-645EC291DC6E}"/>
                </a:ext>
              </a:extLst>
            </p:cNvPr>
            <p:cNvSpPr txBox="1"/>
            <p:nvPr/>
          </p:nvSpPr>
          <p:spPr bwMode="auto">
            <a:xfrm>
              <a:off x="8383814" y="2265542"/>
              <a:ext cx="1045482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628C"/>
                  </a:solidFill>
                  <a:effectLst/>
                  <a:uLnTx/>
                  <a:uFillTx/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+ 0.01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B2FA1FC-6013-43EA-9EB3-BA38CD64E687}"/>
              </a:ext>
            </a:extLst>
          </p:cNvPr>
          <p:cNvSpPr/>
          <p:nvPr/>
        </p:nvSpPr>
        <p:spPr>
          <a:xfrm>
            <a:off x="7868179" y="3653080"/>
            <a:ext cx="75332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26FBE7-3464-4372-AE21-D71B88940779}"/>
              </a:ext>
            </a:extLst>
          </p:cNvPr>
          <p:cNvSpPr/>
          <p:nvPr/>
        </p:nvSpPr>
        <p:spPr>
          <a:xfrm>
            <a:off x="9232901" y="3653079"/>
            <a:ext cx="97844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0.11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D5EE58-ECD5-4DEF-A266-F0C6C5E18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5NF-2 Scaling number facts by 0.1 or 0.01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8D50A1-CBFE-424A-8856-FC350DC93B08}"/>
              </a:ext>
            </a:extLst>
          </p:cNvPr>
          <p:cNvSpPr txBox="1"/>
          <p:nvPr/>
        </p:nvSpPr>
        <p:spPr bwMode="auto">
          <a:xfrm>
            <a:off x="4903649" y="1209063"/>
            <a:ext cx="15696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0.06 + 0.05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57F6D1-0306-4C1A-99D5-04A24695953A}"/>
              </a:ext>
            </a:extLst>
          </p:cNvPr>
          <p:cNvSpPr/>
          <p:nvPr/>
        </p:nvSpPr>
        <p:spPr bwMode="auto">
          <a:xfrm>
            <a:off x="2142278" y="2630897"/>
            <a:ext cx="6102563" cy="7379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6A99B3-404F-448F-8935-BCCD9DC55957}"/>
              </a:ext>
            </a:extLst>
          </p:cNvPr>
          <p:cNvSpPr/>
          <p:nvPr/>
        </p:nvSpPr>
        <p:spPr bwMode="auto">
          <a:xfrm>
            <a:off x="2142278" y="1989222"/>
            <a:ext cx="6102563" cy="7379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F2E321-2F96-4529-A9EC-D220FB6500C3}"/>
              </a:ext>
            </a:extLst>
          </p:cNvPr>
          <p:cNvSpPr/>
          <p:nvPr/>
        </p:nvSpPr>
        <p:spPr bwMode="auto">
          <a:xfrm>
            <a:off x="8244841" y="2641340"/>
            <a:ext cx="1804882" cy="7379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FE6429-5575-4A72-AB9D-03FD1A8443DB}"/>
              </a:ext>
            </a:extLst>
          </p:cNvPr>
          <p:cNvSpPr/>
          <p:nvPr/>
        </p:nvSpPr>
        <p:spPr bwMode="auto">
          <a:xfrm>
            <a:off x="8153722" y="1959614"/>
            <a:ext cx="1804882" cy="7379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3825C4-095C-4174-9DAF-FD005B0B86D9}"/>
              </a:ext>
            </a:extLst>
          </p:cNvPr>
          <p:cNvSpPr/>
          <p:nvPr/>
        </p:nvSpPr>
        <p:spPr bwMode="auto">
          <a:xfrm>
            <a:off x="7688202" y="3443985"/>
            <a:ext cx="1117330" cy="5232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E1DD7D-9601-4226-A0D4-9C029E44ED8A}"/>
              </a:ext>
            </a:extLst>
          </p:cNvPr>
          <p:cNvSpPr txBox="1"/>
          <p:nvPr/>
        </p:nvSpPr>
        <p:spPr bwMode="auto">
          <a:xfrm>
            <a:off x="6385509" y="1209063"/>
            <a:ext cx="10454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0.11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39FE4E-0039-4413-8497-B3028E8D6087}"/>
              </a:ext>
            </a:extLst>
          </p:cNvPr>
          <p:cNvSpPr/>
          <p:nvPr/>
        </p:nvSpPr>
        <p:spPr>
          <a:xfrm>
            <a:off x="1947755" y="3653080"/>
            <a:ext cx="75332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0.06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3EEE0F-120C-4F17-89D0-E1F10D6856C1}"/>
              </a:ext>
            </a:extLst>
          </p:cNvPr>
          <p:cNvSpPr/>
          <p:nvPr/>
        </p:nvSpPr>
        <p:spPr bwMode="auto">
          <a:xfrm>
            <a:off x="9126915" y="3443392"/>
            <a:ext cx="1117330" cy="528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212F8A7-F749-4145-A094-6EC7EA160E82}"/>
              </a:ext>
            </a:extLst>
          </p:cNvPr>
          <p:cNvSpPr txBox="1">
            <a:spLocks/>
          </p:cNvSpPr>
          <p:nvPr/>
        </p:nvSpPr>
        <p:spPr>
          <a:xfrm>
            <a:off x="623888" y="4000224"/>
            <a:ext cx="10334625" cy="1669708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Let’s jump on 0.05 from 0.06 using the number line. Think about where might be useful to jump first. Think about your place value knowledge.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we jump to 0.1, how much have we jumped? How much more do we need to jump now? What parts did you partition 0.05 into?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for other number of hundredths bridging to 0.1 and then to other multiples of 0.1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94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7" grpId="0" animBg="1"/>
      <p:bldP spid="21" grpId="0" animBg="1"/>
      <p:bldP spid="24" grpId="0"/>
      <p:bldP spid="22" grpId="0" animBg="1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68EBFC-5BED-4921-BCA4-4CE351947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GB" kern="1200" dirty="0">
                <a:solidFill>
                  <a:srgbClr val="FFFFFF"/>
                </a:solidFill>
              </a:rPr>
              <a:t>5NF-2 Scaling number facts by 0.1 or 0.01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0AC31-2174-4FCF-82B4-E62FCA408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008" y="2305207"/>
            <a:ext cx="1845280" cy="18161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7EA2197-16BC-42F8-8CB0-EEF0CB26759B}"/>
              </a:ext>
            </a:extLst>
          </p:cNvPr>
          <p:cNvSpPr/>
          <p:nvPr/>
        </p:nvSpPr>
        <p:spPr bwMode="auto">
          <a:xfrm>
            <a:off x="1347893" y="3942080"/>
            <a:ext cx="277707" cy="2844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1D9A472-554A-4443-B151-28816B130944}"/>
              </a:ext>
            </a:extLst>
          </p:cNvPr>
          <p:cNvGrpSpPr/>
          <p:nvPr/>
        </p:nvGrpSpPr>
        <p:grpSpPr>
          <a:xfrm>
            <a:off x="2892259" y="2305207"/>
            <a:ext cx="1845280" cy="2404484"/>
            <a:chOff x="2892259" y="2305207"/>
            <a:chExt cx="1845280" cy="240448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656826E-B27F-4DED-8D6B-81A0243B3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92259" y="2305207"/>
              <a:ext cx="1845280" cy="181618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72EE1B3-798D-495C-9118-3BDF3CD33626}"/>
                </a:ext>
              </a:extLst>
            </p:cNvPr>
            <p:cNvSpPr/>
            <p:nvPr/>
          </p:nvSpPr>
          <p:spPr bwMode="auto">
            <a:xfrm>
              <a:off x="2892259" y="4338712"/>
              <a:ext cx="154379" cy="3709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1617E4-31AC-4C35-8A2E-93CD06F0EC99}"/>
                </a:ext>
              </a:extLst>
            </p:cNvPr>
            <p:cNvSpPr/>
            <p:nvPr/>
          </p:nvSpPr>
          <p:spPr bwMode="auto">
            <a:xfrm>
              <a:off x="3755333" y="3942080"/>
              <a:ext cx="277707" cy="284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62A40F4-BE99-42AB-BED3-E2C7DE3B3B5E}"/>
                </a:ext>
              </a:extLst>
            </p:cNvPr>
            <p:cNvSpPr txBox="1"/>
            <p:nvPr/>
          </p:nvSpPr>
          <p:spPr bwMode="auto">
            <a:xfrm>
              <a:off x="2964735" y="3724919"/>
              <a:ext cx="553956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36000" tIns="0" rIns="3600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tenths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F9E2FD-42DB-40F8-BA96-62A4F3AB1B67}"/>
                </a:ext>
              </a:extLst>
            </p:cNvPr>
            <p:cNvSpPr txBox="1"/>
            <p:nvPr/>
          </p:nvSpPr>
          <p:spPr bwMode="auto">
            <a:xfrm>
              <a:off x="3532375" y="2650191"/>
              <a:ext cx="580705" cy="123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hundredths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FD84F5-0B4B-441C-936A-60FF8AF86E63}"/>
                </a:ext>
              </a:extLst>
            </p:cNvPr>
            <p:cNvSpPr txBox="1"/>
            <p:nvPr/>
          </p:nvSpPr>
          <p:spPr bwMode="auto">
            <a:xfrm>
              <a:off x="4113080" y="3735494"/>
              <a:ext cx="553956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36000" tIns="0" rIns="3600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tenths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3AA335-5216-49E1-A0D0-42D20AD3B6F9}"/>
                </a:ext>
              </a:extLst>
            </p:cNvPr>
            <p:cNvSpPr txBox="1"/>
            <p:nvPr/>
          </p:nvSpPr>
          <p:spPr bwMode="auto">
            <a:xfrm>
              <a:off x="2946263" y="3738564"/>
              <a:ext cx="580705" cy="123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hundredths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AE4111-12C1-49A4-80CE-CE65861FC3ED}"/>
                </a:ext>
              </a:extLst>
            </p:cNvPr>
            <p:cNvSpPr txBox="1"/>
            <p:nvPr/>
          </p:nvSpPr>
          <p:spPr bwMode="auto">
            <a:xfrm>
              <a:off x="4106408" y="3744987"/>
              <a:ext cx="580705" cy="123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hundredths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29A360-9AFB-4CE7-966B-F82355A5B649}"/>
              </a:ext>
            </a:extLst>
          </p:cNvPr>
          <p:cNvGrpSpPr/>
          <p:nvPr/>
        </p:nvGrpSpPr>
        <p:grpSpPr>
          <a:xfrm>
            <a:off x="5090811" y="2301643"/>
            <a:ext cx="1845280" cy="2476771"/>
            <a:chOff x="5090811" y="2301643"/>
            <a:chExt cx="1845280" cy="24767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B62AA88-DDE8-4BE6-BD15-42BDE84F63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90811" y="2301643"/>
              <a:ext cx="1845280" cy="1819752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9AC5B43-B819-48D3-8A75-498C0661989B}"/>
                </a:ext>
              </a:extLst>
            </p:cNvPr>
            <p:cNvSpPr/>
            <p:nvPr/>
          </p:nvSpPr>
          <p:spPr bwMode="auto">
            <a:xfrm>
              <a:off x="6013451" y="4407435"/>
              <a:ext cx="154379" cy="3709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EEF3C8-F121-45BA-B25D-DBCC6FE80AF4}"/>
                </a:ext>
              </a:extLst>
            </p:cNvPr>
            <p:cNvSpPr/>
            <p:nvPr/>
          </p:nvSpPr>
          <p:spPr bwMode="auto">
            <a:xfrm>
              <a:off x="5874597" y="3942080"/>
              <a:ext cx="277707" cy="284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F29937-A987-4B5A-AD06-A0CA216DE65D}"/>
                </a:ext>
              </a:extLst>
            </p:cNvPr>
            <p:cNvSpPr txBox="1"/>
            <p:nvPr/>
          </p:nvSpPr>
          <p:spPr bwMode="auto">
            <a:xfrm>
              <a:off x="5731854" y="2557858"/>
              <a:ext cx="553956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36000" tIns="0" rIns="3600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0.11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BE6BE6-B15E-4502-865F-CEB9E03DE24C}"/>
                </a:ext>
              </a:extLst>
            </p:cNvPr>
            <p:cNvSpPr txBox="1"/>
            <p:nvPr/>
          </p:nvSpPr>
          <p:spPr bwMode="auto">
            <a:xfrm>
              <a:off x="5147596" y="3675473"/>
              <a:ext cx="553956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36000" tIns="0" rIns="3600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0.06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8A2C6D-4D08-4BCA-AD64-E651BA798D69}"/>
                </a:ext>
              </a:extLst>
            </p:cNvPr>
            <p:cNvSpPr txBox="1"/>
            <p:nvPr/>
          </p:nvSpPr>
          <p:spPr bwMode="auto">
            <a:xfrm>
              <a:off x="6317573" y="3675473"/>
              <a:ext cx="553956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36000" tIns="0" rIns="3600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0.05</a:t>
              </a:r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AAD6D50-0B5A-47DB-B31C-15217CEA7213}"/>
              </a:ext>
            </a:extLst>
          </p:cNvPr>
          <p:cNvSpPr txBox="1">
            <a:spLocks/>
          </p:cNvSpPr>
          <p:nvPr/>
        </p:nvSpPr>
        <p:spPr>
          <a:xfrm>
            <a:off x="7140043" y="1409309"/>
            <a:ext cx="4303570" cy="120533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same about these part-part-whole models? What is different?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is 11 hundredths equivalent to 0.11?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using similar numbers bridging 1 tenth. 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9E001C36-AABD-44F7-979E-D5CA6263E1EE}"/>
              </a:ext>
            </a:extLst>
          </p:cNvPr>
          <p:cNvSpPr txBox="1"/>
          <p:nvPr/>
        </p:nvSpPr>
        <p:spPr>
          <a:xfrm>
            <a:off x="7140043" y="3585482"/>
            <a:ext cx="4457949" cy="1877437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 know there are ten hundredths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one tenth, so 5 hundredths plus 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hundredths is equal to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 hundredths which is equal to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tenth and 1 hundredth.</a:t>
            </a:r>
          </a:p>
        </p:txBody>
      </p:sp>
    </p:spTree>
    <p:extLst>
      <p:ext uri="{BB962C8B-B14F-4D97-AF65-F5344CB8AC3E}">
        <p14:creationId xmlns:p14="http://schemas.microsoft.com/office/powerpoint/2010/main" val="384552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BBCBC-FE93-413E-A817-DBF64E71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GB" kern="1200" dirty="0">
                <a:solidFill>
                  <a:srgbClr val="FFFFFF"/>
                </a:solidFill>
              </a:rPr>
              <a:t>5NF-2 Scaling number facts by 0.1 or 0.01</a:t>
            </a: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2C0F8F5-CE20-4A67-8983-C2B031DBCE72}"/>
              </a:ext>
            </a:extLst>
          </p:cNvPr>
          <p:cNvGrpSpPr/>
          <p:nvPr/>
        </p:nvGrpSpPr>
        <p:grpSpPr>
          <a:xfrm>
            <a:off x="1817865" y="1549989"/>
            <a:ext cx="2995728" cy="3150001"/>
            <a:chOff x="2771799" y="1484313"/>
            <a:chExt cx="2995728" cy="3150001"/>
          </a:xfrm>
        </p:grpSpPr>
        <p:pic>
          <p:nvPicPr>
            <p:cNvPr id="4" name="Picture 3" descr="A picture containing sitting, indoor, window, looking  Description automatically generated">
              <a:extLst>
                <a:ext uri="{FF2B5EF4-FFF2-40B4-BE49-F238E27FC236}">
                  <a16:creationId xmlns:a16="http://schemas.microsoft.com/office/drawing/2014/main" id="{4498BE7B-7E1E-4065-A235-DB4C75444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30282" y="2425830"/>
              <a:ext cx="3150000" cy="1266965"/>
            </a:xfrm>
            <a:prstGeom prst="rect">
              <a:avLst/>
            </a:prstGeom>
          </p:spPr>
        </p:pic>
        <p:pic>
          <p:nvPicPr>
            <p:cNvPr id="5" name="Picture 4" descr="A picture containing sitting, indoor, window, looking  Description automatically generated">
              <a:extLst>
                <a:ext uri="{FF2B5EF4-FFF2-40B4-BE49-F238E27FC236}">
                  <a16:creationId xmlns:a16="http://schemas.microsoft.com/office/drawing/2014/main" id="{103FEE74-0152-4073-8926-3318DA212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559045" y="2425831"/>
              <a:ext cx="3150000" cy="1266965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4F50D99-A4DE-4F20-B0BD-B87450CFD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8876" y="1595675"/>
            <a:ext cx="550800" cy="550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D4A821-3DEE-4A23-8164-1ABC3EA35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9530" y="1595675"/>
            <a:ext cx="550800" cy="550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C758AE-98C2-483C-BAD8-9CF09ADCFE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8876" y="2225675"/>
            <a:ext cx="550800" cy="550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30915A-139B-46DD-BDF2-53A663581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9530" y="2225675"/>
            <a:ext cx="550800" cy="550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B87810-1D41-41C0-9AED-22E6CD1D8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5574" y="2849434"/>
            <a:ext cx="550800" cy="550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C412BB-1EDA-4CCC-8785-A3C384E3F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4536" y="3473933"/>
            <a:ext cx="550800" cy="550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750A0A-298E-4823-B2C5-773F19643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8876" y="4097331"/>
            <a:ext cx="550800" cy="550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9C4956-0C71-4D42-88F9-4CBBAB8C65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6529" y="1596818"/>
            <a:ext cx="550800" cy="5485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C47D067-D0F1-4E6C-8A4D-0AFA645E2A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6529" y="2226818"/>
            <a:ext cx="550800" cy="54851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CC2BC58-4E49-4A75-8E95-7EBBD7E0F243}"/>
              </a:ext>
            </a:extLst>
          </p:cNvPr>
          <p:cNvSpPr/>
          <p:nvPr/>
        </p:nvSpPr>
        <p:spPr>
          <a:xfrm>
            <a:off x="3246644" y="4795411"/>
            <a:ext cx="1329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– 5 = 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6529D23-165F-4205-9CCE-EC20A2A8714D}"/>
              </a:ext>
            </a:extLst>
          </p:cNvPr>
          <p:cNvSpPr/>
          <p:nvPr/>
        </p:nvSpPr>
        <p:spPr>
          <a:xfrm>
            <a:off x="4104644" y="4795411"/>
            <a:ext cx="70866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3BC439A-E026-4A6F-8EAA-AE493B1924C1}"/>
              </a:ext>
            </a:extLst>
          </p:cNvPr>
          <p:cNvSpPr/>
          <p:nvPr/>
        </p:nvSpPr>
        <p:spPr>
          <a:xfrm>
            <a:off x="303282" y="5166669"/>
            <a:ext cx="5777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hundredths – 5 hundredths = 7 hundredths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657E6E5-F090-480F-AB2E-F71C46668CCE}"/>
              </a:ext>
            </a:extLst>
          </p:cNvPr>
          <p:cNvSpPr/>
          <p:nvPr/>
        </p:nvSpPr>
        <p:spPr>
          <a:xfrm>
            <a:off x="4103568" y="5260779"/>
            <a:ext cx="1917813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B657E29-4D74-4176-A9B3-B195A9339651}"/>
              </a:ext>
            </a:extLst>
          </p:cNvPr>
          <p:cNvSpPr/>
          <p:nvPr/>
        </p:nvSpPr>
        <p:spPr>
          <a:xfrm>
            <a:off x="2707199" y="5542427"/>
            <a:ext cx="2254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0.12 – 0.05 = 0.07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98A44FA-D0CD-4C3C-95FE-B12E84466A4F}"/>
              </a:ext>
            </a:extLst>
          </p:cNvPr>
          <p:cNvSpPr/>
          <p:nvPr/>
        </p:nvSpPr>
        <p:spPr>
          <a:xfrm>
            <a:off x="4127283" y="5545407"/>
            <a:ext cx="1801177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17D2F6BD-A8D0-4F95-8187-14F5616440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190" y="2843933"/>
            <a:ext cx="550800" cy="54851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A03CC4F-DFDC-400B-BA6D-5285BF9612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190" y="3473933"/>
            <a:ext cx="550800" cy="54851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AC122D6-12E0-497A-939E-7C86B8BE0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190" y="4095096"/>
            <a:ext cx="550800" cy="54851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EC3270E-A7A3-41DB-85BC-8176FE4A6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083" y="2842736"/>
            <a:ext cx="550800" cy="5508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6AA00EA-0F44-4069-AA01-E99CED124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3998" y="3473933"/>
            <a:ext cx="550800" cy="5508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5C33082-99E1-4C23-A4F4-66947F310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083" y="4097331"/>
            <a:ext cx="550800" cy="5508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FD6CFC2-5534-42EE-9F44-54509A9320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6529" y="1595675"/>
            <a:ext cx="550800" cy="5508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D6975802-5786-4A18-831C-996F0A9781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6529" y="2225675"/>
            <a:ext cx="550800" cy="5508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F6A525C1-83B3-4D51-9AD0-6CAFC6A3F44D}"/>
              </a:ext>
            </a:extLst>
          </p:cNvPr>
          <p:cNvSpPr/>
          <p:nvPr/>
        </p:nvSpPr>
        <p:spPr>
          <a:xfrm>
            <a:off x="1705737" y="1288583"/>
            <a:ext cx="3657600" cy="3521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7731926-D47E-4113-A19B-EE049EDED6C5}"/>
              </a:ext>
            </a:extLst>
          </p:cNvPr>
          <p:cNvGrpSpPr/>
          <p:nvPr/>
        </p:nvGrpSpPr>
        <p:grpSpPr>
          <a:xfrm>
            <a:off x="1817576" y="1547410"/>
            <a:ext cx="2995727" cy="3152463"/>
            <a:chOff x="2771799" y="1481850"/>
            <a:chExt cx="2995727" cy="3152463"/>
          </a:xfrm>
        </p:grpSpPr>
        <p:pic>
          <p:nvPicPr>
            <p:cNvPr id="33" name="Picture 32" descr="A picture containing sitting, indoor, window, looking  Description automatically generated">
              <a:extLst>
                <a:ext uri="{FF2B5EF4-FFF2-40B4-BE49-F238E27FC236}">
                  <a16:creationId xmlns:a16="http://schemas.microsoft.com/office/drawing/2014/main" id="{A1602D2A-7996-4C78-B4D1-E30D2B4E7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30282" y="2425830"/>
              <a:ext cx="3150000" cy="1266965"/>
            </a:xfrm>
            <a:prstGeom prst="rect">
              <a:avLst/>
            </a:prstGeom>
          </p:spPr>
        </p:pic>
        <p:pic>
          <p:nvPicPr>
            <p:cNvPr id="34" name="Picture 33" descr="A picture containing sitting, indoor, window, looking  Description automatically generated">
              <a:extLst>
                <a:ext uri="{FF2B5EF4-FFF2-40B4-BE49-F238E27FC236}">
                  <a16:creationId xmlns:a16="http://schemas.microsoft.com/office/drawing/2014/main" id="{2D9F06E5-257C-4D01-997C-1923CD3D9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559044" y="2423367"/>
              <a:ext cx="3150000" cy="126696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8D6B5C-C87C-4D8E-BAAC-467EC61BBBBE}"/>
              </a:ext>
            </a:extLst>
          </p:cNvPr>
          <p:cNvGrpSpPr/>
          <p:nvPr/>
        </p:nvGrpSpPr>
        <p:grpSpPr>
          <a:xfrm>
            <a:off x="1826199" y="1603711"/>
            <a:ext cx="1257756" cy="3039254"/>
            <a:chOff x="1824144" y="1603711"/>
            <a:chExt cx="1257756" cy="3039254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3A1C277B-054A-4BC5-B9DF-F1E06E53D830}"/>
                </a:ext>
              </a:extLst>
            </p:cNvPr>
            <p:cNvGrpSpPr/>
            <p:nvPr/>
          </p:nvGrpSpPr>
          <p:grpSpPr>
            <a:xfrm>
              <a:off x="2448393" y="1603711"/>
              <a:ext cx="633507" cy="1168439"/>
              <a:chOff x="3544239" y="1603711"/>
              <a:chExt cx="633507" cy="1168439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E4B4E503-0091-4E3A-A78A-06ADF74CA99E}"/>
                  </a:ext>
                </a:extLst>
              </p:cNvPr>
              <p:cNvGrpSpPr/>
              <p:nvPr/>
            </p:nvGrpSpPr>
            <p:grpSpPr>
              <a:xfrm>
                <a:off x="3544239" y="1603711"/>
                <a:ext cx="633507" cy="543263"/>
                <a:chOff x="916304" y="2384629"/>
                <a:chExt cx="633507" cy="543263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8DB27662-20D8-43DB-83F4-6A7198D0A2A6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lvl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  <a:defRPr/>
                  </a:pPr>
                  <a:endPara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BB81E76C-F7CA-4F04-BCBD-F0C02F262D96}"/>
                    </a:ext>
                  </a:extLst>
                </p:cNvPr>
                <p:cNvSpPr/>
                <p:nvPr/>
              </p:nvSpPr>
              <p:spPr>
                <a:xfrm>
                  <a:off x="916304" y="2456205"/>
                  <a:ext cx="6335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0.01</a:t>
                  </a:r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A399513-83C1-40EA-B0E1-E008BC077CDC}"/>
                  </a:ext>
                </a:extLst>
              </p:cNvPr>
              <p:cNvGrpSpPr/>
              <p:nvPr/>
            </p:nvGrpSpPr>
            <p:grpSpPr>
              <a:xfrm>
                <a:off x="3544239" y="2228887"/>
                <a:ext cx="633507" cy="543263"/>
                <a:chOff x="916304" y="2384629"/>
                <a:chExt cx="633507" cy="543263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72CBC45D-E622-4901-83B9-745FF183E690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lvl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  <a:defRPr/>
                  </a:pPr>
                  <a:endPara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B5915616-5100-470A-B186-95B3F16D15BB}"/>
                    </a:ext>
                  </a:extLst>
                </p:cNvPr>
                <p:cNvSpPr/>
                <p:nvPr/>
              </p:nvSpPr>
              <p:spPr>
                <a:xfrm>
                  <a:off x="916304" y="2456205"/>
                  <a:ext cx="6335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0.01</a:t>
                  </a:r>
                </a:p>
              </p:txBody>
            </p:sp>
          </p:grp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D33D3B13-AE92-4477-8890-5B6DAA307898}"/>
                </a:ext>
              </a:extLst>
            </p:cNvPr>
            <p:cNvGrpSpPr/>
            <p:nvPr/>
          </p:nvGrpSpPr>
          <p:grpSpPr>
            <a:xfrm>
              <a:off x="1826672" y="2862022"/>
              <a:ext cx="633507" cy="1780943"/>
              <a:chOff x="2442461" y="2862022"/>
              <a:chExt cx="633507" cy="1780943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69E00647-68DF-48A2-AB4B-CCC80F9FBC60}"/>
                  </a:ext>
                </a:extLst>
              </p:cNvPr>
              <p:cNvGrpSpPr/>
              <p:nvPr/>
            </p:nvGrpSpPr>
            <p:grpSpPr>
              <a:xfrm>
                <a:off x="2442461" y="2862022"/>
                <a:ext cx="633507" cy="543263"/>
                <a:chOff x="916304" y="2384629"/>
                <a:chExt cx="633507" cy="543263"/>
              </a:xfrm>
            </p:grpSpPr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FF716E89-AC45-4EE4-BBD7-37FFAA5A5AE1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lvl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  <a:defRPr/>
                  </a:pPr>
                  <a:endPara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5E311433-112C-488D-BBA1-700992E47ADF}"/>
                    </a:ext>
                  </a:extLst>
                </p:cNvPr>
                <p:cNvSpPr/>
                <p:nvPr/>
              </p:nvSpPr>
              <p:spPr>
                <a:xfrm>
                  <a:off x="916304" y="2456205"/>
                  <a:ext cx="6335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0.01</a:t>
                  </a:r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5D513B4D-9AFC-4773-BF0E-2386F0F6114E}"/>
                  </a:ext>
                </a:extLst>
              </p:cNvPr>
              <p:cNvGrpSpPr/>
              <p:nvPr/>
            </p:nvGrpSpPr>
            <p:grpSpPr>
              <a:xfrm>
                <a:off x="2442461" y="3476286"/>
                <a:ext cx="633507" cy="543263"/>
                <a:chOff x="916304" y="2384629"/>
                <a:chExt cx="633507" cy="543263"/>
              </a:xfrm>
            </p:grpSpPr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D8446F45-B80F-4F7F-982E-10E3F23F0C8C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lvl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  <a:defRPr/>
                  </a:pPr>
                  <a:endPara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340195F6-4251-47F1-B674-F78DE0C91A1A}"/>
                    </a:ext>
                  </a:extLst>
                </p:cNvPr>
                <p:cNvSpPr/>
                <p:nvPr/>
              </p:nvSpPr>
              <p:spPr>
                <a:xfrm>
                  <a:off x="916304" y="2456205"/>
                  <a:ext cx="6335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0.01</a:t>
                  </a:r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F86B762B-9335-4E4A-B485-4935F3A11BE6}"/>
                  </a:ext>
                </a:extLst>
              </p:cNvPr>
              <p:cNvGrpSpPr/>
              <p:nvPr/>
            </p:nvGrpSpPr>
            <p:grpSpPr>
              <a:xfrm>
                <a:off x="2442461" y="4099702"/>
                <a:ext cx="633507" cy="543263"/>
                <a:chOff x="916304" y="2384629"/>
                <a:chExt cx="633507" cy="543263"/>
              </a:xfrm>
            </p:grpSpPr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D0C66F29-7316-47C1-9A54-CDEC85196A05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lvl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  <a:defRPr/>
                  </a:pPr>
                  <a:endPara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D31799C9-4EAA-4F57-8CA2-61DFA446470B}"/>
                    </a:ext>
                  </a:extLst>
                </p:cNvPr>
                <p:cNvSpPr/>
                <p:nvPr/>
              </p:nvSpPr>
              <p:spPr>
                <a:xfrm>
                  <a:off x="916304" y="2456205"/>
                  <a:ext cx="6335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0.01</a:t>
                  </a:r>
                </a:p>
              </p:txBody>
            </p:sp>
          </p:grp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52F6D7DA-25AF-4F41-950C-02C8B6E68551}"/>
                </a:ext>
              </a:extLst>
            </p:cNvPr>
            <p:cNvGrpSpPr/>
            <p:nvPr/>
          </p:nvGrpSpPr>
          <p:grpSpPr>
            <a:xfrm>
              <a:off x="1824144" y="1603711"/>
              <a:ext cx="633507" cy="1168439"/>
              <a:chOff x="3544239" y="1603711"/>
              <a:chExt cx="633507" cy="1168439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77478A68-4D1D-4361-ACE7-92613B5D9E39}"/>
                  </a:ext>
                </a:extLst>
              </p:cNvPr>
              <p:cNvGrpSpPr/>
              <p:nvPr/>
            </p:nvGrpSpPr>
            <p:grpSpPr>
              <a:xfrm>
                <a:off x="3544239" y="1603711"/>
                <a:ext cx="633507" cy="543263"/>
                <a:chOff x="916304" y="2384629"/>
                <a:chExt cx="633507" cy="543263"/>
              </a:xfrm>
            </p:grpSpPr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D7330680-7834-4FEF-A10E-39B1D9374EC5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lvl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  <a:defRPr/>
                  </a:pPr>
                  <a:endPara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30262856-69DF-4F82-A318-BBC741B5C187}"/>
                    </a:ext>
                  </a:extLst>
                </p:cNvPr>
                <p:cNvSpPr/>
                <p:nvPr/>
              </p:nvSpPr>
              <p:spPr>
                <a:xfrm>
                  <a:off x="916304" y="2456205"/>
                  <a:ext cx="6335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0.01</a:t>
                  </a:r>
                </a:p>
              </p:txBody>
            </p:sp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5B65C145-694B-48E1-B080-015E0A6D5D65}"/>
                  </a:ext>
                </a:extLst>
              </p:cNvPr>
              <p:cNvGrpSpPr/>
              <p:nvPr/>
            </p:nvGrpSpPr>
            <p:grpSpPr>
              <a:xfrm>
                <a:off x="3544239" y="2228887"/>
                <a:ext cx="633507" cy="543263"/>
                <a:chOff x="916304" y="2384629"/>
                <a:chExt cx="633507" cy="543263"/>
              </a:xfrm>
            </p:grpSpPr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A200A43D-32E5-46F2-9F82-4A8BB6CCF463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lvl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  <a:defRPr/>
                  </a:pPr>
                  <a:endPara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9F7C0A-46C6-4DE1-8C21-D024113995C6}"/>
                    </a:ext>
                  </a:extLst>
                </p:cNvPr>
                <p:cNvSpPr/>
                <p:nvPr/>
              </p:nvSpPr>
              <p:spPr>
                <a:xfrm>
                  <a:off x="916304" y="2456205"/>
                  <a:ext cx="6335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0.01</a:t>
                  </a:r>
                </a:p>
              </p:txBody>
            </p:sp>
          </p:grp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D4D1BD-4400-4C3B-8582-341FE578CFA2}"/>
              </a:ext>
            </a:extLst>
          </p:cNvPr>
          <p:cNvGrpSpPr/>
          <p:nvPr/>
        </p:nvGrpSpPr>
        <p:grpSpPr>
          <a:xfrm>
            <a:off x="2446336" y="1601180"/>
            <a:ext cx="1738985" cy="3042104"/>
            <a:chOff x="2433054" y="1605798"/>
            <a:chExt cx="1738985" cy="3042104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A493E3A3-8ABD-462E-A5FD-B500086835C0}"/>
                </a:ext>
              </a:extLst>
            </p:cNvPr>
            <p:cNvGrpSpPr/>
            <p:nvPr/>
          </p:nvGrpSpPr>
          <p:grpSpPr>
            <a:xfrm>
              <a:off x="2433054" y="2866582"/>
              <a:ext cx="633507" cy="543263"/>
              <a:chOff x="916304" y="1671562"/>
              <a:chExt cx="633507" cy="543263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50A01305-9CD6-4148-9975-27C1E72D18BE}"/>
                  </a:ext>
                </a:extLst>
              </p:cNvPr>
              <p:cNvSpPr/>
              <p:nvPr/>
            </p:nvSpPr>
            <p:spPr bwMode="auto">
              <a:xfrm>
                <a:off x="966045" y="1671562"/>
                <a:ext cx="543263" cy="543263"/>
              </a:xfrm>
              <a:prstGeom prst="ellipse">
                <a:avLst/>
              </a:prstGeom>
              <a:solidFill>
                <a:srgbClr val="FF7C80"/>
              </a:solidFill>
              <a:ln w="12700">
                <a:solidFill>
                  <a:schemeClr val="tx1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charset="0"/>
                  <a:buChar char="●"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FC2DAB8D-90BF-413B-B718-87E1FEF1C743}"/>
                  </a:ext>
                </a:extLst>
              </p:cNvPr>
              <p:cNvSpPr/>
              <p:nvPr/>
            </p:nvSpPr>
            <p:spPr>
              <a:xfrm>
                <a:off x="916304" y="1741140"/>
                <a:ext cx="6335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0.01</a:t>
                </a: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7A87170B-5937-4FFA-9F34-F42E2D47534C}"/>
                </a:ext>
              </a:extLst>
            </p:cNvPr>
            <p:cNvGrpSpPr/>
            <p:nvPr/>
          </p:nvGrpSpPr>
          <p:grpSpPr>
            <a:xfrm>
              <a:off x="2433054" y="3480710"/>
              <a:ext cx="633507" cy="543263"/>
              <a:chOff x="916304" y="1671562"/>
              <a:chExt cx="633507" cy="543263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41F74466-6364-4E18-99B8-2909B6094EC3}"/>
                  </a:ext>
                </a:extLst>
              </p:cNvPr>
              <p:cNvSpPr/>
              <p:nvPr/>
            </p:nvSpPr>
            <p:spPr bwMode="auto">
              <a:xfrm>
                <a:off x="966045" y="1671562"/>
                <a:ext cx="543263" cy="543263"/>
              </a:xfrm>
              <a:prstGeom prst="ellipse">
                <a:avLst/>
              </a:prstGeom>
              <a:solidFill>
                <a:srgbClr val="FF7C80"/>
              </a:solidFill>
              <a:ln w="12700">
                <a:solidFill>
                  <a:schemeClr val="tx1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charset="0"/>
                  <a:buChar char="●"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3491CCC0-9713-4F30-9FD5-B1C03AE07521}"/>
                  </a:ext>
                </a:extLst>
              </p:cNvPr>
              <p:cNvSpPr/>
              <p:nvPr/>
            </p:nvSpPr>
            <p:spPr>
              <a:xfrm>
                <a:off x="916304" y="1741140"/>
                <a:ext cx="6335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0.01</a:t>
                </a:r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B85CEE06-B776-486B-AE49-979F5B9B47EB}"/>
                </a:ext>
              </a:extLst>
            </p:cNvPr>
            <p:cNvGrpSpPr/>
            <p:nvPr/>
          </p:nvGrpSpPr>
          <p:grpSpPr>
            <a:xfrm>
              <a:off x="2433054" y="4104639"/>
              <a:ext cx="633507" cy="543263"/>
              <a:chOff x="916304" y="1671562"/>
              <a:chExt cx="633507" cy="543263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970865B3-383C-4066-B5E3-BC18EBF63FE3}"/>
                  </a:ext>
                </a:extLst>
              </p:cNvPr>
              <p:cNvSpPr/>
              <p:nvPr/>
            </p:nvSpPr>
            <p:spPr bwMode="auto">
              <a:xfrm>
                <a:off x="966045" y="1671562"/>
                <a:ext cx="543263" cy="543263"/>
              </a:xfrm>
              <a:prstGeom prst="ellipse">
                <a:avLst/>
              </a:prstGeom>
              <a:solidFill>
                <a:srgbClr val="FF7C80"/>
              </a:solidFill>
              <a:ln w="12700">
                <a:solidFill>
                  <a:schemeClr val="tx1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charset="0"/>
                  <a:buChar char="●"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FF3091A-626B-4CDE-9ECB-7F2969031E43}"/>
                  </a:ext>
                </a:extLst>
              </p:cNvPr>
              <p:cNvSpPr/>
              <p:nvPr/>
            </p:nvSpPr>
            <p:spPr>
              <a:xfrm>
                <a:off x="916304" y="1741140"/>
                <a:ext cx="6335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0.01</a:t>
                </a:r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A781B909-FE1E-4E35-930A-8B7E3A834CF3}"/>
                </a:ext>
              </a:extLst>
            </p:cNvPr>
            <p:cNvGrpSpPr/>
            <p:nvPr/>
          </p:nvGrpSpPr>
          <p:grpSpPr>
            <a:xfrm>
              <a:off x="3538532" y="1605798"/>
              <a:ext cx="633507" cy="543263"/>
              <a:chOff x="916304" y="1671562"/>
              <a:chExt cx="633507" cy="543263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8A3C9756-BA5E-4C31-B227-3BED0A33530B}"/>
                  </a:ext>
                </a:extLst>
              </p:cNvPr>
              <p:cNvSpPr/>
              <p:nvPr/>
            </p:nvSpPr>
            <p:spPr bwMode="auto">
              <a:xfrm>
                <a:off x="966045" y="1671562"/>
                <a:ext cx="543263" cy="543263"/>
              </a:xfrm>
              <a:prstGeom prst="ellipse">
                <a:avLst/>
              </a:prstGeom>
              <a:solidFill>
                <a:srgbClr val="FF7C80"/>
              </a:solidFill>
              <a:ln w="12700">
                <a:solidFill>
                  <a:schemeClr val="tx1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charset="0"/>
                  <a:buChar char="●"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639BCA66-E19C-490E-99EB-5891CB39F1FC}"/>
                  </a:ext>
                </a:extLst>
              </p:cNvPr>
              <p:cNvSpPr/>
              <p:nvPr/>
            </p:nvSpPr>
            <p:spPr>
              <a:xfrm>
                <a:off x="916304" y="1741140"/>
                <a:ext cx="6335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0.01</a:t>
                </a: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23EFC906-6FA8-48B2-9527-61F09151B344}"/>
                </a:ext>
              </a:extLst>
            </p:cNvPr>
            <p:cNvGrpSpPr/>
            <p:nvPr/>
          </p:nvGrpSpPr>
          <p:grpSpPr>
            <a:xfrm>
              <a:off x="3538532" y="2229727"/>
              <a:ext cx="633507" cy="543263"/>
              <a:chOff x="916304" y="1671562"/>
              <a:chExt cx="633507" cy="543263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6D109106-D81F-4DB2-AAE8-ABBA647AFE11}"/>
                  </a:ext>
                </a:extLst>
              </p:cNvPr>
              <p:cNvSpPr/>
              <p:nvPr/>
            </p:nvSpPr>
            <p:spPr bwMode="auto">
              <a:xfrm>
                <a:off x="966045" y="1671562"/>
                <a:ext cx="543263" cy="543263"/>
              </a:xfrm>
              <a:prstGeom prst="ellipse">
                <a:avLst/>
              </a:prstGeom>
              <a:solidFill>
                <a:srgbClr val="FF7C80"/>
              </a:solidFill>
              <a:ln w="12700">
                <a:solidFill>
                  <a:schemeClr val="tx1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charset="0"/>
                  <a:buChar char="●"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69DF1F87-5E21-47B8-B60E-ED30B3F607FE}"/>
                  </a:ext>
                </a:extLst>
              </p:cNvPr>
              <p:cNvSpPr/>
              <p:nvPr/>
            </p:nvSpPr>
            <p:spPr>
              <a:xfrm>
                <a:off x="916304" y="1741140"/>
                <a:ext cx="6335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0.01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5DFA29F-D087-4747-888E-5156E736020A}"/>
              </a:ext>
            </a:extLst>
          </p:cNvPr>
          <p:cNvGrpSpPr/>
          <p:nvPr/>
        </p:nvGrpSpPr>
        <p:grpSpPr>
          <a:xfrm>
            <a:off x="3552869" y="1603711"/>
            <a:ext cx="633507" cy="1168439"/>
            <a:chOff x="3544239" y="1603711"/>
            <a:chExt cx="633507" cy="1168439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10AE0F4-03C0-451A-A77D-D7739B024AFA}"/>
                </a:ext>
              </a:extLst>
            </p:cNvPr>
            <p:cNvGrpSpPr/>
            <p:nvPr/>
          </p:nvGrpSpPr>
          <p:grpSpPr>
            <a:xfrm>
              <a:off x="3544239" y="1603711"/>
              <a:ext cx="633507" cy="543263"/>
              <a:chOff x="916304" y="2384629"/>
              <a:chExt cx="633507" cy="543263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34D9F2E5-D15F-4EF0-A3C5-154C2E10F567}"/>
                  </a:ext>
                </a:extLst>
              </p:cNvPr>
              <p:cNvSpPr/>
              <p:nvPr/>
            </p:nvSpPr>
            <p:spPr bwMode="auto">
              <a:xfrm>
                <a:off x="961427" y="2384629"/>
                <a:ext cx="543263" cy="543263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charset="0"/>
                  <a:buChar char="●"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A1C6067-466D-4DA3-9EFA-9986848BF8B6}"/>
                  </a:ext>
                </a:extLst>
              </p:cNvPr>
              <p:cNvSpPr/>
              <p:nvPr/>
            </p:nvSpPr>
            <p:spPr>
              <a:xfrm>
                <a:off x="916304" y="2456205"/>
                <a:ext cx="6335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0.01</a:t>
                </a: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166472CD-AEBD-4243-8D6E-CF0372FA7695}"/>
                </a:ext>
              </a:extLst>
            </p:cNvPr>
            <p:cNvGrpSpPr/>
            <p:nvPr/>
          </p:nvGrpSpPr>
          <p:grpSpPr>
            <a:xfrm>
              <a:off x="3544239" y="2228887"/>
              <a:ext cx="633507" cy="543263"/>
              <a:chOff x="916304" y="2384629"/>
              <a:chExt cx="633507" cy="543263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DA3CA53-F4D0-4576-9BC8-DE01058F2132}"/>
                  </a:ext>
                </a:extLst>
              </p:cNvPr>
              <p:cNvSpPr/>
              <p:nvPr/>
            </p:nvSpPr>
            <p:spPr bwMode="auto">
              <a:xfrm>
                <a:off x="961427" y="2384629"/>
                <a:ext cx="543263" cy="543263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charset="0"/>
                  <a:buChar char="●"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F4A63436-D2F8-4FE9-A7A5-C664C6C4321C}"/>
                  </a:ext>
                </a:extLst>
              </p:cNvPr>
              <p:cNvSpPr/>
              <p:nvPr/>
            </p:nvSpPr>
            <p:spPr>
              <a:xfrm>
                <a:off x="916304" y="2456205"/>
                <a:ext cx="6335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0.01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53D37E-67B6-4B4F-8746-49AC46DCA3BE}"/>
              </a:ext>
            </a:extLst>
          </p:cNvPr>
          <p:cNvGrpSpPr/>
          <p:nvPr/>
        </p:nvGrpSpPr>
        <p:grpSpPr>
          <a:xfrm>
            <a:off x="2451091" y="2862022"/>
            <a:ext cx="633507" cy="1780943"/>
            <a:chOff x="2442461" y="2862022"/>
            <a:chExt cx="633507" cy="1780943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3DE2BEE0-9B04-47A9-AEE8-F545D5CA2637}"/>
                </a:ext>
              </a:extLst>
            </p:cNvPr>
            <p:cNvGrpSpPr/>
            <p:nvPr/>
          </p:nvGrpSpPr>
          <p:grpSpPr>
            <a:xfrm>
              <a:off x="2442461" y="2862022"/>
              <a:ext cx="633507" cy="543263"/>
              <a:chOff x="916304" y="2384629"/>
              <a:chExt cx="633507" cy="543263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3ED74BFA-E7D8-4ECE-9A6F-FD2B1985B5A3}"/>
                  </a:ext>
                </a:extLst>
              </p:cNvPr>
              <p:cNvSpPr/>
              <p:nvPr/>
            </p:nvSpPr>
            <p:spPr bwMode="auto">
              <a:xfrm>
                <a:off x="961427" y="2384629"/>
                <a:ext cx="543263" cy="543263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charset="0"/>
                  <a:buChar char="●"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2DD4DB1C-A17A-4FBB-8B8A-7AB1EC21D8A4}"/>
                  </a:ext>
                </a:extLst>
              </p:cNvPr>
              <p:cNvSpPr/>
              <p:nvPr/>
            </p:nvSpPr>
            <p:spPr>
              <a:xfrm>
                <a:off x="916304" y="2456205"/>
                <a:ext cx="6335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0.01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A5B61DEE-6BAA-46FF-A554-043600A996E8}"/>
                </a:ext>
              </a:extLst>
            </p:cNvPr>
            <p:cNvGrpSpPr/>
            <p:nvPr/>
          </p:nvGrpSpPr>
          <p:grpSpPr>
            <a:xfrm>
              <a:off x="2442461" y="3476286"/>
              <a:ext cx="633507" cy="543263"/>
              <a:chOff x="916304" y="2384629"/>
              <a:chExt cx="633507" cy="543263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7D2BCB25-26D1-4E3C-A2B3-20425A98B104}"/>
                  </a:ext>
                </a:extLst>
              </p:cNvPr>
              <p:cNvSpPr/>
              <p:nvPr/>
            </p:nvSpPr>
            <p:spPr bwMode="auto">
              <a:xfrm>
                <a:off x="961427" y="2384629"/>
                <a:ext cx="543263" cy="543263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charset="0"/>
                  <a:buChar char="●"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B116B7F-3B22-4543-BCEE-43577A0750CB}"/>
                  </a:ext>
                </a:extLst>
              </p:cNvPr>
              <p:cNvSpPr/>
              <p:nvPr/>
            </p:nvSpPr>
            <p:spPr>
              <a:xfrm>
                <a:off x="916304" y="2456205"/>
                <a:ext cx="6335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0.01</a:t>
                </a: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76BFB7A6-66FE-47EC-AA34-B61F73469737}"/>
                </a:ext>
              </a:extLst>
            </p:cNvPr>
            <p:cNvGrpSpPr/>
            <p:nvPr/>
          </p:nvGrpSpPr>
          <p:grpSpPr>
            <a:xfrm>
              <a:off x="2442461" y="4099702"/>
              <a:ext cx="633507" cy="543263"/>
              <a:chOff x="916304" y="2384629"/>
              <a:chExt cx="633507" cy="543263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E08C9B75-EE28-4CE1-938C-7EF12C5C66D3}"/>
                  </a:ext>
                </a:extLst>
              </p:cNvPr>
              <p:cNvSpPr/>
              <p:nvPr/>
            </p:nvSpPr>
            <p:spPr bwMode="auto">
              <a:xfrm>
                <a:off x="961427" y="2384629"/>
                <a:ext cx="543263" cy="543263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charset="0"/>
                  <a:buChar char="●"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9FE897CF-02CA-4C41-B459-B08CBA425755}"/>
                  </a:ext>
                </a:extLst>
              </p:cNvPr>
              <p:cNvSpPr/>
              <p:nvPr/>
            </p:nvSpPr>
            <p:spPr>
              <a:xfrm>
                <a:off x="916304" y="2456205"/>
                <a:ext cx="6335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0.01</a:t>
                </a:r>
              </a:p>
            </p:txBody>
          </p:sp>
        </p:grp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CBAE9C-8887-46D2-B80E-995047E1C8FB}"/>
              </a:ext>
            </a:extLst>
          </p:cNvPr>
          <p:cNvSpPr txBox="1">
            <a:spLocks/>
          </p:cNvSpPr>
          <p:nvPr/>
        </p:nvSpPr>
        <p:spPr>
          <a:xfrm>
            <a:off x="6192665" y="1249893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start the animation. Show me this representation using your tens frames and counters. How will you subtract 5? How many will you subtract first? If you subtract 2 first what are you left with? How many more do you need to subtract now?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Lets try 12 hundredths – 5 hundredths now. What do you notice?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explain how you can use your knowledge of place value to solve this?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for other similar number pairs bridging one tenth each time.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97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0" grpId="0"/>
      <p:bldP spid="51" grpId="0" animBg="1"/>
      <p:bldP spid="52" grpId="0"/>
      <p:bldP spid="53" grpId="0" animBg="1"/>
      <p:bldP spid="49" grpId="0" animBg="1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446F71-7F48-4ECB-B3E4-0E2F980B2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5NF-2 Scaling number facts by 0.1 or 0.01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A1B563-EA80-452C-A763-E02664536C42}"/>
              </a:ext>
            </a:extLst>
          </p:cNvPr>
          <p:cNvSpPr txBox="1"/>
          <p:nvPr/>
        </p:nvSpPr>
        <p:spPr bwMode="auto">
          <a:xfrm>
            <a:off x="4805845" y="1135374"/>
            <a:ext cx="15696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0.12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−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0.05</a:t>
            </a:r>
          </a:p>
        </p:txBody>
      </p:sp>
      <p:pic>
        <p:nvPicPr>
          <p:cNvPr id="4" name="Picture 3" descr="A picture containing indoor, object  Description generated with high confidence">
            <a:extLst>
              <a:ext uri="{FF2B5EF4-FFF2-40B4-BE49-F238E27FC236}">
                <a16:creationId xmlns:a16="http://schemas.microsoft.com/office/drawing/2014/main" id="{40E69C21-0F63-40F2-9933-F51828292E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7989" y="2844612"/>
            <a:ext cx="7907446" cy="53472"/>
          </a:xfrm>
          <a:prstGeom prst="rect">
            <a:avLst/>
          </a:prstGeom>
        </p:spPr>
      </p:pic>
      <p:pic>
        <p:nvPicPr>
          <p:cNvPr id="27" name="Picture 26" descr="A picture containing indoor, object  Description generated with high confidence">
            <a:extLst>
              <a:ext uri="{FF2B5EF4-FFF2-40B4-BE49-F238E27FC236}">
                <a16:creationId xmlns:a16="http://schemas.microsoft.com/office/drawing/2014/main" id="{70BE032B-FB88-4615-87E6-674DAC21A4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24"/>
          <a:stretch/>
        </p:blipFill>
        <p:spPr>
          <a:xfrm>
            <a:off x="9383712" y="2892872"/>
            <a:ext cx="651723" cy="524713"/>
          </a:xfrm>
          <a:prstGeom prst="rect">
            <a:avLst/>
          </a:prstGeom>
        </p:spPr>
      </p:pic>
      <p:pic>
        <p:nvPicPr>
          <p:cNvPr id="28" name="Picture 27" descr="A picture containing indoor, object  Description generated with high confidence">
            <a:extLst>
              <a:ext uri="{FF2B5EF4-FFF2-40B4-BE49-F238E27FC236}">
                <a16:creationId xmlns:a16="http://schemas.microsoft.com/office/drawing/2014/main" id="{14965431-18CE-40E2-A120-8B84DFF34A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7880" y="2097940"/>
            <a:ext cx="3297555" cy="746672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42A8125-D418-4262-B7E5-C2D6CA541D96}"/>
              </a:ext>
            </a:extLst>
          </p:cNvPr>
          <p:cNvSpPr/>
          <p:nvPr/>
        </p:nvSpPr>
        <p:spPr bwMode="auto">
          <a:xfrm>
            <a:off x="6652347" y="2721846"/>
            <a:ext cx="119399" cy="121097"/>
          </a:xfrm>
          <a:custGeom>
            <a:avLst/>
            <a:gdLst>
              <a:gd name="connsiteX0" fmla="*/ 22033 w 119399"/>
              <a:gd name="connsiteY0" fmla="*/ 29633 h 121097"/>
              <a:gd name="connsiteX1" fmla="*/ 43199 w 119399"/>
              <a:gd name="connsiteY1" fmla="*/ 21167 h 121097"/>
              <a:gd name="connsiteX2" fmla="*/ 55899 w 119399"/>
              <a:gd name="connsiteY2" fmla="*/ 16933 h 121097"/>
              <a:gd name="connsiteX3" fmla="*/ 89766 w 119399"/>
              <a:gd name="connsiteY3" fmla="*/ 0 h 121097"/>
              <a:gd name="connsiteX4" fmla="*/ 106699 w 119399"/>
              <a:gd name="connsiteY4" fmla="*/ 42333 h 121097"/>
              <a:gd name="connsiteX5" fmla="*/ 115166 w 119399"/>
              <a:gd name="connsiteY5" fmla="*/ 67733 h 121097"/>
              <a:gd name="connsiteX6" fmla="*/ 119399 w 119399"/>
              <a:gd name="connsiteY6" fmla="*/ 80433 h 121097"/>
              <a:gd name="connsiteX7" fmla="*/ 115166 w 119399"/>
              <a:gd name="connsiteY7" fmla="*/ 105833 h 121097"/>
              <a:gd name="connsiteX8" fmla="*/ 102466 w 119399"/>
              <a:gd name="connsiteY8" fmla="*/ 110067 h 121097"/>
              <a:gd name="connsiteX9" fmla="*/ 89766 w 119399"/>
              <a:gd name="connsiteY9" fmla="*/ 118533 h 121097"/>
              <a:gd name="connsiteX10" fmla="*/ 13566 w 119399"/>
              <a:gd name="connsiteY10" fmla="*/ 101600 h 121097"/>
              <a:gd name="connsiteX11" fmla="*/ 866 w 119399"/>
              <a:gd name="connsiteY11" fmla="*/ 84667 h 121097"/>
              <a:gd name="connsiteX12" fmla="*/ 22033 w 119399"/>
              <a:gd name="connsiteY12" fmla="*/ 29633 h 12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399" h="121097">
                <a:moveTo>
                  <a:pt x="22033" y="29633"/>
                </a:moveTo>
                <a:cubicBezTo>
                  <a:pt x="29088" y="19050"/>
                  <a:pt x="36084" y="23835"/>
                  <a:pt x="43199" y="21167"/>
                </a:cubicBezTo>
                <a:cubicBezTo>
                  <a:pt x="47377" y="19600"/>
                  <a:pt x="52025" y="19147"/>
                  <a:pt x="55899" y="16933"/>
                </a:cubicBezTo>
                <a:cubicBezTo>
                  <a:pt x="89478" y="-2255"/>
                  <a:pt x="56101" y="8416"/>
                  <a:pt x="89766" y="0"/>
                </a:cubicBezTo>
                <a:cubicBezTo>
                  <a:pt x="113745" y="15987"/>
                  <a:pt x="97781" y="716"/>
                  <a:pt x="106699" y="42333"/>
                </a:cubicBezTo>
                <a:cubicBezTo>
                  <a:pt x="108569" y="51060"/>
                  <a:pt x="112344" y="59266"/>
                  <a:pt x="115166" y="67733"/>
                </a:cubicBezTo>
                <a:lnTo>
                  <a:pt x="119399" y="80433"/>
                </a:lnTo>
                <a:cubicBezTo>
                  <a:pt x="117988" y="88900"/>
                  <a:pt x="119424" y="98380"/>
                  <a:pt x="115166" y="105833"/>
                </a:cubicBezTo>
                <a:cubicBezTo>
                  <a:pt x="112952" y="109707"/>
                  <a:pt x="106457" y="108071"/>
                  <a:pt x="102466" y="110067"/>
                </a:cubicBezTo>
                <a:cubicBezTo>
                  <a:pt x="97915" y="112342"/>
                  <a:pt x="93999" y="115711"/>
                  <a:pt x="89766" y="118533"/>
                </a:cubicBezTo>
                <a:cubicBezTo>
                  <a:pt x="-33758" y="111268"/>
                  <a:pt x="34144" y="137612"/>
                  <a:pt x="13566" y="101600"/>
                </a:cubicBezTo>
                <a:cubicBezTo>
                  <a:pt x="10066" y="95474"/>
                  <a:pt x="5099" y="90311"/>
                  <a:pt x="866" y="84667"/>
                </a:cubicBezTo>
                <a:cubicBezTo>
                  <a:pt x="-4295" y="53699"/>
                  <a:pt x="14978" y="40216"/>
                  <a:pt x="22033" y="296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2" name="Picture 31" descr="A picture containing indoor, object  Description generated with high confidence">
            <a:extLst>
              <a:ext uri="{FF2B5EF4-FFF2-40B4-BE49-F238E27FC236}">
                <a16:creationId xmlns:a16="http://schemas.microsoft.com/office/drawing/2014/main" id="{0F53EF5E-EB42-41D0-9CA9-A525FF007C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"/>
          <a:stretch/>
        </p:blipFill>
        <p:spPr>
          <a:xfrm>
            <a:off x="2087563" y="2100859"/>
            <a:ext cx="4690533" cy="74667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AAEF5F2-CD3F-422E-B8B0-59ED9B06D10D}"/>
              </a:ext>
            </a:extLst>
          </p:cNvPr>
          <p:cNvSpPr txBox="1"/>
          <p:nvPr/>
        </p:nvSpPr>
        <p:spPr bwMode="auto">
          <a:xfrm>
            <a:off x="6193162" y="1135374"/>
            <a:ext cx="113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= 0.07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A2454A-B44D-4151-8969-BDFCE1B7B1CD}"/>
              </a:ext>
            </a:extLst>
          </p:cNvPr>
          <p:cNvSpPr txBox="1"/>
          <p:nvPr/>
        </p:nvSpPr>
        <p:spPr bwMode="auto">
          <a:xfrm>
            <a:off x="4020230" y="1695736"/>
            <a:ext cx="104548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628C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- 0.03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E4AA1-2629-4BBE-AA80-2BFB7F365116}"/>
              </a:ext>
            </a:extLst>
          </p:cNvPr>
          <p:cNvSpPr txBox="1"/>
          <p:nvPr/>
        </p:nvSpPr>
        <p:spPr bwMode="auto">
          <a:xfrm>
            <a:off x="7607526" y="1695736"/>
            <a:ext cx="104548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628C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-­ 0.02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C39F32-A85F-4DCF-A824-411D2BE8AE77}"/>
              </a:ext>
            </a:extLst>
          </p:cNvPr>
          <p:cNvSpPr/>
          <p:nvPr/>
        </p:nvSpPr>
        <p:spPr>
          <a:xfrm>
            <a:off x="6361218" y="3090501"/>
            <a:ext cx="75332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259D08-29CE-495D-974B-33B4B90FEB23}"/>
              </a:ext>
            </a:extLst>
          </p:cNvPr>
          <p:cNvSpPr/>
          <p:nvPr/>
        </p:nvSpPr>
        <p:spPr>
          <a:xfrm>
            <a:off x="9184375" y="3060735"/>
            <a:ext cx="97844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0.12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DD8DEB-7134-4A8E-BC20-1475B4BC87DC}"/>
              </a:ext>
            </a:extLst>
          </p:cNvPr>
          <p:cNvSpPr/>
          <p:nvPr/>
        </p:nvSpPr>
        <p:spPr>
          <a:xfrm>
            <a:off x="2000601" y="3090501"/>
            <a:ext cx="75332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0.07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5238F8-4E77-4B22-BCDF-F8EADB4C8906}"/>
              </a:ext>
            </a:extLst>
          </p:cNvPr>
          <p:cNvCxnSpPr/>
          <p:nvPr/>
        </p:nvCxnSpPr>
        <p:spPr bwMode="auto">
          <a:xfrm>
            <a:off x="2347726" y="2892872"/>
            <a:ext cx="0" cy="1868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9DAE096-C846-4A71-BE31-1446C2D852CE}"/>
              </a:ext>
            </a:extLst>
          </p:cNvPr>
          <p:cNvCxnSpPr/>
          <p:nvPr/>
        </p:nvCxnSpPr>
        <p:spPr bwMode="auto">
          <a:xfrm>
            <a:off x="6762670" y="2892872"/>
            <a:ext cx="0" cy="1868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AC83DE-52BB-4DAB-9893-ED2B42BFBBC4}"/>
              </a:ext>
            </a:extLst>
          </p:cNvPr>
          <p:cNvSpPr txBox="1">
            <a:spLocks/>
          </p:cNvSpPr>
          <p:nvPr/>
        </p:nvSpPr>
        <p:spPr>
          <a:xfrm>
            <a:off x="594008" y="3613278"/>
            <a:ext cx="9264367" cy="2244537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Now look at the number line representation for the last calculation we did. What does each step show? Why is it easier to jump back to 1 first?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we jump to 1, how much have we jumped? How much more do we need to jump now? What parts did you partition 0.05 into?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for other number of tenths bridging to 1 and then bridging to other multiples of 1.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54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 animBg="1"/>
      <p:bldP spid="5" grpId="0" animBg="1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20B6F6E-DB18-4C1C-97DD-F7B804AF48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910" y="2301643"/>
            <a:ext cx="2986104" cy="180986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225A693-5A09-454D-8D4C-4E1326E4BD9B}"/>
              </a:ext>
            </a:extLst>
          </p:cNvPr>
          <p:cNvGrpSpPr/>
          <p:nvPr/>
        </p:nvGrpSpPr>
        <p:grpSpPr>
          <a:xfrm>
            <a:off x="1768870" y="2304748"/>
            <a:ext cx="3955159" cy="1963190"/>
            <a:chOff x="1768870" y="2304748"/>
            <a:chExt cx="3955159" cy="196319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827F0A8-7CBD-4832-9296-8031FB4BD89A}"/>
                </a:ext>
              </a:extLst>
            </p:cNvPr>
            <p:cNvGrpSpPr/>
            <p:nvPr/>
          </p:nvGrpSpPr>
          <p:grpSpPr>
            <a:xfrm>
              <a:off x="1768870" y="2304748"/>
              <a:ext cx="3955159" cy="1809866"/>
              <a:chOff x="1768870" y="2304748"/>
              <a:chExt cx="3955159" cy="1809866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7F916FA9-5863-422C-93D3-EFA93F59BE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768870" y="2304748"/>
                <a:ext cx="3955159" cy="1809866"/>
              </a:xfrm>
              <a:prstGeom prst="rect">
                <a:avLst/>
              </a:prstGeom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041F05E-9E3D-4FB0-821C-5154438ED33E}"/>
                  </a:ext>
                </a:extLst>
              </p:cNvPr>
              <p:cNvSpPr txBox="1"/>
              <p:nvPr/>
            </p:nvSpPr>
            <p:spPr bwMode="auto">
              <a:xfrm>
                <a:off x="2901956" y="3747558"/>
                <a:ext cx="553956" cy="1231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82CBDD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yriad Pro" panose="020B0503030403020204" pitchFamily="34" charset="0"/>
                    <a:ea typeface="Myriad Pro Semibold" charset="0"/>
                    <a:cs typeface="Myriad Pro Semibold" charset="0"/>
                  </a:rPr>
                  <a:t>hundredths</a:t>
                </a: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6E00531-0951-4A82-ABC7-ED6E3DCB12B8}"/>
                </a:ext>
              </a:extLst>
            </p:cNvPr>
            <p:cNvSpPr/>
            <p:nvPr/>
          </p:nvSpPr>
          <p:spPr bwMode="auto">
            <a:xfrm>
              <a:off x="3627725" y="3955083"/>
              <a:ext cx="193477" cy="3128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24E28BA-5AF6-42B2-ACAE-26CD87BD34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78"/>
          <a:stretch/>
        </p:blipFill>
        <p:spPr>
          <a:xfrm>
            <a:off x="4100047" y="2313979"/>
            <a:ext cx="3004739" cy="180986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B5A8B90-0209-46AE-A8F1-D3D424C11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5NF-2 Scaling number facts by 0.1 or 0.01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23" name="Picture 22" descr="A close up of a logo  Description generated with very high confidence">
            <a:extLst>
              <a:ext uri="{FF2B5EF4-FFF2-40B4-BE49-F238E27FC236}">
                <a16:creationId xmlns:a16="http://schemas.microsoft.com/office/drawing/2014/main" id="{C83B6A23-B687-4E32-9659-A8357A0F0A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4743" y="3584929"/>
            <a:ext cx="331220" cy="34096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D09EA89-9A6B-47E8-AEAC-8A67952A0948}"/>
              </a:ext>
            </a:extLst>
          </p:cNvPr>
          <p:cNvSpPr/>
          <p:nvPr/>
        </p:nvSpPr>
        <p:spPr bwMode="auto">
          <a:xfrm>
            <a:off x="3692447" y="3771580"/>
            <a:ext cx="135167" cy="1948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B12BD8-910C-4DAD-B2B0-DE880D4A3DE6}"/>
              </a:ext>
            </a:extLst>
          </p:cNvPr>
          <p:cNvSpPr/>
          <p:nvPr/>
        </p:nvSpPr>
        <p:spPr bwMode="auto">
          <a:xfrm>
            <a:off x="1457472" y="3966416"/>
            <a:ext cx="193477" cy="312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40F5FA-D4F4-428A-8941-8DC812A94B75}"/>
              </a:ext>
            </a:extLst>
          </p:cNvPr>
          <p:cNvSpPr txBox="1"/>
          <p:nvPr/>
        </p:nvSpPr>
        <p:spPr bwMode="auto">
          <a:xfrm>
            <a:off x="3481041" y="2644244"/>
            <a:ext cx="557869" cy="1231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hundredths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EDE8EF-BD32-46A0-89DA-0E1DBDB58EF7}"/>
              </a:ext>
            </a:extLst>
          </p:cNvPr>
          <p:cNvGrpSpPr/>
          <p:nvPr/>
        </p:nvGrpSpPr>
        <p:grpSpPr>
          <a:xfrm>
            <a:off x="4051883" y="3569077"/>
            <a:ext cx="553956" cy="296925"/>
            <a:chOff x="2710315" y="4857867"/>
            <a:chExt cx="553956" cy="2969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096B91-8D76-4B53-B6CE-2AD7BE4470E6}"/>
                </a:ext>
              </a:extLst>
            </p:cNvPr>
            <p:cNvSpPr txBox="1"/>
            <p:nvPr/>
          </p:nvSpPr>
          <p:spPr bwMode="auto">
            <a:xfrm>
              <a:off x="2792445" y="4857867"/>
              <a:ext cx="405216" cy="241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36000" tIns="0" rIns="36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9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E0F906-F4D5-41A4-B260-907CB175921A}"/>
                </a:ext>
              </a:extLst>
            </p:cNvPr>
            <p:cNvSpPr txBox="1"/>
            <p:nvPr/>
          </p:nvSpPr>
          <p:spPr bwMode="auto">
            <a:xfrm>
              <a:off x="2710315" y="5031681"/>
              <a:ext cx="553956" cy="123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hundredths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EDC7BDF-8D08-4FAD-8891-75AC33F9BA4C}"/>
              </a:ext>
            </a:extLst>
          </p:cNvPr>
          <p:cNvSpPr txBox="1"/>
          <p:nvPr/>
        </p:nvSpPr>
        <p:spPr bwMode="auto">
          <a:xfrm>
            <a:off x="5799663" y="2561892"/>
            <a:ext cx="553956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4D9D21-A577-4A45-9747-F8B7157BDB8C}"/>
              </a:ext>
            </a:extLst>
          </p:cNvPr>
          <p:cNvSpPr txBox="1"/>
          <p:nvPr/>
        </p:nvSpPr>
        <p:spPr bwMode="auto">
          <a:xfrm>
            <a:off x="5215405" y="3679507"/>
            <a:ext cx="553956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0.06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94A929-DA96-4D5F-A663-FD5BC468CE49}"/>
              </a:ext>
            </a:extLst>
          </p:cNvPr>
          <p:cNvSpPr txBox="1"/>
          <p:nvPr/>
        </p:nvSpPr>
        <p:spPr bwMode="auto">
          <a:xfrm>
            <a:off x="6375394" y="3663858"/>
            <a:ext cx="553956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0.09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8387410-8841-446D-862D-A1EF047625CB}"/>
              </a:ext>
            </a:extLst>
          </p:cNvPr>
          <p:cNvSpPr txBox="1">
            <a:spLocks/>
          </p:cNvSpPr>
          <p:nvPr/>
        </p:nvSpPr>
        <p:spPr>
          <a:xfrm>
            <a:off x="7152950" y="1557338"/>
            <a:ext cx="4703690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same about these part-part-whole models? What is different?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are we using our knowledge of place value here?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write any related facts using these representations and knowledge of place value?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with other numbers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97A51C7C-EB3A-4FFB-A3B9-827B6C05DCE8}"/>
              </a:ext>
            </a:extLst>
          </p:cNvPr>
          <p:cNvSpPr txBox="1"/>
          <p:nvPr/>
        </p:nvSpPr>
        <p:spPr>
          <a:xfrm>
            <a:off x="7163855" y="3236866"/>
            <a:ext cx="4557369" cy="113877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 + 9 = 15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 hundredths + 9 hundredths = </a:t>
            </a:r>
            <a:endParaRPr lang="en-GB" sz="2000" i="1" dirty="0">
              <a:solidFill>
                <a:srgbClr val="585858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 hundredths = 1.5</a:t>
            </a:r>
          </a:p>
        </p:txBody>
      </p:sp>
    </p:spTree>
    <p:extLst>
      <p:ext uri="{BB962C8B-B14F-4D97-AF65-F5344CB8AC3E}">
        <p14:creationId xmlns:p14="http://schemas.microsoft.com/office/powerpoint/2010/main" val="333778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DB2855D5-5CAF-430B-B1F6-408D41E6445A}"/>
              </a:ext>
            </a:extLst>
          </p:cNvPr>
          <p:cNvGraphicFramePr>
            <a:graphicFrameLocks noGrp="1"/>
          </p:cNvGraphicFramePr>
          <p:nvPr/>
        </p:nvGraphicFramePr>
        <p:xfrm>
          <a:off x="2289000" y="3059550"/>
          <a:ext cx="7614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8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130389072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1,000s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0.1s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348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73631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A73A7CDD-DBAD-40B3-AC75-427C2C02DC36}"/>
              </a:ext>
            </a:extLst>
          </p:cNvPr>
          <p:cNvGraphicFramePr>
            <a:graphicFrameLocks noGrp="1"/>
          </p:cNvGraphicFramePr>
          <p:nvPr/>
        </p:nvGraphicFramePr>
        <p:xfrm>
          <a:off x="2289000" y="5597350"/>
          <a:ext cx="761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8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130389072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244687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7365B57F-881A-4006-ACB7-08091DEBB90B}"/>
              </a:ext>
            </a:extLst>
          </p:cNvPr>
          <p:cNvGraphicFramePr>
            <a:graphicFrameLocks noGrp="1"/>
          </p:cNvGraphicFramePr>
          <p:nvPr/>
        </p:nvGraphicFramePr>
        <p:xfrm>
          <a:off x="2289000" y="4652450"/>
          <a:ext cx="761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8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130389072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244687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2:3</a:t>
            </a: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D358F79D-EEE8-4FF9-8523-5516CA908840}"/>
              </a:ext>
            </a:extLst>
          </p:cNvPr>
          <p:cNvGraphicFramePr>
            <a:graphicFrameLocks noGrp="1"/>
          </p:cNvGraphicFramePr>
          <p:nvPr/>
        </p:nvGraphicFramePr>
        <p:xfrm>
          <a:off x="2289000" y="1034650"/>
          <a:ext cx="7614000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8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130389072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1,000s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0.1s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3485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73631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2AB8D581-F37E-4B24-8CC8-14819C20C8ED}"/>
              </a:ext>
            </a:extLst>
          </p:cNvPr>
          <p:cNvSpPr txBox="1"/>
          <p:nvPr/>
        </p:nvSpPr>
        <p:spPr bwMode="auto">
          <a:xfrm>
            <a:off x="8212305" y="5756048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Calibri" panose="020F0502020204030204" pitchFamily="34" charset="0"/>
                <a:ea typeface="Myriad Pro Semibold" charset="0"/>
                <a:cs typeface="Calibri" panose="020F0502020204030204" pitchFamily="34" charset="0"/>
              </a:rPr>
              <a:t>•</a:t>
            </a:r>
            <a:endParaRPr lang="en-GB" sz="24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2D1017-A416-44DC-88EB-226081019ED9}"/>
              </a:ext>
            </a:extLst>
          </p:cNvPr>
          <p:cNvGrpSpPr/>
          <p:nvPr/>
        </p:nvGrpSpPr>
        <p:grpSpPr>
          <a:xfrm>
            <a:off x="8608010" y="1761619"/>
            <a:ext cx="1048288" cy="914071"/>
            <a:chOff x="8653541" y="1417233"/>
            <a:chExt cx="1048288" cy="91407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69A4CA8D-BF36-4326-AED1-52CD22F55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3541" y="1417233"/>
              <a:ext cx="448908" cy="448908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54213867-0D78-4BEA-94CB-036A01390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3231" y="1882396"/>
              <a:ext cx="448908" cy="448908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A4A77879-EC20-4B40-9042-8A7902863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921" y="1417233"/>
              <a:ext cx="448908" cy="448908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DD0C586-6904-43BD-9CD1-98DB8903F90D}"/>
              </a:ext>
            </a:extLst>
          </p:cNvPr>
          <p:cNvSpPr txBox="1"/>
          <p:nvPr/>
        </p:nvSpPr>
        <p:spPr bwMode="auto">
          <a:xfrm>
            <a:off x="8212305" y="4811155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Calibri" panose="020F0502020204030204" pitchFamily="34" charset="0"/>
                <a:ea typeface="Myriad Pro Semibold" charset="0"/>
                <a:cs typeface="Calibri" panose="020F0502020204030204" pitchFamily="34" charset="0"/>
              </a:rPr>
              <a:t>•</a:t>
            </a:r>
            <a:endParaRPr lang="en-GB" sz="24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22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2" grpId="0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7EEF7A-6B54-4993-B6F6-137E22D53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5NF-2 Scaling number facts by 0.1 or 0.01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E18DE-7688-4C8F-AD82-1D97721FA1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359" y="1201109"/>
            <a:ext cx="2556286" cy="3323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D119D8-109F-4EED-9648-52FD510EEF6D}"/>
              </a:ext>
            </a:extLst>
          </p:cNvPr>
          <p:cNvSpPr txBox="1"/>
          <p:nvPr/>
        </p:nvSpPr>
        <p:spPr bwMode="auto">
          <a:xfrm>
            <a:off x="1305363" y="4871800"/>
            <a:ext cx="14062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0.04 litres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CC0253-52E9-4D8F-9C8C-6329E95102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634"/>
          <a:stretch/>
        </p:blipFill>
        <p:spPr>
          <a:xfrm>
            <a:off x="3286644" y="1201109"/>
            <a:ext cx="2802577" cy="33231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C539C0-8CAE-446B-BFA1-9ED493D8716F}"/>
              </a:ext>
            </a:extLst>
          </p:cNvPr>
          <p:cNvSpPr txBox="1"/>
          <p:nvPr/>
        </p:nvSpPr>
        <p:spPr bwMode="auto">
          <a:xfrm>
            <a:off x="3984792" y="4871799"/>
            <a:ext cx="14062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0.09 litres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ACB70-66E8-4B91-A1BD-8191BD803E5E}"/>
              </a:ext>
            </a:extLst>
          </p:cNvPr>
          <p:cNvSpPr txBox="1"/>
          <p:nvPr/>
        </p:nvSpPr>
        <p:spPr bwMode="auto">
          <a:xfrm>
            <a:off x="2711645" y="5647364"/>
            <a:ext cx="367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238DC2-599B-485E-BEA9-5E91E5BE2431}"/>
              </a:ext>
            </a:extLst>
          </p:cNvPr>
          <p:cNvSpPr txBox="1"/>
          <p:nvPr/>
        </p:nvSpPr>
        <p:spPr bwMode="auto">
          <a:xfrm>
            <a:off x="4212440" y="5659703"/>
            <a:ext cx="18653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= 0.13 litres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7D1E84-D699-4E6E-BA0E-C40274B3F919}"/>
              </a:ext>
            </a:extLst>
          </p:cNvPr>
          <p:cNvSpPr txBox="1"/>
          <p:nvPr/>
        </p:nvSpPr>
        <p:spPr bwMode="auto">
          <a:xfrm>
            <a:off x="2011983" y="1293702"/>
            <a:ext cx="112736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0.1 litre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306B59-6009-4C27-96D8-9DED7345D6F7}"/>
              </a:ext>
            </a:extLst>
          </p:cNvPr>
          <p:cNvSpPr txBox="1"/>
          <p:nvPr/>
        </p:nvSpPr>
        <p:spPr bwMode="auto">
          <a:xfrm>
            <a:off x="4705683" y="1293702"/>
            <a:ext cx="112736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0.1 litre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10B671-ECFD-4600-8538-A930A076E9DF}"/>
              </a:ext>
            </a:extLst>
          </p:cNvPr>
          <p:cNvSpPr txBox="1">
            <a:spLocks/>
          </p:cNvSpPr>
          <p:nvPr/>
        </p:nvSpPr>
        <p:spPr>
          <a:xfrm>
            <a:off x="6225324" y="1008496"/>
            <a:ext cx="5631316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 you notice about the scale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now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much liquid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in each jug now?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we add these together, can you write the related fact that will help you solve this calculation?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Could we add to make one-tenth of a litre first? What is the best way to do this? If we add on to 0.09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litre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make 1 litre, how much have we added? How much more do we need to add?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using other number pairs and other measures contexts including length and mass.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9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00508 0.1122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560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-0.08099 0.113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2" grpId="0"/>
      <p:bldP spid="15" grpId="0" animBg="1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1, Learning Outcome 21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98429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to calculate with decimal numbers using column addition and subtraction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5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1, Learning Outcome 21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1.24 Composition and calculation: hundredths and thousandths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831434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6:5-6:7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32-35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754F1A2-6579-489B-AAC5-CE838C892E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00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6:7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9745F88-6D38-4CB1-AEAB-EA40A8B764B8}"/>
              </a:ext>
            </a:extLst>
          </p:cNvPr>
          <p:cNvGraphicFramePr>
            <a:graphicFrameLocks noGrp="1"/>
          </p:cNvGraphicFramePr>
          <p:nvPr/>
        </p:nvGraphicFramePr>
        <p:xfrm>
          <a:off x="3012240" y="1355794"/>
          <a:ext cx="6167520" cy="4146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3760">
                  <a:extLst>
                    <a:ext uri="{9D8B030D-6E8A-4147-A177-3AD203B41FA5}">
                      <a16:colId xmlns:a16="http://schemas.microsoft.com/office/drawing/2014/main" val="359674703"/>
                    </a:ext>
                  </a:extLst>
                </a:gridCol>
                <a:gridCol w="3083760">
                  <a:extLst>
                    <a:ext uri="{9D8B030D-6E8A-4147-A177-3AD203B41FA5}">
                      <a16:colId xmlns:a16="http://schemas.microsoft.com/office/drawing/2014/main" val="1381558999"/>
                    </a:ext>
                  </a:extLst>
                </a:gridCol>
              </a:tblGrid>
              <a:tr h="31964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Pet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Mass (kg)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45214"/>
                  </a:ext>
                </a:extLst>
              </a:tr>
              <a:tr h="461716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Myriad Pro" panose="020B0503030403020204" pitchFamily="34" charset="0"/>
                        </a:rPr>
                        <a:t>Minnie the mouse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 panose="020B0503030403020204" pitchFamily="34" charset="0"/>
                        </a:rPr>
                        <a:t>  0.02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223166"/>
                  </a:ext>
                </a:extLst>
              </a:tr>
              <a:tr h="461716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Myriad Pro" panose="020B0503030403020204" pitchFamily="34" charset="0"/>
                        </a:rPr>
                        <a:t>Molly the mouse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 panose="020B0503030403020204" pitchFamily="34" charset="0"/>
                        </a:rPr>
                        <a:t>  0.04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544462"/>
                  </a:ext>
                </a:extLst>
              </a:tr>
              <a:tr h="461716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Myriad Pro" panose="020B0503030403020204" pitchFamily="34" charset="0"/>
                        </a:rPr>
                        <a:t>Harvey the hamster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 panose="020B0503030403020204" pitchFamily="34" charset="0"/>
                        </a:rPr>
                        <a:t>  0.07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605547"/>
                  </a:ext>
                </a:extLst>
              </a:tr>
              <a:tr h="461716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Myriad Pro" panose="020B0503030403020204" pitchFamily="34" charset="0"/>
                        </a:rPr>
                        <a:t>Harold the hamster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 panose="020B0503030403020204" pitchFamily="34" charset="0"/>
                        </a:rPr>
                        <a:t>  0.06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208298"/>
                  </a:ext>
                </a:extLst>
              </a:tr>
              <a:tr h="401233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Myriad Pro" panose="020B0503030403020204" pitchFamily="34" charset="0"/>
                        </a:rPr>
                        <a:t>Chuck the chipmunk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 panose="020B0503030403020204" pitchFamily="34" charset="0"/>
                        </a:rPr>
                        <a:t>  0.13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827243"/>
                  </a:ext>
                </a:extLst>
              </a:tr>
              <a:tr h="461716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Myriad Pro" panose="020B0503030403020204" pitchFamily="34" charset="0"/>
                        </a:rPr>
                        <a:t>Ronnie the rabbit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 panose="020B0503030403020204" pitchFamily="34" charset="0"/>
                        </a:rPr>
                        <a:t>  1.45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297167"/>
                  </a:ext>
                </a:extLst>
              </a:tr>
              <a:tr h="461716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Myriad Pro" panose="020B0503030403020204" pitchFamily="34" charset="0"/>
                        </a:rPr>
                        <a:t>Roxie the rabbit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 panose="020B0503030403020204" pitchFamily="34" charset="0"/>
                        </a:rPr>
                        <a:t>  2.32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3514262"/>
                  </a:ext>
                </a:extLst>
              </a:tr>
              <a:tr h="461716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Myriad Pro" panose="020B0503030403020204" pitchFamily="34" charset="0"/>
                        </a:rPr>
                        <a:t>Larry the Labrador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 panose="020B0503030403020204" pitchFamily="34" charset="0"/>
                        </a:rPr>
                        <a:t>32.25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417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374541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1, Learning Outcome 22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36165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round a decimal number with hundredths to the nearest tenth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69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1, Learning Outcome 22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1.24 Composition and calculation: hundredths and thousandths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316969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7:1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36-37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754F1A2-6579-489B-AAC5-CE838C892E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905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" y="-13252"/>
            <a:ext cx="12192000" cy="630000"/>
          </a:xfrm>
        </p:spPr>
        <p:txBody>
          <a:bodyPr/>
          <a:lstStyle/>
          <a:p>
            <a:r>
              <a:rPr lang="en-GB" dirty="0"/>
              <a:t>1.24 Hundredths and thousandths – step 7:1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E49011-6ACD-4FF7-AC90-9B40B93FE0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7177" y="3680034"/>
            <a:ext cx="837397" cy="769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17B982-3FF1-45C9-BDCF-57BEFEC7DDDB}"/>
              </a:ext>
            </a:extLst>
          </p:cNvPr>
          <p:cNvSpPr txBox="1"/>
          <p:nvPr/>
        </p:nvSpPr>
        <p:spPr bwMode="auto">
          <a:xfrm>
            <a:off x="4826049" y="4505324"/>
            <a:ext cx="11158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386288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next tenth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6BEB5-01FB-4DD8-8289-A93DA427C4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6544" y="3679830"/>
            <a:ext cx="837397" cy="769493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03CE46-56B0-48F5-BAE8-90C41ECA59C6}"/>
              </a:ext>
            </a:extLst>
          </p:cNvPr>
          <p:cNvSpPr txBox="1"/>
          <p:nvPr/>
        </p:nvSpPr>
        <p:spPr bwMode="auto">
          <a:xfrm>
            <a:off x="9235416" y="4505120"/>
            <a:ext cx="11158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386288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next tenth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61DD32-2D7E-4FC5-B0F0-CDEAA21C6C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0551" y="3679932"/>
            <a:ext cx="837397" cy="769493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1592E7-DCC8-4AC0-9EF6-CE283C7B8953}"/>
              </a:ext>
            </a:extLst>
          </p:cNvPr>
          <p:cNvSpPr txBox="1"/>
          <p:nvPr/>
        </p:nvSpPr>
        <p:spPr bwMode="auto">
          <a:xfrm>
            <a:off x="7769423" y="4505222"/>
            <a:ext cx="11158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386288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previous tenth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4F7FC0-942F-4E19-8944-7444C799DC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3170" y="3679932"/>
            <a:ext cx="837397" cy="769493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B4C551-7FF0-434D-BC91-6F011CE079A1}"/>
              </a:ext>
            </a:extLst>
          </p:cNvPr>
          <p:cNvSpPr txBox="1"/>
          <p:nvPr/>
        </p:nvSpPr>
        <p:spPr bwMode="auto">
          <a:xfrm>
            <a:off x="6292042" y="4505222"/>
            <a:ext cx="11158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386288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next tenth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49C93A-FAD0-460F-B586-0A2C2A28B3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5050" y="3679932"/>
            <a:ext cx="837397" cy="769493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CE3F49B-49B6-47F9-B445-8D1266C4AC67}"/>
              </a:ext>
            </a:extLst>
          </p:cNvPr>
          <p:cNvSpPr txBox="1"/>
          <p:nvPr/>
        </p:nvSpPr>
        <p:spPr bwMode="auto">
          <a:xfrm>
            <a:off x="4823922" y="4505222"/>
            <a:ext cx="11158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386288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previous tenth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FFF763-2676-45E4-B78A-F98DC60C72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9057" y="3680034"/>
            <a:ext cx="837397" cy="769493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9156A1-647F-47D5-972F-AA414A81FB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0494" y="3509859"/>
            <a:ext cx="7811015" cy="738816"/>
          </a:xfrm>
          <a:prstGeom prst="rect">
            <a:avLst/>
          </a:prstGeom>
        </p:spPr>
      </p:pic>
      <p:pic>
        <p:nvPicPr>
          <p:cNvPr id="16" name="Picture 1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E149836-8E4F-4A92-8B98-4153D6E4FD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17"/>
          <a:stretch/>
        </p:blipFill>
        <p:spPr>
          <a:xfrm>
            <a:off x="3990474" y="2514602"/>
            <a:ext cx="685801" cy="995361"/>
          </a:xfrm>
          <a:prstGeom prst="rect">
            <a:avLst/>
          </a:prstGeom>
        </p:spPr>
      </p:pic>
      <p:pic>
        <p:nvPicPr>
          <p:cNvPr id="17" name="Picture 1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E84AEA5-89FF-4CB1-8B2C-5BE1A254CA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17"/>
          <a:stretch/>
        </p:blipFill>
        <p:spPr>
          <a:xfrm>
            <a:off x="5855367" y="2514500"/>
            <a:ext cx="689366" cy="995361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B69240-CC5A-4FBC-BE6A-694C65CA16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17"/>
          <a:stretch/>
        </p:blipFill>
        <p:spPr>
          <a:xfrm>
            <a:off x="8073490" y="2514499"/>
            <a:ext cx="689367" cy="9953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9E208D8-08DD-4AA3-A3E9-9592E227FF0D}"/>
              </a:ext>
            </a:extLst>
          </p:cNvPr>
          <p:cNvSpPr txBox="1"/>
          <p:nvPr/>
        </p:nvSpPr>
        <p:spPr bwMode="auto">
          <a:xfrm>
            <a:off x="3357929" y="4505324"/>
            <a:ext cx="11158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386288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previous tenth</a:t>
            </a:r>
          </a:p>
        </p:txBody>
      </p:sp>
    </p:spTree>
    <p:extLst>
      <p:ext uri="{BB962C8B-B14F-4D97-AF65-F5344CB8AC3E}">
        <p14:creationId xmlns:p14="http://schemas.microsoft.com/office/powerpoint/2010/main" val="233652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7" grpId="0"/>
      <p:bldP spid="9" grpId="0"/>
      <p:bldP spid="11" grpId="0"/>
      <p:bldP spid="11" grpId="1"/>
      <p:bldP spid="13" grpId="0"/>
      <p:bldP spid="13" grpId="1"/>
      <p:bldP spid="19" grpId="0"/>
      <p:bldP spid="19" grpId="1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" y="-13252"/>
            <a:ext cx="12192000" cy="630000"/>
          </a:xfrm>
        </p:spPr>
        <p:txBody>
          <a:bodyPr/>
          <a:lstStyle/>
          <a:p>
            <a:r>
              <a:rPr lang="en-GB" dirty="0"/>
              <a:t>1.24 Hundredths and thousandths – step 7:1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33E81F-8E8E-492F-A1A8-77E6AD3008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0846" y="3671567"/>
            <a:ext cx="837397" cy="769493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33265D-40AF-4008-AF69-BEB229B813E9}"/>
              </a:ext>
            </a:extLst>
          </p:cNvPr>
          <p:cNvSpPr txBox="1"/>
          <p:nvPr/>
        </p:nvSpPr>
        <p:spPr bwMode="auto">
          <a:xfrm>
            <a:off x="9168528" y="4511071"/>
            <a:ext cx="11158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386288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next tenth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F3CE71-66B0-4FF4-8C13-457654EA31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257" y="3671567"/>
            <a:ext cx="837397" cy="769493"/>
          </a:xfrm>
          <a:prstGeom prst="rect">
            <a:avLst/>
          </a:prstGeom>
          <a:noFill/>
        </p:spPr>
      </p:pic>
      <p:pic>
        <p:nvPicPr>
          <p:cNvPr id="6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0D0F363-5407-478C-8686-2C604ADAE0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2142277" y="3506788"/>
            <a:ext cx="7907446" cy="737065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1A68F9B-E2D4-4034-A3BF-99638DB957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8408" y="1551889"/>
            <a:ext cx="654518" cy="3206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B00EC8-3D6E-4B30-B094-313A342C174B}"/>
              </a:ext>
            </a:extLst>
          </p:cNvPr>
          <p:cNvSpPr/>
          <p:nvPr/>
        </p:nvSpPr>
        <p:spPr bwMode="auto">
          <a:xfrm>
            <a:off x="2948539" y="3554422"/>
            <a:ext cx="2557914" cy="7370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FC646C-6A2F-4B4F-9BD9-57BE2B325CD2}"/>
              </a:ext>
            </a:extLst>
          </p:cNvPr>
          <p:cNvSpPr/>
          <p:nvPr/>
        </p:nvSpPr>
        <p:spPr bwMode="auto">
          <a:xfrm>
            <a:off x="7429500" y="3556380"/>
            <a:ext cx="1813963" cy="7370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E7A869-0CB4-497E-AABC-FFFF586BD0C1}"/>
              </a:ext>
            </a:extLst>
          </p:cNvPr>
          <p:cNvSpPr/>
          <p:nvPr/>
        </p:nvSpPr>
        <p:spPr bwMode="auto">
          <a:xfrm>
            <a:off x="5506453" y="3557395"/>
            <a:ext cx="1051719" cy="7370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pic>
        <p:nvPicPr>
          <p:cNvPr id="11" name="Picture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D601F4C-6C69-4F97-9B1B-A085B4F6C1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6279" y="3875319"/>
            <a:ext cx="654518" cy="32066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DF32955-2D62-470B-95CA-C8B33C90CF6B}"/>
              </a:ext>
            </a:extLst>
          </p:cNvPr>
          <p:cNvSpPr/>
          <p:nvPr/>
        </p:nvSpPr>
        <p:spPr bwMode="auto">
          <a:xfrm>
            <a:off x="6423260" y="3554422"/>
            <a:ext cx="792473" cy="7370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pic>
        <p:nvPicPr>
          <p:cNvPr id="13" name="Picture 1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01EC4CC-ED11-4271-9126-E6FEB05388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>
          <a:xfrm>
            <a:off x="2142277" y="3140243"/>
            <a:ext cx="4662806" cy="296542"/>
          </a:xfrm>
          <a:prstGeom prst="rect">
            <a:avLst/>
          </a:prstGeom>
        </p:spPr>
      </p:pic>
      <p:pic>
        <p:nvPicPr>
          <p:cNvPr id="14" name="Picture 1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9F946D2-51D9-437C-B43B-758F775566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9534" y="3140244"/>
            <a:ext cx="2988733" cy="28788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98FE0C1-F933-4925-B7EA-DBED5BA2E3B1}"/>
              </a:ext>
            </a:extLst>
          </p:cNvPr>
          <p:cNvSpPr/>
          <p:nvPr/>
        </p:nvSpPr>
        <p:spPr bwMode="auto">
          <a:xfrm>
            <a:off x="6479942" y="1381985"/>
            <a:ext cx="685801" cy="685801"/>
          </a:xfrm>
          <a:prstGeom prst="rect">
            <a:avLst/>
          </a:prstGeom>
          <a:noFill/>
          <a:ln w="28575" cap="flat" cmpd="sng" algn="ctr">
            <a:solidFill>
              <a:srgbClr val="96CCE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E3BD18-9A02-4FF3-B5D6-6BB44CF1761C}"/>
              </a:ext>
            </a:extLst>
          </p:cNvPr>
          <p:cNvCxnSpPr>
            <a:cxnSpLocks/>
          </p:cNvCxnSpPr>
          <p:nvPr/>
        </p:nvCxnSpPr>
        <p:spPr bwMode="auto">
          <a:xfrm>
            <a:off x="6818607" y="2083180"/>
            <a:ext cx="0" cy="1420635"/>
          </a:xfrm>
          <a:prstGeom prst="line">
            <a:avLst/>
          </a:prstGeom>
          <a:ln w="19050">
            <a:solidFill>
              <a:srgbClr val="96CCE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89BA87C-2B13-4418-8ED8-1F2EACBEB5A8}"/>
              </a:ext>
            </a:extLst>
          </p:cNvPr>
          <p:cNvSpPr txBox="1"/>
          <p:nvPr/>
        </p:nvSpPr>
        <p:spPr bwMode="auto">
          <a:xfrm>
            <a:off x="1878939" y="4511071"/>
            <a:ext cx="11158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386288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previous tenth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B96888-149B-42EA-988C-7D0B9632B5A9}"/>
              </a:ext>
            </a:extLst>
          </p:cNvPr>
          <p:cNvSpPr txBox="1"/>
          <p:nvPr/>
        </p:nvSpPr>
        <p:spPr bwMode="auto">
          <a:xfrm>
            <a:off x="9168527" y="4511071"/>
            <a:ext cx="11158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386288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closest tenth</a:t>
            </a:r>
          </a:p>
        </p:txBody>
      </p:sp>
    </p:spTree>
    <p:extLst>
      <p:ext uri="{BB962C8B-B14F-4D97-AF65-F5344CB8AC3E}">
        <p14:creationId xmlns:p14="http://schemas.microsoft.com/office/powerpoint/2010/main" val="409728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 animBg="1"/>
      <p:bldP spid="12" grpId="0" animBg="1"/>
      <p:bldP spid="15" grpId="0" animBg="1"/>
      <p:bldP spid="17" grpId="0"/>
      <p:bldP spid="17" grpId="1"/>
      <p:bldP spid="18" grpId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AF5C6EC-514A-4CED-A896-225A227C6BC4}"/>
              </a:ext>
            </a:extLst>
          </p:cNvPr>
          <p:cNvSpPr/>
          <p:nvPr/>
        </p:nvSpPr>
        <p:spPr>
          <a:xfrm rot="16200000">
            <a:off x="5229061" y="2228476"/>
            <a:ext cx="285184" cy="525730"/>
          </a:xfrm>
          <a:prstGeom prst="roundRect">
            <a:avLst>
              <a:gd name="adj" fmla="val 18753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14:cNvPr>
              <p14:cNvContentPartPr/>
              <p14:nvPr/>
            </p14:nvContentPartPr>
            <p14:xfrm>
              <a:off x="-632960" y="4488116"/>
              <a:ext cx="270" cy="27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59960" y="4461116"/>
                <a:ext cx="54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14:cNvPr>
              <p14:cNvContentPartPr/>
              <p14:nvPr/>
            </p14:nvContentPartPr>
            <p14:xfrm>
              <a:off x="-398870" y="2898356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412370" y="2884856"/>
                <a:ext cx="27000" cy="27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F1C4AFA6-DD96-4307-9CA7-8E4363FC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dirty="0"/>
              <a:t>5NPV-3 Decimal fractions in the linear number system</a:t>
            </a:r>
            <a:br>
              <a:rPr lang="en-GB" sz="2000" dirty="0"/>
            </a:br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728999-DAFF-4A71-A141-321439EFE6C9}"/>
              </a:ext>
            </a:extLst>
          </p:cNvPr>
          <p:cNvSpPr txBox="1"/>
          <p:nvPr/>
        </p:nvSpPr>
        <p:spPr>
          <a:xfrm>
            <a:off x="5072682" y="1360769"/>
            <a:ext cx="966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200" b="1" dirty="0"/>
              <a:t>3.42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1BD6896-21E2-4945-8B83-E8DB8B847F03}"/>
              </a:ext>
            </a:extLst>
          </p:cNvPr>
          <p:cNvCxnSpPr>
            <a:cxnSpLocks/>
          </p:cNvCxnSpPr>
          <p:nvPr/>
        </p:nvCxnSpPr>
        <p:spPr>
          <a:xfrm>
            <a:off x="5567962" y="1785007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86C19AF-C69F-4452-8393-F4A8B4EDADD6}"/>
              </a:ext>
            </a:extLst>
          </p:cNvPr>
          <p:cNvGrpSpPr/>
          <p:nvPr/>
        </p:nvGrpSpPr>
        <p:grpSpPr>
          <a:xfrm>
            <a:off x="2048320" y="2201578"/>
            <a:ext cx="8365411" cy="458239"/>
            <a:chOff x="524319" y="3548362"/>
            <a:chExt cx="8365411" cy="458239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9B5B4A7-BF0E-471E-9736-4055AA6F2F7C}"/>
                </a:ext>
              </a:extLst>
            </p:cNvPr>
            <p:cNvGrpSpPr/>
            <p:nvPr/>
          </p:nvGrpSpPr>
          <p:grpSpPr>
            <a:xfrm>
              <a:off x="524319" y="3668047"/>
              <a:ext cx="8365411" cy="338554"/>
              <a:chOff x="524319" y="3668047"/>
              <a:chExt cx="8365411" cy="338554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DA0968-A9E0-415A-AFF9-1E16B747CFF7}"/>
                  </a:ext>
                </a:extLst>
              </p:cNvPr>
              <p:cNvSpPr txBox="1"/>
              <p:nvPr/>
            </p:nvSpPr>
            <p:spPr>
              <a:xfrm>
                <a:off x="2716250" y="3668047"/>
                <a:ext cx="773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3.3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B6CE83E-8AEC-41E1-AD3C-6C68782AF2FE}"/>
                  </a:ext>
                </a:extLst>
              </p:cNvPr>
              <p:cNvSpPr txBox="1"/>
              <p:nvPr/>
            </p:nvSpPr>
            <p:spPr>
              <a:xfrm>
                <a:off x="7680702" y="3668047"/>
                <a:ext cx="12090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4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6EC0F8-58D7-4B40-B916-0ED23A6EBF8A}"/>
                  </a:ext>
                </a:extLst>
              </p:cNvPr>
              <p:cNvSpPr txBox="1"/>
              <p:nvPr/>
            </p:nvSpPr>
            <p:spPr>
              <a:xfrm>
                <a:off x="524319" y="3668047"/>
                <a:ext cx="7223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3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1800416-D331-43C5-A5E3-6FACE9C733D7}"/>
                  </a:ext>
                </a:extLst>
              </p:cNvPr>
              <p:cNvSpPr txBox="1"/>
              <p:nvPr/>
            </p:nvSpPr>
            <p:spPr>
              <a:xfrm>
                <a:off x="1246446" y="3668047"/>
                <a:ext cx="773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3.1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6DD3EBF-C2FE-492D-8962-A0D01E547551}"/>
                  </a:ext>
                </a:extLst>
              </p:cNvPr>
              <p:cNvSpPr txBox="1"/>
              <p:nvPr/>
            </p:nvSpPr>
            <p:spPr>
              <a:xfrm>
                <a:off x="1985647" y="3668047"/>
                <a:ext cx="773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3.2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823D97D-8A3E-49CC-B838-12411572B829}"/>
                  </a:ext>
                </a:extLst>
              </p:cNvPr>
              <p:cNvSpPr txBox="1"/>
              <p:nvPr/>
            </p:nvSpPr>
            <p:spPr>
              <a:xfrm>
                <a:off x="3458693" y="3668047"/>
                <a:ext cx="773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3.4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09F87DE-277D-4BBB-B1BA-12C8BEF87583}"/>
                  </a:ext>
                </a:extLst>
              </p:cNvPr>
              <p:cNvSpPr txBox="1"/>
              <p:nvPr/>
            </p:nvSpPr>
            <p:spPr>
              <a:xfrm>
                <a:off x="4192051" y="3668047"/>
                <a:ext cx="773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3.5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EC0666F-E290-4A00-9B3F-D13A6E59B5A6}"/>
                  </a:ext>
                </a:extLst>
              </p:cNvPr>
              <p:cNvSpPr txBox="1"/>
              <p:nvPr/>
            </p:nvSpPr>
            <p:spPr>
              <a:xfrm>
                <a:off x="4940384" y="3668047"/>
                <a:ext cx="773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3.6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EEBAA47-797B-46E7-881D-AF54F3F01865}"/>
                  </a:ext>
                </a:extLst>
              </p:cNvPr>
              <p:cNvSpPr txBox="1"/>
              <p:nvPr/>
            </p:nvSpPr>
            <p:spPr>
              <a:xfrm>
                <a:off x="5682489" y="3668047"/>
                <a:ext cx="773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3.7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4E6BDAD-3BF3-4ECD-9A99-462C18278C36}"/>
                  </a:ext>
                </a:extLst>
              </p:cNvPr>
              <p:cNvSpPr txBox="1"/>
              <p:nvPr/>
            </p:nvSpPr>
            <p:spPr>
              <a:xfrm>
                <a:off x="6417560" y="3668047"/>
                <a:ext cx="773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3.8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9D24919-C3E9-456D-B2A0-669F874CF109}"/>
                  </a:ext>
                </a:extLst>
              </p:cNvPr>
              <p:cNvSpPr txBox="1"/>
              <p:nvPr/>
            </p:nvSpPr>
            <p:spPr>
              <a:xfrm>
                <a:off x="7158314" y="3668047"/>
                <a:ext cx="773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3.9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5CFCDBD-BAF6-4CDE-A22F-DB11B98D7B18}"/>
                </a:ext>
              </a:extLst>
            </p:cNvPr>
            <p:cNvGrpSpPr/>
            <p:nvPr/>
          </p:nvGrpSpPr>
          <p:grpSpPr>
            <a:xfrm>
              <a:off x="885515" y="3548362"/>
              <a:ext cx="7405298" cy="119684"/>
              <a:chOff x="885515" y="3548362"/>
              <a:chExt cx="7405298" cy="119684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9A6BFD3-1F31-4507-974D-7E361D1299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515" y="3561027"/>
                <a:ext cx="740529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5216D2C-1504-4257-B8C8-4131714FD1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5366" y="3550083"/>
                <a:ext cx="0" cy="11635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00CD7AF-DAFB-4FBC-AEFC-449A885C34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659" y="3549966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9ADDBBE-40BD-4DE9-B29B-0009FC188E26}"/>
                  </a:ext>
                </a:extLst>
              </p:cNvPr>
              <p:cNvCxnSpPr/>
              <p:nvPr/>
            </p:nvCxnSpPr>
            <p:spPr>
              <a:xfrm>
                <a:off x="8286024" y="3548362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B74C1DFA-623F-477A-B311-1D32A44AF0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119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F12A1D1-C239-408B-A7A6-5546B1FB79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973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A25C11DC-5EB7-47AE-AB13-9E578F07F4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827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D1A23A8F-CDC6-40E1-9915-6F216F0670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681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8B390E0-0FA3-47D7-8F02-B883331D72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876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BF2D3570-EE8E-4623-8061-8E0C3E4C11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730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09B797A9-A18E-4A51-9080-53E2C4EBD7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84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FCC90DED-21C4-43E9-ABF4-F1930AAE2C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438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5C23A086-89F8-4B72-86BC-B4FFF8ECCFBD}"/>
              </a:ext>
            </a:extLst>
          </p:cNvPr>
          <p:cNvSpPr/>
          <p:nvPr/>
        </p:nvSpPr>
        <p:spPr>
          <a:xfrm rot="16200000">
            <a:off x="5229530" y="2229449"/>
            <a:ext cx="285184" cy="525730"/>
          </a:xfrm>
          <a:prstGeom prst="roundRect">
            <a:avLst>
              <a:gd name="adj" fmla="val 18753"/>
            </a:avLst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/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2DCA12E5-D92A-48AC-ACE6-FA7BB394D2E0}"/>
              </a:ext>
            </a:extLst>
          </p:cNvPr>
          <p:cNvSpPr/>
          <p:nvPr/>
        </p:nvSpPr>
        <p:spPr>
          <a:xfrm rot="16200000">
            <a:off x="5955029" y="2228476"/>
            <a:ext cx="285184" cy="525730"/>
          </a:xfrm>
          <a:prstGeom prst="roundRect">
            <a:avLst>
              <a:gd name="adj" fmla="val 18753"/>
            </a:avLst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1F50488-582A-4458-A492-1F89A60CCB58}"/>
              </a:ext>
            </a:extLst>
          </p:cNvPr>
          <p:cNvSpPr txBox="1">
            <a:spLocks/>
          </p:cNvSpPr>
          <p:nvPr/>
        </p:nvSpPr>
        <p:spPr>
          <a:xfrm>
            <a:off x="637255" y="3102664"/>
            <a:ext cx="10944224" cy="3129857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Identify the two labelled numbers that 3.42 is found between.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 it closer to 3.4 or 3.5? How do you know? What multiple of 0.1 is 3.42 rounded to?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Repeat for other numbers.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</p:txBody>
      </p:sp>
      <p:sp>
        <p:nvSpPr>
          <p:cNvPr id="38" name="TextBox 19">
            <a:extLst>
              <a:ext uri="{FF2B5EF4-FFF2-40B4-BE49-F238E27FC236}">
                <a16:creationId xmlns:a16="http://schemas.microsoft.com/office/drawing/2014/main" id="{21B04199-EFED-42A7-951C-606D2D999372}"/>
              </a:ext>
            </a:extLst>
          </p:cNvPr>
          <p:cNvSpPr txBox="1"/>
          <p:nvPr/>
        </p:nvSpPr>
        <p:spPr>
          <a:xfrm>
            <a:off x="567066" y="4276640"/>
            <a:ext cx="10944224" cy="113877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GB" sz="2000" i="1" dirty="0"/>
              <a:t>3.42 is closer to 3.4 than 3.5. </a:t>
            </a:r>
          </a:p>
          <a:p>
            <a:pPr algn="ctr">
              <a:buNone/>
            </a:pPr>
            <a:r>
              <a:rPr lang="en-GB" sz="2000" i="1" dirty="0"/>
              <a:t>I know this because 3.45 would be half-way between both numbers and 3.42 &lt; 3.45.</a:t>
            </a:r>
          </a:p>
          <a:p>
            <a:pPr algn="ctr">
              <a:buNone/>
            </a:pPr>
            <a:r>
              <a:rPr lang="en-GB" sz="2000" i="1" dirty="0"/>
              <a:t>We can therefore say 3.42 rounded to the nearest multiple of 0.1 is equal to 3.4.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75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77" grpId="0" animBg="1"/>
      <p:bldP spid="177" grpId="1" animBg="1"/>
      <p:bldP spid="177" grpId="2" animBg="1"/>
      <p:bldP spid="206" grpId="0" animBg="1"/>
      <p:bldP spid="206" grpId="1" animBg="1"/>
      <p:bldP spid="38" grpId="0" animBg="1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C4AFA6-DD96-4307-9CA7-8E4363FC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dirty="0"/>
              <a:t>5NPV-3 Decimal fractions in the linear number system</a:t>
            </a:r>
            <a:br>
              <a:rPr lang="en-GB" sz="2000" dirty="0"/>
            </a:br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13E0977-1DC0-4942-8112-C3B7754D7CDC}"/>
              </a:ext>
            </a:extLst>
          </p:cNvPr>
          <p:cNvSpPr txBox="1"/>
          <p:nvPr/>
        </p:nvSpPr>
        <p:spPr>
          <a:xfrm>
            <a:off x="948564" y="2851375"/>
            <a:ext cx="13782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200" b="1" dirty="0"/>
              <a:t>3.4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784DB9-445E-4F65-B48A-411EFEC949B7}"/>
              </a:ext>
            </a:extLst>
          </p:cNvPr>
          <p:cNvSpPr txBox="1"/>
          <p:nvPr/>
        </p:nvSpPr>
        <p:spPr>
          <a:xfrm>
            <a:off x="4110602" y="2851375"/>
            <a:ext cx="13782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200" b="1" dirty="0"/>
              <a:t>3.5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CA7408-9D8F-4787-BB57-AB0DAB28C08C}"/>
              </a:ext>
            </a:extLst>
          </p:cNvPr>
          <p:cNvGrpSpPr/>
          <p:nvPr/>
        </p:nvGrpSpPr>
        <p:grpSpPr>
          <a:xfrm>
            <a:off x="305835" y="1859259"/>
            <a:ext cx="5540247" cy="1456132"/>
            <a:chOff x="623888" y="4204893"/>
            <a:chExt cx="5540247" cy="145613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985F923-D0E7-4C62-A2EE-431EF7809121}"/>
                </a:ext>
              </a:extLst>
            </p:cNvPr>
            <p:cNvSpPr txBox="1"/>
            <p:nvPr/>
          </p:nvSpPr>
          <p:spPr>
            <a:xfrm>
              <a:off x="2978663" y="5197008"/>
              <a:ext cx="9664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sz="2200" b="1" dirty="0"/>
                <a:t>3.42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2D06A21-E389-46B5-86D5-B8019D95E697}"/>
                </a:ext>
              </a:extLst>
            </p:cNvPr>
            <p:cNvSpPr txBox="1"/>
            <p:nvPr/>
          </p:nvSpPr>
          <p:spPr>
            <a:xfrm>
              <a:off x="623888" y="4204893"/>
              <a:ext cx="26636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sz="2200" b="1" dirty="0"/>
                <a:t>Previous multiple of 0.1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853E8DC-B0F3-482D-9ED5-ECE0D2F76D49}"/>
                </a:ext>
              </a:extLst>
            </p:cNvPr>
            <p:cNvSpPr txBox="1"/>
            <p:nvPr/>
          </p:nvSpPr>
          <p:spPr>
            <a:xfrm>
              <a:off x="4071399" y="4204893"/>
              <a:ext cx="20927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sz="2200" b="1" dirty="0"/>
                <a:t>Next multiple of 0.1</a:t>
              </a:r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F9E49676-1E0E-47B0-BB49-C0748246469F}"/>
                </a:ext>
              </a:extLst>
            </p:cNvPr>
            <p:cNvSpPr/>
            <p:nvPr/>
          </p:nvSpPr>
          <p:spPr>
            <a:xfrm rot="16200000">
              <a:off x="1680337" y="4851402"/>
              <a:ext cx="524280" cy="1094964"/>
            </a:xfrm>
            <a:prstGeom prst="roundRect">
              <a:avLst>
                <a:gd name="adj" fmla="val 18753"/>
              </a:avLst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563C873E-97BF-4858-B74F-0E6014C9FC13}"/>
                </a:ext>
              </a:extLst>
            </p:cNvPr>
            <p:cNvSpPr/>
            <p:nvPr/>
          </p:nvSpPr>
          <p:spPr>
            <a:xfrm rot="16200000">
              <a:off x="4842374" y="4851402"/>
              <a:ext cx="524280" cy="1094966"/>
            </a:xfrm>
            <a:prstGeom prst="roundRect">
              <a:avLst>
                <a:gd name="adj" fmla="val 18753"/>
              </a:avLst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62DDD480-BF7F-44E1-A5EB-2AA1B301CC88}"/>
              </a:ext>
            </a:extLst>
          </p:cNvPr>
          <p:cNvSpPr/>
          <p:nvPr/>
        </p:nvSpPr>
        <p:spPr>
          <a:xfrm>
            <a:off x="990191" y="2670865"/>
            <a:ext cx="1268460" cy="76477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6D1B7B-2205-4C6D-BC5D-6382DE2EFDE5}"/>
              </a:ext>
            </a:extLst>
          </p:cNvPr>
          <p:cNvSpPr txBox="1">
            <a:spLocks/>
          </p:cNvSpPr>
          <p:nvPr/>
        </p:nvSpPr>
        <p:spPr>
          <a:xfrm>
            <a:off x="6192012" y="1557338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Identify the multiple of 0.1 before and after the given number.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Which multiple is it closest to? How do you know?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Repeat for other numbers.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01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5EED2-6700-47F9-AF8C-BD779EDC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17ADD-FE8D-49F8-A8F6-14017A4C1B29}"/>
              </a:ext>
            </a:extLst>
          </p:cNvPr>
          <p:cNvSpPr txBox="1"/>
          <p:nvPr/>
        </p:nvSpPr>
        <p:spPr>
          <a:xfrm>
            <a:off x="594008" y="956384"/>
            <a:ext cx="11262632" cy="5316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materials heavily reflect the prioritisation approach of the ready-to-progress criteria in the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DfE Primary Mathematics Guidance 2020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on the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PPTs that exemplify them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the NCETM website. They also include other relevant National Curriculum content. Related sections of the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NCETM Primary Mastery Professional Development Materials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provide small-step teaching guidance.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Ready-to-progress criteria addressed by this unit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of this unit supports the following criteria from the ‘DfE Mathematics Guidance: key stages 1 &amp; 2’ (the 335-page document available as a download)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5NPV-1 Page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212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5NPV-2 Page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216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5NPV-3 Page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219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5NPV-4 Page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225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5NF-2 Page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236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 learning</a:t>
            </a:r>
            <a:r>
              <a:rPr lang="en-GB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If the following ready-to-progress criteria, contained in the same DfE guidance document as above, were secured in Year 4, children will be ready to start on this unit.</a:t>
            </a:r>
            <a:endParaRPr lang="en-GB" sz="1600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4NPV-1 Page 146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4NPV-2 Page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149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4NPV-3 Page 150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4NPV-4 Page 155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5"/>
              </a:rPr>
              <a:t>4NF-3 Page 166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010-6BB7-4450-87EA-D90CA78A311D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1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915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369394-7248-480A-8972-3BBB2081D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2:4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58D886B-8973-434E-9B30-4666B11785D0}"/>
              </a:ext>
            </a:extLst>
          </p:cNvPr>
          <p:cNvGraphicFramePr>
            <a:graphicFrameLocks noGrp="1"/>
          </p:cNvGraphicFramePr>
          <p:nvPr/>
        </p:nvGraphicFramePr>
        <p:xfrm>
          <a:off x="2289000" y="2565000"/>
          <a:ext cx="7614000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8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130389072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1,000s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0.1s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3485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73631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40A5B8F4-2246-4858-B4CB-85810B0603F1}"/>
              </a:ext>
            </a:extLst>
          </p:cNvPr>
          <p:cNvGrpSpPr/>
          <p:nvPr/>
        </p:nvGrpSpPr>
        <p:grpSpPr>
          <a:xfrm>
            <a:off x="8608010" y="3523743"/>
            <a:ext cx="1048288" cy="448908"/>
            <a:chOff x="8653541" y="1417233"/>
            <a:chExt cx="1048288" cy="4489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10A5F30-1CA7-42A6-B4CF-111343B17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3541" y="1417233"/>
              <a:ext cx="448908" cy="4489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AC6759D-84F1-4BAE-B589-D7E861CCC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921" y="1417233"/>
              <a:ext cx="448908" cy="448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331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70B035-54E4-4C5F-BFE1-DE1E96541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dirty="0"/>
              <a:t>5NPV-3 Decimal fractions in the linear number system</a:t>
            </a:r>
            <a:br>
              <a:rPr lang="en-GB" sz="2000" dirty="0"/>
            </a:b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4F84D3-4D19-44A7-91D8-2619CE548521}"/>
              </a:ext>
            </a:extLst>
          </p:cNvPr>
          <p:cNvSpPr txBox="1"/>
          <p:nvPr/>
        </p:nvSpPr>
        <p:spPr bwMode="auto">
          <a:xfrm>
            <a:off x="2148200" y="2229149"/>
            <a:ext cx="292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4000" b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5 7 . 6 2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7642DA-CD94-4D54-8558-1BD8439E1EC5}"/>
              </a:ext>
            </a:extLst>
          </p:cNvPr>
          <p:cNvSpPr txBox="1"/>
          <p:nvPr/>
        </p:nvSpPr>
        <p:spPr bwMode="auto">
          <a:xfrm>
            <a:off x="4768227" y="3233619"/>
            <a:ext cx="18874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nearest 0.1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D3A0ACD-9168-4663-8DA0-AC0533613F90}"/>
              </a:ext>
            </a:extLst>
          </p:cNvPr>
          <p:cNvSpPr txBox="1">
            <a:spLocks/>
          </p:cNvSpPr>
          <p:nvPr/>
        </p:nvSpPr>
        <p:spPr>
          <a:xfrm>
            <a:off x="7981827" y="1557338"/>
            <a:ext cx="3600574" cy="4095590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When rounding to the nearest 0.1, what do you notice about the answer? Which digit is critical?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Repeat this activity for other numbers.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F67AD8-AA66-44C5-B55A-1BA84BE57D84}"/>
              </a:ext>
            </a:extLst>
          </p:cNvPr>
          <p:cNvSpPr txBox="1"/>
          <p:nvPr/>
        </p:nvSpPr>
        <p:spPr bwMode="auto">
          <a:xfrm>
            <a:off x="2148200" y="3076075"/>
            <a:ext cx="292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4000" b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5 7 . 6 </a:t>
            </a:r>
          </a:p>
        </p:txBody>
      </p:sp>
    </p:spTree>
    <p:extLst>
      <p:ext uri="{BB962C8B-B14F-4D97-AF65-F5344CB8AC3E}">
        <p14:creationId xmlns:p14="http://schemas.microsoft.com/office/powerpoint/2010/main" val="421687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1, Learning Outcome 23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54862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round a decimal number with hundredths to the nearest whole number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9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1, Learning Outcome 23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1.24 Composition and calculation: hundredths and thousandths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956642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7:2-7:3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37-38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754F1A2-6579-489B-AAC5-CE838C892E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489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" y="-13252"/>
            <a:ext cx="12192000" cy="630000"/>
          </a:xfrm>
        </p:spPr>
        <p:txBody>
          <a:bodyPr/>
          <a:lstStyle/>
          <a:p>
            <a:r>
              <a:rPr lang="en-GB" dirty="0"/>
              <a:t>1.24 Hundredths and thousandths – step 7:3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D8F37E0-0274-4E0B-9142-C28BC8CC1DBA}"/>
              </a:ext>
            </a:extLst>
          </p:cNvPr>
          <p:cNvGraphicFramePr>
            <a:graphicFrameLocks noGrp="1"/>
          </p:cNvGraphicFramePr>
          <p:nvPr/>
        </p:nvGraphicFramePr>
        <p:xfrm>
          <a:off x="2811380" y="1965960"/>
          <a:ext cx="656924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848">
                  <a:extLst>
                    <a:ext uri="{9D8B030D-6E8A-4147-A177-3AD203B41FA5}">
                      <a16:colId xmlns:a16="http://schemas.microsoft.com/office/drawing/2014/main" val="359674703"/>
                    </a:ext>
                  </a:extLst>
                </a:gridCol>
                <a:gridCol w="1313848">
                  <a:extLst>
                    <a:ext uri="{9D8B030D-6E8A-4147-A177-3AD203B41FA5}">
                      <a16:colId xmlns:a16="http://schemas.microsoft.com/office/drawing/2014/main" val="1381558999"/>
                    </a:ext>
                  </a:extLst>
                </a:gridCol>
                <a:gridCol w="1313848">
                  <a:extLst>
                    <a:ext uri="{9D8B030D-6E8A-4147-A177-3AD203B41FA5}">
                      <a16:colId xmlns:a16="http://schemas.microsoft.com/office/drawing/2014/main" val="985368682"/>
                    </a:ext>
                  </a:extLst>
                </a:gridCol>
                <a:gridCol w="1313848">
                  <a:extLst>
                    <a:ext uri="{9D8B030D-6E8A-4147-A177-3AD203B41FA5}">
                      <a16:colId xmlns:a16="http://schemas.microsoft.com/office/drawing/2014/main" val="3950938921"/>
                    </a:ext>
                  </a:extLst>
                </a:gridCol>
                <a:gridCol w="1313848">
                  <a:extLst>
                    <a:ext uri="{9D8B030D-6E8A-4147-A177-3AD203B41FA5}">
                      <a16:colId xmlns:a16="http://schemas.microsoft.com/office/drawing/2014/main" val="1384658218"/>
                    </a:ext>
                  </a:extLst>
                </a:gridCol>
              </a:tblGrid>
              <a:tr h="40158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Ribbon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Length (m)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Length to the nearest 10 cm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Length to the nearest metre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Length to the nearest 10 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45214"/>
                  </a:ext>
                </a:extLst>
              </a:tr>
              <a:tr h="401580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Myriad Pro" panose="020B0503030403020204" pitchFamily="34" charset="0"/>
                        </a:rPr>
                        <a:t>red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 panose="020B0503030403020204" pitchFamily="34" charset="0"/>
                        </a:rPr>
                        <a:t>28.45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 panose="020B0503030403020204" pitchFamily="34" charset="0"/>
                        </a:rPr>
                        <a:t>28.5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 panose="020B0503030403020204" pitchFamily="34" charset="0"/>
                        </a:rPr>
                        <a:t>29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 panose="020B0503030403020204" pitchFamily="34" charset="0"/>
                        </a:rPr>
                        <a:t>30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223166"/>
                  </a:ext>
                </a:extLst>
              </a:tr>
              <a:tr h="401580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Myriad Pro" panose="020B0503030403020204" pitchFamily="34" charset="0"/>
                        </a:rPr>
                        <a:t>blue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 panose="020B0503030403020204" pitchFamily="34" charset="0"/>
                        </a:rPr>
                        <a:t>15.32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 panose="020B0503030403020204" pitchFamily="34" charset="0"/>
                        </a:rPr>
                        <a:t>15.3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 panose="020B0503030403020204" pitchFamily="34" charset="0"/>
                        </a:rPr>
                        <a:t>15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 panose="020B0503030403020204" pitchFamily="34" charset="0"/>
                        </a:rPr>
                        <a:t>20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544462"/>
                  </a:ext>
                </a:extLst>
              </a:tr>
              <a:tr h="401580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Myriad Pro" panose="020B0503030403020204" pitchFamily="34" charset="0"/>
                        </a:rPr>
                        <a:t>yellow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 panose="020B0503030403020204" pitchFamily="34" charset="0"/>
                        </a:rPr>
                        <a:t>12.02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 panose="020B0503030403020204" pitchFamily="34" charset="0"/>
                        </a:rPr>
                        <a:t>12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 panose="020B0503030403020204" pitchFamily="34" charset="0"/>
                        </a:rPr>
                        <a:t>12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 panose="020B0503030403020204" pitchFamily="34" charset="0"/>
                        </a:rPr>
                        <a:t>10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60554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84BAA20-E6A3-4153-8064-F25368BD951E}"/>
              </a:ext>
            </a:extLst>
          </p:cNvPr>
          <p:cNvSpPr/>
          <p:nvPr/>
        </p:nvSpPr>
        <p:spPr bwMode="auto">
          <a:xfrm>
            <a:off x="7055987" y="3617179"/>
            <a:ext cx="938462" cy="2887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F71FE-D30F-4414-92CD-28490857373F}"/>
              </a:ext>
            </a:extLst>
          </p:cNvPr>
          <p:cNvSpPr/>
          <p:nvPr/>
        </p:nvSpPr>
        <p:spPr bwMode="auto">
          <a:xfrm>
            <a:off x="8378658" y="3578411"/>
            <a:ext cx="938462" cy="2887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55EE4-8DE0-416E-B37A-C9EB2AF730F1}"/>
              </a:ext>
            </a:extLst>
          </p:cNvPr>
          <p:cNvSpPr/>
          <p:nvPr/>
        </p:nvSpPr>
        <p:spPr bwMode="auto">
          <a:xfrm>
            <a:off x="5723690" y="4043565"/>
            <a:ext cx="938462" cy="2887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D83944-8746-4F78-8AE1-AAD42CA7FD1A}"/>
              </a:ext>
            </a:extLst>
          </p:cNvPr>
          <p:cNvSpPr/>
          <p:nvPr/>
        </p:nvSpPr>
        <p:spPr bwMode="auto">
          <a:xfrm>
            <a:off x="8378658" y="4029529"/>
            <a:ext cx="938462" cy="2887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8577DA-BE5C-4B59-9C45-089CC5A0EE1F}"/>
              </a:ext>
            </a:extLst>
          </p:cNvPr>
          <p:cNvSpPr/>
          <p:nvPr/>
        </p:nvSpPr>
        <p:spPr bwMode="auto">
          <a:xfrm>
            <a:off x="5698290" y="4542778"/>
            <a:ext cx="938462" cy="2887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142A7-1810-497E-9B5C-CCB22E667C0B}"/>
              </a:ext>
            </a:extLst>
          </p:cNvPr>
          <p:cNvSpPr/>
          <p:nvPr/>
        </p:nvSpPr>
        <p:spPr bwMode="auto">
          <a:xfrm>
            <a:off x="7030587" y="4542778"/>
            <a:ext cx="938462" cy="2887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9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14:cNvPr>
              <p14:cNvContentPartPr/>
              <p14:nvPr/>
            </p14:nvContentPartPr>
            <p14:xfrm>
              <a:off x="-632960" y="4488116"/>
              <a:ext cx="270" cy="27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59960" y="4461116"/>
                <a:ext cx="54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14:cNvPr>
              <p14:cNvContentPartPr/>
              <p14:nvPr/>
            </p14:nvContentPartPr>
            <p14:xfrm>
              <a:off x="-398870" y="2898356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412370" y="2884856"/>
                <a:ext cx="27000" cy="27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3EE3B563-3CF5-4D7D-B5D4-47E592EC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dirty="0"/>
              <a:t>5NPV-3 Decimal fractions in the linear number system</a:t>
            </a:r>
            <a:br>
              <a:rPr lang="en-GB" sz="2000" dirty="0"/>
            </a:br>
            <a:endParaRPr lang="en-GB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8BA6EF0-1731-4D60-AC02-7752CD3E89E5}"/>
              </a:ext>
            </a:extLst>
          </p:cNvPr>
          <p:cNvSpPr txBox="1"/>
          <p:nvPr/>
        </p:nvSpPr>
        <p:spPr>
          <a:xfrm>
            <a:off x="4459721" y="1341894"/>
            <a:ext cx="966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200" b="1" dirty="0"/>
              <a:t>3.42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B4290716-6530-4C4D-BCB9-275040FBC9E0}"/>
              </a:ext>
            </a:extLst>
          </p:cNvPr>
          <p:cNvCxnSpPr>
            <a:cxnSpLocks/>
          </p:cNvCxnSpPr>
          <p:nvPr/>
        </p:nvCxnSpPr>
        <p:spPr>
          <a:xfrm>
            <a:off x="4955001" y="1766132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1C4FBD6-2AED-4A4D-84C2-508BAB91DC5C}"/>
              </a:ext>
            </a:extLst>
          </p:cNvPr>
          <p:cNvGrpSpPr/>
          <p:nvPr/>
        </p:nvGrpSpPr>
        <p:grpSpPr>
          <a:xfrm>
            <a:off x="2171700" y="2182703"/>
            <a:ext cx="8242030" cy="458239"/>
            <a:chOff x="647700" y="3548362"/>
            <a:chExt cx="8242030" cy="458239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4C50448-9CDB-4C06-AAB6-0F26DF4D0129}"/>
                </a:ext>
              </a:extLst>
            </p:cNvPr>
            <p:cNvGrpSpPr/>
            <p:nvPr/>
          </p:nvGrpSpPr>
          <p:grpSpPr>
            <a:xfrm>
              <a:off x="647700" y="3668047"/>
              <a:ext cx="8242030" cy="338554"/>
              <a:chOff x="647700" y="3668047"/>
              <a:chExt cx="8242030" cy="338554"/>
            </a:xfrm>
          </p:grpSpPr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6F6F4AD2-62BA-43E7-B00E-FFD3D3F18535}"/>
                  </a:ext>
                </a:extLst>
              </p:cNvPr>
              <p:cNvSpPr txBox="1"/>
              <p:nvPr/>
            </p:nvSpPr>
            <p:spPr>
              <a:xfrm>
                <a:off x="2716250" y="3668047"/>
                <a:ext cx="773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3</a:t>
                </a: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15283518-AF6B-4B75-98CF-3733ABB46C03}"/>
                  </a:ext>
                </a:extLst>
              </p:cNvPr>
              <p:cNvSpPr txBox="1"/>
              <p:nvPr/>
            </p:nvSpPr>
            <p:spPr>
              <a:xfrm>
                <a:off x="7680702" y="3668047"/>
                <a:ext cx="12090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10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4C169D90-56F5-4DC7-9703-27D15AD2CF91}"/>
                  </a:ext>
                </a:extLst>
              </p:cNvPr>
              <p:cNvSpPr txBox="1"/>
              <p:nvPr/>
            </p:nvSpPr>
            <p:spPr>
              <a:xfrm>
                <a:off x="647700" y="3668047"/>
                <a:ext cx="47563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0</a:t>
                </a: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BD92BA9B-366E-4AF9-BCE2-22148386748E}"/>
                  </a:ext>
                </a:extLst>
              </p:cNvPr>
              <p:cNvSpPr txBox="1"/>
              <p:nvPr/>
            </p:nvSpPr>
            <p:spPr>
              <a:xfrm>
                <a:off x="1246446" y="3668047"/>
                <a:ext cx="773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1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618565AC-C3AE-4C77-9196-37C644DE42E1}"/>
                  </a:ext>
                </a:extLst>
              </p:cNvPr>
              <p:cNvSpPr txBox="1"/>
              <p:nvPr/>
            </p:nvSpPr>
            <p:spPr>
              <a:xfrm>
                <a:off x="1985647" y="3668047"/>
                <a:ext cx="773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2</a:t>
                </a: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2BF4407C-506C-47F6-8464-851151F5EF34}"/>
                  </a:ext>
                </a:extLst>
              </p:cNvPr>
              <p:cNvSpPr txBox="1"/>
              <p:nvPr/>
            </p:nvSpPr>
            <p:spPr>
              <a:xfrm>
                <a:off x="3458693" y="3668047"/>
                <a:ext cx="773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4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9EDCD79A-A60D-4BDD-91B1-3FABAFA7AFCF}"/>
                  </a:ext>
                </a:extLst>
              </p:cNvPr>
              <p:cNvSpPr txBox="1"/>
              <p:nvPr/>
            </p:nvSpPr>
            <p:spPr>
              <a:xfrm>
                <a:off x="4192051" y="3668047"/>
                <a:ext cx="773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5</a:t>
                </a: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76D1B891-E6DE-4627-BDA3-0604725CE960}"/>
                  </a:ext>
                </a:extLst>
              </p:cNvPr>
              <p:cNvSpPr txBox="1"/>
              <p:nvPr/>
            </p:nvSpPr>
            <p:spPr>
              <a:xfrm>
                <a:off x="4940384" y="3668047"/>
                <a:ext cx="773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6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6BFAA14A-6474-4983-B003-4835BA4F7BD1}"/>
                  </a:ext>
                </a:extLst>
              </p:cNvPr>
              <p:cNvSpPr txBox="1"/>
              <p:nvPr/>
            </p:nvSpPr>
            <p:spPr>
              <a:xfrm>
                <a:off x="5682489" y="3668047"/>
                <a:ext cx="773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7</a:t>
                </a: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8F98AA63-208C-44FE-B422-D80FC5B73822}"/>
                  </a:ext>
                </a:extLst>
              </p:cNvPr>
              <p:cNvSpPr txBox="1"/>
              <p:nvPr/>
            </p:nvSpPr>
            <p:spPr>
              <a:xfrm>
                <a:off x="6417560" y="3668047"/>
                <a:ext cx="773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8</a:t>
                </a: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20702C94-887D-4E82-A806-F347A20D08D8}"/>
                  </a:ext>
                </a:extLst>
              </p:cNvPr>
              <p:cNvSpPr txBox="1"/>
              <p:nvPr/>
            </p:nvSpPr>
            <p:spPr>
              <a:xfrm>
                <a:off x="7158314" y="3668047"/>
                <a:ext cx="773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600" dirty="0"/>
                  <a:t>9</a:t>
                </a:r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71EDF417-4C35-4DCB-8F14-7AFAEBC836F0}"/>
                </a:ext>
              </a:extLst>
            </p:cNvPr>
            <p:cNvGrpSpPr/>
            <p:nvPr/>
          </p:nvGrpSpPr>
          <p:grpSpPr>
            <a:xfrm>
              <a:off x="885515" y="3548362"/>
              <a:ext cx="7405298" cy="119684"/>
              <a:chOff x="885515" y="3548362"/>
              <a:chExt cx="7405298" cy="119684"/>
            </a:xfrm>
          </p:grpSpPr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9224FB5A-7C2B-4D82-BC19-8B24E052EA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515" y="3561027"/>
                <a:ext cx="740529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1C6F3BFC-0982-48C6-9BA4-57740296ED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5366" y="3550083"/>
                <a:ext cx="0" cy="11635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252EE309-62B1-4AFB-81E0-1E77525423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659" y="3549966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FE266CCC-8310-439E-B0A8-D5A17DBA08B0}"/>
                  </a:ext>
                </a:extLst>
              </p:cNvPr>
              <p:cNvCxnSpPr/>
              <p:nvPr/>
            </p:nvCxnSpPr>
            <p:spPr>
              <a:xfrm>
                <a:off x="8286024" y="3548362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978FB7FC-7C98-40E7-A331-CA6113D864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119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C671194E-8EED-4E77-983D-CD1B503FDA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973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3110B01-6AE0-4CCE-A114-57E9F3C382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827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681F1BB3-7DB1-4BAE-9149-E027C4C91B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681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17DD51B-0D83-4AC8-8B72-DD0CF47949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876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C110D681-D244-40A6-AC39-8C501C215A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730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E37F4D6E-642A-4437-ABF9-68BE55118E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84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BC54A462-4748-4498-904C-653D0BF05A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438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0" name="Rectangle: Rounded Corners 349">
            <a:extLst>
              <a:ext uri="{FF2B5EF4-FFF2-40B4-BE49-F238E27FC236}">
                <a16:creationId xmlns:a16="http://schemas.microsoft.com/office/drawing/2014/main" id="{2D629A62-C54A-42E4-B588-3416956375B7}"/>
              </a:ext>
            </a:extLst>
          </p:cNvPr>
          <p:cNvSpPr/>
          <p:nvPr/>
        </p:nvSpPr>
        <p:spPr>
          <a:xfrm rot="16200000">
            <a:off x="4500333" y="2210574"/>
            <a:ext cx="285184" cy="525730"/>
          </a:xfrm>
          <a:prstGeom prst="roundRect">
            <a:avLst>
              <a:gd name="adj" fmla="val 18753"/>
            </a:avLst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/>
          </a:p>
        </p:txBody>
      </p:sp>
      <p:sp>
        <p:nvSpPr>
          <p:cNvPr id="351" name="Rectangle: Rounded Corners 350">
            <a:extLst>
              <a:ext uri="{FF2B5EF4-FFF2-40B4-BE49-F238E27FC236}">
                <a16:creationId xmlns:a16="http://schemas.microsoft.com/office/drawing/2014/main" id="{94601571-2059-4A18-BAE0-0A8EB2562F9E}"/>
              </a:ext>
            </a:extLst>
          </p:cNvPr>
          <p:cNvSpPr/>
          <p:nvPr/>
        </p:nvSpPr>
        <p:spPr>
          <a:xfrm rot="16200000">
            <a:off x="5225832" y="2209601"/>
            <a:ext cx="285184" cy="525730"/>
          </a:xfrm>
          <a:prstGeom prst="roundRect">
            <a:avLst>
              <a:gd name="adj" fmla="val 18753"/>
            </a:avLst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AFE83A3-A57D-49C0-B742-5330AEFC3E11}"/>
              </a:ext>
            </a:extLst>
          </p:cNvPr>
          <p:cNvSpPr/>
          <p:nvPr/>
        </p:nvSpPr>
        <p:spPr>
          <a:xfrm rot="16200000">
            <a:off x="4498381" y="2209602"/>
            <a:ext cx="285184" cy="525730"/>
          </a:xfrm>
          <a:prstGeom prst="roundRect">
            <a:avLst>
              <a:gd name="adj" fmla="val 18753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E423414-E731-47B1-B7DA-A01F96BE01B3}"/>
              </a:ext>
            </a:extLst>
          </p:cNvPr>
          <p:cNvSpPr txBox="1">
            <a:spLocks/>
          </p:cNvSpPr>
          <p:nvPr/>
        </p:nvSpPr>
        <p:spPr>
          <a:xfrm>
            <a:off x="623888" y="3120803"/>
            <a:ext cx="9545830" cy="3271717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Identify the two whole numbers that 3.42 is found between.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 it closer to three or four? How do you know? Which whole number would 3.42 round to?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Repeat for other numbers.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47A3D7D5-44C6-49D4-98AF-390B9B317116}"/>
              </a:ext>
            </a:extLst>
          </p:cNvPr>
          <p:cNvSpPr txBox="1"/>
          <p:nvPr/>
        </p:nvSpPr>
        <p:spPr>
          <a:xfrm>
            <a:off x="637254" y="4561432"/>
            <a:ext cx="10944224" cy="113877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GB" sz="2000" i="1" dirty="0"/>
              <a:t>3.42 is closer to three than four. </a:t>
            </a:r>
          </a:p>
          <a:p>
            <a:pPr algn="ctr">
              <a:buNone/>
            </a:pPr>
            <a:r>
              <a:rPr lang="en-GB" sz="2000" i="1" dirty="0"/>
              <a:t>I know this because 3.5 would be half-way between both numbers and 3.42 &lt; 3.5</a:t>
            </a:r>
          </a:p>
          <a:p>
            <a:pPr algn="ctr">
              <a:buNone/>
            </a:pPr>
            <a:r>
              <a:rPr lang="en-GB" sz="2000" i="1" dirty="0"/>
              <a:t>We can therefore say 3.42, rounded to the nearest multiple of 1, is equal to 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689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350" grpId="1" animBg="1"/>
      <p:bldP spid="351" grpId="0" animBg="1"/>
      <p:bldP spid="351" grpId="1" animBg="1"/>
      <p:bldP spid="36" grpId="0" animBg="1"/>
      <p:bldP spid="8" grpId="0" animBg="1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14:cNvPr>
              <p14:cNvContentPartPr/>
              <p14:nvPr/>
            </p14:nvContentPartPr>
            <p14:xfrm>
              <a:off x="-398870" y="2898356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12370" y="2884856"/>
                <a:ext cx="27000" cy="27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F1C4AFA6-DD96-4307-9CA7-8E4363FC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dirty="0"/>
              <a:t>5NPV-3 Decimal fractions in the linear number system</a:t>
            </a:r>
            <a:br>
              <a:rPr lang="en-GB" sz="2000" dirty="0"/>
            </a:br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70AEAE-5CE0-4635-946F-24E82EEA6485}"/>
              </a:ext>
            </a:extLst>
          </p:cNvPr>
          <p:cNvSpPr txBox="1"/>
          <p:nvPr/>
        </p:nvSpPr>
        <p:spPr>
          <a:xfrm>
            <a:off x="1472480" y="2767003"/>
            <a:ext cx="966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200" b="1" dirty="0"/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9576ECD-B853-4C1D-87AD-DFF66A5557E7}"/>
              </a:ext>
            </a:extLst>
          </p:cNvPr>
          <p:cNvSpPr txBox="1"/>
          <p:nvPr/>
        </p:nvSpPr>
        <p:spPr>
          <a:xfrm>
            <a:off x="4634518" y="2767003"/>
            <a:ext cx="966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200" b="1" dirty="0"/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728999-DAFF-4A71-A141-321439EFE6C9}"/>
              </a:ext>
            </a:extLst>
          </p:cNvPr>
          <p:cNvSpPr txBox="1"/>
          <p:nvPr/>
        </p:nvSpPr>
        <p:spPr>
          <a:xfrm>
            <a:off x="2978663" y="2767002"/>
            <a:ext cx="966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200" b="1" dirty="0"/>
              <a:t>3.42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CD3D784-33C7-49A5-89F5-FF1C6473F051}"/>
              </a:ext>
            </a:extLst>
          </p:cNvPr>
          <p:cNvSpPr txBox="1"/>
          <p:nvPr/>
        </p:nvSpPr>
        <p:spPr>
          <a:xfrm>
            <a:off x="623888" y="1780510"/>
            <a:ext cx="2663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200" b="1" dirty="0"/>
              <a:t>Previous multiple of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2A33759-3909-4C2B-972E-38ED3AC8FC5B}"/>
              </a:ext>
            </a:extLst>
          </p:cNvPr>
          <p:cNvSpPr txBox="1"/>
          <p:nvPr/>
        </p:nvSpPr>
        <p:spPr>
          <a:xfrm>
            <a:off x="4071399" y="1780510"/>
            <a:ext cx="2092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200" b="1" dirty="0"/>
              <a:t>Next multiple of 1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6A75FD4-2E49-4775-BEBD-DA4C8FE8BDB8}"/>
              </a:ext>
            </a:extLst>
          </p:cNvPr>
          <p:cNvSpPr/>
          <p:nvPr/>
        </p:nvSpPr>
        <p:spPr>
          <a:xfrm rot="16200000">
            <a:off x="1680335" y="2434966"/>
            <a:ext cx="524280" cy="1094958"/>
          </a:xfrm>
          <a:prstGeom prst="roundRect">
            <a:avLst>
              <a:gd name="adj" fmla="val 18753"/>
            </a:avLst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F411F59-1928-4079-98F8-FAD0BE9B9032}"/>
              </a:ext>
            </a:extLst>
          </p:cNvPr>
          <p:cNvSpPr/>
          <p:nvPr/>
        </p:nvSpPr>
        <p:spPr>
          <a:xfrm rot="16200000">
            <a:off x="4842372" y="2434968"/>
            <a:ext cx="524280" cy="1094956"/>
          </a:xfrm>
          <a:prstGeom prst="roundRect">
            <a:avLst>
              <a:gd name="adj" fmla="val 18753"/>
            </a:avLst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0B9F13-6FF4-4AA2-91F7-74B046C6446C}"/>
              </a:ext>
            </a:extLst>
          </p:cNvPr>
          <p:cNvSpPr/>
          <p:nvPr/>
        </p:nvSpPr>
        <p:spPr>
          <a:xfrm>
            <a:off x="1308244" y="2600059"/>
            <a:ext cx="1268460" cy="76477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6D1B7B-2205-4C6D-BC5D-6382DE2EFDE5}"/>
              </a:ext>
            </a:extLst>
          </p:cNvPr>
          <p:cNvSpPr txBox="1">
            <a:spLocks/>
          </p:cNvSpPr>
          <p:nvPr/>
        </p:nvSpPr>
        <p:spPr>
          <a:xfrm>
            <a:off x="6192012" y="1557338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Identify the multiple of 1 before and after the given number.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Which multiple is it closest to? How do you know?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Repeat for other numbers.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793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7" grpId="0" animBg="1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70B035-54E4-4C5F-BFE1-DE1E96541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dirty="0"/>
              <a:t>5NPV-3 Decimal fractions in the linear number system</a:t>
            </a:r>
            <a:br>
              <a:rPr lang="en-GB" sz="2000" dirty="0"/>
            </a:b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9B0390-C1A1-4444-A185-C1DB831D841C}"/>
              </a:ext>
            </a:extLst>
          </p:cNvPr>
          <p:cNvSpPr txBox="1"/>
          <p:nvPr/>
        </p:nvSpPr>
        <p:spPr bwMode="auto">
          <a:xfrm>
            <a:off x="4675462" y="3204089"/>
            <a:ext cx="18874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nearest 1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D3A0ACD-9168-4663-8DA0-AC0533613F90}"/>
              </a:ext>
            </a:extLst>
          </p:cNvPr>
          <p:cNvSpPr txBox="1">
            <a:spLocks/>
          </p:cNvSpPr>
          <p:nvPr/>
        </p:nvSpPr>
        <p:spPr>
          <a:xfrm>
            <a:off x="7981827" y="1557338"/>
            <a:ext cx="3600574" cy="4095590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When rounding to the nearest 1, what do you notice about your answer? Which digit is critical?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Repeat this activity for other numbers.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F67AD8-AA66-44C5-B55A-1BA84BE57D84}"/>
              </a:ext>
            </a:extLst>
          </p:cNvPr>
          <p:cNvSpPr txBox="1"/>
          <p:nvPr/>
        </p:nvSpPr>
        <p:spPr bwMode="auto">
          <a:xfrm>
            <a:off x="2055435" y="2068910"/>
            <a:ext cx="292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4000" b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5 7 . 6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6BD8F6-8346-48CD-98F5-0CF810265F16}"/>
              </a:ext>
            </a:extLst>
          </p:cNvPr>
          <p:cNvSpPr txBox="1"/>
          <p:nvPr/>
        </p:nvSpPr>
        <p:spPr bwMode="auto">
          <a:xfrm>
            <a:off x="2055435" y="2915836"/>
            <a:ext cx="292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4000" b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5 8</a:t>
            </a:r>
          </a:p>
        </p:txBody>
      </p:sp>
    </p:spTree>
    <p:extLst>
      <p:ext uri="{BB962C8B-B14F-4D97-AF65-F5344CB8AC3E}">
        <p14:creationId xmlns:p14="http://schemas.microsoft.com/office/powerpoint/2010/main" val="184303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 supports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1, Learning Outcome 24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68383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read and write numbers with up to three decimal places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6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1, Learning Outcome 24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07345" y="1032233"/>
            <a:ext cx="7226826" cy="480976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For support with lesson and task design, refer to:</a:t>
            </a:r>
          </a:p>
          <a:p>
            <a:pPr marL="342900" indent="-342900">
              <a:lnSpc>
                <a:spcPct val="120000"/>
              </a:lnSpc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NCETM National Curriculum Resource Tool 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additional planning resources or high-quality textbooks used by your school.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3C88AAF-AAEC-4DFB-A243-F234A1C3E838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Placeholder 26" descr="Background pattern&#10;&#10;Description automatically generated">
            <a:extLst>
              <a:ext uri="{FF2B5EF4-FFF2-40B4-BE49-F238E27FC236}">
                <a16:creationId xmlns:a16="http://schemas.microsoft.com/office/drawing/2014/main" id="{AA6C5E2F-5EFE-4698-8ED6-E7275C36D49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" r="53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80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 supports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1, Learning Outcome 25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7499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compare and order numbers with up to three decimal places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6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369394-7248-480A-8972-3BBB2081D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2:4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E5DD9D-0874-4160-A41E-952ED3D735E5}"/>
              </a:ext>
            </a:extLst>
          </p:cNvPr>
          <p:cNvSpPr txBox="1"/>
          <p:nvPr/>
        </p:nvSpPr>
        <p:spPr bwMode="auto">
          <a:xfrm>
            <a:off x="3745891" y="5081796"/>
            <a:ext cx="585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49DCFA-E205-4B8E-91F5-FA6FBA0E7055}"/>
              </a:ext>
            </a:extLst>
          </p:cNvPr>
          <p:cNvSpPr txBox="1"/>
          <p:nvPr/>
        </p:nvSpPr>
        <p:spPr bwMode="auto">
          <a:xfrm>
            <a:off x="7936177" y="5081796"/>
            <a:ext cx="585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AFA730-2F41-4817-BC27-3CC603626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37" y="2168315"/>
            <a:ext cx="1997645" cy="164599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DC6AF3C9-3EE8-40D0-A65E-1395CEDB3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08" y="2137028"/>
            <a:ext cx="2184691" cy="2581227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F927F7-51CF-446A-B97A-22E40ECE4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127" y="2168314"/>
            <a:ext cx="2528854" cy="2521372"/>
          </a:xfrm>
          <a:prstGeom prst="rect">
            <a:avLst/>
          </a:prstGeom>
        </p:spPr>
      </p:pic>
      <p:pic>
        <p:nvPicPr>
          <p:cNvPr id="16" name="Picture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004220F-5E04-4698-B7C0-5F322C540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730" y="2134646"/>
            <a:ext cx="2723380" cy="258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6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1, Learning Outcome 25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07345" y="1032233"/>
            <a:ext cx="7226826" cy="480976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For support with lesson and task design, refer to:</a:t>
            </a:r>
          </a:p>
          <a:p>
            <a:pPr marL="342900" indent="-342900">
              <a:lnSpc>
                <a:spcPct val="120000"/>
              </a:lnSpc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NCETM National Curriculum Resource Tool 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additional planning resources or high-quality textbooks used by your school.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3C88AAF-AAEC-4DFB-A243-F234A1C3E838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Placeholder 26" descr="Background pattern&#10;&#10;Description automatically generated">
            <a:extLst>
              <a:ext uri="{FF2B5EF4-FFF2-40B4-BE49-F238E27FC236}">
                <a16:creationId xmlns:a16="http://schemas.microsoft.com/office/drawing/2014/main" id="{AA6C5E2F-5EFE-4698-8ED6-E7275C36D49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" r="53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343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8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369394-7248-480A-8972-3BBB2081D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2:4</a:t>
            </a:r>
          </a:p>
        </p:txBody>
      </p:sp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EEEFCFA-09AC-4FFB-843E-9E848E7CEB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2933" y="1085473"/>
            <a:ext cx="3326137" cy="468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27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22BC001-7F95-493F-99ED-F3CB0A31C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5NPV-1 Tenths and hundredths</a:t>
            </a:r>
            <a:endParaRPr lang="en-GB" alt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811027-AB9F-4BCB-A762-BF5C0392BD3A}"/>
              </a:ext>
            </a:extLst>
          </p:cNvPr>
          <p:cNvSpPr txBox="1">
            <a:spLocks/>
          </p:cNvSpPr>
          <p:nvPr/>
        </p:nvSpPr>
        <p:spPr>
          <a:xfrm>
            <a:off x="6192012" y="1556792"/>
            <a:ext cx="5390389" cy="3888433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the blue counter has a value of 1, what happens to its value when it moves from the ones column to the tenths column?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happens to the counter’s value when you move it the other way?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Picture 6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CA9B4A9-D87E-459A-ADBB-085971F3CF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4903" b="67317"/>
          <a:stretch/>
        </p:blipFill>
        <p:spPr>
          <a:xfrm>
            <a:off x="104058" y="1549745"/>
            <a:ext cx="3947529" cy="1555355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7C5A0938-8FE9-4174-9479-D251674A5BB0}"/>
              </a:ext>
            </a:extLst>
          </p:cNvPr>
          <p:cNvSpPr/>
          <p:nvPr/>
        </p:nvSpPr>
        <p:spPr>
          <a:xfrm>
            <a:off x="-259" y="2383851"/>
            <a:ext cx="1414422" cy="318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1BE66CA-99B0-4FD0-9DD1-AD8A541AA315}"/>
              </a:ext>
            </a:extLst>
          </p:cNvPr>
          <p:cNvSpPr/>
          <p:nvPr/>
        </p:nvSpPr>
        <p:spPr>
          <a:xfrm>
            <a:off x="1959510" y="5033868"/>
            <a:ext cx="1466546" cy="1250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93A5D8D-DE1E-4E49-8072-83C0C2C80385}"/>
              </a:ext>
            </a:extLst>
          </p:cNvPr>
          <p:cNvSpPr/>
          <p:nvPr/>
        </p:nvSpPr>
        <p:spPr>
          <a:xfrm>
            <a:off x="1913876" y="4820124"/>
            <a:ext cx="1466546" cy="1250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DA7981F-BA47-417B-AF18-7F15DA7E04AE}"/>
              </a:ext>
            </a:extLst>
          </p:cNvPr>
          <p:cNvSpPr/>
          <p:nvPr/>
        </p:nvSpPr>
        <p:spPr>
          <a:xfrm>
            <a:off x="2075958" y="1313181"/>
            <a:ext cx="1341778" cy="1250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Picture 7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41C756AD-B2C6-489C-A3A2-E6E8CCF49D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47" y="1545023"/>
            <a:ext cx="1296000" cy="949145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F38CC794-3A16-445E-BAF4-FCDCCD99594A}"/>
              </a:ext>
            </a:extLst>
          </p:cNvPr>
          <p:cNvSpPr/>
          <p:nvPr/>
        </p:nvSpPr>
        <p:spPr>
          <a:xfrm>
            <a:off x="3422541" y="1313181"/>
            <a:ext cx="1341778" cy="1250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7" name="Picture 76" descr="A picture containing shirt&#10;&#10;Description automatically generated">
            <a:extLst>
              <a:ext uri="{FF2B5EF4-FFF2-40B4-BE49-F238E27FC236}">
                <a16:creationId xmlns:a16="http://schemas.microsoft.com/office/drawing/2014/main" id="{1380F65B-CD37-4354-A5A7-D178B21532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78" y="4363564"/>
            <a:ext cx="1296144" cy="1021287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69C2215C-C61D-432A-BDFA-03C3F68D3284}"/>
              </a:ext>
            </a:extLst>
          </p:cNvPr>
          <p:cNvSpPr/>
          <p:nvPr/>
        </p:nvSpPr>
        <p:spPr>
          <a:xfrm>
            <a:off x="5395383" y="2120578"/>
            <a:ext cx="724989" cy="218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B62937C-1D38-45CA-80BE-61B98C603CF7}"/>
              </a:ext>
            </a:extLst>
          </p:cNvPr>
          <p:cNvSpPr/>
          <p:nvPr/>
        </p:nvSpPr>
        <p:spPr>
          <a:xfrm>
            <a:off x="1430854" y="2612657"/>
            <a:ext cx="1285761" cy="492443"/>
          </a:xfrm>
          <a:prstGeom prst="rect">
            <a:avLst/>
          </a:prstGeom>
          <a:solidFill>
            <a:srgbClr val="D3E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 sz="24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9E77481-1F32-4232-A054-47B7CE89F381}"/>
              </a:ext>
            </a:extLst>
          </p:cNvPr>
          <p:cNvSpPr/>
          <p:nvPr/>
        </p:nvSpPr>
        <p:spPr>
          <a:xfrm>
            <a:off x="2742531" y="2612657"/>
            <a:ext cx="1285761" cy="492443"/>
          </a:xfrm>
          <a:prstGeom prst="rect">
            <a:avLst/>
          </a:prstGeom>
          <a:solidFill>
            <a:srgbClr val="D3E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 sz="24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8F31887-0A60-45BE-9DFF-8E09FE23C13E}"/>
              </a:ext>
            </a:extLst>
          </p:cNvPr>
          <p:cNvSpPr txBox="1"/>
          <p:nvPr/>
        </p:nvSpPr>
        <p:spPr>
          <a:xfrm>
            <a:off x="1745894" y="2611814"/>
            <a:ext cx="672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400" dirty="0"/>
              <a:t>1s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BD4AC64-6492-4D87-86CE-71A5B31D0114}"/>
              </a:ext>
            </a:extLst>
          </p:cNvPr>
          <p:cNvSpPr txBox="1"/>
          <p:nvPr/>
        </p:nvSpPr>
        <p:spPr>
          <a:xfrm>
            <a:off x="2972298" y="2611814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400" dirty="0"/>
              <a:t>0.1s</a:t>
            </a:r>
          </a:p>
        </p:txBody>
      </p:sp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F6CAD6-B363-4808-8B24-18E776BABF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1" t="42628" r="24903" b="33067"/>
          <a:stretch/>
        </p:blipFill>
        <p:spPr>
          <a:xfrm>
            <a:off x="1414163" y="3045485"/>
            <a:ext cx="2635374" cy="1156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346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91E7E-122F-492A-B237-295CBFECE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5NPV-1 Tenths and hundredths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FC8DA-884E-4B42-9B86-79C2973ABC28}"/>
              </a:ext>
            </a:extLst>
          </p:cNvPr>
          <p:cNvSpPr txBox="1">
            <a:spLocks/>
          </p:cNvSpPr>
          <p:nvPr/>
        </p:nvSpPr>
        <p:spPr>
          <a:xfrm>
            <a:off x="623888" y="1183413"/>
            <a:ext cx="10285378" cy="49439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Compare the value of the units. What do you notice?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1CD140-E4D5-43FB-BECC-01E156CCD0C7}"/>
              </a:ext>
            </a:extLst>
          </p:cNvPr>
          <p:cNvGrpSpPr/>
          <p:nvPr/>
        </p:nvGrpSpPr>
        <p:grpSpPr>
          <a:xfrm>
            <a:off x="2639616" y="1677805"/>
            <a:ext cx="6509609" cy="4552950"/>
            <a:chOff x="2639616" y="1677805"/>
            <a:chExt cx="6509609" cy="45529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C3FC523-2B74-4456-BAD3-9878F80010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6206" b="17645"/>
            <a:stretch/>
          </p:blipFill>
          <p:spPr>
            <a:xfrm>
              <a:off x="2639616" y="1677805"/>
              <a:ext cx="4980384" cy="374958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1BF4DB-F048-48BA-A2FA-3AC9C45F5102}"/>
                </a:ext>
              </a:extLst>
            </p:cNvPr>
            <p:cNvSpPr/>
            <p:nvPr/>
          </p:nvSpPr>
          <p:spPr bwMode="auto">
            <a:xfrm>
              <a:off x="3061934" y="5516563"/>
              <a:ext cx="6087291" cy="714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D9B5A0-7630-4D92-9815-CB5ACA642F0B}"/>
              </a:ext>
            </a:extLst>
          </p:cNvPr>
          <p:cNvSpPr txBox="1">
            <a:spLocks/>
          </p:cNvSpPr>
          <p:nvPr/>
        </p:nvSpPr>
        <p:spPr>
          <a:xfrm>
            <a:off x="3978429" y="5427391"/>
            <a:ext cx="1001131" cy="49439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None/>
              <a:tabLst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 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</a:t>
            </a: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25F015-C37D-4BA8-A5F4-EA088F341D1E}"/>
              </a:ext>
            </a:extLst>
          </p:cNvPr>
          <p:cNvSpPr txBox="1">
            <a:spLocks/>
          </p:cNvSpPr>
          <p:nvPr/>
        </p:nvSpPr>
        <p:spPr>
          <a:xfrm>
            <a:off x="6376770" y="5427391"/>
            <a:ext cx="1001131" cy="49439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None/>
              <a:tabLst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 tenth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91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1, Learning Outcome 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25657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count in tenths in different ways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8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1, Learning Outcome 3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9224A1-18A6-41E2-BD72-F3899C4A551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1.23 Composition and calculation: tenths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83782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3:1-3:5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87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3:1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29CA26-8383-4731-924B-818D010209CF}"/>
              </a:ext>
            </a:extLst>
          </p:cNvPr>
          <p:cNvSpPr/>
          <p:nvPr/>
        </p:nvSpPr>
        <p:spPr bwMode="auto">
          <a:xfrm>
            <a:off x="4089580" y="910622"/>
            <a:ext cx="540000" cy="5388888"/>
          </a:xfrm>
          <a:prstGeom prst="rect">
            <a:avLst/>
          </a:prstGeom>
          <a:solidFill>
            <a:srgbClr val="FF5534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E8DFF05-3A4F-44C3-8D64-072A5ED4C843}"/>
              </a:ext>
            </a:extLst>
          </p:cNvPr>
          <p:cNvGrpSpPr/>
          <p:nvPr/>
        </p:nvGrpSpPr>
        <p:grpSpPr>
          <a:xfrm>
            <a:off x="4089581" y="5755055"/>
            <a:ext cx="5275153" cy="540000"/>
            <a:chOff x="2565580" y="5755055"/>
            <a:chExt cx="5275153" cy="540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4B3D96-D17F-4214-AD28-F2312765B5B8}"/>
                </a:ext>
              </a:extLst>
            </p:cNvPr>
            <p:cNvSpPr/>
            <p:nvPr/>
          </p:nvSpPr>
          <p:spPr bwMode="auto">
            <a:xfrm>
              <a:off x="2565580" y="5755055"/>
              <a:ext cx="540000" cy="540000"/>
            </a:xfrm>
            <a:prstGeom prst="rect">
              <a:avLst/>
            </a:prstGeom>
            <a:solidFill>
              <a:srgbClr val="FBF5DF"/>
            </a:solidFill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F04D0FC-547C-455F-AEC6-F0EA8CD2AECB}"/>
                </a:ext>
              </a:extLst>
            </p:cNvPr>
            <p:cNvSpPr txBox="1"/>
            <p:nvPr/>
          </p:nvSpPr>
          <p:spPr bwMode="auto">
            <a:xfrm>
              <a:off x="3214517" y="5825000"/>
              <a:ext cx="12839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one tenth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166B7C8-95BE-49A2-9DAA-0DF8F66B5983}"/>
                </a:ext>
              </a:extLst>
            </p:cNvPr>
            <p:cNvSpPr txBox="1"/>
            <p:nvPr/>
          </p:nvSpPr>
          <p:spPr bwMode="auto">
            <a:xfrm>
              <a:off x="4931330" y="5825000"/>
              <a:ext cx="19044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zero-point-one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ACA0616-8226-4396-8352-93C1D3D16625}"/>
                </a:ext>
              </a:extLst>
            </p:cNvPr>
            <p:cNvSpPr txBox="1"/>
            <p:nvPr/>
          </p:nvSpPr>
          <p:spPr bwMode="auto">
            <a:xfrm>
              <a:off x="7324245" y="5825000"/>
              <a:ext cx="5164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0.1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8DBC5C3-F649-4547-8DDF-782AA1BEE518}"/>
              </a:ext>
            </a:extLst>
          </p:cNvPr>
          <p:cNvGrpSpPr/>
          <p:nvPr/>
        </p:nvGrpSpPr>
        <p:grpSpPr>
          <a:xfrm>
            <a:off x="4089581" y="5216891"/>
            <a:ext cx="5275153" cy="540000"/>
            <a:chOff x="2565580" y="5216891"/>
            <a:chExt cx="5275153" cy="540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3EF463E-5066-4970-87C6-A204A7C3EC80}"/>
                </a:ext>
              </a:extLst>
            </p:cNvPr>
            <p:cNvSpPr/>
            <p:nvPr/>
          </p:nvSpPr>
          <p:spPr bwMode="auto">
            <a:xfrm>
              <a:off x="2565580" y="5216891"/>
              <a:ext cx="540000" cy="540000"/>
            </a:xfrm>
            <a:prstGeom prst="rect">
              <a:avLst/>
            </a:prstGeom>
            <a:solidFill>
              <a:srgbClr val="FBF5DF"/>
            </a:solidFill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EDF258E-E2CF-49EE-8428-150C5D5A21B3}"/>
                </a:ext>
              </a:extLst>
            </p:cNvPr>
            <p:cNvSpPr txBox="1"/>
            <p:nvPr/>
          </p:nvSpPr>
          <p:spPr bwMode="auto">
            <a:xfrm>
              <a:off x="3214517" y="5286836"/>
              <a:ext cx="13841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two tenths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79AD514-31FA-4CE7-9739-96908013A4DF}"/>
                </a:ext>
              </a:extLst>
            </p:cNvPr>
            <p:cNvSpPr txBox="1"/>
            <p:nvPr/>
          </p:nvSpPr>
          <p:spPr bwMode="auto">
            <a:xfrm>
              <a:off x="4931330" y="5286836"/>
              <a:ext cx="18957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zero-point-two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6FC31A5-6140-4867-A92E-A4434CCC1A2D}"/>
                </a:ext>
              </a:extLst>
            </p:cNvPr>
            <p:cNvSpPr txBox="1"/>
            <p:nvPr/>
          </p:nvSpPr>
          <p:spPr bwMode="auto">
            <a:xfrm>
              <a:off x="7324245" y="5286836"/>
              <a:ext cx="5164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0.2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D47B735-EF41-4B75-8041-B27CD5981B5D}"/>
              </a:ext>
            </a:extLst>
          </p:cNvPr>
          <p:cNvGrpSpPr/>
          <p:nvPr/>
        </p:nvGrpSpPr>
        <p:grpSpPr>
          <a:xfrm>
            <a:off x="4089581" y="4685187"/>
            <a:ext cx="5275153" cy="540000"/>
            <a:chOff x="2565580" y="4685187"/>
            <a:chExt cx="5275153" cy="540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F6054AB-F2D1-4732-B432-C23FCC8060EF}"/>
                </a:ext>
              </a:extLst>
            </p:cNvPr>
            <p:cNvSpPr/>
            <p:nvPr/>
          </p:nvSpPr>
          <p:spPr bwMode="auto">
            <a:xfrm>
              <a:off x="2565580" y="4685187"/>
              <a:ext cx="540000" cy="540000"/>
            </a:xfrm>
            <a:prstGeom prst="rect">
              <a:avLst/>
            </a:prstGeom>
            <a:solidFill>
              <a:srgbClr val="FBF5DF"/>
            </a:solidFill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4356EEC-8C95-4B3A-B199-8D4F5AFB52DA}"/>
                </a:ext>
              </a:extLst>
            </p:cNvPr>
            <p:cNvSpPr txBox="1"/>
            <p:nvPr/>
          </p:nvSpPr>
          <p:spPr bwMode="auto">
            <a:xfrm>
              <a:off x="3214517" y="4755132"/>
              <a:ext cx="15498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three tenths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7AD6BBF-18C4-48DE-883F-1EB547F0DA5D}"/>
                </a:ext>
              </a:extLst>
            </p:cNvPr>
            <p:cNvSpPr txBox="1"/>
            <p:nvPr/>
          </p:nvSpPr>
          <p:spPr bwMode="auto">
            <a:xfrm>
              <a:off x="4931330" y="4755132"/>
              <a:ext cx="20613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zero-point-three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F6E131D-C16E-4160-9E65-23D1716C9682}"/>
                </a:ext>
              </a:extLst>
            </p:cNvPr>
            <p:cNvSpPr txBox="1"/>
            <p:nvPr/>
          </p:nvSpPr>
          <p:spPr bwMode="auto">
            <a:xfrm>
              <a:off x="7324245" y="4755132"/>
              <a:ext cx="5164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0.3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6F61797-C57D-4E0C-85EB-FFC477127ADF}"/>
              </a:ext>
            </a:extLst>
          </p:cNvPr>
          <p:cNvGrpSpPr/>
          <p:nvPr/>
        </p:nvGrpSpPr>
        <p:grpSpPr>
          <a:xfrm>
            <a:off x="4089581" y="4146167"/>
            <a:ext cx="5275153" cy="540000"/>
            <a:chOff x="2565580" y="4146167"/>
            <a:chExt cx="5275153" cy="540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7009E82-3D04-44A9-92EA-F717EFAD9901}"/>
                </a:ext>
              </a:extLst>
            </p:cNvPr>
            <p:cNvSpPr/>
            <p:nvPr/>
          </p:nvSpPr>
          <p:spPr bwMode="auto">
            <a:xfrm>
              <a:off x="2565580" y="4146167"/>
              <a:ext cx="540000" cy="540000"/>
            </a:xfrm>
            <a:prstGeom prst="rect">
              <a:avLst/>
            </a:prstGeom>
            <a:solidFill>
              <a:srgbClr val="FBF5DF"/>
            </a:solidFill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F15EF0F-3200-4DD9-9C6D-E33629861699}"/>
                </a:ext>
              </a:extLst>
            </p:cNvPr>
            <p:cNvSpPr txBox="1"/>
            <p:nvPr/>
          </p:nvSpPr>
          <p:spPr bwMode="auto">
            <a:xfrm>
              <a:off x="3214517" y="4216112"/>
              <a:ext cx="14282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four tenths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10CE38A-969C-410A-A43E-CA092E854994}"/>
                </a:ext>
              </a:extLst>
            </p:cNvPr>
            <p:cNvSpPr txBox="1"/>
            <p:nvPr/>
          </p:nvSpPr>
          <p:spPr bwMode="auto">
            <a:xfrm>
              <a:off x="4931330" y="4216112"/>
              <a:ext cx="19397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zero-point-four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EAD1EDF-5B66-4835-8789-47282C2D14B0}"/>
                </a:ext>
              </a:extLst>
            </p:cNvPr>
            <p:cNvSpPr txBox="1"/>
            <p:nvPr/>
          </p:nvSpPr>
          <p:spPr bwMode="auto">
            <a:xfrm>
              <a:off x="7324245" y="4216112"/>
              <a:ext cx="5164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0.4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A546373-37D1-4CBA-8D11-C63792AFFF89}"/>
              </a:ext>
            </a:extLst>
          </p:cNvPr>
          <p:cNvGrpSpPr/>
          <p:nvPr/>
        </p:nvGrpSpPr>
        <p:grpSpPr>
          <a:xfrm>
            <a:off x="4089581" y="3605066"/>
            <a:ext cx="5275153" cy="540000"/>
            <a:chOff x="2565580" y="3605066"/>
            <a:chExt cx="5275153" cy="540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F9DDFEF-E3BF-4906-97F4-E4EAC7151D73}"/>
                </a:ext>
              </a:extLst>
            </p:cNvPr>
            <p:cNvSpPr/>
            <p:nvPr/>
          </p:nvSpPr>
          <p:spPr bwMode="auto">
            <a:xfrm>
              <a:off x="2565580" y="3605066"/>
              <a:ext cx="540000" cy="540000"/>
            </a:xfrm>
            <a:prstGeom prst="rect">
              <a:avLst/>
            </a:prstGeom>
            <a:solidFill>
              <a:srgbClr val="FBF5DF"/>
            </a:solidFill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897EF81-6328-4660-92E1-5C3B3D4B2CB3}"/>
                </a:ext>
              </a:extLst>
            </p:cNvPr>
            <p:cNvSpPr txBox="1"/>
            <p:nvPr/>
          </p:nvSpPr>
          <p:spPr bwMode="auto">
            <a:xfrm>
              <a:off x="3214517" y="3675011"/>
              <a:ext cx="136101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five tenths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0EAFE98-8D46-42BF-A501-D286B2AE6CD3}"/>
                </a:ext>
              </a:extLst>
            </p:cNvPr>
            <p:cNvSpPr txBox="1"/>
            <p:nvPr/>
          </p:nvSpPr>
          <p:spPr bwMode="auto">
            <a:xfrm>
              <a:off x="4931330" y="3675011"/>
              <a:ext cx="18725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zero-point-five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E33A794-7425-4835-A095-11FB5D2F6617}"/>
                </a:ext>
              </a:extLst>
            </p:cNvPr>
            <p:cNvSpPr txBox="1"/>
            <p:nvPr/>
          </p:nvSpPr>
          <p:spPr bwMode="auto">
            <a:xfrm>
              <a:off x="7324245" y="3675011"/>
              <a:ext cx="5164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0.5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DBAD6AF-E57C-4969-A81F-F53D618DC4EB}"/>
              </a:ext>
            </a:extLst>
          </p:cNvPr>
          <p:cNvGrpSpPr/>
          <p:nvPr/>
        </p:nvGrpSpPr>
        <p:grpSpPr>
          <a:xfrm>
            <a:off x="4089581" y="3065532"/>
            <a:ext cx="5275153" cy="540000"/>
            <a:chOff x="2565580" y="3065532"/>
            <a:chExt cx="5275153" cy="540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3BB2D9E-F8BA-4FBE-89A3-465861872612}"/>
                </a:ext>
              </a:extLst>
            </p:cNvPr>
            <p:cNvSpPr/>
            <p:nvPr/>
          </p:nvSpPr>
          <p:spPr bwMode="auto">
            <a:xfrm>
              <a:off x="2565580" y="3065532"/>
              <a:ext cx="540000" cy="540000"/>
            </a:xfrm>
            <a:prstGeom prst="rect">
              <a:avLst/>
            </a:prstGeom>
            <a:solidFill>
              <a:srgbClr val="FBF5DF"/>
            </a:solidFill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F95C219-00B8-4713-BAB3-08010A213356}"/>
                </a:ext>
              </a:extLst>
            </p:cNvPr>
            <p:cNvSpPr txBox="1"/>
            <p:nvPr/>
          </p:nvSpPr>
          <p:spPr bwMode="auto">
            <a:xfrm>
              <a:off x="3214517" y="3135477"/>
              <a:ext cx="12502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six tenths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A362FF6-661D-4DB9-8361-477E2B0AC5B1}"/>
                </a:ext>
              </a:extLst>
            </p:cNvPr>
            <p:cNvSpPr txBox="1"/>
            <p:nvPr/>
          </p:nvSpPr>
          <p:spPr bwMode="auto">
            <a:xfrm>
              <a:off x="4931330" y="3135477"/>
              <a:ext cx="17618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zero-point-six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15190E9-0C41-4BDC-A568-6BBF3BD8EDD0}"/>
                </a:ext>
              </a:extLst>
            </p:cNvPr>
            <p:cNvSpPr txBox="1"/>
            <p:nvPr/>
          </p:nvSpPr>
          <p:spPr bwMode="auto">
            <a:xfrm>
              <a:off x="7324245" y="3135477"/>
              <a:ext cx="5164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0.6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7BC5BDC-56F6-498B-B4F0-6E100AB2550E}"/>
              </a:ext>
            </a:extLst>
          </p:cNvPr>
          <p:cNvGrpSpPr/>
          <p:nvPr/>
        </p:nvGrpSpPr>
        <p:grpSpPr>
          <a:xfrm>
            <a:off x="4089581" y="2526167"/>
            <a:ext cx="5275153" cy="540000"/>
            <a:chOff x="2565580" y="2526167"/>
            <a:chExt cx="5275153" cy="540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13FCD16-F624-43C3-8E12-0A490B2795A0}"/>
                </a:ext>
              </a:extLst>
            </p:cNvPr>
            <p:cNvSpPr/>
            <p:nvPr/>
          </p:nvSpPr>
          <p:spPr bwMode="auto">
            <a:xfrm>
              <a:off x="2565580" y="2526167"/>
              <a:ext cx="540000" cy="540000"/>
            </a:xfrm>
            <a:prstGeom prst="rect">
              <a:avLst/>
            </a:prstGeom>
            <a:solidFill>
              <a:srgbClr val="FBF5DF"/>
            </a:solidFill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D87B1EA-D626-4F52-916A-37C7E0A54A85}"/>
                </a:ext>
              </a:extLst>
            </p:cNvPr>
            <p:cNvSpPr txBox="1"/>
            <p:nvPr/>
          </p:nvSpPr>
          <p:spPr bwMode="auto">
            <a:xfrm>
              <a:off x="3214517" y="2596112"/>
              <a:ext cx="16078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seven tenths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FE24B66-399A-4C31-96BD-F8F256383975}"/>
                </a:ext>
              </a:extLst>
            </p:cNvPr>
            <p:cNvSpPr txBox="1"/>
            <p:nvPr/>
          </p:nvSpPr>
          <p:spPr bwMode="auto">
            <a:xfrm>
              <a:off x="4931330" y="2596112"/>
              <a:ext cx="211942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zero-point-seven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CD571F5-9410-495B-B409-F1454FCD7906}"/>
                </a:ext>
              </a:extLst>
            </p:cNvPr>
            <p:cNvSpPr txBox="1"/>
            <p:nvPr/>
          </p:nvSpPr>
          <p:spPr bwMode="auto">
            <a:xfrm>
              <a:off x="7324245" y="2596112"/>
              <a:ext cx="5164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0.7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F4F563C-CE18-463C-8A2C-1DA710CE253D}"/>
              </a:ext>
            </a:extLst>
          </p:cNvPr>
          <p:cNvGrpSpPr/>
          <p:nvPr/>
        </p:nvGrpSpPr>
        <p:grpSpPr>
          <a:xfrm>
            <a:off x="4089581" y="1986872"/>
            <a:ext cx="5275153" cy="540000"/>
            <a:chOff x="2565580" y="1986872"/>
            <a:chExt cx="5275153" cy="5400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CC0A62C-18CD-4FEA-8EC4-FDE3E075B083}"/>
                </a:ext>
              </a:extLst>
            </p:cNvPr>
            <p:cNvSpPr/>
            <p:nvPr/>
          </p:nvSpPr>
          <p:spPr bwMode="auto">
            <a:xfrm>
              <a:off x="2565580" y="1986872"/>
              <a:ext cx="540000" cy="540000"/>
            </a:xfrm>
            <a:prstGeom prst="rect">
              <a:avLst/>
            </a:prstGeom>
            <a:solidFill>
              <a:srgbClr val="FBF5DF"/>
            </a:solidFill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B6C49DD-5079-4157-8E11-F94857A53479}"/>
                </a:ext>
              </a:extLst>
            </p:cNvPr>
            <p:cNvSpPr txBox="1"/>
            <p:nvPr/>
          </p:nvSpPr>
          <p:spPr bwMode="auto">
            <a:xfrm>
              <a:off x="3214517" y="2056817"/>
              <a:ext cx="15420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eight tenths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24FB291-02A4-4DFA-997D-F8FA43346FEF}"/>
                </a:ext>
              </a:extLst>
            </p:cNvPr>
            <p:cNvSpPr txBox="1"/>
            <p:nvPr/>
          </p:nvSpPr>
          <p:spPr bwMode="auto">
            <a:xfrm>
              <a:off x="4931330" y="2056817"/>
              <a:ext cx="20535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zero-point-eight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9B8995F-6AE7-44FC-B1BD-9C46DB39AA10}"/>
                </a:ext>
              </a:extLst>
            </p:cNvPr>
            <p:cNvSpPr txBox="1"/>
            <p:nvPr/>
          </p:nvSpPr>
          <p:spPr bwMode="auto">
            <a:xfrm>
              <a:off x="7324245" y="2056817"/>
              <a:ext cx="5164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0.8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38BBFF5-5583-40E8-A663-588D5568D1D0}"/>
              </a:ext>
            </a:extLst>
          </p:cNvPr>
          <p:cNvGrpSpPr/>
          <p:nvPr/>
        </p:nvGrpSpPr>
        <p:grpSpPr>
          <a:xfrm>
            <a:off x="4089581" y="1446167"/>
            <a:ext cx="5275153" cy="540000"/>
            <a:chOff x="2565580" y="1446167"/>
            <a:chExt cx="5275153" cy="5400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BFC5205-37D5-4EBA-94DB-A5FEB56D1F24}"/>
                </a:ext>
              </a:extLst>
            </p:cNvPr>
            <p:cNvSpPr/>
            <p:nvPr/>
          </p:nvSpPr>
          <p:spPr bwMode="auto">
            <a:xfrm>
              <a:off x="2565580" y="1446167"/>
              <a:ext cx="540000" cy="540000"/>
            </a:xfrm>
            <a:prstGeom prst="rect">
              <a:avLst/>
            </a:prstGeom>
            <a:solidFill>
              <a:srgbClr val="FBF5DF"/>
            </a:solidFill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28FE8D1-D447-4C73-93B4-0E2DCAC7D8AE}"/>
                </a:ext>
              </a:extLst>
            </p:cNvPr>
            <p:cNvSpPr txBox="1"/>
            <p:nvPr/>
          </p:nvSpPr>
          <p:spPr bwMode="auto">
            <a:xfrm>
              <a:off x="3214517" y="1516112"/>
              <a:ext cx="14506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nine tenths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DD7172D-E564-41F7-8CB9-A299A8B3F0C4}"/>
                </a:ext>
              </a:extLst>
            </p:cNvPr>
            <p:cNvSpPr txBox="1"/>
            <p:nvPr/>
          </p:nvSpPr>
          <p:spPr bwMode="auto">
            <a:xfrm>
              <a:off x="4931330" y="1516112"/>
              <a:ext cx="196220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zero-point-nine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74C19BE-89FF-48FA-839E-8B1AEDC38578}"/>
                </a:ext>
              </a:extLst>
            </p:cNvPr>
            <p:cNvSpPr txBox="1"/>
            <p:nvPr/>
          </p:nvSpPr>
          <p:spPr bwMode="auto">
            <a:xfrm>
              <a:off x="7324245" y="1516112"/>
              <a:ext cx="5164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0.9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194C983-801E-42A2-A334-931FBE870650}"/>
              </a:ext>
            </a:extLst>
          </p:cNvPr>
          <p:cNvSpPr/>
          <p:nvPr/>
        </p:nvSpPr>
        <p:spPr bwMode="auto">
          <a:xfrm>
            <a:off x="4089580" y="906167"/>
            <a:ext cx="540000" cy="540000"/>
          </a:xfrm>
          <a:prstGeom prst="rect">
            <a:avLst/>
          </a:prstGeom>
          <a:solidFill>
            <a:srgbClr val="FBF5DF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DB5C1BC-F225-4938-9A09-A24B29E01F51}"/>
              </a:ext>
            </a:extLst>
          </p:cNvPr>
          <p:cNvSpPr txBox="1"/>
          <p:nvPr/>
        </p:nvSpPr>
        <p:spPr bwMode="auto">
          <a:xfrm>
            <a:off x="4738517" y="976112"/>
            <a:ext cx="1326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ten tenths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6B70F4A-F46F-4EA6-BADA-AAC46012A7BD}"/>
              </a:ext>
            </a:extLst>
          </p:cNvPr>
          <p:cNvSpPr txBox="1"/>
          <p:nvPr/>
        </p:nvSpPr>
        <p:spPr bwMode="auto">
          <a:xfrm>
            <a:off x="6455330" y="976112"/>
            <a:ext cx="6158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one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9947C32-88C0-4FA4-915F-12F9B43B9833}"/>
              </a:ext>
            </a:extLst>
          </p:cNvPr>
          <p:cNvSpPr txBox="1"/>
          <p:nvPr/>
        </p:nvSpPr>
        <p:spPr bwMode="auto">
          <a:xfrm>
            <a:off x="8848245" y="976112"/>
            <a:ext cx="516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1.0</a:t>
            </a:r>
          </a:p>
        </p:txBody>
      </p:sp>
    </p:spTree>
    <p:extLst>
      <p:ext uri="{BB962C8B-B14F-4D97-AF65-F5344CB8AC3E}">
        <p14:creationId xmlns:p14="http://schemas.microsoft.com/office/powerpoint/2010/main" val="296141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19818 -0.0011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9" y="-69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33243 2.22222E-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8" grpId="0" animBg="1"/>
      <p:bldP spid="38" grpId="1" animBg="1"/>
      <p:bldP spid="48" grpId="0"/>
      <p:bldP spid="48" grpId="1"/>
      <p:bldP spid="66" grpId="0"/>
      <p:bldP spid="66" grpId="1"/>
      <p:bldP spid="76" grpId="0"/>
      <p:bldP spid="7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3:2</a:t>
            </a:r>
          </a:p>
        </p:txBody>
      </p:sp>
      <p:pic>
        <p:nvPicPr>
          <p:cNvPr id="27" name="Picture 3" descr="C:\Users\Liam\Documents\Design\NCETM\04 Images for B1 PPTs\Final PNG files\ncetm_mm_sp1_se22_aw0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96" y="2420888"/>
            <a:ext cx="262029" cy="2016224"/>
          </a:xfrm>
          <a:prstGeom prst="rect">
            <a:avLst/>
          </a:prstGeom>
          <a:noFill/>
        </p:spPr>
      </p:pic>
      <p:pic>
        <p:nvPicPr>
          <p:cNvPr id="36" name="Picture 3" descr="C:\Users\Liam\Documents\Design\NCETM\04 Images for B1 PPTs\Final PNG files\ncetm_mm_sp1_se22_aw0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02"/>
          <a:stretch>
            <a:fillRect/>
          </a:stretch>
        </p:blipFill>
        <p:spPr bwMode="auto">
          <a:xfrm>
            <a:off x="4583832" y="2420888"/>
            <a:ext cx="360040" cy="2016224"/>
          </a:xfrm>
          <a:prstGeom prst="rect">
            <a:avLst/>
          </a:prstGeom>
          <a:noFill/>
        </p:spPr>
      </p:pic>
      <p:pic>
        <p:nvPicPr>
          <p:cNvPr id="42" name="Picture 3" descr="C:\Users\Liam\Documents\Design\NCETM\04 Images for B1 PPTs\Final PNG files\ncetm_mm_sp1_se22_aw0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02"/>
          <a:stretch>
            <a:fillRect/>
          </a:stretch>
        </p:blipFill>
        <p:spPr bwMode="auto">
          <a:xfrm>
            <a:off x="4943872" y="2420888"/>
            <a:ext cx="360040" cy="2016224"/>
          </a:xfrm>
          <a:prstGeom prst="rect">
            <a:avLst/>
          </a:prstGeom>
          <a:noFill/>
        </p:spPr>
      </p:pic>
      <p:pic>
        <p:nvPicPr>
          <p:cNvPr id="50" name="Picture 3" descr="C:\Users\Liam\Documents\Design\NCETM\04 Images for B1 PPTs\Final PNG files\ncetm_mm_sp1_se22_aw0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02"/>
          <a:stretch>
            <a:fillRect/>
          </a:stretch>
        </p:blipFill>
        <p:spPr bwMode="auto">
          <a:xfrm>
            <a:off x="5303912" y="2420888"/>
            <a:ext cx="360040" cy="2016224"/>
          </a:xfrm>
          <a:prstGeom prst="rect">
            <a:avLst/>
          </a:prstGeom>
          <a:noFill/>
        </p:spPr>
      </p:pic>
      <p:pic>
        <p:nvPicPr>
          <p:cNvPr id="109" name="Picture 3" descr="C:\Users\Liam\Documents\Design\NCETM\04 Images for B1 PPTs\Final PNG files\ncetm_mm_sp1_se22_aw0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02"/>
          <a:stretch>
            <a:fillRect/>
          </a:stretch>
        </p:blipFill>
        <p:spPr bwMode="auto">
          <a:xfrm>
            <a:off x="5663952" y="2420888"/>
            <a:ext cx="360040" cy="2016224"/>
          </a:xfrm>
          <a:prstGeom prst="rect">
            <a:avLst/>
          </a:prstGeom>
          <a:noFill/>
        </p:spPr>
      </p:pic>
      <p:pic>
        <p:nvPicPr>
          <p:cNvPr id="110" name="Picture 3" descr="C:\Users\Liam\Documents\Design\NCETM\04 Images for B1 PPTs\Final PNG files\ncetm_mm_sp1_se22_aw0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02"/>
          <a:stretch>
            <a:fillRect/>
          </a:stretch>
        </p:blipFill>
        <p:spPr bwMode="auto">
          <a:xfrm>
            <a:off x="6023992" y="2420888"/>
            <a:ext cx="360040" cy="2016224"/>
          </a:xfrm>
          <a:prstGeom prst="rect">
            <a:avLst/>
          </a:prstGeom>
          <a:noFill/>
        </p:spPr>
      </p:pic>
      <p:pic>
        <p:nvPicPr>
          <p:cNvPr id="111" name="Picture 3" descr="C:\Users\Liam\Documents\Design\NCETM\04 Images for B1 PPTs\Final PNG files\ncetm_mm_sp1_se22_aw0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02"/>
          <a:stretch>
            <a:fillRect/>
          </a:stretch>
        </p:blipFill>
        <p:spPr bwMode="auto">
          <a:xfrm>
            <a:off x="6384032" y="2420888"/>
            <a:ext cx="360040" cy="2016224"/>
          </a:xfrm>
          <a:prstGeom prst="rect">
            <a:avLst/>
          </a:prstGeom>
          <a:noFill/>
        </p:spPr>
      </p:pic>
      <p:pic>
        <p:nvPicPr>
          <p:cNvPr id="112" name="Picture 3" descr="C:\Users\Liam\Documents\Design\NCETM\04 Images for B1 PPTs\Final PNG files\ncetm_mm_sp1_se22_aw0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02"/>
          <a:stretch>
            <a:fillRect/>
          </a:stretch>
        </p:blipFill>
        <p:spPr bwMode="auto">
          <a:xfrm>
            <a:off x="6744072" y="2420888"/>
            <a:ext cx="360040" cy="2016224"/>
          </a:xfrm>
          <a:prstGeom prst="rect">
            <a:avLst/>
          </a:prstGeom>
          <a:noFill/>
        </p:spPr>
      </p:pic>
      <p:pic>
        <p:nvPicPr>
          <p:cNvPr id="113" name="Picture 3" descr="C:\Users\Liam\Documents\Design\NCETM\04 Images for B1 PPTs\Final PNG files\ncetm_mm_sp1_se22_aw0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02"/>
          <a:stretch>
            <a:fillRect/>
          </a:stretch>
        </p:blipFill>
        <p:spPr bwMode="auto">
          <a:xfrm>
            <a:off x="7104112" y="2420888"/>
            <a:ext cx="360040" cy="2016224"/>
          </a:xfrm>
          <a:prstGeom prst="rect">
            <a:avLst/>
          </a:prstGeom>
          <a:noFill/>
        </p:spPr>
      </p:pic>
      <p:pic>
        <p:nvPicPr>
          <p:cNvPr id="119" name="Picture 3" descr="C:\Users\Liam\Documents\Design\NCETM\04 Images for B1 PPTs\Final PNG files\ncetm_mm_sp1_se22_aw0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02"/>
          <a:stretch>
            <a:fillRect/>
          </a:stretch>
        </p:blipFill>
        <p:spPr bwMode="auto">
          <a:xfrm>
            <a:off x="7464152" y="2420888"/>
            <a:ext cx="360040" cy="2016224"/>
          </a:xfrm>
          <a:prstGeom prst="rect">
            <a:avLst/>
          </a:prstGeom>
          <a:noFill/>
        </p:spPr>
      </p:pic>
      <p:pic>
        <p:nvPicPr>
          <p:cNvPr id="121" name="Picture 3" descr="C:\Users\Liam\Documents\Design\NCETM\04 Images for B1 PPTs\Final PNG files\ncetm_mm_sp1_se22_aw008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249"/>
          <a:stretch/>
        </p:blipFill>
        <p:spPr bwMode="auto">
          <a:xfrm>
            <a:off x="4943872" y="2466072"/>
            <a:ext cx="2088232" cy="1980224"/>
          </a:xfrm>
          <a:prstGeom prst="rect">
            <a:avLst/>
          </a:prstGeom>
          <a:noFill/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914ED729-A56C-45F5-8085-B0FA8BB72E3A}"/>
              </a:ext>
            </a:extLst>
          </p:cNvPr>
          <p:cNvSpPr txBox="1"/>
          <p:nvPr/>
        </p:nvSpPr>
        <p:spPr bwMode="auto">
          <a:xfrm>
            <a:off x="4102374" y="4428001"/>
            <a:ext cx="57606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1700" dirty="0">
                <a:latin typeface="Myriad Pro Semibold" charset="0"/>
                <a:ea typeface="Myriad Pro Semibold" charset="0"/>
                <a:cs typeface="Myriad Pro Semibold" charset="0"/>
              </a:rPr>
              <a:t>0.1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B6F801F-0EAC-4B60-A3F9-20A78A6CEA77}"/>
              </a:ext>
            </a:extLst>
          </p:cNvPr>
          <p:cNvSpPr txBox="1"/>
          <p:nvPr/>
        </p:nvSpPr>
        <p:spPr bwMode="auto">
          <a:xfrm>
            <a:off x="4295450" y="4428001"/>
            <a:ext cx="57606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1700" dirty="0">
                <a:latin typeface="Myriad Pro Semibold" charset="0"/>
                <a:ea typeface="Myriad Pro Semibold" charset="0"/>
                <a:cs typeface="Myriad Pro Semibold" charset="0"/>
              </a:rPr>
              <a:t>0.2</a:t>
            </a:r>
          </a:p>
        </p:txBody>
      </p:sp>
      <p:sp>
        <p:nvSpPr>
          <p:cNvPr id="60" name="TextBox 59"/>
          <p:cNvSpPr txBox="1"/>
          <p:nvPr/>
        </p:nvSpPr>
        <p:spPr bwMode="auto">
          <a:xfrm>
            <a:off x="4476232" y="4428001"/>
            <a:ext cx="57606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1700" dirty="0">
                <a:latin typeface="Myriad Pro Semibold" charset="0"/>
                <a:ea typeface="Myriad Pro Semibold" charset="0"/>
                <a:cs typeface="Myriad Pro Semibold" charset="0"/>
              </a:rPr>
              <a:t>0.3</a:t>
            </a:r>
          </a:p>
        </p:txBody>
      </p:sp>
      <p:sp>
        <p:nvSpPr>
          <p:cNvPr id="55" name="TextBox 54"/>
          <p:cNvSpPr txBox="1"/>
          <p:nvPr/>
        </p:nvSpPr>
        <p:spPr bwMode="auto">
          <a:xfrm>
            <a:off x="4638232" y="4428001"/>
            <a:ext cx="57606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1700" dirty="0">
                <a:latin typeface="Myriad Pro Semibold" charset="0"/>
                <a:ea typeface="Myriad Pro Semibold" charset="0"/>
                <a:cs typeface="Myriad Pro Semibold" charset="0"/>
              </a:rPr>
              <a:t>0.4</a:t>
            </a:r>
          </a:p>
        </p:txBody>
      </p:sp>
      <p:sp>
        <p:nvSpPr>
          <p:cNvPr id="77" name="TextBox 76"/>
          <p:cNvSpPr txBox="1"/>
          <p:nvPr/>
        </p:nvSpPr>
        <p:spPr bwMode="auto">
          <a:xfrm>
            <a:off x="4800232" y="4428001"/>
            <a:ext cx="57606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1700" dirty="0">
                <a:latin typeface="Myriad Pro Semibold" charset="0"/>
                <a:ea typeface="Myriad Pro Semibold" charset="0"/>
                <a:cs typeface="Myriad Pro Semibold" charset="0"/>
              </a:rPr>
              <a:t>0.5</a:t>
            </a:r>
          </a:p>
        </p:txBody>
      </p:sp>
      <p:sp>
        <p:nvSpPr>
          <p:cNvPr id="82" name="TextBox 81"/>
          <p:cNvSpPr txBox="1"/>
          <p:nvPr/>
        </p:nvSpPr>
        <p:spPr bwMode="auto">
          <a:xfrm>
            <a:off x="5015880" y="4428001"/>
            <a:ext cx="57606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1700" dirty="0">
                <a:latin typeface="Myriad Pro Semibold" charset="0"/>
                <a:ea typeface="Myriad Pro Semibold" charset="0"/>
                <a:cs typeface="Myriad Pro Semibold" charset="0"/>
              </a:rPr>
              <a:t>0.6</a:t>
            </a:r>
          </a:p>
        </p:txBody>
      </p:sp>
      <p:sp>
        <p:nvSpPr>
          <p:cNvPr id="87" name="TextBox 86"/>
          <p:cNvSpPr txBox="1"/>
          <p:nvPr/>
        </p:nvSpPr>
        <p:spPr bwMode="auto">
          <a:xfrm>
            <a:off x="5196232" y="4428001"/>
            <a:ext cx="57606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1700" dirty="0">
                <a:latin typeface="Myriad Pro Semibold" charset="0"/>
                <a:ea typeface="Myriad Pro Semibold" charset="0"/>
                <a:cs typeface="Myriad Pro Semibold" charset="0"/>
              </a:rPr>
              <a:t>0.7</a:t>
            </a:r>
          </a:p>
        </p:txBody>
      </p:sp>
      <p:sp>
        <p:nvSpPr>
          <p:cNvPr id="92" name="TextBox 91"/>
          <p:cNvSpPr txBox="1"/>
          <p:nvPr/>
        </p:nvSpPr>
        <p:spPr bwMode="auto">
          <a:xfrm>
            <a:off x="5375920" y="4428001"/>
            <a:ext cx="57606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1700" dirty="0">
                <a:latin typeface="Myriad Pro Semibold" charset="0"/>
                <a:ea typeface="Myriad Pro Semibold" charset="0"/>
                <a:cs typeface="Myriad Pro Semibold" charset="0"/>
              </a:rPr>
              <a:t>0.8</a:t>
            </a:r>
          </a:p>
        </p:txBody>
      </p:sp>
      <p:sp>
        <p:nvSpPr>
          <p:cNvPr id="97" name="TextBox 96"/>
          <p:cNvSpPr txBox="1"/>
          <p:nvPr/>
        </p:nvSpPr>
        <p:spPr bwMode="auto">
          <a:xfrm>
            <a:off x="5556232" y="4428001"/>
            <a:ext cx="57606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1700" dirty="0">
                <a:latin typeface="Myriad Pro Semibold" charset="0"/>
                <a:ea typeface="Myriad Pro Semibold" charset="0"/>
                <a:cs typeface="Myriad Pro Semibold" charset="0"/>
              </a:rPr>
              <a:t>0.9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3B6AC5F-4D11-4DA1-835E-5181D08B9038}"/>
              </a:ext>
            </a:extLst>
          </p:cNvPr>
          <p:cNvSpPr txBox="1"/>
          <p:nvPr/>
        </p:nvSpPr>
        <p:spPr bwMode="auto">
          <a:xfrm>
            <a:off x="5650217" y="4428001"/>
            <a:ext cx="57606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17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4436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4" grpId="0"/>
      <p:bldP spid="64" grpId="1"/>
      <p:bldP spid="60" grpId="0"/>
      <p:bldP spid="60" grpId="1"/>
      <p:bldP spid="55" grpId="0"/>
      <p:bldP spid="55" grpId="1"/>
      <p:bldP spid="77" grpId="0"/>
      <p:bldP spid="77" grpId="1"/>
      <p:bldP spid="82" grpId="0"/>
      <p:bldP spid="82" grpId="1"/>
      <p:bldP spid="87" grpId="0"/>
      <p:bldP spid="87" grpId="1"/>
      <p:bldP spid="92" grpId="0"/>
      <p:bldP spid="92" grpId="1"/>
      <p:bldP spid="97" grpId="0"/>
      <p:bldP spid="97" grpId="1"/>
      <p:bldP spid="6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3:2</a:t>
            </a:r>
          </a:p>
        </p:txBody>
      </p:sp>
      <p:pic>
        <p:nvPicPr>
          <p:cNvPr id="7170" name="Picture 2" descr="C:\Users\Liam\Documents\Design\NCETM\04 Images for B1 PPTs\Final PNG files\ncetm_mm_sp1_se22_aw0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77" y="3284984"/>
            <a:ext cx="7907446" cy="648072"/>
          </a:xfrm>
          <a:prstGeom prst="rect">
            <a:avLst/>
          </a:prstGeom>
          <a:noFill/>
        </p:spPr>
      </p:pic>
      <p:sp>
        <p:nvSpPr>
          <p:cNvPr id="27" name="Arc 26"/>
          <p:cNvSpPr/>
          <p:nvPr/>
        </p:nvSpPr>
        <p:spPr bwMode="auto">
          <a:xfrm rot="21417979" flipH="1">
            <a:off x="2136009" y="4005063"/>
            <a:ext cx="72000" cy="504056"/>
          </a:xfrm>
          <a:prstGeom prst="arc">
            <a:avLst/>
          </a:prstGeom>
          <a:noFill/>
          <a:ln w="28575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28" name="Arc 27"/>
          <p:cNvSpPr/>
          <p:nvPr/>
        </p:nvSpPr>
        <p:spPr bwMode="auto">
          <a:xfrm rot="20864740" flipH="1">
            <a:off x="2146031" y="3006769"/>
            <a:ext cx="145829" cy="496800"/>
          </a:xfrm>
          <a:prstGeom prst="arc">
            <a:avLst/>
          </a:prstGeom>
          <a:noFill/>
          <a:ln w="28575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B7843E-6546-43EE-A3E7-10D31D0D2806}"/>
              </a:ext>
            </a:extLst>
          </p:cNvPr>
          <p:cNvSpPr txBox="1"/>
          <p:nvPr/>
        </p:nvSpPr>
        <p:spPr bwMode="auto">
          <a:xfrm>
            <a:off x="2050505" y="3925078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3E845F-81D4-4EE9-AE60-5E0A8C9A5D45}"/>
              </a:ext>
            </a:extLst>
          </p:cNvPr>
          <p:cNvSpPr txBox="1"/>
          <p:nvPr/>
        </p:nvSpPr>
        <p:spPr bwMode="auto">
          <a:xfrm>
            <a:off x="2696265" y="3925078"/>
            <a:ext cx="585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2A9FFD-EAA1-485C-8DAF-0F8D29F0D5F2}"/>
              </a:ext>
            </a:extLst>
          </p:cNvPr>
          <p:cNvSpPr txBox="1"/>
          <p:nvPr/>
        </p:nvSpPr>
        <p:spPr bwMode="auto">
          <a:xfrm>
            <a:off x="3455866" y="3925078"/>
            <a:ext cx="585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864E99-2A48-4477-9F7A-6F4EC91E8954}"/>
              </a:ext>
            </a:extLst>
          </p:cNvPr>
          <p:cNvSpPr txBox="1"/>
          <p:nvPr/>
        </p:nvSpPr>
        <p:spPr bwMode="auto">
          <a:xfrm>
            <a:off x="4215469" y="3925078"/>
            <a:ext cx="585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DB4B02-249B-4FFF-85F1-7519B166762E}"/>
              </a:ext>
            </a:extLst>
          </p:cNvPr>
          <p:cNvSpPr txBox="1"/>
          <p:nvPr/>
        </p:nvSpPr>
        <p:spPr bwMode="auto">
          <a:xfrm>
            <a:off x="4975072" y="3925078"/>
            <a:ext cx="585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78939C-E883-494B-A936-B83DB7DD2B05}"/>
              </a:ext>
            </a:extLst>
          </p:cNvPr>
          <p:cNvSpPr txBox="1"/>
          <p:nvPr/>
        </p:nvSpPr>
        <p:spPr bwMode="auto">
          <a:xfrm>
            <a:off x="5731501" y="3925078"/>
            <a:ext cx="585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406C83-D179-48E6-8F95-06A5C469C916}"/>
              </a:ext>
            </a:extLst>
          </p:cNvPr>
          <p:cNvSpPr txBox="1"/>
          <p:nvPr/>
        </p:nvSpPr>
        <p:spPr bwMode="auto">
          <a:xfrm>
            <a:off x="6494278" y="3925078"/>
            <a:ext cx="585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9184DD-954B-436E-AAF7-9A98DCE353D7}"/>
              </a:ext>
            </a:extLst>
          </p:cNvPr>
          <p:cNvSpPr txBox="1"/>
          <p:nvPr/>
        </p:nvSpPr>
        <p:spPr bwMode="auto">
          <a:xfrm>
            <a:off x="7253880" y="3925078"/>
            <a:ext cx="585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F6C411-132C-4BAF-BF1A-C1A7A90F0E02}"/>
              </a:ext>
            </a:extLst>
          </p:cNvPr>
          <p:cNvSpPr txBox="1"/>
          <p:nvPr/>
        </p:nvSpPr>
        <p:spPr bwMode="auto">
          <a:xfrm>
            <a:off x="8013482" y="3925078"/>
            <a:ext cx="585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C9204B-CC86-41AC-B4CA-4F7A25903C41}"/>
              </a:ext>
            </a:extLst>
          </p:cNvPr>
          <p:cNvSpPr txBox="1"/>
          <p:nvPr/>
        </p:nvSpPr>
        <p:spPr bwMode="auto">
          <a:xfrm>
            <a:off x="8773083" y="3925078"/>
            <a:ext cx="585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DD55B11-EC32-4028-9037-6BFA09E7DDBF}"/>
              </a:ext>
            </a:extLst>
          </p:cNvPr>
          <p:cNvSpPr txBox="1"/>
          <p:nvPr/>
        </p:nvSpPr>
        <p:spPr bwMode="auto">
          <a:xfrm>
            <a:off x="9650159" y="3925078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CC5106-995B-4375-ABFE-D745347DC94A}"/>
              </a:ext>
            </a:extLst>
          </p:cNvPr>
          <p:cNvSpPr txBox="1"/>
          <p:nvPr/>
        </p:nvSpPr>
        <p:spPr bwMode="auto">
          <a:xfrm>
            <a:off x="1926235" y="4342317"/>
            <a:ext cx="585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CD8E7C-A34D-47C5-A641-B64E593269FF}"/>
              </a:ext>
            </a:extLst>
          </p:cNvPr>
          <p:cNvSpPr txBox="1"/>
          <p:nvPr/>
        </p:nvSpPr>
        <p:spPr bwMode="auto">
          <a:xfrm>
            <a:off x="9534123" y="4342317"/>
            <a:ext cx="585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1.0</a:t>
            </a:r>
          </a:p>
        </p:txBody>
      </p:sp>
    </p:spTree>
    <p:extLst>
      <p:ext uri="{BB962C8B-B14F-4D97-AF65-F5344CB8AC3E}">
        <p14:creationId xmlns:p14="http://schemas.microsoft.com/office/powerpoint/2010/main" val="119461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178731"/>
              </p:ext>
            </p:extLst>
          </p:nvPr>
        </p:nvGraphicFramePr>
        <p:xfrm>
          <a:off x="594008" y="1535029"/>
          <a:ext cx="10712127" cy="2541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Pupils identify tenths as part of a whole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describe and represent tenths as a decimal fraction </a:t>
                      </a:r>
                      <a:endParaRPr lang="en-GB" sz="2000" b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count in tenths in different ways</a:t>
                      </a:r>
                      <a:endParaRPr lang="en-GB" sz="2000" b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describe and </a:t>
                      </a:r>
                      <a:r>
                        <a:rPr lang="en-GB" sz="2000" b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write decimal </a:t>
                      </a: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numbers with tenths in different ways </a:t>
                      </a:r>
                      <a:endParaRPr lang="en-GB" sz="2000" b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compare and order decimal numbers with tenths </a:t>
                      </a:r>
                      <a:endParaRPr lang="en-GB" sz="2000" b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Pupils explain that decimal numbers with tenths can be composed additively 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377985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70154" y="5629135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30153" y="5578303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735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369394-7248-480A-8972-3BBB2081D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3:2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B53787-C5CA-4B1B-9761-FBFFB7AD2961}"/>
              </a:ext>
            </a:extLst>
          </p:cNvPr>
          <p:cNvGraphicFramePr>
            <a:graphicFrameLocks noGrp="1"/>
          </p:cNvGraphicFramePr>
          <p:nvPr/>
        </p:nvGraphicFramePr>
        <p:xfrm>
          <a:off x="2033589" y="2414746"/>
          <a:ext cx="8124825" cy="2028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2265">
                  <a:extLst>
                    <a:ext uri="{9D8B030D-6E8A-4147-A177-3AD203B41FA5}">
                      <a16:colId xmlns:a16="http://schemas.microsoft.com/office/drawing/2014/main" val="3037520595"/>
                    </a:ext>
                  </a:extLst>
                </a:gridCol>
                <a:gridCol w="902265">
                  <a:extLst>
                    <a:ext uri="{9D8B030D-6E8A-4147-A177-3AD203B41FA5}">
                      <a16:colId xmlns:a16="http://schemas.microsoft.com/office/drawing/2014/main" val="86219131"/>
                    </a:ext>
                  </a:extLst>
                </a:gridCol>
                <a:gridCol w="903745">
                  <a:extLst>
                    <a:ext uri="{9D8B030D-6E8A-4147-A177-3AD203B41FA5}">
                      <a16:colId xmlns:a16="http://schemas.microsoft.com/office/drawing/2014/main" val="1912100643"/>
                    </a:ext>
                  </a:extLst>
                </a:gridCol>
                <a:gridCol w="902265">
                  <a:extLst>
                    <a:ext uri="{9D8B030D-6E8A-4147-A177-3AD203B41FA5}">
                      <a16:colId xmlns:a16="http://schemas.microsoft.com/office/drawing/2014/main" val="3343308771"/>
                    </a:ext>
                  </a:extLst>
                </a:gridCol>
                <a:gridCol w="902265">
                  <a:extLst>
                    <a:ext uri="{9D8B030D-6E8A-4147-A177-3AD203B41FA5}">
                      <a16:colId xmlns:a16="http://schemas.microsoft.com/office/drawing/2014/main" val="2274020088"/>
                    </a:ext>
                  </a:extLst>
                </a:gridCol>
                <a:gridCol w="903745">
                  <a:extLst>
                    <a:ext uri="{9D8B030D-6E8A-4147-A177-3AD203B41FA5}">
                      <a16:colId xmlns:a16="http://schemas.microsoft.com/office/drawing/2014/main" val="3756743772"/>
                    </a:ext>
                  </a:extLst>
                </a:gridCol>
                <a:gridCol w="902265">
                  <a:extLst>
                    <a:ext uri="{9D8B030D-6E8A-4147-A177-3AD203B41FA5}">
                      <a16:colId xmlns:a16="http://schemas.microsoft.com/office/drawing/2014/main" val="451023023"/>
                    </a:ext>
                  </a:extLst>
                </a:gridCol>
                <a:gridCol w="902265">
                  <a:extLst>
                    <a:ext uri="{9D8B030D-6E8A-4147-A177-3AD203B41FA5}">
                      <a16:colId xmlns:a16="http://schemas.microsoft.com/office/drawing/2014/main" val="3395283871"/>
                    </a:ext>
                  </a:extLst>
                </a:gridCol>
                <a:gridCol w="903745">
                  <a:extLst>
                    <a:ext uri="{9D8B030D-6E8A-4147-A177-3AD203B41FA5}">
                      <a16:colId xmlns:a16="http://schemas.microsoft.com/office/drawing/2014/main" val="4279156930"/>
                    </a:ext>
                  </a:extLst>
                </a:gridCol>
              </a:tblGrid>
              <a:tr h="507127"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100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effectLst/>
                          <a:latin typeface="Myriad Pro Semibold"/>
                        </a:rPr>
                        <a:t>.0</a:t>
                      </a: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200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effectLst/>
                          <a:latin typeface="Myriad Pro Semibold"/>
                        </a:rPr>
                        <a:t>.0</a:t>
                      </a: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300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effectLst/>
                          <a:latin typeface="Myriad Pro Semibold"/>
                        </a:rPr>
                        <a:t>.0</a:t>
                      </a: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400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effectLst/>
                          <a:latin typeface="Myriad Pro Semibold"/>
                        </a:rPr>
                        <a:t>.0</a:t>
                      </a: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500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effectLst/>
                          <a:latin typeface="Myriad Pro Semibold"/>
                        </a:rPr>
                        <a:t>.0</a:t>
                      </a: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600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effectLst/>
                          <a:latin typeface="Myriad Pro Semibold"/>
                        </a:rPr>
                        <a:t>.0</a:t>
                      </a: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700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effectLst/>
                          <a:latin typeface="Myriad Pro Semibold"/>
                        </a:rPr>
                        <a:t>.0</a:t>
                      </a: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800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effectLst/>
                          <a:latin typeface="Myriad Pro Semibold"/>
                        </a:rPr>
                        <a:t>.0</a:t>
                      </a: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900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effectLst/>
                          <a:latin typeface="Myriad Pro Semibold"/>
                        </a:rPr>
                        <a:t>.0</a:t>
                      </a: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328989"/>
                  </a:ext>
                </a:extLst>
              </a:tr>
              <a:tr h="507127"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10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effectLst/>
                          <a:latin typeface="Myriad Pro Semibold"/>
                        </a:rPr>
                        <a:t>.0</a:t>
                      </a: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20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effectLst/>
                          <a:latin typeface="Myriad Pro Semibold"/>
                        </a:rPr>
                        <a:t>.0</a:t>
                      </a: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30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effectLst/>
                          <a:latin typeface="Myriad Pro Semibold"/>
                        </a:rPr>
                        <a:t>.0</a:t>
                      </a: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40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effectLst/>
                          <a:latin typeface="Myriad Pro Semibold"/>
                        </a:rPr>
                        <a:t>.0</a:t>
                      </a: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50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effectLst/>
                          <a:latin typeface="Myriad Pro Semibold"/>
                        </a:rPr>
                        <a:t>.0</a:t>
                      </a: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60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effectLst/>
                          <a:latin typeface="Myriad Pro Semibold"/>
                        </a:rPr>
                        <a:t>.0</a:t>
                      </a: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70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effectLst/>
                          <a:latin typeface="Myriad Pro Semibold"/>
                        </a:rPr>
                        <a:t>.0</a:t>
                      </a: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80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effectLst/>
                          <a:latin typeface="Myriad Pro Semibold"/>
                        </a:rPr>
                        <a:t>.0</a:t>
                      </a: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90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effectLst/>
                          <a:latin typeface="Myriad Pro Semibold"/>
                        </a:rPr>
                        <a:t>.0</a:t>
                      </a: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480251"/>
                  </a:ext>
                </a:extLst>
              </a:tr>
              <a:tr h="507127"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effectLst/>
                          <a:latin typeface="Myriad Pro Semibold"/>
                        </a:rPr>
                        <a:t>.0</a:t>
                      </a: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effectLst/>
                          <a:latin typeface="Myriad Pro Semibold"/>
                        </a:rPr>
                        <a:t>.0</a:t>
                      </a: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3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effectLst/>
                          <a:latin typeface="Myriad Pro Semibold"/>
                        </a:rPr>
                        <a:t>.0</a:t>
                      </a: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effectLst/>
                          <a:latin typeface="Myriad Pro Semibold"/>
                        </a:rPr>
                        <a:t>.0</a:t>
                      </a: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5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effectLst/>
                          <a:latin typeface="Myriad Pro Semibold"/>
                        </a:rPr>
                        <a:t>.0</a:t>
                      </a: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6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effectLst/>
                          <a:latin typeface="Myriad Pro Semibold"/>
                        </a:rPr>
                        <a:t>.0</a:t>
                      </a: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effectLst/>
                          <a:latin typeface="Myriad Pro Semibold"/>
                        </a:rPr>
                        <a:t>.0</a:t>
                      </a: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8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effectLst/>
                          <a:latin typeface="Myriad Pro Semibold"/>
                        </a:rPr>
                        <a:t>.0</a:t>
                      </a: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9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effectLst/>
                          <a:latin typeface="Myriad Pro Semibold"/>
                        </a:rPr>
                        <a:t>.0</a:t>
                      </a:r>
                      <a:endParaRPr lang="en-GB" sz="2400" b="0" dirty="0">
                        <a:solidFill>
                          <a:schemeClr val="bg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320116"/>
                  </a:ext>
                </a:extLst>
              </a:tr>
              <a:tr h="507127"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0.1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0.2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0.3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0.4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0.5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0.6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0.7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0.8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0.9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906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424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369394-7248-480A-8972-3BBB2081D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3:3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628313-79A8-4F7F-B666-2AB6A211FE21}"/>
              </a:ext>
            </a:extLst>
          </p:cNvPr>
          <p:cNvSpPr/>
          <p:nvPr/>
        </p:nvSpPr>
        <p:spPr bwMode="auto">
          <a:xfrm>
            <a:off x="5826000" y="5755055"/>
            <a:ext cx="540000" cy="540000"/>
          </a:xfrm>
          <a:prstGeom prst="rect">
            <a:avLst/>
          </a:prstGeom>
          <a:solidFill>
            <a:srgbClr val="FBF5DF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B9F980-980D-42F0-A76B-62667C6B103B}"/>
              </a:ext>
            </a:extLst>
          </p:cNvPr>
          <p:cNvSpPr/>
          <p:nvPr/>
        </p:nvSpPr>
        <p:spPr bwMode="auto">
          <a:xfrm>
            <a:off x="5826000" y="5216891"/>
            <a:ext cx="540000" cy="540000"/>
          </a:xfrm>
          <a:prstGeom prst="rect">
            <a:avLst/>
          </a:prstGeom>
          <a:solidFill>
            <a:srgbClr val="FBF5DF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A39754-F291-4DD7-9A7A-70EFB6D096AE}"/>
              </a:ext>
            </a:extLst>
          </p:cNvPr>
          <p:cNvSpPr/>
          <p:nvPr/>
        </p:nvSpPr>
        <p:spPr bwMode="auto">
          <a:xfrm>
            <a:off x="5826000" y="4685187"/>
            <a:ext cx="540000" cy="540000"/>
          </a:xfrm>
          <a:prstGeom prst="rect">
            <a:avLst/>
          </a:prstGeom>
          <a:solidFill>
            <a:srgbClr val="FBF5DF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D00A43-1B36-4A3D-ABE5-03301004E953}"/>
              </a:ext>
            </a:extLst>
          </p:cNvPr>
          <p:cNvSpPr/>
          <p:nvPr/>
        </p:nvSpPr>
        <p:spPr bwMode="auto">
          <a:xfrm>
            <a:off x="5826000" y="4146167"/>
            <a:ext cx="540000" cy="540000"/>
          </a:xfrm>
          <a:prstGeom prst="rect">
            <a:avLst/>
          </a:prstGeom>
          <a:solidFill>
            <a:srgbClr val="FBF5DF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D7B305-38B5-4B2D-9B6A-6C9F39342D8C}"/>
              </a:ext>
            </a:extLst>
          </p:cNvPr>
          <p:cNvSpPr/>
          <p:nvPr/>
        </p:nvSpPr>
        <p:spPr bwMode="auto">
          <a:xfrm>
            <a:off x="5826000" y="3605066"/>
            <a:ext cx="540000" cy="540000"/>
          </a:xfrm>
          <a:prstGeom prst="rect">
            <a:avLst/>
          </a:prstGeom>
          <a:solidFill>
            <a:srgbClr val="FBF5DF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F54882C-0D6C-4A93-BAC2-8874A60E071A}"/>
              </a:ext>
            </a:extLst>
          </p:cNvPr>
          <p:cNvSpPr/>
          <p:nvPr/>
        </p:nvSpPr>
        <p:spPr bwMode="auto">
          <a:xfrm>
            <a:off x="5826000" y="3065532"/>
            <a:ext cx="540000" cy="540000"/>
          </a:xfrm>
          <a:prstGeom prst="rect">
            <a:avLst/>
          </a:prstGeom>
          <a:solidFill>
            <a:srgbClr val="FBF5DF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9C4DEC0-A65E-4C5B-AC49-CE0B14D356D5}"/>
              </a:ext>
            </a:extLst>
          </p:cNvPr>
          <p:cNvSpPr/>
          <p:nvPr/>
        </p:nvSpPr>
        <p:spPr bwMode="auto">
          <a:xfrm>
            <a:off x="5826000" y="2526167"/>
            <a:ext cx="540000" cy="540000"/>
          </a:xfrm>
          <a:prstGeom prst="rect">
            <a:avLst/>
          </a:prstGeom>
          <a:solidFill>
            <a:srgbClr val="FBF5DF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CC890CB-8B37-47CE-A712-0D8EB9F199C9}"/>
              </a:ext>
            </a:extLst>
          </p:cNvPr>
          <p:cNvSpPr/>
          <p:nvPr/>
        </p:nvSpPr>
        <p:spPr bwMode="auto">
          <a:xfrm>
            <a:off x="5826000" y="1986872"/>
            <a:ext cx="540000" cy="540000"/>
          </a:xfrm>
          <a:prstGeom prst="rect">
            <a:avLst/>
          </a:prstGeom>
          <a:solidFill>
            <a:srgbClr val="FBF5DF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17A0D7C-C32D-4BAE-AD7C-94D7E12A9368}"/>
              </a:ext>
            </a:extLst>
          </p:cNvPr>
          <p:cNvSpPr/>
          <p:nvPr/>
        </p:nvSpPr>
        <p:spPr bwMode="auto">
          <a:xfrm>
            <a:off x="5826000" y="1446167"/>
            <a:ext cx="540000" cy="540000"/>
          </a:xfrm>
          <a:prstGeom prst="rect">
            <a:avLst/>
          </a:prstGeom>
          <a:solidFill>
            <a:srgbClr val="FBF5DF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CAC0493-7A1F-4790-8C04-EBE09C326CB9}"/>
              </a:ext>
            </a:extLst>
          </p:cNvPr>
          <p:cNvSpPr/>
          <p:nvPr/>
        </p:nvSpPr>
        <p:spPr bwMode="auto">
          <a:xfrm>
            <a:off x="5826000" y="906167"/>
            <a:ext cx="540000" cy="540000"/>
          </a:xfrm>
          <a:prstGeom prst="rect">
            <a:avLst/>
          </a:prstGeom>
          <a:solidFill>
            <a:srgbClr val="FBF5DF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0EF502-2328-4CD7-869B-3B2E743E310E}"/>
              </a:ext>
            </a:extLst>
          </p:cNvPr>
          <p:cNvSpPr/>
          <p:nvPr/>
        </p:nvSpPr>
        <p:spPr bwMode="auto">
          <a:xfrm>
            <a:off x="5826000" y="910622"/>
            <a:ext cx="540000" cy="5388888"/>
          </a:xfrm>
          <a:prstGeom prst="rect">
            <a:avLst/>
          </a:prstGeom>
          <a:solidFill>
            <a:srgbClr val="FF5534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5886C19-4262-4BCE-A826-351ACE222C14}"/>
              </a:ext>
            </a:extLst>
          </p:cNvPr>
          <p:cNvSpPr/>
          <p:nvPr/>
        </p:nvSpPr>
        <p:spPr bwMode="auto">
          <a:xfrm>
            <a:off x="6835650" y="5755055"/>
            <a:ext cx="540000" cy="540000"/>
          </a:xfrm>
          <a:prstGeom prst="rect">
            <a:avLst/>
          </a:prstGeom>
          <a:solidFill>
            <a:srgbClr val="FBF5DF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DC1C40-F8EE-4C4D-816E-F643619BE5E0}"/>
              </a:ext>
            </a:extLst>
          </p:cNvPr>
          <p:cNvSpPr/>
          <p:nvPr/>
        </p:nvSpPr>
        <p:spPr bwMode="auto">
          <a:xfrm>
            <a:off x="6835650" y="5216891"/>
            <a:ext cx="540000" cy="540000"/>
          </a:xfrm>
          <a:prstGeom prst="rect">
            <a:avLst/>
          </a:prstGeom>
          <a:solidFill>
            <a:srgbClr val="FBF5DF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70842FD-625E-4FD1-BEBC-01F96C0D5AF3}"/>
              </a:ext>
            </a:extLst>
          </p:cNvPr>
          <p:cNvSpPr/>
          <p:nvPr/>
        </p:nvSpPr>
        <p:spPr bwMode="auto">
          <a:xfrm>
            <a:off x="6835650" y="4685187"/>
            <a:ext cx="540000" cy="540000"/>
          </a:xfrm>
          <a:prstGeom prst="rect">
            <a:avLst/>
          </a:prstGeom>
          <a:solidFill>
            <a:srgbClr val="FBF5DF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6A39487-0329-45BB-AB64-9B89D8C9000A}"/>
              </a:ext>
            </a:extLst>
          </p:cNvPr>
          <p:cNvSpPr/>
          <p:nvPr/>
        </p:nvSpPr>
        <p:spPr bwMode="auto">
          <a:xfrm>
            <a:off x="6835650" y="4146167"/>
            <a:ext cx="540000" cy="540000"/>
          </a:xfrm>
          <a:prstGeom prst="rect">
            <a:avLst/>
          </a:prstGeom>
          <a:solidFill>
            <a:srgbClr val="FBF5DF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7CAF44F-0668-4D5F-97B0-2E5A22DBC553}"/>
              </a:ext>
            </a:extLst>
          </p:cNvPr>
          <p:cNvSpPr/>
          <p:nvPr/>
        </p:nvSpPr>
        <p:spPr bwMode="auto">
          <a:xfrm>
            <a:off x="6835650" y="3605066"/>
            <a:ext cx="540000" cy="540000"/>
          </a:xfrm>
          <a:prstGeom prst="rect">
            <a:avLst/>
          </a:prstGeom>
          <a:solidFill>
            <a:srgbClr val="FBF5DF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B4C9688-DDB2-48BF-8346-F0FBC098DD63}"/>
              </a:ext>
            </a:extLst>
          </p:cNvPr>
          <p:cNvSpPr/>
          <p:nvPr/>
        </p:nvSpPr>
        <p:spPr bwMode="auto">
          <a:xfrm>
            <a:off x="6835650" y="3065532"/>
            <a:ext cx="540000" cy="540000"/>
          </a:xfrm>
          <a:prstGeom prst="rect">
            <a:avLst/>
          </a:prstGeom>
          <a:solidFill>
            <a:srgbClr val="FBF5DF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B736DD0-6812-47CD-A937-C2E018871682}"/>
              </a:ext>
            </a:extLst>
          </p:cNvPr>
          <p:cNvSpPr/>
          <p:nvPr/>
        </p:nvSpPr>
        <p:spPr bwMode="auto">
          <a:xfrm>
            <a:off x="6835650" y="2526167"/>
            <a:ext cx="540000" cy="540000"/>
          </a:xfrm>
          <a:prstGeom prst="rect">
            <a:avLst/>
          </a:prstGeom>
          <a:solidFill>
            <a:srgbClr val="FBF5DF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0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0" grpId="1" animBg="1"/>
      <p:bldP spid="15" grpId="0" animBg="1"/>
      <p:bldP spid="15" grpId="1" animBg="1"/>
      <p:bldP spid="20" grpId="0" animBg="1"/>
      <p:bldP spid="20" grpId="1" animBg="1"/>
      <p:bldP spid="25" grpId="0" animBg="1"/>
      <p:bldP spid="25" grpId="1" animBg="1"/>
      <p:bldP spid="30" grpId="0" animBg="1"/>
      <p:bldP spid="30" grpId="1" animBg="1"/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50" grpId="0" animBg="1"/>
      <p:bldP spid="50" grpId="1" animBg="1"/>
      <p:bldP spid="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369394-7248-480A-8972-3BBB2081D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3:3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D340F0-2E91-4987-95F7-B9E812AAC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359" y="3120583"/>
            <a:ext cx="8455282" cy="61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2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369394-7248-480A-8972-3BBB2081D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3:4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F9991D3-7A13-4F48-AC05-A8FE6B895A60}"/>
              </a:ext>
            </a:extLst>
          </p:cNvPr>
          <p:cNvGraphicFramePr>
            <a:graphicFrameLocks noGrp="1"/>
          </p:cNvGraphicFramePr>
          <p:nvPr/>
        </p:nvGraphicFramePr>
        <p:xfrm>
          <a:off x="2289000" y="4193712"/>
          <a:ext cx="7614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8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130389072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1,000s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0.1s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348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7363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2E1066F-40D5-4ECA-824B-FB147B81F662}"/>
              </a:ext>
            </a:extLst>
          </p:cNvPr>
          <p:cNvSpPr>
            <a:spLocks noChangeAspect="1"/>
          </p:cNvSpPr>
          <p:nvPr/>
        </p:nvSpPr>
        <p:spPr bwMode="auto">
          <a:xfrm>
            <a:off x="7454078" y="795294"/>
            <a:ext cx="323979" cy="3233124"/>
          </a:xfrm>
          <a:prstGeom prst="rect">
            <a:avLst/>
          </a:prstGeom>
          <a:solidFill>
            <a:srgbClr val="FF5534"/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54BA08-8A69-4E16-B62D-B6DBE747FB4A}"/>
              </a:ext>
            </a:extLst>
          </p:cNvPr>
          <p:cNvGrpSpPr>
            <a:grpSpLocks noChangeAspect="1"/>
          </p:cNvGrpSpPr>
          <p:nvPr/>
        </p:nvGrpSpPr>
        <p:grpSpPr>
          <a:xfrm>
            <a:off x="8987837" y="1767230"/>
            <a:ext cx="323979" cy="2261188"/>
            <a:chOff x="5311650" y="2526167"/>
            <a:chExt cx="540000" cy="37688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6DC8C0-E9FC-4062-A50F-0C6C7E8219C0}"/>
                </a:ext>
              </a:extLst>
            </p:cNvPr>
            <p:cNvSpPr/>
            <p:nvPr/>
          </p:nvSpPr>
          <p:spPr bwMode="auto">
            <a:xfrm>
              <a:off x="5311650" y="5755055"/>
              <a:ext cx="540000" cy="540000"/>
            </a:xfrm>
            <a:prstGeom prst="rect">
              <a:avLst/>
            </a:prstGeom>
            <a:solidFill>
              <a:srgbClr val="FBF5DF"/>
            </a:solidFill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935F4D-C419-4437-9E99-315B86B57181}"/>
                </a:ext>
              </a:extLst>
            </p:cNvPr>
            <p:cNvSpPr/>
            <p:nvPr/>
          </p:nvSpPr>
          <p:spPr bwMode="auto">
            <a:xfrm>
              <a:off x="5311650" y="5216891"/>
              <a:ext cx="540000" cy="540000"/>
            </a:xfrm>
            <a:prstGeom prst="rect">
              <a:avLst/>
            </a:prstGeom>
            <a:solidFill>
              <a:srgbClr val="FBF5DF"/>
            </a:solidFill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1AD3DC-9A24-4D39-9059-270956B61EFB}"/>
                </a:ext>
              </a:extLst>
            </p:cNvPr>
            <p:cNvSpPr/>
            <p:nvPr/>
          </p:nvSpPr>
          <p:spPr bwMode="auto">
            <a:xfrm>
              <a:off x="5311650" y="4685187"/>
              <a:ext cx="540000" cy="540000"/>
            </a:xfrm>
            <a:prstGeom prst="rect">
              <a:avLst/>
            </a:prstGeom>
            <a:solidFill>
              <a:srgbClr val="FBF5DF"/>
            </a:solidFill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43EE109-BA1D-4510-9123-54E78D127647}"/>
                </a:ext>
              </a:extLst>
            </p:cNvPr>
            <p:cNvSpPr/>
            <p:nvPr/>
          </p:nvSpPr>
          <p:spPr bwMode="auto">
            <a:xfrm>
              <a:off x="5311650" y="4146167"/>
              <a:ext cx="540000" cy="540000"/>
            </a:xfrm>
            <a:prstGeom prst="rect">
              <a:avLst/>
            </a:prstGeom>
            <a:solidFill>
              <a:srgbClr val="FBF5DF"/>
            </a:solidFill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1FDD02-F991-4C42-88D6-8A0D0D5209EB}"/>
                </a:ext>
              </a:extLst>
            </p:cNvPr>
            <p:cNvSpPr/>
            <p:nvPr/>
          </p:nvSpPr>
          <p:spPr bwMode="auto">
            <a:xfrm>
              <a:off x="5311650" y="3605066"/>
              <a:ext cx="540000" cy="540000"/>
            </a:xfrm>
            <a:prstGeom prst="rect">
              <a:avLst/>
            </a:prstGeom>
            <a:solidFill>
              <a:srgbClr val="FBF5DF"/>
            </a:solidFill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6C750F3-59BA-4A19-AB80-477E54F89CFF}"/>
                </a:ext>
              </a:extLst>
            </p:cNvPr>
            <p:cNvSpPr/>
            <p:nvPr/>
          </p:nvSpPr>
          <p:spPr bwMode="auto">
            <a:xfrm>
              <a:off x="5311650" y="3065532"/>
              <a:ext cx="540000" cy="540000"/>
            </a:xfrm>
            <a:prstGeom prst="rect">
              <a:avLst/>
            </a:prstGeom>
            <a:solidFill>
              <a:srgbClr val="FBF5DF"/>
            </a:solidFill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409544-66EF-4BC2-84DE-C14273BB39EE}"/>
                </a:ext>
              </a:extLst>
            </p:cNvPr>
            <p:cNvSpPr/>
            <p:nvPr/>
          </p:nvSpPr>
          <p:spPr bwMode="auto">
            <a:xfrm>
              <a:off x="5311650" y="2526167"/>
              <a:ext cx="540000" cy="540000"/>
            </a:xfrm>
            <a:prstGeom prst="rect">
              <a:avLst/>
            </a:prstGeom>
            <a:solidFill>
              <a:srgbClr val="FBF5DF"/>
            </a:solidFill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B6C3B04-C328-4AD6-AD79-9397BBC174B3}"/>
              </a:ext>
            </a:extLst>
          </p:cNvPr>
          <p:cNvSpPr txBox="1"/>
          <p:nvPr/>
        </p:nvSpPr>
        <p:spPr bwMode="auto">
          <a:xfrm>
            <a:off x="7442524" y="4939373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044E89-757F-4D91-8BB0-DDF734A655B6}"/>
              </a:ext>
            </a:extLst>
          </p:cNvPr>
          <p:cNvSpPr txBox="1"/>
          <p:nvPr/>
        </p:nvSpPr>
        <p:spPr bwMode="auto">
          <a:xfrm>
            <a:off x="8967453" y="4939373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B4188A-D6DF-4098-B164-82801C89EA9C}"/>
              </a:ext>
            </a:extLst>
          </p:cNvPr>
          <p:cNvSpPr txBox="1"/>
          <p:nvPr/>
        </p:nvSpPr>
        <p:spPr bwMode="auto">
          <a:xfrm>
            <a:off x="8087968" y="5655007"/>
            <a:ext cx="585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1.7</a:t>
            </a:r>
          </a:p>
        </p:txBody>
      </p:sp>
    </p:spTree>
    <p:extLst>
      <p:ext uri="{BB962C8B-B14F-4D97-AF65-F5344CB8AC3E}">
        <p14:creationId xmlns:p14="http://schemas.microsoft.com/office/powerpoint/2010/main" val="25742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AC7484-432F-47E1-93AA-52AAEFA9257F}"/>
              </a:ext>
            </a:extLst>
          </p:cNvPr>
          <p:cNvSpPr txBox="1"/>
          <p:nvPr/>
        </p:nvSpPr>
        <p:spPr>
          <a:xfrm>
            <a:off x="1127448" y="2967038"/>
            <a:ext cx="4304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5400" dirty="0"/>
              <a:t>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8667BF-5392-4188-8989-69559B8CCB62}"/>
              </a:ext>
            </a:extLst>
          </p:cNvPr>
          <p:cNvGrpSpPr/>
          <p:nvPr/>
        </p:nvGrpSpPr>
        <p:grpSpPr>
          <a:xfrm rot="5400000">
            <a:off x="2682097" y="1067738"/>
            <a:ext cx="1429560" cy="3582164"/>
            <a:chOff x="5162433" y="1391913"/>
            <a:chExt cx="1513791" cy="379322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BEDDE4-C8FC-48C6-AD82-4365E07570BC}"/>
                </a:ext>
              </a:extLst>
            </p:cNvPr>
            <p:cNvSpPr/>
            <p:nvPr/>
          </p:nvSpPr>
          <p:spPr>
            <a:xfrm>
              <a:off x="5162433" y="1391913"/>
              <a:ext cx="1513791" cy="379322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25122F1-531D-4BC7-BBCE-3B13F3AD03A3}"/>
                </a:ext>
              </a:extLst>
            </p:cNvPr>
            <p:cNvCxnSpPr>
              <a:endCxn id="8" idx="2"/>
            </p:cNvCxnSpPr>
            <p:nvPr/>
          </p:nvCxnSpPr>
          <p:spPr>
            <a:xfrm>
              <a:off x="5910578" y="1391913"/>
              <a:ext cx="8751" cy="3793228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EC5E05B-B309-450C-9E66-E55E6CB00ECB}"/>
                </a:ext>
              </a:extLst>
            </p:cNvPr>
            <p:cNvCxnSpPr/>
            <p:nvPr/>
          </p:nvCxnSpPr>
          <p:spPr>
            <a:xfrm>
              <a:off x="5162433" y="2150559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D45DCA5-230B-4389-AFC9-32A8F555E540}"/>
                </a:ext>
              </a:extLst>
            </p:cNvPr>
            <p:cNvCxnSpPr/>
            <p:nvPr/>
          </p:nvCxnSpPr>
          <p:spPr>
            <a:xfrm>
              <a:off x="5162433" y="2909205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05B1411-C568-43FF-873D-871913A769A9}"/>
                </a:ext>
              </a:extLst>
            </p:cNvPr>
            <p:cNvCxnSpPr/>
            <p:nvPr/>
          </p:nvCxnSpPr>
          <p:spPr>
            <a:xfrm>
              <a:off x="5162433" y="3667851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BF5DA21-398C-4046-B613-D0D7C5005CB1}"/>
                </a:ext>
              </a:extLst>
            </p:cNvPr>
            <p:cNvCxnSpPr/>
            <p:nvPr/>
          </p:nvCxnSpPr>
          <p:spPr>
            <a:xfrm>
              <a:off x="5162433" y="4426497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41B41DA-D7A0-414E-8408-3FD2393E3AC8}"/>
              </a:ext>
            </a:extLst>
          </p:cNvPr>
          <p:cNvGrpSpPr/>
          <p:nvPr/>
        </p:nvGrpSpPr>
        <p:grpSpPr>
          <a:xfrm>
            <a:off x="4536496" y="2924829"/>
            <a:ext cx="586851" cy="578106"/>
            <a:chOff x="6561965" y="2345064"/>
            <a:chExt cx="635106" cy="62564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6FC39C3-D9A9-4052-8F32-80955A70D309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81B4E65-D265-4FF4-998C-8F2464725B67}"/>
                </a:ext>
              </a:extLst>
            </p:cNvPr>
            <p:cNvSpPr txBox="1"/>
            <p:nvPr/>
          </p:nvSpPr>
          <p:spPr>
            <a:xfrm>
              <a:off x="6561965" y="2414880"/>
              <a:ext cx="624880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200" dirty="0"/>
                <a:t>0.1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C96D77C-6FCC-4F7F-8D72-8D444272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5NPV-1 Tenths and hundredths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1DE67FE-A427-4346-9DD7-AD7B085A5972}"/>
              </a:ext>
            </a:extLst>
          </p:cNvPr>
          <p:cNvGrpSpPr/>
          <p:nvPr/>
        </p:nvGrpSpPr>
        <p:grpSpPr>
          <a:xfrm>
            <a:off x="3820122" y="2924829"/>
            <a:ext cx="586851" cy="578106"/>
            <a:chOff x="6561965" y="2345064"/>
            <a:chExt cx="635106" cy="625642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0C59593-3474-436B-A8D0-74B5466A8E2E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BD3F741-D47D-4EC2-881B-2E4598690B14}"/>
                </a:ext>
              </a:extLst>
            </p:cNvPr>
            <p:cNvSpPr txBox="1"/>
            <p:nvPr/>
          </p:nvSpPr>
          <p:spPr>
            <a:xfrm>
              <a:off x="6561965" y="2414880"/>
              <a:ext cx="624880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200" dirty="0"/>
                <a:t>0.1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0D91CE6-42C9-477F-9004-1E5550115F1C}"/>
              </a:ext>
            </a:extLst>
          </p:cNvPr>
          <p:cNvGrpSpPr/>
          <p:nvPr/>
        </p:nvGrpSpPr>
        <p:grpSpPr>
          <a:xfrm>
            <a:off x="3103747" y="2924829"/>
            <a:ext cx="586851" cy="578106"/>
            <a:chOff x="6561965" y="2345064"/>
            <a:chExt cx="635106" cy="625642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D7D2EFF-DBA1-4C5D-A83E-8AD328DA1B3F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02E7043-E227-4F8C-B050-ECA01DDD137C}"/>
                </a:ext>
              </a:extLst>
            </p:cNvPr>
            <p:cNvSpPr txBox="1"/>
            <p:nvPr/>
          </p:nvSpPr>
          <p:spPr>
            <a:xfrm>
              <a:off x="6561965" y="2414880"/>
              <a:ext cx="624880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200" dirty="0"/>
                <a:t>0.1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B9AE487-EEA3-48EC-B0C2-6EC600A85E4A}"/>
              </a:ext>
            </a:extLst>
          </p:cNvPr>
          <p:cNvGrpSpPr/>
          <p:nvPr/>
        </p:nvGrpSpPr>
        <p:grpSpPr>
          <a:xfrm>
            <a:off x="2387372" y="2924829"/>
            <a:ext cx="586851" cy="578106"/>
            <a:chOff x="6561965" y="2345064"/>
            <a:chExt cx="635106" cy="625642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809CE5A-1E32-44C9-8824-A622FB367325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029A7FB-5D79-425B-AA49-47F50D1A4EDB}"/>
                </a:ext>
              </a:extLst>
            </p:cNvPr>
            <p:cNvSpPr txBox="1"/>
            <p:nvPr/>
          </p:nvSpPr>
          <p:spPr>
            <a:xfrm>
              <a:off x="6561965" y="2414880"/>
              <a:ext cx="624880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200" dirty="0"/>
                <a:t>0.1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8B12150-86CA-414B-9D0D-1325F994B1F3}"/>
              </a:ext>
            </a:extLst>
          </p:cNvPr>
          <p:cNvGrpSpPr/>
          <p:nvPr/>
        </p:nvGrpSpPr>
        <p:grpSpPr>
          <a:xfrm>
            <a:off x="1670997" y="2924829"/>
            <a:ext cx="586851" cy="578106"/>
            <a:chOff x="6561965" y="2345064"/>
            <a:chExt cx="635106" cy="625642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6CBFFF9-A7E1-4E79-829F-20528F60A398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F4462DF-BAD9-42B3-8A3C-86985CCF14B3}"/>
                </a:ext>
              </a:extLst>
            </p:cNvPr>
            <p:cNvSpPr txBox="1"/>
            <p:nvPr/>
          </p:nvSpPr>
          <p:spPr>
            <a:xfrm>
              <a:off x="6561965" y="2414880"/>
              <a:ext cx="624880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200" dirty="0"/>
                <a:t>0.1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C7D9DE1-882A-4A15-9E90-2F31AB42A1A6}"/>
              </a:ext>
            </a:extLst>
          </p:cNvPr>
          <p:cNvGrpSpPr/>
          <p:nvPr/>
        </p:nvGrpSpPr>
        <p:grpSpPr>
          <a:xfrm>
            <a:off x="4536496" y="2212794"/>
            <a:ext cx="586851" cy="578106"/>
            <a:chOff x="6561965" y="2345064"/>
            <a:chExt cx="635106" cy="625642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02C69A9-A551-4B48-96C1-C230E0662AB1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989923D-15C8-47DF-B6DE-EDD2C35E15BC}"/>
                </a:ext>
              </a:extLst>
            </p:cNvPr>
            <p:cNvSpPr txBox="1"/>
            <p:nvPr/>
          </p:nvSpPr>
          <p:spPr>
            <a:xfrm>
              <a:off x="6561965" y="2414880"/>
              <a:ext cx="624880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200" dirty="0"/>
                <a:t>0.1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43363F-14A7-4EAE-8DA8-2759ADE7736C}"/>
              </a:ext>
            </a:extLst>
          </p:cNvPr>
          <p:cNvGrpSpPr/>
          <p:nvPr/>
        </p:nvGrpSpPr>
        <p:grpSpPr>
          <a:xfrm>
            <a:off x="3820122" y="2212794"/>
            <a:ext cx="586851" cy="578106"/>
            <a:chOff x="6561965" y="2345064"/>
            <a:chExt cx="635106" cy="625642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F21FE34-0E2F-4D0A-9693-641F9207F038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1640BD6-F2E2-4604-9C79-481D40D4DFE5}"/>
                </a:ext>
              </a:extLst>
            </p:cNvPr>
            <p:cNvSpPr txBox="1"/>
            <p:nvPr/>
          </p:nvSpPr>
          <p:spPr>
            <a:xfrm>
              <a:off x="6561965" y="2414880"/>
              <a:ext cx="624880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200" dirty="0"/>
                <a:t>0.1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3782BE7-00F7-450D-BF15-6DFEA5414D8E}"/>
              </a:ext>
            </a:extLst>
          </p:cNvPr>
          <p:cNvGrpSpPr/>
          <p:nvPr/>
        </p:nvGrpSpPr>
        <p:grpSpPr>
          <a:xfrm>
            <a:off x="3103747" y="2212794"/>
            <a:ext cx="586851" cy="578106"/>
            <a:chOff x="6561965" y="2345064"/>
            <a:chExt cx="635106" cy="625642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60BA551-C9E2-406A-AA06-C8C1DA9C4FCC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85B4008-52A0-4B0F-AD73-031F8506A0D7}"/>
                </a:ext>
              </a:extLst>
            </p:cNvPr>
            <p:cNvSpPr txBox="1"/>
            <p:nvPr/>
          </p:nvSpPr>
          <p:spPr>
            <a:xfrm>
              <a:off x="6561965" y="2414880"/>
              <a:ext cx="624880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200" dirty="0"/>
                <a:t>0.1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ACA02E4-89CF-4828-AFA2-210AC3A7F3FE}"/>
              </a:ext>
            </a:extLst>
          </p:cNvPr>
          <p:cNvGrpSpPr/>
          <p:nvPr/>
        </p:nvGrpSpPr>
        <p:grpSpPr>
          <a:xfrm>
            <a:off x="2387372" y="2212794"/>
            <a:ext cx="586851" cy="578106"/>
            <a:chOff x="6561965" y="2345064"/>
            <a:chExt cx="635106" cy="625642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C8157F1-6741-4E9E-B138-1F847E6D8389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1637D0F-DC3A-4879-AECB-F8B14DC31F7E}"/>
                </a:ext>
              </a:extLst>
            </p:cNvPr>
            <p:cNvSpPr txBox="1"/>
            <p:nvPr/>
          </p:nvSpPr>
          <p:spPr>
            <a:xfrm>
              <a:off x="6561965" y="2414880"/>
              <a:ext cx="624879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200" dirty="0"/>
                <a:t>0.1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B2605EA-8C61-4AC6-8A27-2F3D3533AAE9}"/>
              </a:ext>
            </a:extLst>
          </p:cNvPr>
          <p:cNvGrpSpPr/>
          <p:nvPr/>
        </p:nvGrpSpPr>
        <p:grpSpPr>
          <a:xfrm>
            <a:off x="1670997" y="2212794"/>
            <a:ext cx="586852" cy="578106"/>
            <a:chOff x="6561964" y="2345064"/>
            <a:chExt cx="635107" cy="625642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D519741-8DFF-4CB1-8216-EC82E1D4B946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GB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57025D0-12BD-4197-998F-2B9F465B434F}"/>
                </a:ext>
              </a:extLst>
            </p:cNvPr>
            <p:cNvSpPr txBox="1"/>
            <p:nvPr/>
          </p:nvSpPr>
          <p:spPr>
            <a:xfrm>
              <a:off x="6561964" y="2414880"/>
              <a:ext cx="624880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None/>
              </a:pPr>
              <a:r>
                <a:rPr lang="en-GB" sz="2200" dirty="0"/>
                <a:t>0.1</a:t>
              </a:r>
            </a:p>
          </p:txBody>
        </p: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B13AAC7-0BD7-4BCD-9B60-96DC3AB7C27B}"/>
              </a:ext>
            </a:extLst>
          </p:cNvPr>
          <p:cNvSpPr txBox="1">
            <a:spLocks/>
          </p:cNvSpPr>
          <p:nvPr/>
        </p:nvSpPr>
        <p:spPr>
          <a:xfrm>
            <a:off x="6192012" y="2477729"/>
            <a:ext cx="5390389" cy="2967496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 in steps of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1 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many steps did you count?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 do we not record 10 tenths as 0.10?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46EAF0B4-17DB-4C4E-A250-8140D8CFA552}"/>
              </a:ext>
            </a:extLst>
          </p:cNvPr>
          <p:cNvSpPr txBox="1"/>
          <p:nvPr/>
        </p:nvSpPr>
        <p:spPr>
          <a:xfrm>
            <a:off x="6096000" y="1663489"/>
            <a:ext cx="5486401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</a:t>
            </a:r>
            <a:r>
              <a:rPr lang="en-GB" sz="2000" i="1" dirty="0">
                <a:solidFill>
                  <a:srgbClr val="585858"/>
                </a:solidFill>
              </a:rPr>
              <a:t>ten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ths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are equivalent to </a:t>
            </a:r>
            <a:r>
              <a:rPr lang="en-GB" sz="2000" i="1" dirty="0">
                <a:solidFill>
                  <a:srgbClr val="585858"/>
                </a:solidFill>
              </a:rPr>
              <a:t>one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284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-2.08333E-7 0.2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A screen shot of a computer&#10;&#10;Description automatically generated">
            <a:extLst>
              <a:ext uri="{FF2B5EF4-FFF2-40B4-BE49-F238E27FC236}">
                <a16:creationId xmlns:a16="http://schemas.microsoft.com/office/drawing/2014/main" id="{906D20D9-5CD6-4BC1-8C86-75EBCAC40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79" y="4459135"/>
            <a:ext cx="305626" cy="305626"/>
          </a:xfrm>
          <a:prstGeom prst="rect">
            <a:avLst/>
          </a:prstGeom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422BC001-7F95-493F-99ED-F3CB0A31C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dirty="0"/>
              <a:t>5NPV-1 Tenths and hundredths</a:t>
            </a:r>
            <a:r>
              <a:rPr lang="en-GB" dirty="0"/>
              <a:t> </a:t>
            </a:r>
            <a:br>
              <a:rPr lang="en-GB" sz="2000" dirty="0"/>
            </a:br>
            <a:endParaRPr lang="en-GB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3D1ECC-7CBB-447A-B0B7-D2EF25460D0E}"/>
              </a:ext>
            </a:extLst>
          </p:cNvPr>
          <p:cNvSpPr/>
          <p:nvPr/>
        </p:nvSpPr>
        <p:spPr>
          <a:xfrm>
            <a:off x="4338031" y="1069770"/>
            <a:ext cx="1341778" cy="1250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01DE3F-A3FB-4C2B-B001-AD79EEEA356B}"/>
              </a:ext>
            </a:extLst>
          </p:cNvPr>
          <p:cNvSpPr/>
          <p:nvPr/>
        </p:nvSpPr>
        <p:spPr>
          <a:xfrm>
            <a:off x="5684614" y="1069770"/>
            <a:ext cx="1341778" cy="1250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FB242BD-6481-4A2C-A7E1-44F176805A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233" y="1930118"/>
            <a:ext cx="305626" cy="28379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8439EDB-B4CF-4FEF-AE87-3523A8B600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296" y="1930118"/>
            <a:ext cx="305626" cy="28379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AB6D650-A2AD-436F-8DDA-080E8A266A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59" y="1930118"/>
            <a:ext cx="305626" cy="283794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918D9C5-E8AE-4458-85BB-C91DBE29A6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75" y="1930118"/>
            <a:ext cx="305626" cy="283794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DF9E495-0DB8-4F0E-8532-E182BE063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738" y="1930118"/>
            <a:ext cx="305626" cy="283794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54BB4DC-6863-4E3F-8D28-25122C8308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44" y="1930118"/>
            <a:ext cx="305626" cy="283794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9067375-D206-4937-9955-AB8B363D3F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50" y="1930118"/>
            <a:ext cx="305626" cy="283794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AD610AF-8633-4C06-9C8F-EFBED7515B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840" y="1930118"/>
            <a:ext cx="305626" cy="283794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263B133-AF02-4601-A8A2-98D3C2E4DA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46" y="1930118"/>
            <a:ext cx="305626" cy="283794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4CAEF72-72DA-47E0-A6F0-2F27172F56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41" y="1930118"/>
            <a:ext cx="305626" cy="28379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68B05E-A046-463A-B4AF-BC5DB28FF9AB}"/>
              </a:ext>
            </a:extLst>
          </p:cNvPr>
          <p:cNvSpPr txBox="1"/>
          <p:nvPr/>
        </p:nvSpPr>
        <p:spPr>
          <a:xfrm>
            <a:off x="3447183" y="1326618"/>
            <a:ext cx="9236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200" b="1" dirty="0"/>
              <a:t>1 one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02D461-FE4D-4CF4-9701-2B34B31DBC37}"/>
              </a:ext>
            </a:extLst>
          </p:cNvPr>
          <p:cNvSpPr txBox="1"/>
          <p:nvPr/>
        </p:nvSpPr>
        <p:spPr>
          <a:xfrm>
            <a:off x="6469990" y="1326618"/>
            <a:ext cx="11128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GB" sz="2200" b="1" dirty="0"/>
              <a:t>1 tenth</a:t>
            </a:r>
          </a:p>
        </p:txBody>
      </p:sp>
      <p:pic>
        <p:nvPicPr>
          <p:cNvPr id="21" name="Picture 20" descr="A screen shot of a computer&#10;&#10;Description automatically generated">
            <a:extLst>
              <a:ext uri="{FF2B5EF4-FFF2-40B4-BE49-F238E27FC236}">
                <a16:creationId xmlns:a16="http://schemas.microsoft.com/office/drawing/2014/main" id="{37ED3B14-A159-4611-8411-17A40E580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79" y="1930117"/>
            <a:ext cx="305626" cy="305626"/>
          </a:xfrm>
          <a:prstGeom prst="rect">
            <a:avLst/>
          </a:prstGeom>
        </p:spPr>
      </p:pic>
      <p:pic>
        <p:nvPicPr>
          <p:cNvPr id="54" name="Picture 53" descr="A screen shot of a computer&#10;&#10;Description automatically generated">
            <a:extLst>
              <a:ext uri="{FF2B5EF4-FFF2-40B4-BE49-F238E27FC236}">
                <a16:creationId xmlns:a16="http://schemas.microsoft.com/office/drawing/2014/main" id="{3BFB0C10-5A92-468F-AF7B-F5ACE62AD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79" y="2209271"/>
            <a:ext cx="305626" cy="305626"/>
          </a:xfrm>
          <a:prstGeom prst="rect">
            <a:avLst/>
          </a:prstGeom>
        </p:spPr>
      </p:pic>
      <p:pic>
        <p:nvPicPr>
          <p:cNvPr id="55" name="Picture 54" descr="A screen shot of a computer&#10;&#10;Description automatically generated">
            <a:extLst>
              <a:ext uri="{FF2B5EF4-FFF2-40B4-BE49-F238E27FC236}">
                <a16:creationId xmlns:a16="http://schemas.microsoft.com/office/drawing/2014/main" id="{2D148D16-A9B2-4469-88F9-2C2F21355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79" y="2492583"/>
            <a:ext cx="305626" cy="305626"/>
          </a:xfrm>
          <a:prstGeom prst="rect">
            <a:avLst/>
          </a:prstGeom>
        </p:spPr>
      </p:pic>
      <p:pic>
        <p:nvPicPr>
          <p:cNvPr id="56" name="Picture 55" descr="A screen shot of a computer&#10;&#10;Description automatically generated">
            <a:extLst>
              <a:ext uri="{FF2B5EF4-FFF2-40B4-BE49-F238E27FC236}">
                <a16:creationId xmlns:a16="http://schemas.microsoft.com/office/drawing/2014/main" id="{4EB6B2A6-DD18-4406-AAA9-B198892E3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79" y="2771737"/>
            <a:ext cx="305626" cy="305626"/>
          </a:xfrm>
          <a:prstGeom prst="rect">
            <a:avLst/>
          </a:prstGeom>
        </p:spPr>
      </p:pic>
      <p:pic>
        <p:nvPicPr>
          <p:cNvPr id="57" name="Picture 56" descr="A screen shot of a computer&#10;&#10;Description automatically generated">
            <a:extLst>
              <a:ext uri="{FF2B5EF4-FFF2-40B4-BE49-F238E27FC236}">
                <a16:creationId xmlns:a16="http://schemas.microsoft.com/office/drawing/2014/main" id="{43AB5117-94C5-4664-AC75-16F48A409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79" y="3055049"/>
            <a:ext cx="305626" cy="305626"/>
          </a:xfrm>
          <a:prstGeom prst="rect">
            <a:avLst/>
          </a:prstGeom>
        </p:spPr>
      </p:pic>
      <p:pic>
        <p:nvPicPr>
          <p:cNvPr id="58" name="Picture 57" descr="A screen shot of a computer&#10;&#10;Description automatically generated">
            <a:extLst>
              <a:ext uri="{FF2B5EF4-FFF2-40B4-BE49-F238E27FC236}">
                <a16:creationId xmlns:a16="http://schemas.microsoft.com/office/drawing/2014/main" id="{CA076733-F4F9-4C8B-B48A-E12CF3DFA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79" y="3334203"/>
            <a:ext cx="305626" cy="305626"/>
          </a:xfrm>
          <a:prstGeom prst="rect">
            <a:avLst/>
          </a:prstGeom>
        </p:spPr>
      </p:pic>
      <p:pic>
        <p:nvPicPr>
          <p:cNvPr id="59" name="Picture 58" descr="A screen shot of a computer&#10;&#10;Description automatically generated">
            <a:extLst>
              <a:ext uri="{FF2B5EF4-FFF2-40B4-BE49-F238E27FC236}">
                <a16:creationId xmlns:a16="http://schemas.microsoft.com/office/drawing/2014/main" id="{5CE4C614-610A-4FBE-AE0E-7EA4C87BE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79" y="3617515"/>
            <a:ext cx="305626" cy="305626"/>
          </a:xfrm>
          <a:prstGeom prst="rect">
            <a:avLst/>
          </a:prstGeom>
        </p:spPr>
      </p:pic>
      <p:pic>
        <p:nvPicPr>
          <p:cNvPr id="60" name="Picture 59" descr="A screen shot of a computer&#10;&#10;Description automatically generated">
            <a:extLst>
              <a:ext uri="{FF2B5EF4-FFF2-40B4-BE49-F238E27FC236}">
                <a16:creationId xmlns:a16="http://schemas.microsoft.com/office/drawing/2014/main" id="{FCA4BE59-0501-43EC-A96A-0A23216FB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79" y="3896669"/>
            <a:ext cx="305626" cy="305626"/>
          </a:xfrm>
          <a:prstGeom prst="rect">
            <a:avLst/>
          </a:prstGeom>
        </p:spPr>
      </p:pic>
      <p:pic>
        <p:nvPicPr>
          <p:cNvPr id="61" name="Picture 60" descr="A screen shot of a computer&#10;&#10;Description automatically generated">
            <a:extLst>
              <a:ext uri="{FF2B5EF4-FFF2-40B4-BE49-F238E27FC236}">
                <a16:creationId xmlns:a16="http://schemas.microsoft.com/office/drawing/2014/main" id="{E7CCB582-7A7E-46E4-A829-49C9DD9E1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79" y="4179981"/>
            <a:ext cx="305626" cy="30562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C889A61-2E30-49CC-8CE1-D33641AFDECD}"/>
              </a:ext>
            </a:extLst>
          </p:cNvPr>
          <p:cNvSpPr txBox="1">
            <a:spLocks/>
          </p:cNvSpPr>
          <p:nvPr/>
        </p:nvSpPr>
        <p:spPr>
          <a:xfrm>
            <a:off x="623888" y="5134021"/>
            <a:ext cx="10285378" cy="49439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Dienes blocks to show that 10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tenths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are equivalent to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one.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46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0.20091 0.0004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0.17878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0.1556 0.000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2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0.1345 0.0004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2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11354 0.0004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8959 -0.0009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-4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0.06627 -0.000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-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04479 4.07407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02019 4.07407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68B2-2D22-46F4-8A96-1513D7C2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5NPV-1 Tenths and hundredths</a:t>
            </a:r>
            <a:endParaRPr lang="en-GB" dirty="0"/>
          </a:p>
        </p:txBody>
      </p:sp>
      <p:pic>
        <p:nvPicPr>
          <p:cNvPr id="6" name="Picture 5" descr="A picture containing sitting, indoor, window, looking&#10;&#10;Description automatically generated">
            <a:extLst>
              <a:ext uri="{FF2B5EF4-FFF2-40B4-BE49-F238E27FC236}">
                <a16:creationId xmlns:a16="http://schemas.microsoft.com/office/drawing/2014/main" id="{AA825F14-8EC0-4D5F-959A-EA517414F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7485" y="2628420"/>
            <a:ext cx="358216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A picture containing sitting, indoor, window, looking&#10;&#10;Description automatically generated">
            <a:extLst>
              <a:ext uri="{FF2B5EF4-FFF2-40B4-BE49-F238E27FC236}">
                <a16:creationId xmlns:a16="http://schemas.microsoft.com/office/drawing/2014/main" id="{28661058-DD13-4FFB-B7AA-9B2FCD58D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21927" y="2628420"/>
            <a:ext cx="358216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A picture containing sitting, indoor, window, looking&#10;&#10;Description automatically generated">
            <a:extLst>
              <a:ext uri="{FF2B5EF4-FFF2-40B4-BE49-F238E27FC236}">
                <a16:creationId xmlns:a16="http://schemas.microsoft.com/office/drawing/2014/main" id="{D8C682F0-3C0A-4622-8093-6F855129E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06368" y="2628420"/>
            <a:ext cx="358216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A picture containing sitting, indoor, window, looking&#10;&#10;Description automatically generated">
            <a:extLst>
              <a:ext uri="{FF2B5EF4-FFF2-40B4-BE49-F238E27FC236}">
                <a16:creationId xmlns:a16="http://schemas.microsoft.com/office/drawing/2014/main" id="{017344E1-A11C-42EF-B153-A84553CB6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90810" y="2628420"/>
            <a:ext cx="358216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 descr="A picture containing sitting, indoor, window, looking&#10;&#10;Description automatically generated">
            <a:extLst>
              <a:ext uri="{FF2B5EF4-FFF2-40B4-BE49-F238E27FC236}">
                <a16:creationId xmlns:a16="http://schemas.microsoft.com/office/drawing/2014/main" id="{3CC5B7E7-7B1B-4F57-A02F-FD4D7DC43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75252" y="2628420"/>
            <a:ext cx="358216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767FFD2-FAFF-4094-B309-F4C34A654CBB}"/>
              </a:ext>
            </a:extLst>
          </p:cNvPr>
          <p:cNvSpPr txBox="1">
            <a:spLocks/>
          </p:cNvSpPr>
          <p:nvPr/>
        </p:nvSpPr>
        <p:spPr>
          <a:xfrm>
            <a:off x="637192" y="5269497"/>
            <a:ext cx="10930925" cy="874128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 up in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s. Stop at a number. How many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tenths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you have in total?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would you normally say this number?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5BB9803-61EF-4D66-914A-1BE0E7E6B2A4}"/>
              </a:ext>
            </a:extLst>
          </p:cNvPr>
          <p:cNvSpPr/>
          <p:nvPr/>
        </p:nvSpPr>
        <p:spPr>
          <a:xfrm>
            <a:off x="1487488" y="1628800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51B2A27-060C-4E94-BF7F-6B73FF08F1AE}"/>
              </a:ext>
            </a:extLst>
          </p:cNvPr>
          <p:cNvSpPr/>
          <p:nvPr/>
        </p:nvSpPr>
        <p:spPr>
          <a:xfrm>
            <a:off x="1487488" y="2346838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5BBC451-4AEF-43FF-A0AB-D23444B83606}"/>
              </a:ext>
            </a:extLst>
          </p:cNvPr>
          <p:cNvSpPr/>
          <p:nvPr/>
        </p:nvSpPr>
        <p:spPr>
          <a:xfrm>
            <a:off x="1487488" y="3054939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AA2210D-24D6-4AAD-B8B5-28FDFC0A1825}"/>
              </a:ext>
            </a:extLst>
          </p:cNvPr>
          <p:cNvSpPr/>
          <p:nvPr/>
        </p:nvSpPr>
        <p:spPr>
          <a:xfrm>
            <a:off x="1487488" y="3772977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1236DA8-49CA-4002-9617-DE7915AEFEBE}"/>
              </a:ext>
            </a:extLst>
          </p:cNvPr>
          <p:cNvSpPr/>
          <p:nvPr/>
        </p:nvSpPr>
        <p:spPr>
          <a:xfrm>
            <a:off x="1487488" y="4485654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60E421A-4103-4B49-8065-861BE2C3CBD2}"/>
              </a:ext>
            </a:extLst>
          </p:cNvPr>
          <p:cNvSpPr/>
          <p:nvPr/>
        </p:nvSpPr>
        <p:spPr>
          <a:xfrm>
            <a:off x="2198688" y="1628800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653B037-0DC1-4C16-92F6-E67A56E26AE8}"/>
              </a:ext>
            </a:extLst>
          </p:cNvPr>
          <p:cNvSpPr/>
          <p:nvPr/>
        </p:nvSpPr>
        <p:spPr>
          <a:xfrm>
            <a:off x="2198688" y="2346838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AA66BB8-CFC8-4903-B85E-0B934BBFE87A}"/>
              </a:ext>
            </a:extLst>
          </p:cNvPr>
          <p:cNvSpPr/>
          <p:nvPr/>
        </p:nvSpPr>
        <p:spPr>
          <a:xfrm>
            <a:off x="2198688" y="3054939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5D67A99-E9E3-4F66-A27F-8D7F1B294E33}"/>
              </a:ext>
            </a:extLst>
          </p:cNvPr>
          <p:cNvSpPr/>
          <p:nvPr/>
        </p:nvSpPr>
        <p:spPr>
          <a:xfrm>
            <a:off x="2198688" y="3772977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99F8E99-868E-401D-B929-68BC0EB778A9}"/>
              </a:ext>
            </a:extLst>
          </p:cNvPr>
          <p:cNvSpPr/>
          <p:nvPr/>
        </p:nvSpPr>
        <p:spPr>
          <a:xfrm>
            <a:off x="2198688" y="4485654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8EC2B5D-C2DF-4A9C-8A88-410B0F0FA2BF}"/>
              </a:ext>
            </a:extLst>
          </p:cNvPr>
          <p:cNvSpPr/>
          <p:nvPr/>
        </p:nvSpPr>
        <p:spPr>
          <a:xfrm>
            <a:off x="3466830" y="1628800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97C38FF-7EBE-49E0-80EF-A1E1876B5333}"/>
              </a:ext>
            </a:extLst>
          </p:cNvPr>
          <p:cNvSpPr/>
          <p:nvPr/>
        </p:nvSpPr>
        <p:spPr>
          <a:xfrm>
            <a:off x="3466830" y="2346838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DD8C268-528D-4858-8329-4343CDB932CC}"/>
              </a:ext>
            </a:extLst>
          </p:cNvPr>
          <p:cNvSpPr/>
          <p:nvPr/>
        </p:nvSpPr>
        <p:spPr>
          <a:xfrm>
            <a:off x="3466830" y="3054939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57E94D5-A0CA-4CC6-A98E-A8A687AE3BB0}"/>
              </a:ext>
            </a:extLst>
          </p:cNvPr>
          <p:cNvSpPr/>
          <p:nvPr/>
        </p:nvSpPr>
        <p:spPr>
          <a:xfrm>
            <a:off x="3466830" y="3772977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1E53F03-4A60-4CF5-9A32-A30F2F1EA492}"/>
              </a:ext>
            </a:extLst>
          </p:cNvPr>
          <p:cNvSpPr/>
          <p:nvPr/>
        </p:nvSpPr>
        <p:spPr>
          <a:xfrm>
            <a:off x="3466830" y="4485654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2A6455B-6A32-4496-913B-C8018C2FC9ED}"/>
              </a:ext>
            </a:extLst>
          </p:cNvPr>
          <p:cNvSpPr/>
          <p:nvPr/>
        </p:nvSpPr>
        <p:spPr>
          <a:xfrm>
            <a:off x="4178030" y="1628800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F996080-D256-4C9D-BB87-A7A4E4E7399F}"/>
              </a:ext>
            </a:extLst>
          </p:cNvPr>
          <p:cNvSpPr/>
          <p:nvPr/>
        </p:nvSpPr>
        <p:spPr>
          <a:xfrm>
            <a:off x="4178030" y="2346838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0AE4D5B-9402-471F-B05E-7C3D63EC1937}"/>
              </a:ext>
            </a:extLst>
          </p:cNvPr>
          <p:cNvSpPr/>
          <p:nvPr/>
        </p:nvSpPr>
        <p:spPr>
          <a:xfrm>
            <a:off x="4178030" y="3054939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EA5A775-A4CF-43AE-AEF4-9B941E6E3E5C}"/>
              </a:ext>
            </a:extLst>
          </p:cNvPr>
          <p:cNvSpPr/>
          <p:nvPr/>
        </p:nvSpPr>
        <p:spPr>
          <a:xfrm>
            <a:off x="4178030" y="3772977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65A1275-43E9-4711-8C3A-96DA6C973578}"/>
              </a:ext>
            </a:extLst>
          </p:cNvPr>
          <p:cNvSpPr/>
          <p:nvPr/>
        </p:nvSpPr>
        <p:spPr>
          <a:xfrm>
            <a:off x="4178030" y="4485654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B37EE248-1F4B-45AB-B970-880676801C2F}"/>
              </a:ext>
            </a:extLst>
          </p:cNvPr>
          <p:cNvSpPr/>
          <p:nvPr/>
        </p:nvSpPr>
        <p:spPr>
          <a:xfrm>
            <a:off x="5444765" y="1628800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64196926-0D60-40C5-8701-0F6C1FE48B8B}"/>
              </a:ext>
            </a:extLst>
          </p:cNvPr>
          <p:cNvSpPr/>
          <p:nvPr/>
        </p:nvSpPr>
        <p:spPr>
          <a:xfrm>
            <a:off x="5444765" y="2346838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25109118-C2F4-4329-A982-496BF29CF970}"/>
              </a:ext>
            </a:extLst>
          </p:cNvPr>
          <p:cNvSpPr/>
          <p:nvPr/>
        </p:nvSpPr>
        <p:spPr>
          <a:xfrm>
            <a:off x="5444765" y="3054939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C1192CE4-7B3A-43B0-B2FA-1353AAA00B71}"/>
              </a:ext>
            </a:extLst>
          </p:cNvPr>
          <p:cNvSpPr/>
          <p:nvPr/>
        </p:nvSpPr>
        <p:spPr>
          <a:xfrm>
            <a:off x="5444765" y="3772977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0B9418F2-75A2-4CBD-883C-353E68107831}"/>
              </a:ext>
            </a:extLst>
          </p:cNvPr>
          <p:cNvSpPr/>
          <p:nvPr/>
        </p:nvSpPr>
        <p:spPr>
          <a:xfrm>
            <a:off x="5444765" y="4485654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9C35E9E8-3062-4F39-977F-BEBD5EE6D58E}"/>
              </a:ext>
            </a:extLst>
          </p:cNvPr>
          <p:cNvSpPr/>
          <p:nvPr/>
        </p:nvSpPr>
        <p:spPr>
          <a:xfrm>
            <a:off x="6155965" y="1628800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33273463-52FF-4E0F-BCFC-CA331991E586}"/>
              </a:ext>
            </a:extLst>
          </p:cNvPr>
          <p:cNvSpPr/>
          <p:nvPr/>
        </p:nvSpPr>
        <p:spPr>
          <a:xfrm>
            <a:off x="6155965" y="2346838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22DA62E3-32E6-4268-B0BE-B6523E7E0427}"/>
              </a:ext>
            </a:extLst>
          </p:cNvPr>
          <p:cNvSpPr/>
          <p:nvPr/>
        </p:nvSpPr>
        <p:spPr>
          <a:xfrm>
            <a:off x="6155965" y="3054939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BECAC95B-2A5C-4761-BFCC-DF485FF7ABBB}"/>
              </a:ext>
            </a:extLst>
          </p:cNvPr>
          <p:cNvSpPr/>
          <p:nvPr/>
        </p:nvSpPr>
        <p:spPr>
          <a:xfrm>
            <a:off x="6155965" y="3772977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EE1283C6-2E15-4636-86D7-06C13F31B0F5}"/>
              </a:ext>
            </a:extLst>
          </p:cNvPr>
          <p:cNvSpPr/>
          <p:nvPr/>
        </p:nvSpPr>
        <p:spPr>
          <a:xfrm>
            <a:off x="6155965" y="4485654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1E06F56F-82E3-43C5-9D8E-69CDBA81607B}"/>
              </a:ext>
            </a:extLst>
          </p:cNvPr>
          <p:cNvSpPr/>
          <p:nvPr/>
        </p:nvSpPr>
        <p:spPr>
          <a:xfrm>
            <a:off x="7429207" y="1628800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065D7089-A472-48CC-8D2F-BDFE26883C0A}"/>
              </a:ext>
            </a:extLst>
          </p:cNvPr>
          <p:cNvSpPr/>
          <p:nvPr/>
        </p:nvSpPr>
        <p:spPr>
          <a:xfrm>
            <a:off x="7429207" y="2346838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6A9DF67A-12A3-4CA0-B510-18F5A54231A1}"/>
              </a:ext>
            </a:extLst>
          </p:cNvPr>
          <p:cNvSpPr/>
          <p:nvPr/>
        </p:nvSpPr>
        <p:spPr>
          <a:xfrm>
            <a:off x="7429207" y="3054939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EA4264D7-76AE-4BC0-82EC-3797BDD6203A}"/>
              </a:ext>
            </a:extLst>
          </p:cNvPr>
          <p:cNvSpPr/>
          <p:nvPr/>
        </p:nvSpPr>
        <p:spPr>
          <a:xfrm>
            <a:off x="7429207" y="3772977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0983AD7E-B423-4AA0-903B-DCCBBAE8C6D0}"/>
              </a:ext>
            </a:extLst>
          </p:cNvPr>
          <p:cNvSpPr/>
          <p:nvPr/>
        </p:nvSpPr>
        <p:spPr>
          <a:xfrm>
            <a:off x="7429207" y="4485654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63A32A4C-F429-4FDE-B14B-E015AE16B595}"/>
              </a:ext>
            </a:extLst>
          </p:cNvPr>
          <p:cNvSpPr/>
          <p:nvPr/>
        </p:nvSpPr>
        <p:spPr>
          <a:xfrm>
            <a:off x="8140407" y="1628800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08E40919-3205-4ADC-B069-1F8638EE141B}"/>
              </a:ext>
            </a:extLst>
          </p:cNvPr>
          <p:cNvSpPr/>
          <p:nvPr/>
        </p:nvSpPr>
        <p:spPr>
          <a:xfrm>
            <a:off x="8140407" y="2346838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AB9F98E9-F692-4C87-9055-BF6EC392CA7F}"/>
              </a:ext>
            </a:extLst>
          </p:cNvPr>
          <p:cNvSpPr/>
          <p:nvPr/>
        </p:nvSpPr>
        <p:spPr>
          <a:xfrm>
            <a:off x="8140407" y="3054939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C2BB3AE8-4C4C-4214-8F56-C5B8F7A47B17}"/>
              </a:ext>
            </a:extLst>
          </p:cNvPr>
          <p:cNvSpPr/>
          <p:nvPr/>
        </p:nvSpPr>
        <p:spPr>
          <a:xfrm>
            <a:off x="8140407" y="3772977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FA8D5D68-6941-4D72-9CF1-8AAFDB088E54}"/>
              </a:ext>
            </a:extLst>
          </p:cNvPr>
          <p:cNvSpPr/>
          <p:nvPr/>
        </p:nvSpPr>
        <p:spPr>
          <a:xfrm>
            <a:off x="8140407" y="4485654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0ED1A637-55C2-4635-B9FA-79F28D73A0CC}"/>
              </a:ext>
            </a:extLst>
          </p:cNvPr>
          <p:cNvSpPr/>
          <p:nvPr/>
        </p:nvSpPr>
        <p:spPr>
          <a:xfrm>
            <a:off x="9415206" y="1628800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42CA32C6-0EAE-450A-B2E0-6667449F123A}"/>
              </a:ext>
            </a:extLst>
          </p:cNvPr>
          <p:cNvSpPr/>
          <p:nvPr/>
        </p:nvSpPr>
        <p:spPr>
          <a:xfrm>
            <a:off x="9415206" y="2346838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7C73F13E-BFF1-4C75-AC8B-9E4EF90571BC}"/>
              </a:ext>
            </a:extLst>
          </p:cNvPr>
          <p:cNvSpPr/>
          <p:nvPr/>
        </p:nvSpPr>
        <p:spPr>
          <a:xfrm>
            <a:off x="9415206" y="3054939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BF979A19-1133-4EFA-B3DC-2B2E849431DA}"/>
              </a:ext>
            </a:extLst>
          </p:cNvPr>
          <p:cNvSpPr/>
          <p:nvPr/>
        </p:nvSpPr>
        <p:spPr>
          <a:xfrm>
            <a:off x="9415206" y="3772977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6488BB8C-FC29-4FB3-913E-619B56C7DDDD}"/>
              </a:ext>
            </a:extLst>
          </p:cNvPr>
          <p:cNvSpPr/>
          <p:nvPr/>
        </p:nvSpPr>
        <p:spPr>
          <a:xfrm>
            <a:off x="9415206" y="4485654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90279FB-73D0-495D-8385-B988A0888A03}"/>
              </a:ext>
            </a:extLst>
          </p:cNvPr>
          <p:cNvSpPr/>
          <p:nvPr/>
        </p:nvSpPr>
        <p:spPr>
          <a:xfrm>
            <a:off x="10126406" y="1628800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4E110B6F-0166-4C6A-ABB3-EC211725A9AC}"/>
              </a:ext>
            </a:extLst>
          </p:cNvPr>
          <p:cNvSpPr/>
          <p:nvPr/>
        </p:nvSpPr>
        <p:spPr>
          <a:xfrm>
            <a:off x="10126406" y="2346838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F1A77A03-F814-4DBB-9E16-BB9AA1E4E8F7}"/>
              </a:ext>
            </a:extLst>
          </p:cNvPr>
          <p:cNvSpPr/>
          <p:nvPr/>
        </p:nvSpPr>
        <p:spPr>
          <a:xfrm>
            <a:off x="10126406" y="3054939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1EB4E597-268D-407F-892F-FD45777ACE21}"/>
              </a:ext>
            </a:extLst>
          </p:cNvPr>
          <p:cNvSpPr/>
          <p:nvPr/>
        </p:nvSpPr>
        <p:spPr>
          <a:xfrm>
            <a:off x="10126406" y="3772977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77959FB1-2EAB-486B-8704-A46BA9A3E911}"/>
              </a:ext>
            </a:extLst>
          </p:cNvPr>
          <p:cNvSpPr/>
          <p:nvPr/>
        </p:nvSpPr>
        <p:spPr>
          <a:xfrm>
            <a:off x="10126406" y="4485654"/>
            <a:ext cx="578106" cy="578106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None/>
            </a:pPr>
            <a:r>
              <a:rPr lang="en-GB" sz="2200" dirty="0">
                <a:solidFill>
                  <a:schemeClr val="tx1"/>
                </a:solidFill>
              </a:rPr>
              <a:t>0.1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098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5" grpId="0" animBg="1"/>
      <p:bldP spid="76" grpId="0" animBg="1"/>
      <p:bldP spid="77" grpId="0" animBg="1"/>
      <p:bldP spid="78" grpId="0" animBg="1"/>
      <p:bldP spid="59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87FC18-9126-4995-B93C-3774E918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5NPV-1 Tenths and hundredths</a:t>
            </a:r>
            <a:endParaRPr lang="en-GB" dirty="0"/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244A1F5-D604-45B6-A9C3-101B2D85C1AF}"/>
              </a:ext>
            </a:extLst>
          </p:cNvPr>
          <p:cNvGrpSpPr/>
          <p:nvPr/>
        </p:nvGrpSpPr>
        <p:grpSpPr>
          <a:xfrm>
            <a:off x="822998" y="1124744"/>
            <a:ext cx="4978776" cy="4968552"/>
            <a:chOff x="3584608" y="1124744"/>
            <a:chExt cx="4978776" cy="496855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90E2A57-A83C-4A9D-AE7B-DA81D5D52D09}"/>
                </a:ext>
              </a:extLst>
            </p:cNvPr>
            <p:cNvGrpSpPr/>
            <p:nvPr/>
          </p:nvGrpSpPr>
          <p:grpSpPr>
            <a:xfrm>
              <a:off x="3591624" y="1124744"/>
              <a:ext cx="4968552" cy="4968552"/>
              <a:chOff x="3575720" y="1124744"/>
              <a:chExt cx="4968552" cy="4968552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F360A9C-1EF1-42E3-9B26-63134EBFD0E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575720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B218712-C0CC-4DDD-8C6D-DCDD742E6AB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072575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347A3FE-4B3B-4D75-BF15-45E769E68FB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69430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23441D3-6CB5-4206-8B25-01B593A725E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066285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1F55105-3D9D-4D97-A6EF-BD14100D9B4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563140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45C28AB-E2A7-43C8-9A96-F22A13A1277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59995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1858335-A491-44DA-B5F1-3FFF003974E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56850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8A095DD-D982-406A-884A-AD284030E01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053705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84FBC8E-7358-4FAD-8F35-F5027E81EB7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550560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BEF5B96-3ACC-46E1-8D5E-067BFBDC65D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047415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947829A-22E3-4CF3-9DEA-0DA5D5D42DB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544272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065741F-9349-44CC-87A1-CF2A74D10DC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4" y="6086880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529B709-D56E-420C-BFCD-F0F2B4D38AB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4" y="5596439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DE5B808-8527-43E3-B04D-FC8C179B87B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3" y="5099584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0AE6B63-4C68-4BFB-B046-DEAC9377D25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4" y="4105874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544BAC9-4C20-408D-991F-A858EDD527C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4" y="3112164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7F40CD4-D7E8-4D9A-8F90-E6A4F9BF5E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4" y="2118454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65254B7-A137-444C-9B6A-B0274B6F01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3" y="1621599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3FFE04C-3154-41BA-9A24-6BFB9C613B4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84608" y="1131160"/>
              <a:ext cx="4978776" cy="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35F6772-3FAA-47BD-954D-B80C5C18635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4" y="4602729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F6D34B8-E25D-4E89-AC4A-E97A8C782B1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3" y="3609019"/>
              <a:ext cx="4968553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911E3C0-7BD1-4FC3-B42B-B2FA181677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4" y="2615309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17784D1D-5C11-45D5-9469-07946F72A325}"/>
              </a:ext>
            </a:extLst>
          </p:cNvPr>
          <p:cNvGrpSpPr/>
          <p:nvPr/>
        </p:nvGrpSpPr>
        <p:grpSpPr>
          <a:xfrm>
            <a:off x="898868" y="1244733"/>
            <a:ext cx="4946623" cy="4809119"/>
            <a:chOff x="3660478" y="1244733"/>
            <a:chExt cx="4946623" cy="4809119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C952586-277A-4F83-AB15-5CA944386283}"/>
                </a:ext>
              </a:extLst>
            </p:cNvPr>
            <p:cNvGrpSpPr/>
            <p:nvPr/>
          </p:nvGrpSpPr>
          <p:grpSpPr>
            <a:xfrm>
              <a:off x="3660478" y="1244733"/>
              <a:ext cx="481222" cy="4809119"/>
              <a:chOff x="3620718" y="1240757"/>
              <a:chExt cx="481222" cy="4809119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8BB400B-9BAA-40DA-8F0F-71AA90A69324}"/>
                  </a:ext>
                </a:extLst>
              </p:cNvPr>
              <p:cNvSpPr txBox="1"/>
              <p:nvPr/>
            </p:nvSpPr>
            <p:spPr>
              <a:xfrm>
                <a:off x="3631939" y="1240757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E6AC5D2-4A13-4ADD-9F10-6E21E9513AC2}"/>
                  </a:ext>
                </a:extLst>
              </p:cNvPr>
              <p:cNvSpPr txBox="1"/>
              <p:nvPr/>
            </p:nvSpPr>
            <p:spPr>
              <a:xfrm>
                <a:off x="3620718" y="1727491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1.1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E64E62E-8676-443D-B1EF-C899EA3EFE8D}"/>
                  </a:ext>
                </a:extLst>
              </p:cNvPr>
              <p:cNvSpPr txBox="1"/>
              <p:nvPr/>
            </p:nvSpPr>
            <p:spPr>
              <a:xfrm>
                <a:off x="3620718" y="2227404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2.1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09BD71F-2C74-4356-9514-0A6FD65A4BC4}"/>
                  </a:ext>
                </a:extLst>
              </p:cNvPr>
              <p:cNvSpPr txBox="1"/>
              <p:nvPr/>
            </p:nvSpPr>
            <p:spPr>
              <a:xfrm>
                <a:off x="3620718" y="2727251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3.1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C4FEE03-1AD1-41AA-A55A-80753FAF65E4}"/>
                  </a:ext>
                </a:extLst>
              </p:cNvPr>
              <p:cNvSpPr txBox="1"/>
              <p:nvPr/>
            </p:nvSpPr>
            <p:spPr>
              <a:xfrm>
                <a:off x="3620718" y="3218055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4.1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70A6B7B-1425-4342-8D8C-D041177A8FAF}"/>
                  </a:ext>
                </a:extLst>
              </p:cNvPr>
              <p:cNvSpPr txBox="1"/>
              <p:nvPr/>
            </p:nvSpPr>
            <p:spPr>
              <a:xfrm>
                <a:off x="3620718" y="3717902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5.1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F223DF7-5BBC-4CBB-857A-3E9010A9F35C}"/>
                  </a:ext>
                </a:extLst>
              </p:cNvPr>
              <p:cNvSpPr txBox="1"/>
              <p:nvPr/>
            </p:nvSpPr>
            <p:spPr>
              <a:xfrm>
                <a:off x="3620718" y="4220824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6.1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A13533D-FF68-4361-819B-8F77D5D08056}"/>
                  </a:ext>
                </a:extLst>
              </p:cNvPr>
              <p:cNvSpPr txBox="1"/>
              <p:nvPr/>
            </p:nvSpPr>
            <p:spPr>
              <a:xfrm>
                <a:off x="3620718" y="4720671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7.1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D6BE062-67DC-43FC-B687-D92E9F6BBABD}"/>
                  </a:ext>
                </a:extLst>
              </p:cNvPr>
              <p:cNvSpPr txBox="1"/>
              <p:nvPr/>
            </p:nvSpPr>
            <p:spPr>
              <a:xfrm>
                <a:off x="3620718" y="5211475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8.1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206775F-F5AF-4AF3-900A-AFA02BCC1073}"/>
                  </a:ext>
                </a:extLst>
              </p:cNvPr>
              <p:cNvSpPr txBox="1"/>
              <p:nvPr/>
            </p:nvSpPr>
            <p:spPr>
              <a:xfrm>
                <a:off x="3620718" y="5711322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9.1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8D5B685-8810-4D58-9A8D-58D065FAEFAC}"/>
                </a:ext>
              </a:extLst>
            </p:cNvPr>
            <p:cNvGrpSpPr/>
            <p:nvPr/>
          </p:nvGrpSpPr>
          <p:grpSpPr>
            <a:xfrm>
              <a:off x="4158810" y="1244733"/>
              <a:ext cx="481222" cy="4809119"/>
              <a:chOff x="3620718" y="1240757"/>
              <a:chExt cx="481222" cy="4809119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0A2EB39-1DDB-4943-9CBD-8B6FB0E9A05D}"/>
                  </a:ext>
                </a:extLst>
              </p:cNvPr>
              <p:cNvSpPr txBox="1"/>
              <p:nvPr/>
            </p:nvSpPr>
            <p:spPr>
              <a:xfrm>
                <a:off x="3631939" y="1240757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0.2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E3E6C1D-A2A7-40C0-BF2B-DED5D049A0B5}"/>
                  </a:ext>
                </a:extLst>
              </p:cNvPr>
              <p:cNvSpPr txBox="1"/>
              <p:nvPr/>
            </p:nvSpPr>
            <p:spPr>
              <a:xfrm>
                <a:off x="3620718" y="1727491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1.2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2BDDB78-3FB6-4512-8AD5-5B4BD7D3026D}"/>
                  </a:ext>
                </a:extLst>
              </p:cNvPr>
              <p:cNvSpPr txBox="1"/>
              <p:nvPr/>
            </p:nvSpPr>
            <p:spPr>
              <a:xfrm>
                <a:off x="3620718" y="2227404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GB" sz="1600" dirty="0">
                    <a:solidFill>
                      <a:srgbClr val="585858"/>
                    </a:solidFill>
                  </a:rPr>
                  <a:t>2.2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3CEA89B-5F29-48C3-BB79-1B7406FA82C0}"/>
                  </a:ext>
                </a:extLst>
              </p:cNvPr>
              <p:cNvSpPr txBox="1"/>
              <p:nvPr/>
            </p:nvSpPr>
            <p:spPr>
              <a:xfrm>
                <a:off x="3620718" y="2727251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3.2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121181C-E2CE-4B87-ACF9-949F94974BDE}"/>
                  </a:ext>
                </a:extLst>
              </p:cNvPr>
              <p:cNvSpPr txBox="1"/>
              <p:nvPr/>
            </p:nvSpPr>
            <p:spPr>
              <a:xfrm>
                <a:off x="3620718" y="3218055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4.2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BC47F45-9823-4AF6-8FBE-088C366BBD15}"/>
                  </a:ext>
                </a:extLst>
              </p:cNvPr>
              <p:cNvSpPr txBox="1"/>
              <p:nvPr/>
            </p:nvSpPr>
            <p:spPr>
              <a:xfrm>
                <a:off x="3620718" y="3717902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5.2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457801D-606B-4FD9-AA4F-35D228338743}"/>
                  </a:ext>
                </a:extLst>
              </p:cNvPr>
              <p:cNvSpPr txBox="1"/>
              <p:nvPr/>
            </p:nvSpPr>
            <p:spPr>
              <a:xfrm>
                <a:off x="3620718" y="4220824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6.2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6F58EFA-8550-4FA3-BF4D-51097EB81F8C}"/>
                  </a:ext>
                </a:extLst>
              </p:cNvPr>
              <p:cNvSpPr txBox="1"/>
              <p:nvPr/>
            </p:nvSpPr>
            <p:spPr>
              <a:xfrm>
                <a:off x="3620718" y="4720671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7.2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B742186-A515-4B6B-B858-1F3D41743770}"/>
                  </a:ext>
                </a:extLst>
              </p:cNvPr>
              <p:cNvSpPr txBox="1"/>
              <p:nvPr/>
            </p:nvSpPr>
            <p:spPr>
              <a:xfrm>
                <a:off x="3620718" y="5211475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8.2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851825D-4D47-4175-939D-A25EA646EC58}"/>
                  </a:ext>
                </a:extLst>
              </p:cNvPr>
              <p:cNvSpPr txBox="1"/>
              <p:nvPr/>
            </p:nvSpPr>
            <p:spPr>
              <a:xfrm>
                <a:off x="3620718" y="5711322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9.2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000F4B7-2C4F-4E9E-80B6-4B888E6631A3}"/>
                </a:ext>
              </a:extLst>
            </p:cNvPr>
            <p:cNvGrpSpPr/>
            <p:nvPr/>
          </p:nvGrpSpPr>
          <p:grpSpPr>
            <a:xfrm>
              <a:off x="4651924" y="1244733"/>
              <a:ext cx="481222" cy="4809119"/>
              <a:chOff x="3620718" y="1240757"/>
              <a:chExt cx="481222" cy="4809119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BFDF812-4F5A-4399-AB40-CDC3695EB812}"/>
                  </a:ext>
                </a:extLst>
              </p:cNvPr>
              <p:cNvSpPr txBox="1"/>
              <p:nvPr/>
            </p:nvSpPr>
            <p:spPr>
              <a:xfrm>
                <a:off x="3631939" y="1240757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0.3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7EFC204-6935-439A-B4FD-F5240B983D70}"/>
                  </a:ext>
                </a:extLst>
              </p:cNvPr>
              <p:cNvSpPr txBox="1"/>
              <p:nvPr/>
            </p:nvSpPr>
            <p:spPr>
              <a:xfrm>
                <a:off x="3620718" y="1727491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1.3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4BA00D2-CE1E-472B-84C4-84C722CCCD3A}"/>
                  </a:ext>
                </a:extLst>
              </p:cNvPr>
              <p:cNvSpPr txBox="1"/>
              <p:nvPr/>
            </p:nvSpPr>
            <p:spPr>
              <a:xfrm>
                <a:off x="3620718" y="2227404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2.3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D43F607-0496-453B-A09C-EBDC4E760B02}"/>
                  </a:ext>
                </a:extLst>
              </p:cNvPr>
              <p:cNvSpPr txBox="1"/>
              <p:nvPr/>
            </p:nvSpPr>
            <p:spPr>
              <a:xfrm>
                <a:off x="3620718" y="2727251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3.3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433A1DF-E6D0-43B4-AB96-FE69BB728923}"/>
                  </a:ext>
                </a:extLst>
              </p:cNvPr>
              <p:cNvSpPr txBox="1"/>
              <p:nvPr/>
            </p:nvSpPr>
            <p:spPr>
              <a:xfrm>
                <a:off x="3620718" y="3218055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4.3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A9FDE85-E10E-498E-8921-50AF43908E88}"/>
                  </a:ext>
                </a:extLst>
              </p:cNvPr>
              <p:cNvSpPr txBox="1"/>
              <p:nvPr/>
            </p:nvSpPr>
            <p:spPr>
              <a:xfrm>
                <a:off x="3620718" y="3717902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5.3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A7ACABA-6CB6-4EB1-86A0-FD0FE2B39644}"/>
                  </a:ext>
                </a:extLst>
              </p:cNvPr>
              <p:cNvSpPr txBox="1"/>
              <p:nvPr/>
            </p:nvSpPr>
            <p:spPr>
              <a:xfrm>
                <a:off x="3620718" y="4220824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6.3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62285A1-2A2F-4464-960F-5A6B3B2D779A}"/>
                  </a:ext>
                </a:extLst>
              </p:cNvPr>
              <p:cNvSpPr txBox="1"/>
              <p:nvPr/>
            </p:nvSpPr>
            <p:spPr>
              <a:xfrm>
                <a:off x="3620718" y="4720671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7.3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00EA176-7631-4CF3-A988-7F5439313FFA}"/>
                  </a:ext>
                </a:extLst>
              </p:cNvPr>
              <p:cNvSpPr txBox="1"/>
              <p:nvPr/>
            </p:nvSpPr>
            <p:spPr>
              <a:xfrm>
                <a:off x="3620718" y="5211475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8.3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28D33BE-98BE-4DA3-80EF-A082AE05FEFC}"/>
                  </a:ext>
                </a:extLst>
              </p:cNvPr>
              <p:cNvSpPr txBox="1"/>
              <p:nvPr/>
            </p:nvSpPr>
            <p:spPr>
              <a:xfrm>
                <a:off x="3620718" y="5711322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9.3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4F153FBD-58A0-4D57-B3AF-6BC8BC767825}"/>
                </a:ext>
              </a:extLst>
            </p:cNvPr>
            <p:cNvGrpSpPr/>
            <p:nvPr/>
          </p:nvGrpSpPr>
          <p:grpSpPr>
            <a:xfrm>
              <a:off x="5150256" y="1244733"/>
              <a:ext cx="481222" cy="4809119"/>
              <a:chOff x="3620718" y="1240757"/>
              <a:chExt cx="481222" cy="4809119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B446355-3F32-4FD7-943E-6FD8DD02A71E}"/>
                  </a:ext>
                </a:extLst>
              </p:cNvPr>
              <p:cNvSpPr txBox="1"/>
              <p:nvPr/>
            </p:nvSpPr>
            <p:spPr>
              <a:xfrm>
                <a:off x="3631939" y="1240757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0.4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92A73B8-47A2-4B4B-A623-8E083EB7CA1E}"/>
                  </a:ext>
                </a:extLst>
              </p:cNvPr>
              <p:cNvSpPr txBox="1"/>
              <p:nvPr/>
            </p:nvSpPr>
            <p:spPr>
              <a:xfrm>
                <a:off x="3620718" y="1727491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1.4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C59A63C-8F60-49F6-B92F-FB4A29EAB581}"/>
                  </a:ext>
                </a:extLst>
              </p:cNvPr>
              <p:cNvSpPr txBox="1"/>
              <p:nvPr/>
            </p:nvSpPr>
            <p:spPr>
              <a:xfrm>
                <a:off x="3620718" y="2227404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2.4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5C45CCD-4475-4A53-A6A0-020A68F2E2AC}"/>
                  </a:ext>
                </a:extLst>
              </p:cNvPr>
              <p:cNvSpPr txBox="1"/>
              <p:nvPr/>
            </p:nvSpPr>
            <p:spPr>
              <a:xfrm>
                <a:off x="3620718" y="2727251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3.4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3B8BB52-497A-4D73-9386-DE55BA3F4106}"/>
                  </a:ext>
                </a:extLst>
              </p:cNvPr>
              <p:cNvSpPr txBox="1"/>
              <p:nvPr/>
            </p:nvSpPr>
            <p:spPr>
              <a:xfrm>
                <a:off x="3620718" y="3218055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4.4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575DBD5-1F2E-4008-A91F-966C63750178}"/>
                  </a:ext>
                </a:extLst>
              </p:cNvPr>
              <p:cNvSpPr txBox="1"/>
              <p:nvPr/>
            </p:nvSpPr>
            <p:spPr>
              <a:xfrm>
                <a:off x="3620718" y="3717902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5.4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1079604-B166-40A5-9B7A-50D77F7E475F}"/>
                  </a:ext>
                </a:extLst>
              </p:cNvPr>
              <p:cNvSpPr txBox="1"/>
              <p:nvPr/>
            </p:nvSpPr>
            <p:spPr>
              <a:xfrm>
                <a:off x="3620718" y="4220824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6.4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33C2DE8-9E15-4903-AC4F-FDC2FDD7BD3A}"/>
                  </a:ext>
                </a:extLst>
              </p:cNvPr>
              <p:cNvSpPr txBox="1"/>
              <p:nvPr/>
            </p:nvSpPr>
            <p:spPr>
              <a:xfrm>
                <a:off x="3620718" y="4720671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7.4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54869D0-8163-4F6F-B469-A94415FD7F53}"/>
                  </a:ext>
                </a:extLst>
              </p:cNvPr>
              <p:cNvSpPr txBox="1"/>
              <p:nvPr/>
            </p:nvSpPr>
            <p:spPr>
              <a:xfrm>
                <a:off x="3620718" y="5211475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8.4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75531DEE-FD30-458D-BB62-78383F14631C}"/>
                  </a:ext>
                </a:extLst>
              </p:cNvPr>
              <p:cNvSpPr txBox="1"/>
              <p:nvPr/>
            </p:nvSpPr>
            <p:spPr>
              <a:xfrm>
                <a:off x="3620718" y="5711322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9.4</a:t>
                </a: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FBAF2306-5164-4A27-BEFA-96066B21B4CD}"/>
                </a:ext>
              </a:extLst>
            </p:cNvPr>
            <p:cNvGrpSpPr/>
            <p:nvPr/>
          </p:nvGrpSpPr>
          <p:grpSpPr>
            <a:xfrm>
              <a:off x="5647218" y="1244733"/>
              <a:ext cx="481222" cy="4809119"/>
              <a:chOff x="3620718" y="1240757"/>
              <a:chExt cx="481222" cy="4809119"/>
            </a:xfrm>
          </p:grpSpPr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5891DAA-276F-405D-9464-BA0727A3B3CB}"/>
                  </a:ext>
                </a:extLst>
              </p:cNvPr>
              <p:cNvSpPr txBox="1"/>
              <p:nvPr/>
            </p:nvSpPr>
            <p:spPr>
              <a:xfrm>
                <a:off x="3631939" y="1240757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0.5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C956BA65-4312-47DB-AA53-701F8798F40A}"/>
                  </a:ext>
                </a:extLst>
              </p:cNvPr>
              <p:cNvSpPr txBox="1"/>
              <p:nvPr/>
            </p:nvSpPr>
            <p:spPr>
              <a:xfrm>
                <a:off x="3620718" y="1727491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1.5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84FB2B7C-8CC0-4416-BDCE-52EAB70BB22D}"/>
                  </a:ext>
                </a:extLst>
              </p:cNvPr>
              <p:cNvSpPr txBox="1"/>
              <p:nvPr/>
            </p:nvSpPr>
            <p:spPr>
              <a:xfrm>
                <a:off x="3620718" y="2227404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2.5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78DAC65-4439-4C8A-A2A2-4714B7FFA1FA}"/>
                  </a:ext>
                </a:extLst>
              </p:cNvPr>
              <p:cNvSpPr txBox="1"/>
              <p:nvPr/>
            </p:nvSpPr>
            <p:spPr>
              <a:xfrm>
                <a:off x="3620718" y="2727251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3.5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86A0150F-7CC7-4E9B-B407-56306B2C15AF}"/>
                  </a:ext>
                </a:extLst>
              </p:cNvPr>
              <p:cNvSpPr txBox="1"/>
              <p:nvPr/>
            </p:nvSpPr>
            <p:spPr>
              <a:xfrm>
                <a:off x="3620718" y="3218055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4.5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C0DC876-6576-40A5-B608-A2CA7B1B02AB}"/>
                  </a:ext>
                </a:extLst>
              </p:cNvPr>
              <p:cNvSpPr txBox="1"/>
              <p:nvPr/>
            </p:nvSpPr>
            <p:spPr>
              <a:xfrm>
                <a:off x="3620718" y="3717902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5.5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6C18B220-A724-41A2-AA0E-0A84AB6618AC}"/>
                  </a:ext>
                </a:extLst>
              </p:cNvPr>
              <p:cNvSpPr txBox="1"/>
              <p:nvPr/>
            </p:nvSpPr>
            <p:spPr>
              <a:xfrm>
                <a:off x="3620718" y="4220824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6.5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3D7E5DAB-29CF-4F27-A222-8CE5FD1FBC68}"/>
                  </a:ext>
                </a:extLst>
              </p:cNvPr>
              <p:cNvSpPr txBox="1"/>
              <p:nvPr/>
            </p:nvSpPr>
            <p:spPr>
              <a:xfrm>
                <a:off x="3620718" y="4720671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7.5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A2D9D35D-4091-4B9F-9C3C-42139DC3F9A9}"/>
                  </a:ext>
                </a:extLst>
              </p:cNvPr>
              <p:cNvSpPr txBox="1"/>
              <p:nvPr/>
            </p:nvSpPr>
            <p:spPr>
              <a:xfrm>
                <a:off x="3620718" y="5211475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8.5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786340E-1A52-45E3-B3A5-4DE416DA95DA}"/>
                  </a:ext>
                </a:extLst>
              </p:cNvPr>
              <p:cNvSpPr txBox="1"/>
              <p:nvPr/>
            </p:nvSpPr>
            <p:spPr>
              <a:xfrm>
                <a:off x="3620718" y="5711322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9.5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3600DCA4-72DD-4BFD-AEB8-109E20162D04}"/>
                </a:ext>
              </a:extLst>
            </p:cNvPr>
            <p:cNvGrpSpPr/>
            <p:nvPr/>
          </p:nvGrpSpPr>
          <p:grpSpPr>
            <a:xfrm>
              <a:off x="6145550" y="1244733"/>
              <a:ext cx="481222" cy="4809119"/>
              <a:chOff x="3620718" y="1240757"/>
              <a:chExt cx="481222" cy="4809119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0F679EF-44F4-4FB4-B0F1-26C99E628482}"/>
                  </a:ext>
                </a:extLst>
              </p:cNvPr>
              <p:cNvSpPr txBox="1"/>
              <p:nvPr/>
            </p:nvSpPr>
            <p:spPr>
              <a:xfrm>
                <a:off x="3631939" y="1240757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0.6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42A8E93-0F4A-4FF3-B5FC-E8081FB02F4A}"/>
                  </a:ext>
                </a:extLst>
              </p:cNvPr>
              <p:cNvSpPr txBox="1"/>
              <p:nvPr/>
            </p:nvSpPr>
            <p:spPr>
              <a:xfrm>
                <a:off x="3620718" y="1727491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1.6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A12B943-FCC4-4FA1-8F40-2DD745119709}"/>
                  </a:ext>
                </a:extLst>
              </p:cNvPr>
              <p:cNvSpPr txBox="1"/>
              <p:nvPr/>
            </p:nvSpPr>
            <p:spPr>
              <a:xfrm>
                <a:off x="3620718" y="2227404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2.6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019A7E3C-8174-40E2-80F3-ACDB107B2CEB}"/>
                  </a:ext>
                </a:extLst>
              </p:cNvPr>
              <p:cNvSpPr txBox="1"/>
              <p:nvPr/>
            </p:nvSpPr>
            <p:spPr>
              <a:xfrm>
                <a:off x="3620718" y="2727251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3.6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2FE249A-9D6C-4F15-975A-9CC6A1D508F4}"/>
                  </a:ext>
                </a:extLst>
              </p:cNvPr>
              <p:cNvSpPr txBox="1"/>
              <p:nvPr/>
            </p:nvSpPr>
            <p:spPr>
              <a:xfrm>
                <a:off x="3620718" y="3218055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4.6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319D37B6-EFAD-4B86-A2AD-FBE040CB3DCF}"/>
                  </a:ext>
                </a:extLst>
              </p:cNvPr>
              <p:cNvSpPr txBox="1"/>
              <p:nvPr/>
            </p:nvSpPr>
            <p:spPr>
              <a:xfrm>
                <a:off x="3620718" y="3717902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5.6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E4079611-2A05-40A5-AC7D-BC2658E4F504}"/>
                  </a:ext>
                </a:extLst>
              </p:cNvPr>
              <p:cNvSpPr txBox="1"/>
              <p:nvPr/>
            </p:nvSpPr>
            <p:spPr>
              <a:xfrm>
                <a:off x="3620718" y="4220824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6.6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24D93E0-A46E-4CDB-991A-F768F1224E06}"/>
                  </a:ext>
                </a:extLst>
              </p:cNvPr>
              <p:cNvSpPr txBox="1"/>
              <p:nvPr/>
            </p:nvSpPr>
            <p:spPr>
              <a:xfrm>
                <a:off x="3620718" y="4720671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7.6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981841F3-E552-4200-A408-CCA12F97220A}"/>
                  </a:ext>
                </a:extLst>
              </p:cNvPr>
              <p:cNvSpPr txBox="1"/>
              <p:nvPr/>
            </p:nvSpPr>
            <p:spPr>
              <a:xfrm>
                <a:off x="3620718" y="5211475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8.6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FDD29920-0FE7-4C9C-88C5-ED361EFD27F7}"/>
                  </a:ext>
                </a:extLst>
              </p:cNvPr>
              <p:cNvSpPr txBox="1"/>
              <p:nvPr/>
            </p:nvSpPr>
            <p:spPr>
              <a:xfrm>
                <a:off x="3620718" y="5711322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9.6</a:t>
                </a: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EB5BD028-A024-49B8-8306-611AF62FBB08}"/>
                </a:ext>
              </a:extLst>
            </p:cNvPr>
            <p:cNvGrpSpPr/>
            <p:nvPr/>
          </p:nvGrpSpPr>
          <p:grpSpPr>
            <a:xfrm>
              <a:off x="6632253" y="1244733"/>
              <a:ext cx="481222" cy="4809119"/>
              <a:chOff x="3620718" y="1240757"/>
              <a:chExt cx="481222" cy="4809119"/>
            </a:xfrm>
          </p:grpSpPr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D9B34A4-ED5D-4930-8BB6-98391B1CC0BF}"/>
                  </a:ext>
                </a:extLst>
              </p:cNvPr>
              <p:cNvSpPr txBox="1"/>
              <p:nvPr/>
            </p:nvSpPr>
            <p:spPr>
              <a:xfrm>
                <a:off x="3631939" y="1240757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0.7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76BA10ED-4E78-447D-B076-5C06ACC4FDF5}"/>
                  </a:ext>
                </a:extLst>
              </p:cNvPr>
              <p:cNvSpPr txBox="1"/>
              <p:nvPr/>
            </p:nvSpPr>
            <p:spPr>
              <a:xfrm>
                <a:off x="3620718" y="1727491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1.7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FEA42A4C-0F1E-4690-B2AD-65A7902CEC18}"/>
                  </a:ext>
                </a:extLst>
              </p:cNvPr>
              <p:cNvSpPr txBox="1"/>
              <p:nvPr/>
            </p:nvSpPr>
            <p:spPr>
              <a:xfrm>
                <a:off x="3620718" y="2227404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2.7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47A0121-FE9F-49FB-BB04-AF8A9CF66ED8}"/>
                  </a:ext>
                </a:extLst>
              </p:cNvPr>
              <p:cNvSpPr txBox="1"/>
              <p:nvPr/>
            </p:nvSpPr>
            <p:spPr>
              <a:xfrm>
                <a:off x="3620718" y="2727251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3.7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5CD5563C-484A-4645-94C5-3DFF5FCFD35D}"/>
                  </a:ext>
                </a:extLst>
              </p:cNvPr>
              <p:cNvSpPr txBox="1"/>
              <p:nvPr/>
            </p:nvSpPr>
            <p:spPr>
              <a:xfrm>
                <a:off x="3620718" y="3218055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4.7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3CC75273-F023-4F3B-8E72-870F14FFA7EB}"/>
                  </a:ext>
                </a:extLst>
              </p:cNvPr>
              <p:cNvSpPr txBox="1"/>
              <p:nvPr/>
            </p:nvSpPr>
            <p:spPr>
              <a:xfrm>
                <a:off x="3620718" y="3717902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5.7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A0F4C8C3-7ABB-40AF-81AF-C9D8334BE3A7}"/>
                  </a:ext>
                </a:extLst>
              </p:cNvPr>
              <p:cNvSpPr txBox="1"/>
              <p:nvPr/>
            </p:nvSpPr>
            <p:spPr>
              <a:xfrm>
                <a:off x="3620718" y="4220824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6.7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98CA56C7-DF05-466D-900A-4F023AB4E4EA}"/>
                  </a:ext>
                </a:extLst>
              </p:cNvPr>
              <p:cNvSpPr txBox="1"/>
              <p:nvPr/>
            </p:nvSpPr>
            <p:spPr>
              <a:xfrm>
                <a:off x="3620718" y="4720671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7.7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EC61DBD6-6F2A-49C8-99EF-9FE9333C4200}"/>
                  </a:ext>
                </a:extLst>
              </p:cNvPr>
              <p:cNvSpPr txBox="1"/>
              <p:nvPr/>
            </p:nvSpPr>
            <p:spPr>
              <a:xfrm>
                <a:off x="3620718" y="5211475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8.7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7B8A13A-0E10-4839-85EC-ECD9CCB505D6}"/>
                  </a:ext>
                </a:extLst>
              </p:cNvPr>
              <p:cNvSpPr txBox="1"/>
              <p:nvPr/>
            </p:nvSpPr>
            <p:spPr>
              <a:xfrm>
                <a:off x="3620718" y="5711322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9.7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DE518F45-362E-4DEC-B9FF-994E1686F9F1}"/>
                </a:ext>
              </a:extLst>
            </p:cNvPr>
            <p:cNvGrpSpPr/>
            <p:nvPr/>
          </p:nvGrpSpPr>
          <p:grpSpPr>
            <a:xfrm>
              <a:off x="7130585" y="1244733"/>
              <a:ext cx="481222" cy="4809119"/>
              <a:chOff x="3620718" y="1240757"/>
              <a:chExt cx="481222" cy="4809119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52FA71C1-98B6-4D7F-8790-44158B36B7D7}"/>
                  </a:ext>
                </a:extLst>
              </p:cNvPr>
              <p:cNvSpPr txBox="1"/>
              <p:nvPr/>
            </p:nvSpPr>
            <p:spPr>
              <a:xfrm>
                <a:off x="3631939" y="1240757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0.8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00B9E0CE-6E77-42D0-9A22-C2E21432DEFF}"/>
                  </a:ext>
                </a:extLst>
              </p:cNvPr>
              <p:cNvSpPr txBox="1"/>
              <p:nvPr/>
            </p:nvSpPr>
            <p:spPr>
              <a:xfrm>
                <a:off x="3620718" y="1727491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1.8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8C7D6C17-70DE-4E07-BA98-2DF70F485E36}"/>
                  </a:ext>
                </a:extLst>
              </p:cNvPr>
              <p:cNvSpPr txBox="1"/>
              <p:nvPr/>
            </p:nvSpPr>
            <p:spPr>
              <a:xfrm>
                <a:off x="3620718" y="2227404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2.8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CA4CD41D-B8E4-425A-ADB3-2841A11C666E}"/>
                  </a:ext>
                </a:extLst>
              </p:cNvPr>
              <p:cNvSpPr txBox="1"/>
              <p:nvPr/>
            </p:nvSpPr>
            <p:spPr>
              <a:xfrm>
                <a:off x="3620718" y="2727251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3.8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BB5219D7-80C9-45D5-A2EB-495832117D2E}"/>
                  </a:ext>
                </a:extLst>
              </p:cNvPr>
              <p:cNvSpPr txBox="1"/>
              <p:nvPr/>
            </p:nvSpPr>
            <p:spPr>
              <a:xfrm>
                <a:off x="3620718" y="3218055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4.8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27989D4-5FBA-4A0B-B115-CFA838B6CFA2}"/>
                  </a:ext>
                </a:extLst>
              </p:cNvPr>
              <p:cNvSpPr txBox="1"/>
              <p:nvPr/>
            </p:nvSpPr>
            <p:spPr>
              <a:xfrm>
                <a:off x="3620718" y="3717902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5.8</a:t>
                </a: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E43CADA1-AB97-4328-BC86-43B805D882BE}"/>
                  </a:ext>
                </a:extLst>
              </p:cNvPr>
              <p:cNvSpPr txBox="1"/>
              <p:nvPr/>
            </p:nvSpPr>
            <p:spPr>
              <a:xfrm>
                <a:off x="3620718" y="4220824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6.8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5AA26CA-F20B-410D-BA16-3D5B02D75A25}"/>
                  </a:ext>
                </a:extLst>
              </p:cNvPr>
              <p:cNvSpPr txBox="1"/>
              <p:nvPr/>
            </p:nvSpPr>
            <p:spPr>
              <a:xfrm>
                <a:off x="3620718" y="4720671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7.8</a:t>
                </a: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923BA334-A84D-4169-833C-7800B0A9D865}"/>
                  </a:ext>
                </a:extLst>
              </p:cNvPr>
              <p:cNvSpPr txBox="1"/>
              <p:nvPr/>
            </p:nvSpPr>
            <p:spPr>
              <a:xfrm>
                <a:off x="3620718" y="5211475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8.8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9A7A529F-B750-40ED-B0D6-B076466800ED}"/>
                  </a:ext>
                </a:extLst>
              </p:cNvPr>
              <p:cNvSpPr txBox="1"/>
              <p:nvPr/>
            </p:nvSpPr>
            <p:spPr>
              <a:xfrm>
                <a:off x="3620718" y="5711322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9.8</a:t>
                </a: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248D99EB-732C-4A22-AD93-348F8C4EF79F}"/>
                </a:ext>
              </a:extLst>
            </p:cNvPr>
            <p:cNvGrpSpPr/>
            <p:nvPr/>
          </p:nvGrpSpPr>
          <p:grpSpPr>
            <a:xfrm>
              <a:off x="7627547" y="1244733"/>
              <a:ext cx="481222" cy="4809119"/>
              <a:chOff x="3620718" y="1240757"/>
              <a:chExt cx="481222" cy="4809119"/>
            </a:xfrm>
          </p:grpSpPr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1ED1F410-6C35-4FEF-B708-D28E83D05E5C}"/>
                  </a:ext>
                </a:extLst>
              </p:cNvPr>
              <p:cNvSpPr txBox="1"/>
              <p:nvPr/>
            </p:nvSpPr>
            <p:spPr>
              <a:xfrm>
                <a:off x="3631939" y="1240757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0.9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845A23C7-45A9-4A3E-9C44-EE89D385EA21}"/>
                  </a:ext>
                </a:extLst>
              </p:cNvPr>
              <p:cNvSpPr txBox="1"/>
              <p:nvPr/>
            </p:nvSpPr>
            <p:spPr>
              <a:xfrm>
                <a:off x="3620718" y="1727491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1.9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5707A8A-57CA-4CFD-84FC-0E4694F3E810}"/>
                  </a:ext>
                </a:extLst>
              </p:cNvPr>
              <p:cNvSpPr txBox="1"/>
              <p:nvPr/>
            </p:nvSpPr>
            <p:spPr>
              <a:xfrm>
                <a:off x="3620718" y="2227404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2.9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7E09A976-6D8C-4B16-8E6D-8C361A73567E}"/>
                  </a:ext>
                </a:extLst>
              </p:cNvPr>
              <p:cNvSpPr txBox="1"/>
              <p:nvPr/>
            </p:nvSpPr>
            <p:spPr>
              <a:xfrm>
                <a:off x="3620718" y="2727251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3.9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15A94D90-FD9F-44FE-9530-3C7D718D8C57}"/>
                  </a:ext>
                </a:extLst>
              </p:cNvPr>
              <p:cNvSpPr txBox="1"/>
              <p:nvPr/>
            </p:nvSpPr>
            <p:spPr>
              <a:xfrm>
                <a:off x="3620718" y="3218055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4.9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68B864E4-6B93-4FFD-B75B-F1DEB402E03D}"/>
                  </a:ext>
                </a:extLst>
              </p:cNvPr>
              <p:cNvSpPr txBox="1"/>
              <p:nvPr/>
            </p:nvSpPr>
            <p:spPr>
              <a:xfrm>
                <a:off x="3620718" y="3717902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5.9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9F24D64C-3EDE-484E-81E6-7D725846B574}"/>
                  </a:ext>
                </a:extLst>
              </p:cNvPr>
              <p:cNvSpPr txBox="1"/>
              <p:nvPr/>
            </p:nvSpPr>
            <p:spPr>
              <a:xfrm>
                <a:off x="3620718" y="4220824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6.9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7C8E3193-F85F-47C7-BA58-A46F8E667E69}"/>
                  </a:ext>
                </a:extLst>
              </p:cNvPr>
              <p:cNvSpPr txBox="1"/>
              <p:nvPr/>
            </p:nvSpPr>
            <p:spPr>
              <a:xfrm>
                <a:off x="3620718" y="4720671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7.9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9ABFB641-557B-4993-8F54-4DA23AD78CD4}"/>
                  </a:ext>
                </a:extLst>
              </p:cNvPr>
              <p:cNvSpPr txBox="1"/>
              <p:nvPr/>
            </p:nvSpPr>
            <p:spPr>
              <a:xfrm>
                <a:off x="3620718" y="5211475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8.9</a:t>
                </a: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8CF413FB-ABCA-483F-A313-004DACF1EC85}"/>
                  </a:ext>
                </a:extLst>
              </p:cNvPr>
              <p:cNvSpPr txBox="1"/>
              <p:nvPr/>
            </p:nvSpPr>
            <p:spPr>
              <a:xfrm>
                <a:off x="3620718" y="5711322"/>
                <a:ext cx="470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9.9</a:t>
                </a:r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164C463-366E-44B1-AE0F-E1BE6C831AEB}"/>
                </a:ext>
              </a:extLst>
            </p:cNvPr>
            <p:cNvGrpSpPr/>
            <p:nvPr/>
          </p:nvGrpSpPr>
          <p:grpSpPr>
            <a:xfrm>
              <a:off x="8191540" y="1244733"/>
              <a:ext cx="415561" cy="4809119"/>
              <a:chOff x="3686379" y="1240757"/>
              <a:chExt cx="415561" cy="4809119"/>
            </a:xfrm>
          </p:grpSpPr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B0281675-980F-4353-92DA-02E25A831BCC}"/>
                  </a:ext>
                </a:extLst>
              </p:cNvPr>
              <p:cNvSpPr txBox="1"/>
              <p:nvPr/>
            </p:nvSpPr>
            <p:spPr>
              <a:xfrm>
                <a:off x="3803460" y="1240757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GB" sz="1600" dirty="0">
                    <a:solidFill>
                      <a:srgbClr val="585858"/>
                    </a:solidFill>
                  </a:rPr>
                  <a:t>1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CF62C9AF-70CF-4A38-BCDD-420C1377AC17}"/>
                  </a:ext>
                </a:extLst>
              </p:cNvPr>
              <p:cNvSpPr txBox="1"/>
              <p:nvPr/>
            </p:nvSpPr>
            <p:spPr>
              <a:xfrm>
                <a:off x="3792239" y="1727491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A4FE8265-7904-4C2E-B4EF-12AEA04732BB}"/>
                  </a:ext>
                </a:extLst>
              </p:cNvPr>
              <p:cNvSpPr txBox="1"/>
              <p:nvPr/>
            </p:nvSpPr>
            <p:spPr>
              <a:xfrm>
                <a:off x="3792239" y="2227404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GB" sz="1600" dirty="0">
                    <a:solidFill>
                      <a:srgbClr val="585858"/>
                    </a:solidFill>
                  </a:rPr>
                  <a:t>3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C211988E-215F-47D3-87BE-1932FBF6CCBC}"/>
                  </a:ext>
                </a:extLst>
              </p:cNvPr>
              <p:cNvSpPr txBox="1"/>
              <p:nvPr/>
            </p:nvSpPr>
            <p:spPr>
              <a:xfrm>
                <a:off x="3792239" y="2727251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GB" sz="1600" dirty="0">
                    <a:solidFill>
                      <a:srgbClr val="585858"/>
                    </a:solidFill>
                  </a:rPr>
                  <a:t>4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2C6DA29D-90FB-4E6B-AEA9-BEBA83760B32}"/>
                  </a:ext>
                </a:extLst>
              </p:cNvPr>
              <p:cNvSpPr txBox="1"/>
              <p:nvPr/>
            </p:nvSpPr>
            <p:spPr>
              <a:xfrm>
                <a:off x="3792239" y="3218055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GB" sz="1600" dirty="0">
                    <a:solidFill>
                      <a:srgbClr val="585858"/>
                    </a:solidFill>
                  </a:rPr>
                  <a:t>5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E22339AD-3C59-4011-9DCD-47ABA18FC39E}"/>
                  </a:ext>
                </a:extLst>
              </p:cNvPr>
              <p:cNvSpPr txBox="1"/>
              <p:nvPr/>
            </p:nvSpPr>
            <p:spPr>
              <a:xfrm>
                <a:off x="3792239" y="3717902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GB" sz="1600" dirty="0">
                    <a:solidFill>
                      <a:srgbClr val="585858"/>
                    </a:solidFill>
                  </a:rPr>
                  <a:t>6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5898E882-B837-4188-ACDF-56056034DD32}"/>
                  </a:ext>
                </a:extLst>
              </p:cNvPr>
              <p:cNvSpPr txBox="1"/>
              <p:nvPr/>
            </p:nvSpPr>
            <p:spPr>
              <a:xfrm>
                <a:off x="3792239" y="4220824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BD6FE276-1831-4C88-BF8F-BCE76F4A4D53}"/>
                  </a:ext>
                </a:extLst>
              </p:cNvPr>
              <p:cNvSpPr txBox="1"/>
              <p:nvPr/>
            </p:nvSpPr>
            <p:spPr>
              <a:xfrm>
                <a:off x="3792239" y="4720671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4966C7BD-1745-426E-8F3B-F283ED8B27A3}"/>
                  </a:ext>
                </a:extLst>
              </p:cNvPr>
              <p:cNvSpPr txBox="1"/>
              <p:nvPr/>
            </p:nvSpPr>
            <p:spPr>
              <a:xfrm>
                <a:off x="3792239" y="5211475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GB" sz="1600" dirty="0">
                    <a:solidFill>
                      <a:srgbClr val="585858"/>
                    </a:solidFill>
                  </a:rPr>
                  <a:t>9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A5B9F8FF-4A3C-440F-8324-2591A0C7DD6F}"/>
                  </a:ext>
                </a:extLst>
              </p:cNvPr>
              <p:cNvSpPr txBox="1"/>
              <p:nvPr/>
            </p:nvSpPr>
            <p:spPr>
              <a:xfrm>
                <a:off x="3686379" y="5711322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</a:t>
                </a:r>
              </a:p>
            </p:txBody>
          </p:sp>
        </p:grpSp>
      </p:grpSp>
      <p:sp>
        <p:nvSpPr>
          <p:cNvPr id="181" name="Content Placeholder 2">
            <a:extLst>
              <a:ext uri="{FF2B5EF4-FFF2-40B4-BE49-F238E27FC236}">
                <a16:creationId xmlns:a16="http://schemas.microsoft.com/office/drawing/2014/main" id="{A8206A15-0616-4DE7-A283-B5F00F0B1BB1}"/>
              </a:ext>
            </a:extLst>
          </p:cNvPr>
          <p:cNvSpPr txBox="1">
            <a:spLocks/>
          </p:cNvSpPr>
          <p:nvPr/>
        </p:nvSpPr>
        <p:spPr>
          <a:xfrm>
            <a:off x="6192012" y="1556792"/>
            <a:ext cx="5390389" cy="3888433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 in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tenths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What do you notice when you get to the end of each row?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number and say how many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tenth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it is made from.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54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Rectangle 273">
            <a:extLst>
              <a:ext uri="{FF2B5EF4-FFF2-40B4-BE49-F238E27FC236}">
                <a16:creationId xmlns:a16="http://schemas.microsoft.com/office/drawing/2014/main" id="{BC8945FB-F574-416F-AB6A-E631F01008B2}"/>
              </a:ext>
            </a:extLst>
          </p:cNvPr>
          <p:cNvSpPr/>
          <p:nvPr/>
        </p:nvSpPr>
        <p:spPr bwMode="auto">
          <a:xfrm>
            <a:off x="833121" y="1631401"/>
            <a:ext cx="988625" cy="4781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5A8DB6-05BC-4292-9DB9-9D0C9E6668FB}"/>
              </a:ext>
            </a:extLst>
          </p:cNvPr>
          <p:cNvSpPr/>
          <p:nvPr/>
        </p:nvSpPr>
        <p:spPr bwMode="auto">
          <a:xfrm>
            <a:off x="833121" y="1137058"/>
            <a:ext cx="4962238" cy="4781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87FC18-9126-4995-B93C-3774E918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5NPV-1 Tenths and hundredths</a:t>
            </a:r>
            <a:endParaRPr lang="en-GB" dirty="0"/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244A1F5-D604-45B6-A9C3-101B2D85C1AF}"/>
              </a:ext>
            </a:extLst>
          </p:cNvPr>
          <p:cNvGrpSpPr/>
          <p:nvPr/>
        </p:nvGrpSpPr>
        <p:grpSpPr>
          <a:xfrm>
            <a:off x="822998" y="1124744"/>
            <a:ext cx="4978776" cy="4968552"/>
            <a:chOff x="3584608" y="1124744"/>
            <a:chExt cx="4978776" cy="496855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90E2A57-A83C-4A9D-AE7B-DA81D5D52D09}"/>
                </a:ext>
              </a:extLst>
            </p:cNvPr>
            <p:cNvGrpSpPr/>
            <p:nvPr/>
          </p:nvGrpSpPr>
          <p:grpSpPr>
            <a:xfrm>
              <a:off x="3591624" y="1124744"/>
              <a:ext cx="4968552" cy="4968552"/>
              <a:chOff x="3575720" y="1124744"/>
              <a:chExt cx="4968552" cy="4968552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F360A9C-1EF1-42E3-9B26-63134EBFD0E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575720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B218712-C0CC-4DDD-8C6D-DCDD742E6AB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072575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347A3FE-4B3B-4D75-BF15-45E769E68FB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69430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23441D3-6CB5-4206-8B25-01B593A725E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066285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1F55105-3D9D-4D97-A6EF-BD14100D9B4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563140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45C28AB-E2A7-43C8-9A96-F22A13A1277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59995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1858335-A491-44DA-B5F1-3FFF003974E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56850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8A095DD-D982-406A-884A-AD284030E01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053705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84FBC8E-7358-4FAD-8F35-F5027E81EB7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550560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BEF5B96-3ACC-46E1-8D5E-067BFBDC65D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047415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947829A-22E3-4CF3-9DEA-0DA5D5D42DB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544272" y="1124744"/>
                <a:ext cx="0" cy="496855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065741F-9349-44CC-87A1-CF2A74D10DC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4" y="6086880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529B709-D56E-420C-BFCD-F0F2B4D38AB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4" y="5596439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DE5B808-8527-43E3-B04D-FC8C179B87B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3" y="5099584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0AE6B63-4C68-4BFB-B046-DEAC9377D25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4" y="4105874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544BAC9-4C20-408D-991F-A858EDD527C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4" y="3112164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7F40CD4-D7E8-4D9A-8F90-E6A4F9BF5E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4" y="2118454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65254B7-A137-444C-9B6A-B0274B6F01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3" y="1621599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3FFE04C-3154-41BA-9A24-6BFB9C613B4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84608" y="1131160"/>
              <a:ext cx="4978776" cy="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35F6772-3FAA-47BD-954D-B80C5C18635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4" y="4602729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F6D34B8-E25D-4E89-AC4A-E97A8C782B1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3" y="3609019"/>
              <a:ext cx="4968553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911E3C0-7BD1-4FC3-B42B-B2FA181677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1624" y="2615309"/>
              <a:ext cx="49685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A14943D-B413-4536-A614-3A46C0776F91}"/>
              </a:ext>
            </a:extLst>
          </p:cNvPr>
          <p:cNvGrpSpPr/>
          <p:nvPr/>
        </p:nvGrpSpPr>
        <p:grpSpPr>
          <a:xfrm>
            <a:off x="843670" y="1244733"/>
            <a:ext cx="481221" cy="4778434"/>
            <a:chOff x="843670" y="1244733"/>
            <a:chExt cx="481221" cy="477843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8BB400B-9BAA-40DA-8F0F-71AA90A69324}"/>
                </a:ext>
              </a:extLst>
            </p:cNvPr>
            <p:cNvSpPr txBox="1"/>
            <p:nvPr/>
          </p:nvSpPr>
          <p:spPr>
            <a:xfrm>
              <a:off x="854891" y="124473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E6AC5D2-4A13-4ADD-9F10-6E21E9513AC2}"/>
                </a:ext>
              </a:extLst>
            </p:cNvPr>
            <p:cNvSpPr txBox="1"/>
            <p:nvPr/>
          </p:nvSpPr>
          <p:spPr>
            <a:xfrm>
              <a:off x="843670" y="173805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E64E62E-8676-443D-B1EF-C899EA3EFE8D}"/>
                </a:ext>
              </a:extLst>
            </p:cNvPr>
            <p:cNvSpPr txBox="1"/>
            <p:nvPr/>
          </p:nvSpPr>
          <p:spPr>
            <a:xfrm>
              <a:off x="843670" y="223137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09BD71F-2C74-4356-9514-0A6FD65A4BC4}"/>
                </a:ext>
              </a:extLst>
            </p:cNvPr>
            <p:cNvSpPr txBox="1"/>
            <p:nvPr/>
          </p:nvSpPr>
          <p:spPr>
            <a:xfrm>
              <a:off x="843670" y="272469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C4FEE03-1AD1-41AA-A55A-80753FAF65E4}"/>
                </a:ext>
              </a:extLst>
            </p:cNvPr>
            <p:cNvSpPr txBox="1"/>
            <p:nvPr/>
          </p:nvSpPr>
          <p:spPr>
            <a:xfrm>
              <a:off x="843670" y="321801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70A6B7B-1425-4342-8D8C-D041177A8FAF}"/>
                </a:ext>
              </a:extLst>
            </p:cNvPr>
            <p:cNvSpPr txBox="1"/>
            <p:nvPr/>
          </p:nvSpPr>
          <p:spPr>
            <a:xfrm>
              <a:off x="843670" y="371133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F223DF7-5BBC-4CBB-857A-3E9010A9F35C}"/>
                </a:ext>
              </a:extLst>
            </p:cNvPr>
            <p:cNvSpPr txBox="1"/>
            <p:nvPr/>
          </p:nvSpPr>
          <p:spPr>
            <a:xfrm>
              <a:off x="843670" y="420465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A13533D-FF68-4361-819B-8F77D5D08056}"/>
                </a:ext>
              </a:extLst>
            </p:cNvPr>
            <p:cNvSpPr txBox="1"/>
            <p:nvPr/>
          </p:nvSpPr>
          <p:spPr>
            <a:xfrm>
              <a:off x="843670" y="469797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D6BE062-67DC-43FC-B687-D92E9F6BBABD}"/>
                </a:ext>
              </a:extLst>
            </p:cNvPr>
            <p:cNvSpPr txBox="1"/>
            <p:nvPr/>
          </p:nvSpPr>
          <p:spPr>
            <a:xfrm>
              <a:off x="843670" y="519129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206775F-F5AF-4AF3-900A-AFA02BCC1073}"/>
                </a:ext>
              </a:extLst>
            </p:cNvPr>
            <p:cNvSpPr txBox="1"/>
            <p:nvPr/>
          </p:nvSpPr>
          <p:spPr>
            <a:xfrm>
              <a:off x="843670" y="568461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sp>
        <p:nvSpPr>
          <p:cNvPr id="181" name="Content Placeholder 2">
            <a:extLst>
              <a:ext uri="{FF2B5EF4-FFF2-40B4-BE49-F238E27FC236}">
                <a16:creationId xmlns:a16="http://schemas.microsoft.com/office/drawing/2014/main" id="{A8206A15-0616-4DE7-A283-B5F00F0B1BB1}"/>
              </a:ext>
            </a:extLst>
          </p:cNvPr>
          <p:cNvSpPr txBox="1">
            <a:spLocks/>
          </p:cNvSpPr>
          <p:nvPr/>
        </p:nvSpPr>
        <p:spPr>
          <a:xfrm>
            <a:off x="6192012" y="1556792"/>
            <a:ext cx="5390389" cy="3888433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do you notice about the value of the each row? And of the whole grid?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reveal a number of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tenth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many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tenths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are there? What is the total value of those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tenth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Highlight some of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tenth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in a grid yourself. How many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tenth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are there? What is the number you have made?</a:t>
            </a: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8DC313F-C4C2-44CA-9C52-05EF7C5E619F}"/>
              </a:ext>
            </a:extLst>
          </p:cNvPr>
          <p:cNvGrpSpPr/>
          <p:nvPr/>
        </p:nvGrpSpPr>
        <p:grpSpPr>
          <a:xfrm>
            <a:off x="1348640" y="1244733"/>
            <a:ext cx="481221" cy="4778434"/>
            <a:chOff x="843670" y="1244733"/>
            <a:chExt cx="481221" cy="4778434"/>
          </a:xfrm>
        </p:grpSpPr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F0EBEC18-50DC-4CFA-9D09-E40AF51AB65C}"/>
                </a:ext>
              </a:extLst>
            </p:cNvPr>
            <p:cNvSpPr txBox="1"/>
            <p:nvPr/>
          </p:nvSpPr>
          <p:spPr>
            <a:xfrm>
              <a:off x="854891" y="124473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CE5B9BB2-C42B-4041-8046-096463F87B16}"/>
                </a:ext>
              </a:extLst>
            </p:cNvPr>
            <p:cNvSpPr txBox="1"/>
            <p:nvPr/>
          </p:nvSpPr>
          <p:spPr>
            <a:xfrm>
              <a:off x="843670" y="173805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1C64645F-5A87-4FA2-85CF-940CB2A94EA0}"/>
                </a:ext>
              </a:extLst>
            </p:cNvPr>
            <p:cNvSpPr txBox="1"/>
            <p:nvPr/>
          </p:nvSpPr>
          <p:spPr>
            <a:xfrm>
              <a:off x="843670" y="223137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7DAD3BD8-6F26-4D7A-BC0C-3A31C2040BFC}"/>
                </a:ext>
              </a:extLst>
            </p:cNvPr>
            <p:cNvSpPr txBox="1"/>
            <p:nvPr/>
          </p:nvSpPr>
          <p:spPr>
            <a:xfrm>
              <a:off x="843670" y="272469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A6733249-1BA7-467A-AB7C-562FE2F38B9D}"/>
                </a:ext>
              </a:extLst>
            </p:cNvPr>
            <p:cNvSpPr txBox="1"/>
            <p:nvPr/>
          </p:nvSpPr>
          <p:spPr>
            <a:xfrm>
              <a:off x="843670" y="321801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5DE2E80-B3C4-4766-B6F4-9E2D5C65F0FF}"/>
                </a:ext>
              </a:extLst>
            </p:cNvPr>
            <p:cNvSpPr txBox="1"/>
            <p:nvPr/>
          </p:nvSpPr>
          <p:spPr>
            <a:xfrm>
              <a:off x="843670" y="371133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DFFFF867-D2BB-4FCB-B52C-002E1BC7B0D2}"/>
                </a:ext>
              </a:extLst>
            </p:cNvPr>
            <p:cNvSpPr txBox="1"/>
            <p:nvPr/>
          </p:nvSpPr>
          <p:spPr>
            <a:xfrm>
              <a:off x="843670" y="420465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F0081DF6-F7F5-4ADB-AB30-458027932275}"/>
                </a:ext>
              </a:extLst>
            </p:cNvPr>
            <p:cNvSpPr txBox="1"/>
            <p:nvPr/>
          </p:nvSpPr>
          <p:spPr>
            <a:xfrm>
              <a:off x="843670" y="469797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A324AD07-723A-4F37-8798-B155D122F296}"/>
                </a:ext>
              </a:extLst>
            </p:cNvPr>
            <p:cNvSpPr txBox="1"/>
            <p:nvPr/>
          </p:nvSpPr>
          <p:spPr>
            <a:xfrm>
              <a:off x="843670" y="519129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B60B39AF-AE8C-4014-BEF8-458BA18D3BCB}"/>
                </a:ext>
              </a:extLst>
            </p:cNvPr>
            <p:cNvSpPr txBox="1"/>
            <p:nvPr/>
          </p:nvSpPr>
          <p:spPr>
            <a:xfrm>
              <a:off x="843670" y="568461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0572067-0F46-48B4-BF1F-646D6B98AFDE}"/>
              </a:ext>
            </a:extLst>
          </p:cNvPr>
          <p:cNvGrpSpPr/>
          <p:nvPr/>
        </p:nvGrpSpPr>
        <p:grpSpPr>
          <a:xfrm>
            <a:off x="1839358" y="1244733"/>
            <a:ext cx="481221" cy="4778434"/>
            <a:chOff x="843670" y="1244733"/>
            <a:chExt cx="481221" cy="4778434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95894491-DFC1-4D93-891F-2A5520CBA1BA}"/>
                </a:ext>
              </a:extLst>
            </p:cNvPr>
            <p:cNvSpPr txBox="1"/>
            <p:nvPr/>
          </p:nvSpPr>
          <p:spPr>
            <a:xfrm>
              <a:off x="854891" y="124473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449C0D66-C8C1-4402-A948-A03A9386AE13}"/>
                </a:ext>
              </a:extLst>
            </p:cNvPr>
            <p:cNvSpPr txBox="1"/>
            <p:nvPr/>
          </p:nvSpPr>
          <p:spPr>
            <a:xfrm>
              <a:off x="843670" y="173805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C989CE4F-98B2-448D-9211-A229A8C10C05}"/>
                </a:ext>
              </a:extLst>
            </p:cNvPr>
            <p:cNvSpPr txBox="1"/>
            <p:nvPr/>
          </p:nvSpPr>
          <p:spPr>
            <a:xfrm>
              <a:off x="843670" y="223137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8AEC35D9-D49A-48F0-8651-5B8B435F050E}"/>
                </a:ext>
              </a:extLst>
            </p:cNvPr>
            <p:cNvSpPr txBox="1"/>
            <p:nvPr/>
          </p:nvSpPr>
          <p:spPr>
            <a:xfrm>
              <a:off x="843670" y="272469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5E403AEC-5023-4160-A3CC-D975602649A8}"/>
                </a:ext>
              </a:extLst>
            </p:cNvPr>
            <p:cNvSpPr txBox="1"/>
            <p:nvPr/>
          </p:nvSpPr>
          <p:spPr>
            <a:xfrm>
              <a:off x="843670" y="321801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424C7D63-45F5-4EB1-BBC2-E4E62664AD49}"/>
                </a:ext>
              </a:extLst>
            </p:cNvPr>
            <p:cNvSpPr txBox="1"/>
            <p:nvPr/>
          </p:nvSpPr>
          <p:spPr>
            <a:xfrm>
              <a:off x="843670" y="371133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62FB799-F6C2-4C4A-8929-D1FBCE50C3E8}"/>
                </a:ext>
              </a:extLst>
            </p:cNvPr>
            <p:cNvSpPr txBox="1"/>
            <p:nvPr/>
          </p:nvSpPr>
          <p:spPr>
            <a:xfrm>
              <a:off x="843670" y="420465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71BA373-8DDB-42BF-B800-F5B950C7956E}"/>
                </a:ext>
              </a:extLst>
            </p:cNvPr>
            <p:cNvSpPr txBox="1"/>
            <p:nvPr/>
          </p:nvSpPr>
          <p:spPr>
            <a:xfrm>
              <a:off x="843670" y="469797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F093857C-20B6-47EF-9DFB-497D544B2CB8}"/>
                </a:ext>
              </a:extLst>
            </p:cNvPr>
            <p:cNvSpPr txBox="1"/>
            <p:nvPr/>
          </p:nvSpPr>
          <p:spPr>
            <a:xfrm>
              <a:off x="843670" y="519129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D6347A64-E997-4DCD-8001-A207C07E440B}"/>
                </a:ext>
              </a:extLst>
            </p:cNvPr>
            <p:cNvSpPr txBox="1"/>
            <p:nvPr/>
          </p:nvSpPr>
          <p:spPr>
            <a:xfrm>
              <a:off x="843670" y="568461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29679090-8808-478F-9D3C-6ABFF89D5219}"/>
              </a:ext>
            </a:extLst>
          </p:cNvPr>
          <p:cNvGrpSpPr/>
          <p:nvPr/>
        </p:nvGrpSpPr>
        <p:grpSpPr>
          <a:xfrm>
            <a:off x="2344328" y="1244733"/>
            <a:ext cx="481221" cy="4778434"/>
            <a:chOff x="843670" y="1244733"/>
            <a:chExt cx="481221" cy="4778434"/>
          </a:xfrm>
        </p:grpSpPr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C4DDF71A-B2C2-44C6-9FA8-15E7B2DFC572}"/>
                </a:ext>
              </a:extLst>
            </p:cNvPr>
            <p:cNvSpPr txBox="1"/>
            <p:nvPr/>
          </p:nvSpPr>
          <p:spPr>
            <a:xfrm>
              <a:off x="854891" y="124473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EAEC43FA-17B6-421B-8350-F1FEB227DF78}"/>
                </a:ext>
              </a:extLst>
            </p:cNvPr>
            <p:cNvSpPr txBox="1"/>
            <p:nvPr/>
          </p:nvSpPr>
          <p:spPr>
            <a:xfrm>
              <a:off x="843670" y="173805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DF3C3F62-5AA5-4074-9580-0E8ADA8E931B}"/>
                </a:ext>
              </a:extLst>
            </p:cNvPr>
            <p:cNvSpPr txBox="1"/>
            <p:nvPr/>
          </p:nvSpPr>
          <p:spPr>
            <a:xfrm>
              <a:off x="843670" y="223137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46941551-2813-4786-B034-24D06A15CDF8}"/>
                </a:ext>
              </a:extLst>
            </p:cNvPr>
            <p:cNvSpPr txBox="1"/>
            <p:nvPr/>
          </p:nvSpPr>
          <p:spPr>
            <a:xfrm>
              <a:off x="843670" y="272469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9767EDFF-C562-4674-8472-248D44981A1B}"/>
                </a:ext>
              </a:extLst>
            </p:cNvPr>
            <p:cNvSpPr txBox="1"/>
            <p:nvPr/>
          </p:nvSpPr>
          <p:spPr>
            <a:xfrm>
              <a:off x="843670" y="321801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A9F0C2E8-8CAB-4659-850B-54BFB798572A}"/>
                </a:ext>
              </a:extLst>
            </p:cNvPr>
            <p:cNvSpPr txBox="1"/>
            <p:nvPr/>
          </p:nvSpPr>
          <p:spPr>
            <a:xfrm>
              <a:off x="843670" y="371133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72E4BFE6-B0C2-40D2-91BA-04D311A8D82D}"/>
                </a:ext>
              </a:extLst>
            </p:cNvPr>
            <p:cNvSpPr txBox="1"/>
            <p:nvPr/>
          </p:nvSpPr>
          <p:spPr>
            <a:xfrm>
              <a:off x="843670" y="420465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1E136FF4-AF86-4B26-A030-7CEABAC832AC}"/>
                </a:ext>
              </a:extLst>
            </p:cNvPr>
            <p:cNvSpPr txBox="1"/>
            <p:nvPr/>
          </p:nvSpPr>
          <p:spPr>
            <a:xfrm>
              <a:off x="843670" y="469797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1A3C2558-33C7-483C-A318-B5F6CD5EB2F9}"/>
                </a:ext>
              </a:extLst>
            </p:cNvPr>
            <p:cNvSpPr txBox="1"/>
            <p:nvPr/>
          </p:nvSpPr>
          <p:spPr>
            <a:xfrm>
              <a:off x="843670" y="519129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C83D8173-F175-4999-BA9E-CAE27810AD1C}"/>
                </a:ext>
              </a:extLst>
            </p:cNvPr>
            <p:cNvSpPr txBox="1"/>
            <p:nvPr/>
          </p:nvSpPr>
          <p:spPr>
            <a:xfrm>
              <a:off x="843670" y="568461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3DEDCB48-34EB-4238-846A-6C605E6AAD71}"/>
              </a:ext>
            </a:extLst>
          </p:cNvPr>
          <p:cNvGrpSpPr/>
          <p:nvPr/>
        </p:nvGrpSpPr>
        <p:grpSpPr>
          <a:xfrm>
            <a:off x="2833068" y="1244733"/>
            <a:ext cx="481221" cy="4778434"/>
            <a:chOff x="843670" y="1244733"/>
            <a:chExt cx="481221" cy="4778434"/>
          </a:xfrm>
        </p:grpSpPr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73ACFDA9-6A54-4E6E-8ECB-D449C5238F44}"/>
                </a:ext>
              </a:extLst>
            </p:cNvPr>
            <p:cNvSpPr txBox="1"/>
            <p:nvPr/>
          </p:nvSpPr>
          <p:spPr>
            <a:xfrm>
              <a:off x="854891" y="124473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69DBE97C-996B-466E-A9AA-04206713BAD7}"/>
                </a:ext>
              </a:extLst>
            </p:cNvPr>
            <p:cNvSpPr txBox="1"/>
            <p:nvPr/>
          </p:nvSpPr>
          <p:spPr>
            <a:xfrm>
              <a:off x="843670" y="173805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6CA41F28-E99A-43FA-BFF5-19E6A2558053}"/>
                </a:ext>
              </a:extLst>
            </p:cNvPr>
            <p:cNvSpPr txBox="1"/>
            <p:nvPr/>
          </p:nvSpPr>
          <p:spPr>
            <a:xfrm>
              <a:off x="843670" y="223137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95CFFE26-FF27-4B93-A6F7-9C0498A7C4AB}"/>
                </a:ext>
              </a:extLst>
            </p:cNvPr>
            <p:cNvSpPr txBox="1"/>
            <p:nvPr/>
          </p:nvSpPr>
          <p:spPr>
            <a:xfrm>
              <a:off x="843670" y="272469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1D1E4600-311B-4BC8-A9C3-2A778DDD05CD}"/>
                </a:ext>
              </a:extLst>
            </p:cNvPr>
            <p:cNvSpPr txBox="1"/>
            <p:nvPr/>
          </p:nvSpPr>
          <p:spPr>
            <a:xfrm>
              <a:off x="843670" y="321801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4E562097-0709-466A-A270-B4C40A8BC092}"/>
                </a:ext>
              </a:extLst>
            </p:cNvPr>
            <p:cNvSpPr txBox="1"/>
            <p:nvPr/>
          </p:nvSpPr>
          <p:spPr>
            <a:xfrm>
              <a:off x="843670" y="371133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32F10B64-5699-4035-AB80-22A6A6FC0FFC}"/>
                </a:ext>
              </a:extLst>
            </p:cNvPr>
            <p:cNvSpPr txBox="1"/>
            <p:nvPr/>
          </p:nvSpPr>
          <p:spPr>
            <a:xfrm>
              <a:off x="843670" y="420465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609FD492-13AE-4368-BEFA-442247E06BC9}"/>
                </a:ext>
              </a:extLst>
            </p:cNvPr>
            <p:cNvSpPr txBox="1"/>
            <p:nvPr/>
          </p:nvSpPr>
          <p:spPr>
            <a:xfrm>
              <a:off x="843670" y="469797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9CFCDA4C-C3F5-4DA2-B3E9-430E361F87C5}"/>
                </a:ext>
              </a:extLst>
            </p:cNvPr>
            <p:cNvSpPr txBox="1"/>
            <p:nvPr/>
          </p:nvSpPr>
          <p:spPr>
            <a:xfrm>
              <a:off x="843670" y="519129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ADB7948D-8699-4716-BDB3-3A05723AAAF4}"/>
                </a:ext>
              </a:extLst>
            </p:cNvPr>
            <p:cNvSpPr txBox="1"/>
            <p:nvPr/>
          </p:nvSpPr>
          <p:spPr>
            <a:xfrm>
              <a:off x="843670" y="568461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1CC048C8-0B8D-4D4D-A038-A3875E70339F}"/>
              </a:ext>
            </a:extLst>
          </p:cNvPr>
          <p:cNvGrpSpPr/>
          <p:nvPr/>
        </p:nvGrpSpPr>
        <p:grpSpPr>
          <a:xfrm>
            <a:off x="3338038" y="1244733"/>
            <a:ext cx="481221" cy="4778434"/>
            <a:chOff x="843670" y="1244733"/>
            <a:chExt cx="481221" cy="4778434"/>
          </a:xfrm>
        </p:grpSpPr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8AFDA290-55F0-4EA7-8C31-D8FC195C3AB4}"/>
                </a:ext>
              </a:extLst>
            </p:cNvPr>
            <p:cNvSpPr txBox="1"/>
            <p:nvPr/>
          </p:nvSpPr>
          <p:spPr>
            <a:xfrm>
              <a:off x="854891" y="124473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8D7D9B97-F542-4611-BDD7-19B27951CFC2}"/>
                </a:ext>
              </a:extLst>
            </p:cNvPr>
            <p:cNvSpPr txBox="1"/>
            <p:nvPr/>
          </p:nvSpPr>
          <p:spPr>
            <a:xfrm>
              <a:off x="843670" y="173805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25714EBA-7F7C-4BEF-92CF-431763C4C981}"/>
                </a:ext>
              </a:extLst>
            </p:cNvPr>
            <p:cNvSpPr txBox="1"/>
            <p:nvPr/>
          </p:nvSpPr>
          <p:spPr>
            <a:xfrm>
              <a:off x="843670" y="223137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B2E3F371-3E54-40BE-B362-AF023AE14504}"/>
                </a:ext>
              </a:extLst>
            </p:cNvPr>
            <p:cNvSpPr txBox="1"/>
            <p:nvPr/>
          </p:nvSpPr>
          <p:spPr>
            <a:xfrm>
              <a:off x="843670" y="272469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43B999AE-4699-41C3-AB8B-C7D1A3A19358}"/>
                </a:ext>
              </a:extLst>
            </p:cNvPr>
            <p:cNvSpPr txBox="1"/>
            <p:nvPr/>
          </p:nvSpPr>
          <p:spPr>
            <a:xfrm>
              <a:off x="843670" y="321801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10A7E247-9168-44FB-9875-23E2016EB107}"/>
                </a:ext>
              </a:extLst>
            </p:cNvPr>
            <p:cNvSpPr txBox="1"/>
            <p:nvPr/>
          </p:nvSpPr>
          <p:spPr>
            <a:xfrm>
              <a:off x="843670" y="371133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EBD349E5-7062-4B7F-B66B-6F5832FCC474}"/>
                </a:ext>
              </a:extLst>
            </p:cNvPr>
            <p:cNvSpPr txBox="1"/>
            <p:nvPr/>
          </p:nvSpPr>
          <p:spPr>
            <a:xfrm>
              <a:off x="843670" y="420465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CDAA6259-6BE6-47D1-B4B5-C79E5C0CA26F}"/>
                </a:ext>
              </a:extLst>
            </p:cNvPr>
            <p:cNvSpPr txBox="1"/>
            <p:nvPr/>
          </p:nvSpPr>
          <p:spPr>
            <a:xfrm>
              <a:off x="843670" y="469797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A8CCCE9C-9413-4E66-857B-88EE4C4448C3}"/>
                </a:ext>
              </a:extLst>
            </p:cNvPr>
            <p:cNvSpPr txBox="1"/>
            <p:nvPr/>
          </p:nvSpPr>
          <p:spPr>
            <a:xfrm>
              <a:off x="843670" y="519129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CC1A19F7-6D5A-4DE7-BA25-D7A2CB39D155}"/>
                </a:ext>
              </a:extLst>
            </p:cNvPr>
            <p:cNvSpPr txBox="1"/>
            <p:nvPr/>
          </p:nvSpPr>
          <p:spPr>
            <a:xfrm>
              <a:off x="843670" y="568461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916292AC-34F4-4CBA-AA46-1CBF7EFC198D}"/>
              </a:ext>
            </a:extLst>
          </p:cNvPr>
          <p:cNvGrpSpPr/>
          <p:nvPr/>
        </p:nvGrpSpPr>
        <p:grpSpPr>
          <a:xfrm>
            <a:off x="3826778" y="1244733"/>
            <a:ext cx="481221" cy="4778434"/>
            <a:chOff x="843670" y="1244733"/>
            <a:chExt cx="481221" cy="4778434"/>
          </a:xfrm>
        </p:grpSpPr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4A6E8738-D05F-4613-9DD4-A69891AD231E}"/>
                </a:ext>
              </a:extLst>
            </p:cNvPr>
            <p:cNvSpPr txBox="1"/>
            <p:nvPr/>
          </p:nvSpPr>
          <p:spPr>
            <a:xfrm>
              <a:off x="854891" y="124473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C1C89BEC-CBE2-4051-B42A-4F93E46DEAA5}"/>
                </a:ext>
              </a:extLst>
            </p:cNvPr>
            <p:cNvSpPr txBox="1"/>
            <p:nvPr/>
          </p:nvSpPr>
          <p:spPr>
            <a:xfrm>
              <a:off x="843670" y="173805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EB495743-C6F1-4C99-A0E5-2A8BF1BF3952}"/>
                </a:ext>
              </a:extLst>
            </p:cNvPr>
            <p:cNvSpPr txBox="1"/>
            <p:nvPr/>
          </p:nvSpPr>
          <p:spPr>
            <a:xfrm>
              <a:off x="843670" y="223137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C66CACCB-BF38-4FB9-B0AB-3BB81C9FC13A}"/>
                </a:ext>
              </a:extLst>
            </p:cNvPr>
            <p:cNvSpPr txBox="1"/>
            <p:nvPr/>
          </p:nvSpPr>
          <p:spPr>
            <a:xfrm>
              <a:off x="843670" y="272469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7148215C-C109-4BF5-BB7E-DD9D30A0B8DA}"/>
                </a:ext>
              </a:extLst>
            </p:cNvPr>
            <p:cNvSpPr txBox="1"/>
            <p:nvPr/>
          </p:nvSpPr>
          <p:spPr>
            <a:xfrm>
              <a:off x="843670" y="321801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3A7A0A0C-8A22-445B-836B-7DA7B55B7C62}"/>
                </a:ext>
              </a:extLst>
            </p:cNvPr>
            <p:cNvSpPr txBox="1"/>
            <p:nvPr/>
          </p:nvSpPr>
          <p:spPr>
            <a:xfrm>
              <a:off x="843670" y="371133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43B9EEFB-DCD8-4271-B876-3E68F340D218}"/>
                </a:ext>
              </a:extLst>
            </p:cNvPr>
            <p:cNvSpPr txBox="1"/>
            <p:nvPr/>
          </p:nvSpPr>
          <p:spPr>
            <a:xfrm>
              <a:off x="843670" y="420465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ABA39653-F46E-4471-853E-9DE59F1ADCE5}"/>
                </a:ext>
              </a:extLst>
            </p:cNvPr>
            <p:cNvSpPr txBox="1"/>
            <p:nvPr/>
          </p:nvSpPr>
          <p:spPr>
            <a:xfrm>
              <a:off x="843670" y="469797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764F472D-6289-4593-BF29-C01AF3BCC71A}"/>
                </a:ext>
              </a:extLst>
            </p:cNvPr>
            <p:cNvSpPr txBox="1"/>
            <p:nvPr/>
          </p:nvSpPr>
          <p:spPr>
            <a:xfrm>
              <a:off x="843670" y="519129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804B688D-13DC-4438-9A52-D2CB4FF9FF95}"/>
                </a:ext>
              </a:extLst>
            </p:cNvPr>
            <p:cNvSpPr txBox="1"/>
            <p:nvPr/>
          </p:nvSpPr>
          <p:spPr>
            <a:xfrm>
              <a:off x="843670" y="568461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BD3F950A-6D61-4711-B27D-5024F5584C5B}"/>
              </a:ext>
            </a:extLst>
          </p:cNvPr>
          <p:cNvGrpSpPr/>
          <p:nvPr/>
        </p:nvGrpSpPr>
        <p:grpSpPr>
          <a:xfrm>
            <a:off x="4331748" y="1244733"/>
            <a:ext cx="481221" cy="4778434"/>
            <a:chOff x="843670" y="1244733"/>
            <a:chExt cx="481221" cy="4778434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1FC86049-991D-4860-8132-62F1FA37A1FE}"/>
                </a:ext>
              </a:extLst>
            </p:cNvPr>
            <p:cNvSpPr txBox="1"/>
            <p:nvPr/>
          </p:nvSpPr>
          <p:spPr>
            <a:xfrm>
              <a:off x="854891" y="124473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9A0A4E33-F038-4DE0-A21B-7BDF1EF5883E}"/>
                </a:ext>
              </a:extLst>
            </p:cNvPr>
            <p:cNvSpPr txBox="1"/>
            <p:nvPr/>
          </p:nvSpPr>
          <p:spPr>
            <a:xfrm>
              <a:off x="843670" y="173805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ED77EDEE-7BAB-4A8D-BFCF-66D007B0963F}"/>
                </a:ext>
              </a:extLst>
            </p:cNvPr>
            <p:cNvSpPr txBox="1"/>
            <p:nvPr/>
          </p:nvSpPr>
          <p:spPr>
            <a:xfrm>
              <a:off x="843670" y="223137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5B8FDA47-6A6A-4204-AB03-E57102E65781}"/>
                </a:ext>
              </a:extLst>
            </p:cNvPr>
            <p:cNvSpPr txBox="1"/>
            <p:nvPr/>
          </p:nvSpPr>
          <p:spPr>
            <a:xfrm>
              <a:off x="843670" y="272469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522B83A6-20D9-493C-A6BF-D4B690AA1DA5}"/>
                </a:ext>
              </a:extLst>
            </p:cNvPr>
            <p:cNvSpPr txBox="1"/>
            <p:nvPr/>
          </p:nvSpPr>
          <p:spPr>
            <a:xfrm>
              <a:off x="843670" y="321801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BBA85314-66CC-4E7C-A960-75337A8691C6}"/>
                </a:ext>
              </a:extLst>
            </p:cNvPr>
            <p:cNvSpPr txBox="1"/>
            <p:nvPr/>
          </p:nvSpPr>
          <p:spPr>
            <a:xfrm>
              <a:off x="843670" y="371133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67D0B041-4A85-4BEA-B7CA-35C540711B54}"/>
                </a:ext>
              </a:extLst>
            </p:cNvPr>
            <p:cNvSpPr txBox="1"/>
            <p:nvPr/>
          </p:nvSpPr>
          <p:spPr>
            <a:xfrm>
              <a:off x="843670" y="420465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3C5CBE0D-95E1-46F5-8086-A64463A9831A}"/>
                </a:ext>
              </a:extLst>
            </p:cNvPr>
            <p:cNvSpPr txBox="1"/>
            <p:nvPr/>
          </p:nvSpPr>
          <p:spPr>
            <a:xfrm>
              <a:off x="843670" y="469797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84CD0663-0644-4ABD-A309-CFDA4E006BEC}"/>
                </a:ext>
              </a:extLst>
            </p:cNvPr>
            <p:cNvSpPr txBox="1"/>
            <p:nvPr/>
          </p:nvSpPr>
          <p:spPr>
            <a:xfrm>
              <a:off x="843670" y="519129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B430B45E-2E19-4EFA-8EE3-94E68AFDC5B8}"/>
                </a:ext>
              </a:extLst>
            </p:cNvPr>
            <p:cNvSpPr txBox="1"/>
            <p:nvPr/>
          </p:nvSpPr>
          <p:spPr>
            <a:xfrm>
              <a:off x="843670" y="568461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4BE41DA4-EC5F-4C09-BCF0-12189C1F8044}"/>
              </a:ext>
            </a:extLst>
          </p:cNvPr>
          <p:cNvGrpSpPr/>
          <p:nvPr/>
        </p:nvGrpSpPr>
        <p:grpSpPr>
          <a:xfrm>
            <a:off x="4824436" y="1244733"/>
            <a:ext cx="481221" cy="4778434"/>
            <a:chOff x="843670" y="1244733"/>
            <a:chExt cx="481221" cy="4778434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4EC664F4-5D68-4E46-B369-EC960AF20DDA}"/>
                </a:ext>
              </a:extLst>
            </p:cNvPr>
            <p:cNvSpPr txBox="1"/>
            <p:nvPr/>
          </p:nvSpPr>
          <p:spPr>
            <a:xfrm>
              <a:off x="854891" y="124473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044509A1-480C-44E0-B460-BB88CB8F6035}"/>
                </a:ext>
              </a:extLst>
            </p:cNvPr>
            <p:cNvSpPr txBox="1"/>
            <p:nvPr/>
          </p:nvSpPr>
          <p:spPr>
            <a:xfrm>
              <a:off x="843670" y="173805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7BB23EB1-176F-42EB-B6FF-338FD4151EF0}"/>
                </a:ext>
              </a:extLst>
            </p:cNvPr>
            <p:cNvSpPr txBox="1"/>
            <p:nvPr/>
          </p:nvSpPr>
          <p:spPr>
            <a:xfrm>
              <a:off x="843670" y="223137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AEE71E43-D4C3-412F-801E-E5F70493EC6E}"/>
                </a:ext>
              </a:extLst>
            </p:cNvPr>
            <p:cNvSpPr txBox="1"/>
            <p:nvPr/>
          </p:nvSpPr>
          <p:spPr>
            <a:xfrm>
              <a:off x="843670" y="272469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13D582D8-7533-4C14-963E-39FC173F3DE4}"/>
                </a:ext>
              </a:extLst>
            </p:cNvPr>
            <p:cNvSpPr txBox="1"/>
            <p:nvPr/>
          </p:nvSpPr>
          <p:spPr>
            <a:xfrm>
              <a:off x="843670" y="321801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DF3D2B05-D811-4925-96D3-AF1A1899A259}"/>
                </a:ext>
              </a:extLst>
            </p:cNvPr>
            <p:cNvSpPr txBox="1"/>
            <p:nvPr/>
          </p:nvSpPr>
          <p:spPr>
            <a:xfrm>
              <a:off x="843670" y="371133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0D2E1F9-3BD3-416A-967E-E1103FE0EC0D}"/>
                </a:ext>
              </a:extLst>
            </p:cNvPr>
            <p:cNvSpPr txBox="1"/>
            <p:nvPr/>
          </p:nvSpPr>
          <p:spPr>
            <a:xfrm>
              <a:off x="843670" y="420465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0EA04C49-D60B-49E4-9E05-5362046886F3}"/>
                </a:ext>
              </a:extLst>
            </p:cNvPr>
            <p:cNvSpPr txBox="1"/>
            <p:nvPr/>
          </p:nvSpPr>
          <p:spPr>
            <a:xfrm>
              <a:off x="843670" y="469797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2F26CD7F-F9E0-4F75-A583-9789CF719117}"/>
                </a:ext>
              </a:extLst>
            </p:cNvPr>
            <p:cNvSpPr txBox="1"/>
            <p:nvPr/>
          </p:nvSpPr>
          <p:spPr>
            <a:xfrm>
              <a:off x="843670" y="519129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BC6128F3-ED64-48C1-85D8-8CB3FCE9DD9A}"/>
                </a:ext>
              </a:extLst>
            </p:cNvPr>
            <p:cNvSpPr txBox="1"/>
            <p:nvPr/>
          </p:nvSpPr>
          <p:spPr>
            <a:xfrm>
              <a:off x="843670" y="568461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87DE7755-E3EC-4BB8-AC38-25C8905623B9}"/>
              </a:ext>
            </a:extLst>
          </p:cNvPr>
          <p:cNvGrpSpPr/>
          <p:nvPr/>
        </p:nvGrpSpPr>
        <p:grpSpPr>
          <a:xfrm>
            <a:off x="5329406" y="1244733"/>
            <a:ext cx="481221" cy="4778434"/>
            <a:chOff x="843670" y="1244733"/>
            <a:chExt cx="481221" cy="4778434"/>
          </a:xfrm>
        </p:grpSpPr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B5667CAF-5ECE-4A9A-A9F7-06DD56466116}"/>
                </a:ext>
              </a:extLst>
            </p:cNvPr>
            <p:cNvSpPr txBox="1"/>
            <p:nvPr/>
          </p:nvSpPr>
          <p:spPr>
            <a:xfrm>
              <a:off x="854891" y="124473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983FFD56-B75C-4E8E-A120-66A74CFC9EED}"/>
                </a:ext>
              </a:extLst>
            </p:cNvPr>
            <p:cNvSpPr txBox="1"/>
            <p:nvPr/>
          </p:nvSpPr>
          <p:spPr>
            <a:xfrm>
              <a:off x="843670" y="173805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GB" sz="1600" dirty="0">
                  <a:solidFill>
                    <a:srgbClr val="585858"/>
                  </a:solidFill>
                </a:rPr>
                <a:t>0.1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F4F3FB12-C7D0-41D3-A0D7-BA1E39E72EB8}"/>
                </a:ext>
              </a:extLst>
            </p:cNvPr>
            <p:cNvSpPr txBox="1"/>
            <p:nvPr/>
          </p:nvSpPr>
          <p:spPr>
            <a:xfrm>
              <a:off x="843670" y="223137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F92A637D-62EE-4ABF-A513-70AD66943E77}"/>
                </a:ext>
              </a:extLst>
            </p:cNvPr>
            <p:cNvSpPr txBox="1"/>
            <p:nvPr/>
          </p:nvSpPr>
          <p:spPr>
            <a:xfrm>
              <a:off x="843670" y="272469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09E3D9D3-D1FD-44B5-8829-861AAE21BD0C}"/>
                </a:ext>
              </a:extLst>
            </p:cNvPr>
            <p:cNvSpPr txBox="1"/>
            <p:nvPr/>
          </p:nvSpPr>
          <p:spPr>
            <a:xfrm>
              <a:off x="843670" y="321801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1F35A0CD-8FE2-40E5-B5E9-0B72EFE3A80C}"/>
                </a:ext>
              </a:extLst>
            </p:cNvPr>
            <p:cNvSpPr txBox="1"/>
            <p:nvPr/>
          </p:nvSpPr>
          <p:spPr>
            <a:xfrm>
              <a:off x="843670" y="371133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B9054553-87A9-434D-8AD4-F65481F0EB6A}"/>
                </a:ext>
              </a:extLst>
            </p:cNvPr>
            <p:cNvSpPr txBox="1"/>
            <p:nvPr/>
          </p:nvSpPr>
          <p:spPr>
            <a:xfrm>
              <a:off x="843670" y="420465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1FD2B65C-839D-403D-93A4-C429EDB7C841}"/>
                </a:ext>
              </a:extLst>
            </p:cNvPr>
            <p:cNvSpPr txBox="1"/>
            <p:nvPr/>
          </p:nvSpPr>
          <p:spPr>
            <a:xfrm>
              <a:off x="843670" y="469797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46D6C287-86F1-4348-9AFB-8DB8CB207BA9}"/>
                </a:ext>
              </a:extLst>
            </p:cNvPr>
            <p:cNvSpPr txBox="1"/>
            <p:nvPr/>
          </p:nvSpPr>
          <p:spPr>
            <a:xfrm>
              <a:off x="843670" y="519129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D8A6221D-192C-44F6-B1D8-919B127025E0}"/>
                </a:ext>
              </a:extLst>
            </p:cNvPr>
            <p:cNvSpPr txBox="1"/>
            <p:nvPr/>
          </p:nvSpPr>
          <p:spPr>
            <a:xfrm>
              <a:off x="843670" y="568461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609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1, Learning Outcome 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3943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describe and write decimals numbers with tenths in different ways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050792"/>
              </p:ext>
            </p:extLst>
          </p:nvPr>
        </p:nvGraphicFramePr>
        <p:xfrm>
          <a:off x="594008" y="1535029"/>
          <a:ext cx="10712127" cy="3638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explain that decimal numbers with tenths can be composed multiplicatively</a:t>
                      </a:r>
                      <a:endParaRPr lang="en-GB" sz="2000" b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use their knowledge to calculate with decimal numbers within and across one whole</a:t>
                      </a:r>
                      <a:endParaRPr lang="en-GB" sz="2000" b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use their knowledge to calculate with decimal numbers using mental methods</a:t>
                      </a:r>
                      <a:endParaRPr lang="en-GB" sz="2000" b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use their knowledge to calculate with decimal numbers using column addition and subtraction</a:t>
                      </a:r>
                      <a:endParaRPr lang="en-GB" sz="2000" b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use representations to round a decimal number with tenths to the nearest whole number </a:t>
                      </a:r>
                      <a:endParaRPr lang="en-GB" sz="2000" b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Pupils identify hundredths as part of a whole 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530470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7" y="5757446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6" y="5706614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41318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1, Learning Outcome 4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9224A1-18A6-41E2-BD72-F3899C4A551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1.23 Composition and calculation: tenths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240083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3:6-3:9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369394-7248-480A-8972-3BBB2081D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3:7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77ED0C4-F488-46FA-80D2-54598C5418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377766"/>
              </p:ext>
            </p:extLst>
          </p:nvPr>
        </p:nvGraphicFramePr>
        <p:xfrm>
          <a:off x="2474530" y="1964335"/>
          <a:ext cx="7614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8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130389072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1,000s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0.1s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348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73631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0C38FA52-1A34-459D-97F5-1CF0C904CF89}"/>
              </a:ext>
            </a:extLst>
          </p:cNvPr>
          <p:cNvGrpSpPr/>
          <p:nvPr/>
        </p:nvGrpSpPr>
        <p:grpSpPr>
          <a:xfrm>
            <a:off x="4583675" y="2708244"/>
            <a:ext cx="4918560" cy="461665"/>
            <a:chOff x="2874145" y="3524909"/>
            <a:chExt cx="4918560" cy="4616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BC2052-9567-4A7C-BE6A-37CFA8A5975A}"/>
                </a:ext>
              </a:extLst>
            </p:cNvPr>
            <p:cNvSpPr txBox="1"/>
            <p:nvPr/>
          </p:nvSpPr>
          <p:spPr bwMode="auto">
            <a:xfrm>
              <a:off x="2874145" y="3524909"/>
              <a:ext cx="3513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68FF74-8DDA-43A3-9EAB-4EEE384BC6B6}"/>
                </a:ext>
              </a:extLst>
            </p:cNvPr>
            <p:cNvSpPr txBox="1"/>
            <p:nvPr/>
          </p:nvSpPr>
          <p:spPr bwMode="auto">
            <a:xfrm>
              <a:off x="4396321" y="3524909"/>
              <a:ext cx="3513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E5456A-720E-4C9F-9E18-490B6DF8924B}"/>
                </a:ext>
              </a:extLst>
            </p:cNvPr>
            <p:cNvSpPr txBox="1"/>
            <p:nvPr/>
          </p:nvSpPr>
          <p:spPr bwMode="auto">
            <a:xfrm>
              <a:off x="5919685" y="3524909"/>
              <a:ext cx="3513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7C9FAA-9FA7-41D5-99A4-42A403EA031E}"/>
                </a:ext>
              </a:extLst>
            </p:cNvPr>
            <p:cNvSpPr txBox="1"/>
            <p:nvPr/>
          </p:nvSpPr>
          <p:spPr bwMode="auto">
            <a:xfrm>
              <a:off x="7441345" y="3524909"/>
              <a:ext cx="3513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7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E33C159-DD94-45E1-913E-5FFC49B1C065}"/>
              </a:ext>
            </a:extLst>
          </p:cNvPr>
          <p:cNvSpPr txBox="1"/>
          <p:nvPr/>
        </p:nvSpPr>
        <p:spPr bwMode="auto">
          <a:xfrm>
            <a:off x="7940103" y="3386808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203.7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9A1EA2-065B-4664-A6D4-C9EDE74A1727}"/>
              </a:ext>
            </a:extLst>
          </p:cNvPr>
          <p:cNvSpPr txBox="1"/>
          <p:nvPr/>
        </p:nvSpPr>
        <p:spPr bwMode="auto">
          <a:xfrm>
            <a:off x="7773389" y="3386808"/>
            <a:ext cx="10855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4251.7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D6C834-1E89-44C2-9DBD-E39C5EB1A585}"/>
              </a:ext>
            </a:extLst>
          </p:cNvPr>
          <p:cNvGrpSpPr/>
          <p:nvPr/>
        </p:nvGrpSpPr>
        <p:grpSpPr>
          <a:xfrm>
            <a:off x="3071614" y="2708244"/>
            <a:ext cx="6441401" cy="461665"/>
            <a:chOff x="1362084" y="2140682"/>
            <a:chExt cx="6441401" cy="4616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5BD4FAC-5386-4547-AA34-77EC6B30F89F}"/>
                </a:ext>
              </a:extLst>
            </p:cNvPr>
            <p:cNvSpPr txBox="1"/>
            <p:nvPr/>
          </p:nvSpPr>
          <p:spPr bwMode="auto">
            <a:xfrm>
              <a:off x="1362084" y="2140682"/>
              <a:ext cx="3513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FA814E-38E9-4F9F-A0FB-0FC081CB4317}"/>
                </a:ext>
              </a:extLst>
            </p:cNvPr>
            <p:cNvSpPr txBox="1"/>
            <p:nvPr/>
          </p:nvSpPr>
          <p:spPr bwMode="auto">
            <a:xfrm>
              <a:off x="2884925" y="2140682"/>
              <a:ext cx="3513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F870D9E-D152-4D74-8C79-9CA9B5756DD3}"/>
                </a:ext>
              </a:extLst>
            </p:cNvPr>
            <p:cNvSpPr txBox="1"/>
            <p:nvPr/>
          </p:nvSpPr>
          <p:spPr bwMode="auto">
            <a:xfrm>
              <a:off x="4407101" y="2140682"/>
              <a:ext cx="3513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8270312-C5AF-401E-91B6-D414B294AC7B}"/>
                </a:ext>
              </a:extLst>
            </p:cNvPr>
            <p:cNvSpPr txBox="1"/>
            <p:nvPr/>
          </p:nvSpPr>
          <p:spPr bwMode="auto">
            <a:xfrm>
              <a:off x="5930465" y="2140682"/>
              <a:ext cx="3513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128227C-B0B9-4CD0-B725-AA4EF4D20433}"/>
                </a:ext>
              </a:extLst>
            </p:cNvPr>
            <p:cNvSpPr txBox="1"/>
            <p:nvPr/>
          </p:nvSpPr>
          <p:spPr bwMode="auto">
            <a:xfrm>
              <a:off x="7452125" y="2140682"/>
              <a:ext cx="3513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7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F15DD1F-6114-4A54-8B53-5614C1CAA4E1}"/>
              </a:ext>
            </a:extLst>
          </p:cNvPr>
          <p:cNvSpPr txBox="1"/>
          <p:nvPr/>
        </p:nvSpPr>
        <p:spPr bwMode="auto">
          <a:xfrm>
            <a:off x="2563750" y="4205778"/>
            <a:ext cx="7435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This is two hundred and three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and seven tenths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.</a:t>
            </a:r>
            <a:b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We can also say two hundred and three-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point-seven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082009-F442-42C8-9709-303FC989C88D}"/>
              </a:ext>
            </a:extLst>
          </p:cNvPr>
          <p:cNvSpPr txBox="1"/>
          <p:nvPr/>
        </p:nvSpPr>
        <p:spPr bwMode="auto">
          <a:xfrm>
            <a:off x="2800514" y="4205778"/>
            <a:ext cx="69620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This is four thousand two hundred and fifty-one</a:t>
            </a:r>
            <a:b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and seven tenths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. We can also say four thousand</a:t>
            </a:r>
            <a:b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two hundred and fifty-one-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point-seven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609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26" grpId="0"/>
      <p:bldP spid="26" grpId="1"/>
      <p:bldP spid="2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369394-7248-480A-8972-3BBB2081D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3:9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565CF8E-D9F9-4CF5-8EA1-28A863853D71}"/>
              </a:ext>
            </a:extLst>
          </p:cNvPr>
          <p:cNvGraphicFramePr>
            <a:graphicFrameLocks noGrp="1"/>
          </p:cNvGraphicFramePr>
          <p:nvPr/>
        </p:nvGraphicFramePr>
        <p:xfrm>
          <a:off x="2289000" y="2361600"/>
          <a:ext cx="7614000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800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130389072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1,000s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0.1s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3485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73631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CF88A394-2978-4E89-A341-57892526C066}"/>
              </a:ext>
            </a:extLst>
          </p:cNvPr>
          <p:cNvGrpSpPr/>
          <p:nvPr/>
        </p:nvGrpSpPr>
        <p:grpSpPr>
          <a:xfrm>
            <a:off x="8608010" y="3330702"/>
            <a:ext cx="1048288" cy="448908"/>
            <a:chOff x="8653541" y="1417233"/>
            <a:chExt cx="1048288" cy="4489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00085EF-22C6-4AF2-AADA-DD2849014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3541" y="1417233"/>
              <a:ext cx="448908" cy="44890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5D5EAE-E0D3-4B91-99F5-289E6E421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921" y="1417233"/>
              <a:ext cx="448908" cy="448908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1B7F88E-F528-47A5-BF39-4667E525E116}"/>
              </a:ext>
            </a:extLst>
          </p:cNvPr>
          <p:cNvGrpSpPr/>
          <p:nvPr/>
        </p:nvGrpSpPr>
        <p:grpSpPr>
          <a:xfrm>
            <a:off x="5571856" y="3098122"/>
            <a:ext cx="1048288" cy="914071"/>
            <a:chOff x="8653541" y="1417233"/>
            <a:chExt cx="1048288" cy="9140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FF4EB26-80BD-4B42-9483-C069F2358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3541" y="1417233"/>
              <a:ext cx="448908" cy="44890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3C7B35D-C037-4444-9039-9DBBDFCF9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3231" y="1882396"/>
              <a:ext cx="448908" cy="44890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2EB5B40-1CEE-419C-A6F2-8EC201D25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921" y="1417233"/>
              <a:ext cx="448908" cy="44890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F960026-DB47-4712-9969-9FC365859161}"/>
              </a:ext>
            </a:extLst>
          </p:cNvPr>
          <p:cNvSpPr txBox="1"/>
          <p:nvPr/>
        </p:nvSpPr>
        <p:spPr bwMode="auto">
          <a:xfrm>
            <a:off x="7921286" y="4261112"/>
            <a:ext cx="752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30.2</a:t>
            </a:r>
          </a:p>
        </p:txBody>
      </p:sp>
    </p:spTree>
    <p:extLst>
      <p:ext uri="{BB962C8B-B14F-4D97-AF65-F5344CB8AC3E}">
        <p14:creationId xmlns:p14="http://schemas.microsoft.com/office/powerpoint/2010/main" val="125681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F10E48-86DF-4B69-BB23-C3D6004583DA}"/>
              </a:ext>
            </a:extLst>
          </p:cNvPr>
          <p:cNvSpPr/>
          <p:nvPr/>
        </p:nvSpPr>
        <p:spPr bwMode="auto">
          <a:xfrm>
            <a:off x="4451166" y="5499100"/>
            <a:ext cx="2771775" cy="2945022"/>
          </a:xfrm>
          <a:prstGeom prst="rect">
            <a:avLst/>
          </a:prstGeom>
          <a:solidFill>
            <a:srgbClr val="7ECCE7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A81C4C-76E0-444E-8DE8-AAB0DB5FD6BA}"/>
              </a:ext>
            </a:extLst>
          </p:cNvPr>
          <p:cNvSpPr/>
          <p:nvPr/>
        </p:nvSpPr>
        <p:spPr bwMode="auto">
          <a:xfrm>
            <a:off x="4451165" y="5497722"/>
            <a:ext cx="2771775" cy="13602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369394-7248-480A-8972-3BBB2081D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3:9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040777-D42F-4A5A-B910-555801517D4C}"/>
              </a:ext>
            </a:extLst>
          </p:cNvPr>
          <p:cNvSpPr txBox="1"/>
          <p:nvPr/>
        </p:nvSpPr>
        <p:spPr bwMode="auto">
          <a:xfrm>
            <a:off x="5177580" y="5659901"/>
            <a:ext cx="13187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1.6 litres</a:t>
            </a:r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2FE6AF9-B105-43C2-9C15-FC2BE5009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65" y="1360278"/>
            <a:ext cx="4249670" cy="413744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366827B-8DDC-4CA9-BEDC-FE39501B2B12}"/>
              </a:ext>
            </a:extLst>
          </p:cNvPr>
          <p:cNvSpPr/>
          <p:nvPr/>
        </p:nvSpPr>
        <p:spPr>
          <a:xfrm>
            <a:off x="4690213" y="6487840"/>
            <a:ext cx="281157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Myriad Pro" charset="0"/>
              </a:rPr>
              <a:t>Autumn 2018 pilot</a:t>
            </a:r>
          </a:p>
        </p:txBody>
      </p:sp>
    </p:spTree>
    <p:extLst>
      <p:ext uri="{BB962C8B-B14F-4D97-AF65-F5344CB8AC3E}">
        <p14:creationId xmlns:p14="http://schemas.microsoft.com/office/powerpoint/2010/main" val="385616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1.38889E-6 -0.42963 " pathEditMode="relative" rAng="0" ptsTypes="AA">
                                      <p:cBhvr>
                                        <p:cTn id="1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6" grpId="0" animBg="1"/>
      <p:bldP spid="11" grpId="0"/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369394-7248-480A-8972-3BBB2081D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3:9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87092E-4CAE-45FF-B6C2-8504D90E5321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1397000"/>
          <a:ext cx="6096000" cy="46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6550173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55155994"/>
                    </a:ext>
                  </a:extLst>
                </a:gridCol>
              </a:tblGrid>
              <a:tr h="93600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138068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F08766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50896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733823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F08766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7922158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1,056.9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890281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BD66B154-ACBD-44AF-9984-6D56144E7C12}"/>
              </a:ext>
            </a:extLst>
          </p:cNvPr>
          <p:cNvGrpSpPr/>
          <p:nvPr/>
        </p:nvGrpSpPr>
        <p:grpSpPr>
          <a:xfrm>
            <a:off x="4354634" y="1485894"/>
            <a:ext cx="434735" cy="748447"/>
            <a:chOff x="182966" y="668100"/>
            <a:chExt cx="434735" cy="74844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0954D9C-3E9B-4187-8026-E536B8ED1906}"/>
                </a:ext>
              </a:extLst>
            </p:cNvPr>
            <p:cNvSpPr txBox="1"/>
            <p:nvPr/>
          </p:nvSpPr>
          <p:spPr bwMode="auto">
            <a:xfrm>
              <a:off x="245483" y="668100"/>
              <a:ext cx="309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dirty="0">
                  <a:latin typeface="Myriad Pro Semibold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D7F006-6BF0-41C5-A17C-A5F25984330F}"/>
                </a:ext>
              </a:extLst>
            </p:cNvPr>
            <p:cNvSpPr txBox="1"/>
            <p:nvPr/>
          </p:nvSpPr>
          <p:spPr bwMode="auto">
            <a:xfrm>
              <a:off x="182966" y="1047215"/>
              <a:ext cx="4347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dirty="0"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B29E557-259C-4459-B647-857E97F64C4C}"/>
                </a:ext>
              </a:extLst>
            </p:cNvPr>
            <p:cNvCxnSpPr/>
            <p:nvPr/>
          </p:nvCxnSpPr>
          <p:spPr bwMode="auto">
            <a:xfrm>
              <a:off x="256333" y="1053565"/>
              <a:ext cx="288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B7177B9-6441-4083-81F5-DE7F60300B2B}"/>
              </a:ext>
            </a:extLst>
          </p:cNvPr>
          <p:cNvGrpSpPr/>
          <p:nvPr/>
        </p:nvGrpSpPr>
        <p:grpSpPr>
          <a:xfrm>
            <a:off x="4064130" y="4301720"/>
            <a:ext cx="1015740" cy="748447"/>
            <a:chOff x="2371115" y="4301719"/>
            <a:chExt cx="1015740" cy="74844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C45137-4AFC-4F20-9A09-57B5B9726801}"/>
                </a:ext>
              </a:extLst>
            </p:cNvPr>
            <p:cNvSpPr txBox="1"/>
            <p:nvPr/>
          </p:nvSpPr>
          <p:spPr bwMode="auto">
            <a:xfrm>
              <a:off x="2371115" y="4445111"/>
              <a:ext cx="6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302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A9C7C32-3538-47DA-97D3-5BB25685F6AA}"/>
                </a:ext>
              </a:extLst>
            </p:cNvPr>
            <p:cNvGrpSpPr/>
            <p:nvPr/>
          </p:nvGrpSpPr>
          <p:grpSpPr>
            <a:xfrm>
              <a:off x="2952120" y="4301719"/>
              <a:ext cx="434735" cy="748447"/>
              <a:chOff x="701058" y="668100"/>
              <a:chExt cx="434735" cy="748447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E1CFA7-9FF9-430C-B5A3-D5AEE57CDDEA}"/>
                  </a:ext>
                </a:extLst>
              </p:cNvPr>
              <p:cNvSpPr txBox="1"/>
              <p:nvPr/>
            </p:nvSpPr>
            <p:spPr bwMode="auto">
              <a:xfrm>
                <a:off x="763575" y="668100"/>
                <a:ext cx="3097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dirty="0">
                    <a:latin typeface="Myriad Pro Semibold" charset="0"/>
                    <a:ea typeface="Myriad Pro Semibold" charset="0"/>
                    <a:cs typeface="Myriad Pro Semibold" charset="0"/>
                  </a:rPr>
                  <a:t>4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DC22E8-AD9D-4E1E-AD2C-4F83D805C09C}"/>
                  </a:ext>
                </a:extLst>
              </p:cNvPr>
              <p:cNvSpPr txBox="1"/>
              <p:nvPr/>
            </p:nvSpPr>
            <p:spPr bwMode="auto">
              <a:xfrm>
                <a:off x="701058" y="1047215"/>
                <a:ext cx="43473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dirty="0">
                    <a:latin typeface="Myriad Pro Semibold" charset="0"/>
                    <a:ea typeface="Myriad Pro Semibold" charset="0"/>
                    <a:cs typeface="Myriad Pro Semibold" charset="0"/>
                  </a:rPr>
                  <a:t>10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728C225-A006-46FB-AAEB-68E4F0C86B54}"/>
                  </a:ext>
                </a:extLst>
              </p:cNvPr>
              <p:cNvCxnSpPr/>
              <p:nvPr/>
            </p:nvCxnSpPr>
            <p:spPr bwMode="auto">
              <a:xfrm>
                <a:off x="774425" y="1053565"/>
                <a:ext cx="288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882BBB-3299-4C76-A4E6-81BCDDD7ADB0}"/>
              </a:ext>
            </a:extLst>
          </p:cNvPr>
          <p:cNvGrpSpPr/>
          <p:nvPr/>
        </p:nvGrpSpPr>
        <p:grpSpPr>
          <a:xfrm>
            <a:off x="4354634" y="2430229"/>
            <a:ext cx="434735" cy="748447"/>
            <a:chOff x="1219150" y="668100"/>
            <a:chExt cx="434735" cy="7484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FD4794-E80E-4AD4-B744-87DCAB190F5F}"/>
                </a:ext>
              </a:extLst>
            </p:cNvPr>
            <p:cNvSpPr txBox="1"/>
            <p:nvPr/>
          </p:nvSpPr>
          <p:spPr bwMode="auto">
            <a:xfrm>
              <a:off x="1281667" y="668100"/>
              <a:ext cx="309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dirty="0">
                  <a:latin typeface="Myriad Pro Semibold" charset="0"/>
                  <a:ea typeface="Myriad Pro Semibold" charset="0"/>
                  <a:cs typeface="Myriad Pro Semibold" charset="0"/>
                </a:rPr>
                <a:t>7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9844CA3-F387-4B1C-A8D3-43D1DBDA43A2}"/>
                </a:ext>
              </a:extLst>
            </p:cNvPr>
            <p:cNvSpPr txBox="1"/>
            <p:nvPr/>
          </p:nvSpPr>
          <p:spPr bwMode="auto">
            <a:xfrm>
              <a:off x="1219150" y="1047215"/>
              <a:ext cx="4347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dirty="0"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5176FD0-637F-4882-AD5A-9691D43DC293}"/>
                </a:ext>
              </a:extLst>
            </p:cNvPr>
            <p:cNvCxnSpPr/>
            <p:nvPr/>
          </p:nvCxnSpPr>
          <p:spPr bwMode="auto">
            <a:xfrm>
              <a:off x="1292517" y="1053565"/>
              <a:ext cx="288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FE4643C-E89A-4590-A772-98803D159BFE}"/>
              </a:ext>
            </a:extLst>
          </p:cNvPr>
          <p:cNvGrpSpPr/>
          <p:nvPr/>
        </p:nvGrpSpPr>
        <p:grpSpPr>
          <a:xfrm>
            <a:off x="3917121" y="5230829"/>
            <a:ext cx="1245617" cy="748447"/>
            <a:chOff x="2558100" y="5230828"/>
            <a:chExt cx="1245617" cy="74844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B37F5F-F97D-4361-930D-D0CBAD6077A5}"/>
                </a:ext>
              </a:extLst>
            </p:cNvPr>
            <p:cNvSpPr txBox="1"/>
            <p:nvPr/>
          </p:nvSpPr>
          <p:spPr bwMode="auto">
            <a:xfrm>
              <a:off x="2558100" y="5380710"/>
              <a:ext cx="9188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1,056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E728926-8262-4313-8AE4-C70962033FB2}"/>
                </a:ext>
              </a:extLst>
            </p:cNvPr>
            <p:cNvGrpSpPr/>
            <p:nvPr/>
          </p:nvGrpSpPr>
          <p:grpSpPr>
            <a:xfrm>
              <a:off x="3368982" y="5230828"/>
              <a:ext cx="434735" cy="748447"/>
              <a:chOff x="1741368" y="668100"/>
              <a:chExt cx="434735" cy="748447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ED0F32-0D31-45C4-A5C8-3B9756458F19}"/>
                  </a:ext>
                </a:extLst>
              </p:cNvPr>
              <p:cNvSpPr txBox="1"/>
              <p:nvPr/>
            </p:nvSpPr>
            <p:spPr bwMode="auto">
              <a:xfrm>
                <a:off x="1803885" y="668100"/>
                <a:ext cx="3097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dirty="0">
                    <a:latin typeface="Myriad Pro Semibold" charset="0"/>
                    <a:ea typeface="Myriad Pro Semibold" charset="0"/>
                    <a:cs typeface="Myriad Pro Semibold" charset="0"/>
                  </a:rPr>
                  <a:t>9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499353-7C34-48F8-90D9-491C8D532F80}"/>
                  </a:ext>
                </a:extLst>
              </p:cNvPr>
              <p:cNvSpPr txBox="1"/>
              <p:nvPr/>
            </p:nvSpPr>
            <p:spPr bwMode="auto">
              <a:xfrm>
                <a:off x="1741368" y="1047215"/>
                <a:ext cx="43473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dirty="0">
                    <a:latin typeface="Myriad Pro Semibold" charset="0"/>
                    <a:ea typeface="Myriad Pro Semibold" charset="0"/>
                    <a:cs typeface="Myriad Pro Semibold" charset="0"/>
                  </a:rPr>
                  <a:t>10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A6648D0-7BB2-4A39-B0E1-F660490A9F18}"/>
                  </a:ext>
                </a:extLst>
              </p:cNvPr>
              <p:cNvCxnSpPr/>
              <p:nvPr/>
            </p:nvCxnSpPr>
            <p:spPr bwMode="auto">
              <a:xfrm>
                <a:off x="1814735" y="1053565"/>
                <a:ext cx="288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FC0CE3-2FDA-4786-BC37-91CC56D1A12E}"/>
              </a:ext>
            </a:extLst>
          </p:cNvPr>
          <p:cNvGrpSpPr/>
          <p:nvPr/>
        </p:nvGrpSpPr>
        <p:grpSpPr>
          <a:xfrm>
            <a:off x="4354634" y="3360568"/>
            <a:ext cx="434735" cy="748447"/>
            <a:chOff x="1219150" y="668100"/>
            <a:chExt cx="434735" cy="7484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74976F9-B79F-488E-8F5B-B8642A555EE5}"/>
                </a:ext>
              </a:extLst>
            </p:cNvPr>
            <p:cNvSpPr txBox="1"/>
            <p:nvPr/>
          </p:nvSpPr>
          <p:spPr bwMode="auto">
            <a:xfrm>
              <a:off x="1219150" y="668100"/>
              <a:ext cx="4347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dirty="0"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FBF345-52F5-4F83-B3FB-A542A42B530D}"/>
                </a:ext>
              </a:extLst>
            </p:cNvPr>
            <p:cNvSpPr txBox="1"/>
            <p:nvPr/>
          </p:nvSpPr>
          <p:spPr bwMode="auto">
            <a:xfrm>
              <a:off x="1219150" y="1047215"/>
              <a:ext cx="4347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dirty="0"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81C5A3F-FD1E-4D2E-9DE7-6136D1E7960D}"/>
                </a:ext>
              </a:extLst>
            </p:cNvPr>
            <p:cNvCxnSpPr/>
            <p:nvPr/>
          </p:nvCxnSpPr>
          <p:spPr bwMode="auto">
            <a:xfrm>
              <a:off x="1292517" y="1053565"/>
              <a:ext cx="288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7567C65-C1B3-4F4B-90DE-437752976E95}"/>
              </a:ext>
            </a:extLst>
          </p:cNvPr>
          <p:cNvSpPr txBox="1"/>
          <p:nvPr/>
        </p:nvSpPr>
        <p:spPr bwMode="auto">
          <a:xfrm>
            <a:off x="7328898" y="2573621"/>
            <a:ext cx="585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EE88BA-A8A7-4BE4-B678-30E9C8A604C0}"/>
              </a:ext>
            </a:extLst>
          </p:cNvPr>
          <p:cNvSpPr txBox="1"/>
          <p:nvPr/>
        </p:nvSpPr>
        <p:spPr bwMode="auto">
          <a:xfrm>
            <a:off x="7162188" y="4445112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302.4</a:t>
            </a:r>
          </a:p>
        </p:txBody>
      </p:sp>
    </p:spTree>
    <p:extLst>
      <p:ext uri="{BB962C8B-B14F-4D97-AF65-F5344CB8AC3E}">
        <p14:creationId xmlns:p14="http://schemas.microsoft.com/office/powerpoint/2010/main" val="167177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68B2-2D22-46F4-8A96-1513D7C2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5NPV-1 Tenths and hundredths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8A971B-0D85-42FA-B556-29433AD314BB}"/>
              </a:ext>
            </a:extLst>
          </p:cNvPr>
          <p:cNvSpPr txBox="1"/>
          <p:nvPr/>
        </p:nvSpPr>
        <p:spPr>
          <a:xfrm>
            <a:off x="1430628" y="2967335"/>
            <a:ext cx="3873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5400" dirty="0"/>
              <a:t>1.8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8A3AE4-44AB-40C7-A74D-90A18ED3C50C}"/>
              </a:ext>
            </a:extLst>
          </p:cNvPr>
          <p:cNvGrpSpPr/>
          <p:nvPr/>
        </p:nvGrpSpPr>
        <p:grpSpPr>
          <a:xfrm>
            <a:off x="1824364" y="1414033"/>
            <a:ext cx="1429560" cy="3582164"/>
            <a:chOff x="3029094" y="1414033"/>
            <a:chExt cx="1429560" cy="3582164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ED077D08-2D7B-460F-BF44-D2CEB965E2BA}"/>
                </a:ext>
              </a:extLst>
            </p:cNvPr>
            <p:cNvGrpSpPr/>
            <p:nvPr/>
          </p:nvGrpSpPr>
          <p:grpSpPr>
            <a:xfrm>
              <a:off x="3086027" y="4351483"/>
              <a:ext cx="586851" cy="578106"/>
              <a:chOff x="6561965" y="2345064"/>
              <a:chExt cx="635106" cy="625642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3209A55E-0BBE-42A1-BB33-C023ACC10C9B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92639BAA-3C5A-4152-89B7-2C186584B390}"/>
                  </a:ext>
                </a:extLst>
              </p:cNvPr>
              <p:cNvSpPr txBox="1"/>
              <p:nvPr/>
            </p:nvSpPr>
            <p:spPr>
              <a:xfrm>
                <a:off x="6561965" y="2414880"/>
                <a:ext cx="624880" cy="46631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200" dirty="0"/>
                  <a:t>0.1</a:t>
                </a: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A6BD6CD9-D5DC-4A12-87EC-48B05AEAE19A}"/>
                </a:ext>
              </a:extLst>
            </p:cNvPr>
            <p:cNvGrpSpPr/>
            <p:nvPr/>
          </p:nvGrpSpPr>
          <p:grpSpPr>
            <a:xfrm>
              <a:off x="3029094" y="1414033"/>
              <a:ext cx="1429560" cy="3582164"/>
              <a:chOff x="5162433" y="1391913"/>
              <a:chExt cx="1513791" cy="3793228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044627-B790-4420-8F21-91FC0DEF783C}"/>
                  </a:ext>
                </a:extLst>
              </p:cNvPr>
              <p:cNvSpPr/>
              <p:nvPr/>
            </p:nvSpPr>
            <p:spPr>
              <a:xfrm>
                <a:off x="5162433" y="1391913"/>
                <a:ext cx="1513791" cy="379322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0021F0C0-A0DC-49AE-B6E2-87FBA44C8EC1}"/>
                  </a:ext>
                </a:extLst>
              </p:cNvPr>
              <p:cNvCxnSpPr>
                <a:endCxn id="99" idx="2"/>
              </p:cNvCxnSpPr>
              <p:nvPr/>
            </p:nvCxnSpPr>
            <p:spPr>
              <a:xfrm>
                <a:off x="5910578" y="1391913"/>
                <a:ext cx="8751" cy="37932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3BC83CAC-4FF2-4504-AC4A-AB83C02C6645}"/>
                  </a:ext>
                </a:extLst>
              </p:cNvPr>
              <p:cNvCxnSpPr/>
              <p:nvPr/>
            </p:nvCxnSpPr>
            <p:spPr>
              <a:xfrm>
                <a:off x="5162433" y="2150559"/>
                <a:ext cx="15137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CCC1662C-39B5-4643-9314-F7693DD254D6}"/>
                  </a:ext>
                </a:extLst>
              </p:cNvPr>
              <p:cNvCxnSpPr/>
              <p:nvPr/>
            </p:nvCxnSpPr>
            <p:spPr>
              <a:xfrm>
                <a:off x="5162433" y="2909205"/>
                <a:ext cx="15137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7BE42247-DD8A-4449-BF9C-D7673F4B74B1}"/>
                  </a:ext>
                </a:extLst>
              </p:cNvPr>
              <p:cNvCxnSpPr/>
              <p:nvPr/>
            </p:nvCxnSpPr>
            <p:spPr>
              <a:xfrm>
                <a:off x="5162433" y="3667851"/>
                <a:ext cx="15137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049572E3-C347-4D8C-A1BD-781B43726D19}"/>
                  </a:ext>
                </a:extLst>
              </p:cNvPr>
              <p:cNvCxnSpPr/>
              <p:nvPr/>
            </p:nvCxnSpPr>
            <p:spPr>
              <a:xfrm>
                <a:off x="5162433" y="4426497"/>
                <a:ext cx="15137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92BB109-0E8A-4C91-BC70-4016CFA106EB}"/>
                </a:ext>
              </a:extLst>
            </p:cNvPr>
            <p:cNvGrpSpPr/>
            <p:nvPr/>
          </p:nvGrpSpPr>
          <p:grpSpPr>
            <a:xfrm>
              <a:off x="3086027" y="1485090"/>
              <a:ext cx="586852" cy="578106"/>
              <a:chOff x="6561964" y="2345064"/>
              <a:chExt cx="635107" cy="625642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A5B3B5C3-6790-4BEB-ABFB-E2638212B566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78FF99EB-AB0B-4B2E-91FE-59D187808F53}"/>
                  </a:ext>
                </a:extLst>
              </p:cNvPr>
              <p:cNvSpPr txBox="1"/>
              <p:nvPr/>
            </p:nvSpPr>
            <p:spPr>
              <a:xfrm>
                <a:off x="6561964" y="2414880"/>
                <a:ext cx="624880" cy="46631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200" dirty="0"/>
                  <a:t>0.1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AE7F013A-68D9-4D0F-AA04-D08ABEE44B02}"/>
                </a:ext>
              </a:extLst>
            </p:cNvPr>
            <p:cNvGrpSpPr/>
            <p:nvPr/>
          </p:nvGrpSpPr>
          <p:grpSpPr>
            <a:xfrm>
              <a:off x="3086027" y="2918286"/>
              <a:ext cx="586851" cy="578106"/>
              <a:chOff x="6561965" y="2345064"/>
              <a:chExt cx="635106" cy="625642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50C0FF7E-DE4C-4EB1-86AB-6A884BD8EE11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1664F7C7-353D-44FC-A7AF-1AC1B32F4FC9}"/>
                  </a:ext>
                </a:extLst>
              </p:cNvPr>
              <p:cNvSpPr txBox="1"/>
              <p:nvPr/>
            </p:nvSpPr>
            <p:spPr>
              <a:xfrm>
                <a:off x="6561965" y="2414880"/>
                <a:ext cx="624880" cy="46631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200" dirty="0"/>
                  <a:t>0.1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EC423999-A3A2-43BB-96EC-E69349164F56}"/>
                </a:ext>
              </a:extLst>
            </p:cNvPr>
            <p:cNvGrpSpPr/>
            <p:nvPr/>
          </p:nvGrpSpPr>
          <p:grpSpPr>
            <a:xfrm>
              <a:off x="3086027" y="3634884"/>
              <a:ext cx="586851" cy="578106"/>
              <a:chOff x="6561965" y="2345064"/>
              <a:chExt cx="635106" cy="625642"/>
            </a:xfrm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9924C00B-A293-4B0D-A335-3EEF0B4A6814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A420C6A-2316-4BE4-A38F-1E5800528AA5}"/>
                  </a:ext>
                </a:extLst>
              </p:cNvPr>
              <p:cNvSpPr txBox="1"/>
              <p:nvPr/>
            </p:nvSpPr>
            <p:spPr>
              <a:xfrm>
                <a:off x="6561965" y="2414880"/>
                <a:ext cx="624880" cy="46631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200" dirty="0"/>
                  <a:t>0.1</a:t>
                </a: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1E275223-8776-4C8C-B460-4D876653D43E}"/>
                </a:ext>
              </a:extLst>
            </p:cNvPr>
            <p:cNvGrpSpPr/>
            <p:nvPr/>
          </p:nvGrpSpPr>
          <p:grpSpPr>
            <a:xfrm>
              <a:off x="3086026" y="2201688"/>
              <a:ext cx="586851" cy="578106"/>
              <a:chOff x="6561965" y="2345064"/>
              <a:chExt cx="635106" cy="625642"/>
            </a:xfrm>
          </p:grpSpPr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97D45982-BEF6-4274-8979-B2E7FE444F1B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DC1460BF-6141-47E2-8C36-0290149872EF}"/>
                  </a:ext>
                </a:extLst>
              </p:cNvPr>
              <p:cNvSpPr txBox="1"/>
              <p:nvPr/>
            </p:nvSpPr>
            <p:spPr>
              <a:xfrm>
                <a:off x="6561965" y="2414880"/>
                <a:ext cx="624879" cy="46631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200" dirty="0"/>
                  <a:t>0.1</a:t>
                </a: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366F67E9-35CA-437A-99F8-368FFCC44F73}"/>
                </a:ext>
              </a:extLst>
            </p:cNvPr>
            <p:cNvGrpSpPr/>
            <p:nvPr/>
          </p:nvGrpSpPr>
          <p:grpSpPr>
            <a:xfrm>
              <a:off x="3803467" y="1485090"/>
              <a:ext cx="586851" cy="578106"/>
              <a:chOff x="6561965" y="2345064"/>
              <a:chExt cx="635106" cy="625642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DDCB859A-D383-4681-AAFC-5C8EE8C80C5B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3B840C1B-5321-429C-A3C7-8D32EFE080A5}"/>
                  </a:ext>
                </a:extLst>
              </p:cNvPr>
              <p:cNvSpPr txBox="1"/>
              <p:nvPr/>
            </p:nvSpPr>
            <p:spPr>
              <a:xfrm>
                <a:off x="6561965" y="2414880"/>
                <a:ext cx="624880" cy="46631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200" dirty="0"/>
                  <a:t>0.1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02417E80-C589-49BF-916B-91216AA02368}"/>
                </a:ext>
              </a:extLst>
            </p:cNvPr>
            <p:cNvGrpSpPr/>
            <p:nvPr/>
          </p:nvGrpSpPr>
          <p:grpSpPr>
            <a:xfrm>
              <a:off x="3803467" y="4351483"/>
              <a:ext cx="586851" cy="578106"/>
              <a:chOff x="6561965" y="2345064"/>
              <a:chExt cx="635106" cy="625642"/>
            </a:xfrm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E0C33C5D-7454-4DAC-B3CE-150E52B0CAD9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15A990BE-97A5-4ECB-A574-5AF71D4F4AD1}"/>
                  </a:ext>
                </a:extLst>
              </p:cNvPr>
              <p:cNvSpPr txBox="1"/>
              <p:nvPr/>
            </p:nvSpPr>
            <p:spPr>
              <a:xfrm>
                <a:off x="6561965" y="2414880"/>
                <a:ext cx="624880" cy="46631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200" dirty="0"/>
                  <a:t>0.1</a:t>
                </a:r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3EB65B0C-B8CD-475B-8207-0A93552E3456}"/>
                </a:ext>
              </a:extLst>
            </p:cNvPr>
            <p:cNvGrpSpPr/>
            <p:nvPr/>
          </p:nvGrpSpPr>
          <p:grpSpPr>
            <a:xfrm>
              <a:off x="3803467" y="2918286"/>
              <a:ext cx="586851" cy="578106"/>
              <a:chOff x="6561965" y="2345064"/>
              <a:chExt cx="635106" cy="625642"/>
            </a:xfrm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1D7CEE6A-B4C5-4CEC-96D9-242F93DA202A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73848721-BB0B-4FEE-8D50-9225EC262C97}"/>
                  </a:ext>
                </a:extLst>
              </p:cNvPr>
              <p:cNvSpPr txBox="1"/>
              <p:nvPr/>
            </p:nvSpPr>
            <p:spPr>
              <a:xfrm>
                <a:off x="6561965" y="2414880"/>
                <a:ext cx="624880" cy="46631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200" dirty="0"/>
                  <a:t>0.1</a:t>
                </a: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A1905447-DDA0-44CD-8204-B98F9BA24EAA}"/>
                </a:ext>
              </a:extLst>
            </p:cNvPr>
            <p:cNvGrpSpPr/>
            <p:nvPr/>
          </p:nvGrpSpPr>
          <p:grpSpPr>
            <a:xfrm>
              <a:off x="3803467" y="3634884"/>
              <a:ext cx="586851" cy="578106"/>
              <a:chOff x="6561965" y="2345064"/>
              <a:chExt cx="635106" cy="625642"/>
            </a:xfrm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9DA8EEB8-A417-43E0-90D8-83E42FD1E6DF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FD2301DF-8E2A-42E1-9FE9-E21F310270A2}"/>
                  </a:ext>
                </a:extLst>
              </p:cNvPr>
              <p:cNvSpPr txBox="1"/>
              <p:nvPr/>
            </p:nvSpPr>
            <p:spPr>
              <a:xfrm>
                <a:off x="6561965" y="2414880"/>
                <a:ext cx="624880" cy="46631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200" dirty="0"/>
                  <a:t>0.1</a:t>
                </a: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60D6E4D4-7E4D-4858-9709-2FC4F5C89F72}"/>
                </a:ext>
              </a:extLst>
            </p:cNvPr>
            <p:cNvGrpSpPr/>
            <p:nvPr/>
          </p:nvGrpSpPr>
          <p:grpSpPr>
            <a:xfrm>
              <a:off x="3803467" y="2201688"/>
              <a:ext cx="586851" cy="578106"/>
              <a:chOff x="6561965" y="2345064"/>
              <a:chExt cx="635106" cy="625642"/>
            </a:xfrm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D2497999-CB18-411A-AEC7-42E89B1649CD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7E8DBDCB-2AA8-457B-9A83-016DD59FDF37}"/>
                  </a:ext>
                </a:extLst>
              </p:cNvPr>
              <p:cNvSpPr txBox="1"/>
              <p:nvPr/>
            </p:nvSpPr>
            <p:spPr>
              <a:xfrm>
                <a:off x="6561965" y="2414880"/>
                <a:ext cx="624880" cy="46631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200" dirty="0"/>
                  <a:t>0.1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305F92A-4294-4FF6-A4B6-1AD4AFACA1FA}"/>
              </a:ext>
            </a:extLst>
          </p:cNvPr>
          <p:cNvGrpSpPr/>
          <p:nvPr/>
        </p:nvGrpSpPr>
        <p:grpSpPr>
          <a:xfrm>
            <a:off x="3481446" y="1414033"/>
            <a:ext cx="1429560" cy="3582164"/>
            <a:chOff x="4686176" y="1414033"/>
            <a:chExt cx="1429560" cy="3582164"/>
          </a:xfrm>
        </p:grpSpPr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CE30DB26-793B-4304-8E19-275589D26938}"/>
                </a:ext>
              </a:extLst>
            </p:cNvPr>
            <p:cNvGrpSpPr/>
            <p:nvPr/>
          </p:nvGrpSpPr>
          <p:grpSpPr>
            <a:xfrm>
              <a:off x="4743109" y="4351483"/>
              <a:ext cx="586851" cy="578106"/>
              <a:chOff x="6561965" y="2345064"/>
              <a:chExt cx="635106" cy="625642"/>
            </a:xfrm>
          </p:grpSpPr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5219C275-B2B4-4059-9306-C8CE5942ADAE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A3EDD287-1594-4793-900E-2DACB4CFD66C}"/>
                  </a:ext>
                </a:extLst>
              </p:cNvPr>
              <p:cNvSpPr txBox="1"/>
              <p:nvPr/>
            </p:nvSpPr>
            <p:spPr>
              <a:xfrm>
                <a:off x="6561965" y="2414880"/>
                <a:ext cx="624880" cy="46631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200" dirty="0"/>
                  <a:t>0.1</a:t>
                </a:r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B5A47075-614F-478A-8187-AD0CCD6922E2}"/>
                </a:ext>
              </a:extLst>
            </p:cNvPr>
            <p:cNvGrpSpPr/>
            <p:nvPr/>
          </p:nvGrpSpPr>
          <p:grpSpPr>
            <a:xfrm>
              <a:off x="4686176" y="1414033"/>
              <a:ext cx="1429560" cy="3582164"/>
              <a:chOff x="5162433" y="1391913"/>
              <a:chExt cx="1513791" cy="3793228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EFCAAACE-1D9F-4F9E-81B4-C90DAB6D2119}"/>
                  </a:ext>
                </a:extLst>
              </p:cNvPr>
              <p:cNvSpPr/>
              <p:nvPr/>
            </p:nvSpPr>
            <p:spPr>
              <a:xfrm>
                <a:off x="5162433" y="1391913"/>
                <a:ext cx="1513791" cy="379322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6C3A82E7-09A3-4BA8-AA28-D6FFE848F726}"/>
                  </a:ext>
                </a:extLst>
              </p:cNvPr>
              <p:cNvCxnSpPr>
                <a:endCxn id="225" idx="2"/>
              </p:cNvCxnSpPr>
              <p:nvPr/>
            </p:nvCxnSpPr>
            <p:spPr>
              <a:xfrm>
                <a:off x="5910578" y="1391913"/>
                <a:ext cx="8751" cy="37932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888DBD83-1DED-4791-A998-67C0E65DBFAC}"/>
                  </a:ext>
                </a:extLst>
              </p:cNvPr>
              <p:cNvCxnSpPr/>
              <p:nvPr/>
            </p:nvCxnSpPr>
            <p:spPr>
              <a:xfrm>
                <a:off x="5162433" y="2150559"/>
                <a:ext cx="15137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30D78238-F15C-4B1E-939E-EC43828C84D9}"/>
                  </a:ext>
                </a:extLst>
              </p:cNvPr>
              <p:cNvCxnSpPr/>
              <p:nvPr/>
            </p:nvCxnSpPr>
            <p:spPr>
              <a:xfrm>
                <a:off x="5162433" y="2909205"/>
                <a:ext cx="15137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79102458-A832-4C75-B612-216F332B6585}"/>
                  </a:ext>
                </a:extLst>
              </p:cNvPr>
              <p:cNvCxnSpPr/>
              <p:nvPr/>
            </p:nvCxnSpPr>
            <p:spPr>
              <a:xfrm>
                <a:off x="5162433" y="3667851"/>
                <a:ext cx="15137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A0D62229-188D-44FD-84B2-A16FFA5F18D8}"/>
                  </a:ext>
                </a:extLst>
              </p:cNvPr>
              <p:cNvCxnSpPr/>
              <p:nvPr/>
            </p:nvCxnSpPr>
            <p:spPr>
              <a:xfrm>
                <a:off x="5162433" y="4426497"/>
                <a:ext cx="15137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BF60D64D-3840-4B61-A1FB-0D6CA377B121}"/>
                </a:ext>
              </a:extLst>
            </p:cNvPr>
            <p:cNvGrpSpPr/>
            <p:nvPr/>
          </p:nvGrpSpPr>
          <p:grpSpPr>
            <a:xfrm>
              <a:off x="4743109" y="1485090"/>
              <a:ext cx="586851" cy="578106"/>
              <a:chOff x="6561965" y="2345064"/>
              <a:chExt cx="635106" cy="625642"/>
            </a:xfrm>
          </p:grpSpPr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EC56DFD3-0C43-400A-9DBE-B38FFFE6FC8C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56F4F48F-EDAC-4D94-84EB-DEECB902DAEF}"/>
                  </a:ext>
                </a:extLst>
              </p:cNvPr>
              <p:cNvSpPr txBox="1"/>
              <p:nvPr/>
            </p:nvSpPr>
            <p:spPr>
              <a:xfrm>
                <a:off x="6561965" y="2414880"/>
                <a:ext cx="624880" cy="46631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200" dirty="0"/>
                  <a:t>0.1</a:t>
                </a:r>
              </a:p>
            </p:txBody>
          </p: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81F2A4F9-5F0E-4690-8C34-A967C5D363E9}"/>
                </a:ext>
              </a:extLst>
            </p:cNvPr>
            <p:cNvGrpSpPr/>
            <p:nvPr/>
          </p:nvGrpSpPr>
          <p:grpSpPr>
            <a:xfrm>
              <a:off x="4743109" y="2918286"/>
              <a:ext cx="586851" cy="578106"/>
              <a:chOff x="6561965" y="2345064"/>
              <a:chExt cx="635106" cy="625642"/>
            </a:xfrm>
          </p:grpSpPr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19469A00-F59F-4EBB-B3DD-19EA3F42BEB1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D85DD3F4-B399-4F61-BDA3-99031CFC08F8}"/>
                  </a:ext>
                </a:extLst>
              </p:cNvPr>
              <p:cNvSpPr txBox="1"/>
              <p:nvPr/>
            </p:nvSpPr>
            <p:spPr>
              <a:xfrm>
                <a:off x="6561965" y="2414880"/>
                <a:ext cx="624880" cy="46631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200" dirty="0"/>
                  <a:t>0.1</a:t>
                </a:r>
              </a:p>
            </p:txBody>
          </p: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A217E48F-997F-4309-90D6-AEFB5FB2A0AA}"/>
                </a:ext>
              </a:extLst>
            </p:cNvPr>
            <p:cNvGrpSpPr/>
            <p:nvPr/>
          </p:nvGrpSpPr>
          <p:grpSpPr>
            <a:xfrm>
              <a:off x="4743109" y="3634884"/>
              <a:ext cx="586851" cy="578106"/>
              <a:chOff x="6561965" y="2345064"/>
              <a:chExt cx="635106" cy="625642"/>
            </a:xfrm>
          </p:grpSpPr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1D052D68-9605-4067-BF6E-199528F1C76B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4441222F-3E4C-46BB-944D-C0A99C86387C}"/>
                  </a:ext>
                </a:extLst>
              </p:cNvPr>
              <p:cNvSpPr txBox="1"/>
              <p:nvPr/>
            </p:nvSpPr>
            <p:spPr>
              <a:xfrm>
                <a:off x="6561965" y="2414880"/>
                <a:ext cx="624880" cy="46631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200" dirty="0"/>
                  <a:t>0.1</a:t>
                </a:r>
              </a:p>
            </p:txBody>
          </p: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2303A7EE-7560-460B-B22B-16F3E94EF6BD}"/>
                </a:ext>
              </a:extLst>
            </p:cNvPr>
            <p:cNvGrpSpPr/>
            <p:nvPr/>
          </p:nvGrpSpPr>
          <p:grpSpPr>
            <a:xfrm>
              <a:off x="4743109" y="2201688"/>
              <a:ext cx="586851" cy="578106"/>
              <a:chOff x="6561965" y="2345064"/>
              <a:chExt cx="635106" cy="625642"/>
            </a:xfrm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1333303E-38F3-45FC-92D7-0159FAA61B3F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ACAC45D0-43A9-486F-94CA-267CBFF42B3E}"/>
                  </a:ext>
                </a:extLst>
              </p:cNvPr>
              <p:cNvSpPr txBox="1"/>
              <p:nvPr/>
            </p:nvSpPr>
            <p:spPr>
              <a:xfrm>
                <a:off x="6561965" y="2414880"/>
                <a:ext cx="624880" cy="46631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200" dirty="0"/>
                  <a:t>0.1</a:t>
                </a:r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0A15D782-3E50-4112-AB12-A8C3E7EA8D66}"/>
                </a:ext>
              </a:extLst>
            </p:cNvPr>
            <p:cNvGrpSpPr/>
            <p:nvPr/>
          </p:nvGrpSpPr>
          <p:grpSpPr>
            <a:xfrm>
              <a:off x="5460549" y="1485090"/>
              <a:ext cx="586851" cy="578106"/>
              <a:chOff x="6561965" y="2345064"/>
              <a:chExt cx="635106" cy="625642"/>
            </a:xfrm>
          </p:grpSpPr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97CB4451-D7BC-4E63-B755-C900775DA727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1FA66E5F-243D-4A13-9B78-5F7D411DABEC}"/>
                  </a:ext>
                </a:extLst>
              </p:cNvPr>
              <p:cNvSpPr txBox="1"/>
              <p:nvPr/>
            </p:nvSpPr>
            <p:spPr>
              <a:xfrm>
                <a:off x="6561965" y="2414880"/>
                <a:ext cx="624880" cy="46631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200" dirty="0"/>
                  <a:t>0.1</a:t>
                </a:r>
              </a:p>
            </p:txBody>
          </p: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36A47E69-C3B8-4D8F-8FE6-55FDEE86343C}"/>
                </a:ext>
              </a:extLst>
            </p:cNvPr>
            <p:cNvGrpSpPr/>
            <p:nvPr/>
          </p:nvGrpSpPr>
          <p:grpSpPr>
            <a:xfrm>
              <a:off x="5460549" y="2918286"/>
              <a:ext cx="586851" cy="578106"/>
              <a:chOff x="6561965" y="2345064"/>
              <a:chExt cx="635106" cy="625642"/>
            </a:xfrm>
          </p:grpSpPr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F807C281-D354-4251-BE1E-1AB554A6B366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353CEAEF-75E6-44A0-8257-422D1305EFBC}"/>
                  </a:ext>
                </a:extLst>
              </p:cNvPr>
              <p:cNvSpPr txBox="1"/>
              <p:nvPr/>
            </p:nvSpPr>
            <p:spPr>
              <a:xfrm>
                <a:off x="6561965" y="2414880"/>
                <a:ext cx="624879" cy="46631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200" dirty="0"/>
                  <a:t>0.1</a:t>
                </a:r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4B9AFD07-F2B2-48B4-BE00-5FF7484D1618}"/>
                </a:ext>
              </a:extLst>
            </p:cNvPr>
            <p:cNvGrpSpPr/>
            <p:nvPr/>
          </p:nvGrpSpPr>
          <p:grpSpPr>
            <a:xfrm>
              <a:off x="5460549" y="2201688"/>
              <a:ext cx="586851" cy="578106"/>
              <a:chOff x="6561965" y="2345064"/>
              <a:chExt cx="635106" cy="625642"/>
            </a:xfrm>
          </p:grpSpPr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4E921AB4-5948-4C69-8122-8F057133A1B7}"/>
                  </a:ext>
                </a:extLst>
              </p:cNvPr>
              <p:cNvSpPr/>
              <p:nvPr/>
            </p:nvSpPr>
            <p:spPr>
              <a:xfrm>
                <a:off x="6571429" y="2345064"/>
                <a:ext cx="625642" cy="625642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GB"/>
              </a:p>
            </p:txBody>
          </p:sp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8B886118-E0D8-4C7C-81FC-6A8091ACC13E}"/>
                  </a:ext>
                </a:extLst>
              </p:cNvPr>
              <p:cNvSpPr txBox="1"/>
              <p:nvPr/>
            </p:nvSpPr>
            <p:spPr>
              <a:xfrm>
                <a:off x="6561965" y="2414880"/>
                <a:ext cx="624880" cy="46631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n-GB" sz="2200" dirty="0"/>
                  <a:t>0.1</a:t>
                </a:r>
              </a:p>
            </p:txBody>
          </p:sp>
        </p:grp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E81CB0-B5AE-4759-85F0-19E258A02B0A}"/>
              </a:ext>
            </a:extLst>
          </p:cNvPr>
          <p:cNvSpPr txBox="1">
            <a:spLocks/>
          </p:cNvSpPr>
          <p:nvPr/>
        </p:nvSpPr>
        <p:spPr>
          <a:xfrm>
            <a:off x="6192012" y="2477729"/>
            <a:ext cx="5390389" cy="2967496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Take a handful of 0.1 counters and write and say the number you have. Say it two ways: saying the number of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tenth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you have, and saying the way the number is normally read.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Repeat the activity with a different number of counters.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D36232FB-FEF6-48FD-A3B6-2F9D4586BD3B}"/>
              </a:ext>
            </a:extLst>
          </p:cNvPr>
          <p:cNvSpPr txBox="1"/>
          <p:nvPr/>
        </p:nvSpPr>
        <p:spPr>
          <a:xfrm>
            <a:off x="6096000" y="1557338"/>
            <a:ext cx="5486401" cy="769441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</a:t>
            </a:r>
            <a:r>
              <a:rPr lang="en-GB" sz="2000" i="1" dirty="0">
                <a:solidFill>
                  <a:srgbClr val="585858"/>
                </a:solidFill>
              </a:rPr>
              <a:t>tenth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 are equivalent to </a:t>
            </a:r>
            <a:r>
              <a:rPr lang="en-GB" sz="2000" i="1" dirty="0">
                <a:solidFill>
                  <a:srgbClr val="585858"/>
                </a:solidFill>
              </a:rPr>
              <a:t>one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 </a:t>
            </a:r>
            <a:r>
              <a:rPr lang="en-GB" sz="2000" i="1" dirty="0">
                <a:solidFill>
                  <a:srgbClr val="585858"/>
                </a:solidFill>
              </a:rPr>
              <a:t>tenth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 are equivalent to 1.8.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0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349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8FF3F552-8B8B-43C1-BEB0-AE9454A7B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5NPV-1 Tenths and hundredths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A032F5-1651-4E08-AD22-0FB72F2BDF22}"/>
              </a:ext>
            </a:extLst>
          </p:cNvPr>
          <p:cNvSpPr txBox="1"/>
          <p:nvPr/>
        </p:nvSpPr>
        <p:spPr>
          <a:xfrm>
            <a:off x="1473439" y="4814563"/>
            <a:ext cx="37800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GB" sz="2000" i="1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tenth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 are equivalent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000" i="1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one.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55FAE6-08D1-4C55-90B8-8A991EBA09D8}"/>
              </a:ext>
            </a:extLst>
          </p:cNvPr>
          <p:cNvSpPr txBox="1"/>
          <p:nvPr/>
        </p:nvSpPr>
        <p:spPr>
          <a:xfrm>
            <a:off x="6819828" y="4814563"/>
            <a:ext cx="38520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is ten times the size of </a:t>
            </a:r>
            <a:r>
              <a:rPr lang="en-GB" sz="2000" i="1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0.1.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000" i="1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is one-tenth the size of 1</a:t>
            </a:r>
            <a: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E85ABD-D43A-4935-A7E7-DDCBD5F00A3D}"/>
              </a:ext>
            </a:extLst>
          </p:cNvPr>
          <p:cNvSpPr/>
          <p:nvPr/>
        </p:nvSpPr>
        <p:spPr>
          <a:xfrm>
            <a:off x="1395213" y="1226304"/>
            <a:ext cx="4102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Grouping and exchange model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EF614B-249F-44C2-B3A1-95530B95BEA5}"/>
              </a:ext>
            </a:extLst>
          </p:cNvPr>
          <p:cNvSpPr txBox="1"/>
          <p:nvPr/>
        </p:nvSpPr>
        <p:spPr>
          <a:xfrm>
            <a:off x="6945878" y="1226304"/>
            <a:ext cx="3674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Scaling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B713D-AA2A-47EB-BF29-2394876591B7}"/>
              </a:ext>
            </a:extLst>
          </p:cNvPr>
          <p:cNvSpPr txBox="1">
            <a:spLocks/>
          </p:cNvSpPr>
          <p:nvPr/>
        </p:nvSpPr>
        <p:spPr>
          <a:xfrm>
            <a:off x="623888" y="5755408"/>
            <a:ext cx="10285378" cy="49439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Practise describing the relationship between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1 in these two different ways.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B29814-4DD6-4CA8-8F4C-82D63A9F3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413" y="1732192"/>
            <a:ext cx="1176987" cy="2812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36DA3A-15EA-4A5F-8615-BA1CA497A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303" y="1830409"/>
            <a:ext cx="2728149" cy="27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7F0CCD-6EE6-4D13-BC86-F945F687D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r>
              <a:rPr lang="en-US" altLang="en-US" dirty="0"/>
              <a:t>5NPV-3 Decimal fractions in the linear number system</a:t>
            </a:r>
            <a:endParaRPr lang="en-GB" kern="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B6F243B-0107-40E9-BD13-8D8D811E222E}"/>
              </a:ext>
            </a:extLst>
          </p:cNvPr>
          <p:cNvSpPr txBox="1">
            <a:spLocks/>
          </p:cNvSpPr>
          <p:nvPr/>
        </p:nvSpPr>
        <p:spPr>
          <a:xfrm>
            <a:off x="6192012" y="1557338"/>
            <a:ext cx="5390389" cy="4095590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 you notice? What could you say about how much liquid is in the jug?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Would 0.3 litres be a reasonable estimate?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do you know it is more than 0.5 litres?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Where would 0.5 litres be on the scale?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Can you use this to make a reasonable estimate for the amount of liquid?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0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DC9359-E45C-4C67-BE9D-E7C6C589AE90}"/>
              </a:ext>
            </a:extLst>
          </p:cNvPr>
          <p:cNvGrpSpPr/>
          <p:nvPr/>
        </p:nvGrpSpPr>
        <p:grpSpPr>
          <a:xfrm>
            <a:off x="0" y="1557338"/>
            <a:ext cx="6459654" cy="4198777"/>
            <a:chOff x="0" y="1557338"/>
            <a:chExt cx="6459654" cy="4198777"/>
          </a:xfrm>
        </p:grpSpPr>
        <p:pic>
          <p:nvPicPr>
            <p:cNvPr id="4" name="Picture 3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484A1FBA-7568-4788-8E21-9E750CA86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57338"/>
              <a:ext cx="6459654" cy="419877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5D2ABE-DE0E-4431-AC4B-5B694B8A23D9}"/>
                </a:ext>
              </a:extLst>
            </p:cNvPr>
            <p:cNvSpPr/>
            <p:nvPr/>
          </p:nvSpPr>
          <p:spPr bwMode="auto">
            <a:xfrm>
              <a:off x="3455647" y="1722213"/>
              <a:ext cx="1004157" cy="555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3591AC0-7114-4DFF-A2FA-0697F9735BB0}"/>
              </a:ext>
            </a:extLst>
          </p:cNvPr>
          <p:cNvSpPr txBox="1"/>
          <p:nvPr/>
        </p:nvSpPr>
        <p:spPr>
          <a:xfrm>
            <a:off x="3488686" y="1799090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400" dirty="0"/>
              <a:t>1 litre</a:t>
            </a:r>
          </a:p>
        </p:txBody>
      </p:sp>
    </p:spTree>
    <p:extLst>
      <p:ext uri="{BB962C8B-B14F-4D97-AF65-F5344CB8AC3E}">
        <p14:creationId xmlns:p14="http://schemas.microsoft.com/office/powerpoint/2010/main" val="270246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EECE6B-BFDC-4FC9-8A1A-7AA8441B6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/>
          <a:stretch/>
        </p:blipFill>
        <p:spPr>
          <a:xfrm>
            <a:off x="-808477" y="1175092"/>
            <a:ext cx="7897804" cy="52744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5F2370-404A-4544-9956-363FCE11CD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19057">
            <a:off x="592849" y="1340495"/>
            <a:ext cx="5120552" cy="513019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C09C5F-AC74-418D-BECD-10BE8CEC2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r>
              <a:rPr lang="en-US" altLang="en-US" dirty="0"/>
              <a:t>5NPV-3 Decimal fractions in the linear number system</a:t>
            </a:r>
            <a:endParaRPr lang="en-GB" kern="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75AA713-FBAB-4010-A85A-AFEC5AF68CA9}"/>
              </a:ext>
            </a:extLst>
          </p:cNvPr>
          <p:cNvSpPr txBox="1">
            <a:spLocks/>
          </p:cNvSpPr>
          <p:nvPr/>
        </p:nvSpPr>
        <p:spPr>
          <a:xfrm>
            <a:off x="6192012" y="1557338"/>
            <a:ext cx="5390389" cy="4095590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different this time?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Can you estimate where the arrow stops?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can you do to make your estimation more accurate? Is the arrow pointing to before or after 1kg?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landmarks can you put on the scale?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Can you now make a reasonable estimate?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A43BFF-69F3-4112-B534-B944A44040D0}"/>
              </a:ext>
            </a:extLst>
          </p:cNvPr>
          <p:cNvSpPr/>
          <p:nvPr/>
        </p:nvSpPr>
        <p:spPr bwMode="auto">
          <a:xfrm>
            <a:off x="3747974" y="4486858"/>
            <a:ext cx="1177445" cy="6349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</a:pPr>
            <a:endParaRPr kumimoji="0" lang="en-GB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D7645A-C2B0-4641-8418-73476BEA1997}"/>
              </a:ext>
            </a:extLst>
          </p:cNvPr>
          <p:cNvSpPr txBox="1"/>
          <p:nvPr/>
        </p:nvSpPr>
        <p:spPr>
          <a:xfrm>
            <a:off x="4518709" y="448685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dirty="0"/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DC93C5-74CF-472B-B7EE-FA76C0C69F06}"/>
              </a:ext>
            </a:extLst>
          </p:cNvPr>
          <p:cNvSpPr/>
          <p:nvPr/>
        </p:nvSpPr>
        <p:spPr bwMode="auto">
          <a:xfrm>
            <a:off x="2743818" y="4209172"/>
            <a:ext cx="1004157" cy="5553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D6485E-3FDF-4A0B-B746-AAE6CC9A5C65}"/>
              </a:ext>
            </a:extLst>
          </p:cNvPr>
          <p:cNvSpPr txBox="1"/>
          <p:nvPr/>
        </p:nvSpPr>
        <p:spPr>
          <a:xfrm>
            <a:off x="2990858" y="4206636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GB" sz="2400" dirty="0"/>
              <a:t>kg</a:t>
            </a:r>
          </a:p>
        </p:txBody>
      </p:sp>
    </p:spTree>
    <p:extLst>
      <p:ext uri="{BB962C8B-B14F-4D97-AF65-F5344CB8AC3E}">
        <p14:creationId xmlns:p14="http://schemas.microsoft.com/office/powerpoint/2010/main" val="415496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00000"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F10E48-86DF-4B69-BB23-C3D6004583DA}"/>
              </a:ext>
            </a:extLst>
          </p:cNvPr>
          <p:cNvSpPr/>
          <p:nvPr/>
        </p:nvSpPr>
        <p:spPr bwMode="auto">
          <a:xfrm>
            <a:off x="1816454" y="5696160"/>
            <a:ext cx="2771775" cy="2945022"/>
          </a:xfrm>
          <a:prstGeom prst="rect">
            <a:avLst/>
          </a:prstGeom>
          <a:solidFill>
            <a:srgbClr val="7ECCE7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>
              <a:buFont typeface="Arial" charset="0"/>
              <a:buChar char="●"/>
            </a:pPr>
            <a:endParaRPr lang="en-GB" dirty="0"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A81C4C-76E0-444E-8DE8-AAB0DB5FD6BA}"/>
              </a:ext>
            </a:extLst>
          </p:cNvPr>
          <p:cNvSpPr/>
          <p:nvPr/>
        </p:nvSpPr>
        <p:spPr bwMode="auto">
          <a:xfrm>
            <a:off x="1816453" y="5694782"/>
            <a:ext cx="2771775" cy="13602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>
              <a:buFont typeface="Arial" charset="0"/>
              <a:buChar char="●"/>
            </a:pPr>
            <a:endParaRPr lang="en-GB" dirty="0">
              <a:latin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AEA87B-997C-4146-999B-6692EA82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5NPV-4 Reading scales with 2, 4, 5 or 10 intervals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040777-D42F-4A5A-B910-555801517D4C}"/>
              </a:ext>
            </a:extLst>
          </p:cNvPr>
          <p:cNvSpPr txBox="1"/>
          <p:nvPr/>
        </p:nvSpPr>
        <p:spPr bwMode="auto">
          <a:xfrm>
            <a:off x="2542868" y="5856961"/>
            <a:ext cx="13187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1.6 litres</a:t>
            </a:r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2FE6AF9-B105-43C2-9C15-FC2BE5009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53" y="1557338"/>
            <a:ext cx="4249670" cy="413744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321BB5-37D9-48A4-8941-E6424AB1FC8D}"/>
              </a:ext>
            </a:extLst>
          </p:cNvPr>
          <p:cNvSpPr txBox="1">
            <a:spLocks/>
          </p:cNvSpPr>
          <p:nvPr/>
        </p:nvSpPr>
        <p:spPr>
          <a:xfrm>
            <a:off x="6111683" y="1564227"/>
            <a:ext cx="5456430" cy="4979155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shown in the image? What would you use this for?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 you notice about the scale? How many intervals are there between the two given values?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 is zero not written on the scale? Where would this be recorded?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1.6 litres of water is to be poured into the measuring container. What interval on the scale would the water reach?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Repeat for other volumes of water.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1.38889E-6 -0.42963 " pathEditMode="relative" rAng="0" ptsTypes="AA">
                                      <p:cBhvr>
                                        <p:cTn id="15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960038"/>
              </p:ext>
            </p:extLst>
          </p:nvPr>
        </p:nvGraphicFramePr>
        <p:xfrm>
          <a:off x="594008" y="1535029"/>
          <a:ext cx="10712127" cy="3273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describe and represent hundredths as a decimal fraction 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describe and write decimals numbers with hundredths in different ways</a:t>
                      </a:r>
                      <a:endParaRPr lang="en-GB" sz="2000" b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compare and order decimal numbers with hundredths</a:t>
                      </a:r>
                      <a:endParaRPr lang="en-GB" sz="2000" b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explain that decimal numbers with hundredths can be partitioned in different ways </a:t>
                      </a:r>
                      <a:endParaRPr lang="en-GB" sz="2000" b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use their knowledge of decimal place value to convert between and compare metres and centimetres</a:t>
                      </a:r>
                      <a:endParaRPr lang="en-GB" sz="2000" b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Pupils explain that different lengths can be composed additively and multiplicatively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797700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7" y="5920015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6" y="5869183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61666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1, Learning Outcome 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14174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compare and order decimal numbers with tenths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7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1, Learning Outcome 5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9224A1-18A6-41E2-BD72-F3899C4A551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1.23 Composition and calculation: tenths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919195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3:10-3:13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97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369394-7248-480A-8972-3BBB2081D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3:12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07BD0A2-08DC-4BB7-889A-6651162EA092}"/>
              </a:ext>
            </a:extLst>
          </p:cNvPr>
          <p:cNvGraphicFramePr>
            <a:graphicFrameLocks noGrp="1"/>
          </p:cNvGraphicFramePr>
          <p:nvPr/>
        </p:nvGraphicFramePr>
        <p:xfrm>
          <a:off x="3050400" y="4069345"/>
          <a:ext cx="6091200" cy="19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800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844453134"/>
                    </a:ext>
                  </a:extLst>
                </a:gridCol>
                <a:gridCol w="1522800">
                  <a:extLst>
                    <a:ext uri="{9D8B030D-6E8A-4147-A177-3AD203B41FA5}">
                      <a16:colId xmlns:a16="http://schemas.microsoft.com/office/drawing/2014/main" val="130389072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0.1s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348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7363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ED7049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41088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AECDAA4-A946-4B76-9CF4-A4FBA3B5BA77}"/>
              </a:ext>
            </a:extLst>
          </p:cNvPr>
          <p:cNvSpPr txBox="1"/>
          <p:nvPr/>
        </p:nvSpPr>
        <p:spPr bwMode="auto">
          <a:xfrm>
            <a:off x="3550764" y="3198168"/>
            <a:ext cx="585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1.7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46EDD3-93D0-4EB7-9C6D-FADC09A2D706}"/>
              </a:ext>
            </a:extLst>
          </p:cNvPr>
          <p:cNvSpPr txBox="1"/>
          <p:nvPr/>
        </p:nvSpPr>
        <p:spPr bwMode="auto">
          <a:xfrm>
            <a:off x="6682458" y="5460926"/>
            <a:ext cx="351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9D3A24-77AB-4CCB-BE25-4849E4F4359B}"/>
              </a:ext>
            </a:extLst>
          </p:cNvPr>
          <p:cNvSpPr txBox="1"/>
          <p:nvPr/>
        </p:nvSpPr>
        <p:spPr bwMode="auto">
          <a:xfrm>
            <a:off x="6681147" y="4813255"/>
            <a:ext cx="351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7EF0E6-D52D-42D9-B13F-FBD19CBA3073}"/>
              </a:ext>
            </a:extLst>
          </p:cNvPr>
          <p:cNvSpPr txBox="1"/>
          <p:nvPr/>
        </p:nvSpPr>
        <p:spPr bwMode="auto">
          <a:xfrm>
            <a:off x="8204511" y="4813255"/>
            <a:ext cx="351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3113E5-2B69-4AF7-8544-79541A4206D1}"/>
              </a:ext>
            </a:extLst>
          </p:cNvPr>
          <p:cNvSpPr txBox="1"/>
          <p:nvPr/>
        </p:nvSpPr>
        <p:spPr bwMode="auto">
          <a:xfrm>
            <a:off x="8197156" y="3198168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B74944-E8B3-4BD2-B5A3-9A6967816963}"/>
              </a:ext>
            </a:extLst>
          </p:cNvPr>
          <p:cNvSpPr txBox="1"/>
          <p:nvPr/>
        </p:nvSpPr>
        <p:spPr bwMode="auto">
          <a:xfrm>
            <a:off x="5922986" y="3198168"/>
            <a:ext cx="39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&lt;</a:t>
            </a:r>
          </a:p>
        </p:txBody>
      </p:sp>
      <p:pic>
        <p:nvPicPr>
          <p:cNvPr id="24" name="Picture 23" descr="A screen shot of a window&#10;&#10;Description generated with high confidence">
            <a:extLst>
              <a:ext uri="{FF2B5EF4-FFF2-40B4-BE49-F238E27FC236}">
                <a16:creationId xmlns:a16="http://schemas.microsoft.com/office/drawing/2014/main" id="{1A4CCF2C-0059-43D5-BD04-EA9F17118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27" y="1393503"/>
            <a:ext cx="3316688" cy="1536765"/>
          </a:xfrm>
          <a:prstGeom prst="rect">
            <a:avLst/>
          </a:prstGeom>
        </p:spPr>
      </p:pic>
      <p:pic>
        <p:nvPicPr>
          <p:cNvPr id="26" name="Picture 25" descr="A screen shot of a window&#10;&#10;Description generated with high confidence">
            <a:extLst>
              <a:ext uri="{FF2B5EF4-FFF2-40B4-BE49-F238E27FC236}">
                <a16:creationId xmlns:a16="http://schemas.microsoft.com/office/drawing/2014/main" id="{E7325DFC-8981-4B54-9747-9C1B2E941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816" y="1393503"/>
            <a:ext cx="3268058" cy="153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4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1, Learning Outcome 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5928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that decimal numbers with tenths can be composed additively 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7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1, Learning Outcome 6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9224A1-18A6-41E2-BD72-F3899C4A551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1.23 Composition and calculation: tenths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514237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26441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4:1-4:3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18-19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9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4:1</a:t>
            </a:r>
          </a:p>
        </p:txBody>
      </p:sp>
      <p:pic>
        <p:nvPicPr>
          <p:cNvPr id="45" name="Picture 2" descr="C:\Users\Liam\Documents\Design\NCETM\04 Images for B1 PPTs\Final PNG files\ncetm_mm_sp1_se22_aw0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94" r="-1036"/>
          <a:stretch/>
        </p:blipFill>
        <p:spPr bwMode="auto">
          <a:xfrm>
            <a:off x="2911155" y="895350"/>
            <a:ext cx="7099620" cy="1632075"/>
          </a:xfrm>
          <a:prstGeom prst="rect">
            <a:avLst/>
          </a:prstGeom>
          <a:noFill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7D4920B-2F52-440C-A74D-B80FB34CB1BB}"/>
              </a:ext>
            </a:extLst>
          </p:cNvPr>
          <p:cNvGrpSpPr/>
          <p:nvPr/>
        </p:nvGrpSpPr>
        <p:grpSpPr>
          <a:xfrm>
            <a:off x="5161160" y="2569815"/>
            <a:ext cx="4413448" cy="461665"/>
            <a:chOff x="3637160" y="2569814"/>
            <a:chExt cx="4413448" cy="4616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C55887-5BDB-47C7-997A-86BD2C0AA2BA}"/>
                </a:ext>
              </a:extLst>
            </p:cNvPr>
            <p:cNvSpPr txBox="1"/>
            <p:nvPr/>
          </p:nvSpPr>
          <p:spPr bwMode="auto">
            <a:xfrm>
              <a:off x="3637160" y="2569814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D688C1-9C27-46AD-A6B2-E6A156D22C77}"/>
                </a:ext>
              </a:extLst>
            </p:cNvPr>
            <p:cNvSpPr txBox="1"/>
            <p:nvPr/>
          </p:nvSpPr>
          <p:spPr bwMode="auto">
            <a:xfrm>
              <a:off x="6462310" y="2569814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+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6B44C7-D0B3-4F13-AE13-7D710CF5CA9A}"/>
                </a:ext>
              </a:extLst>
            </p:cNvPr>
            <p:cNvSpPr txBox="1"/>
            <p:nvPr/>
          </p:nvSpPr>
          <p:spPr bwMode="auto">
            <a:xfrm>
              <a:off x="7465190" y="2569814"/>
              <a:ext cx="5854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0.6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CE72012-4E89-445E-97D0-D1CEDAC5D0CC}"/>
              </a:ext>
            </a:extLst>
          </p:cNvPr>
          <p:cNvGrpSpPr/>
          <p:nvPr/>
        </p:nvGrpSpPr>
        <p:grpSpPr>
          <a:xfrm>
            <a:off x="1937254" y="3264369"/>
            <a:ext cx="7562012" cy="757972"/>
            <a:chOff x="413254" y="3264369"/>
            <a:chExt cx="7562012" cy="75797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D8A352-6236-4EAE-B681-7C980CA0500C}"/>
                </a:ext>
              </a:extLst>
            </p:cNvPr>
            <p:cNvSpPr txBox="1"/>
            <p:nvPr/>
          </p:nvSpPr>
          <p:spPr bwMode="auto">
            <a:xfrm>
              <a:off x="3637160" y="3411064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8C0586A-AFC7-4CAC-AF5D-C4DA2A611A2A}"/>
                </a:ext>
              </a:extLst>
            </p:cNvPr>
            <p:cNvSpPr txBox="1"/>
            <p:nvPr/>
          </p:nvSpPr>
          <p:spPr bwMode="auto">
            <a:xfrm>
              <a:off x="6462310" y="3411064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+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1C13EB1-2597-4ECF-9334-95307B088B2E}"/>
                </a:ext>
              </a:extLst>
            </p:cNvPr>
            <p:cNvGrpSpPr/>
            <p:nvPr/>
          </p:nvGrpSpPr>
          <p:grpSpPr>
            <a:xfrm>
              <a:off x="7540532" y="3264369"/>
              <a:ext cx="434734" cy="757972"/>
              <a:chOff x="182967" y="763350"/>
              <a:chExt cx="434734" cy="75797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0FBAF3-188C-41FC-B811-A95D9E001390}"/>
                  </a:ext>
                </a:extLst>
              </p:cNvPr>
              <p:cNvSpPr txBox="1"/>
              <p:nvPr/>
            </p:nvSpPr>
            <p:spPr bwMode="auto">
              <a:xfrm>
                <a:off x="245483" y="763350"/>
                <a:ext cx="3097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dirty="0">
                    <a:latin typeface="Myriad Pro Semibold" charset="0"/>
                    <a:ea typeface="Myriad Pro Semibold" charset="0"/>
                    <a:cs typeface="Myriad Pro Semibold" charset="0"/>
                  </a:rPr>
                  <a:t>6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C1ECC8-528C-41D9-8A32-C89FCEB5EBBE}"/>
                  </a:ext>
                </a:extLst>
              </p:cNvPr>
              <p:cNvSpPr txBox="1"/>
              <p:nvPr/>
            </p:nvSpPr>
            <p:spPr bwMode="auto">
              <a:xfrm>
                <a:off x="182967" y="1151990"/>
                <a:ext cx="43473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dirty="0">
                    <a:latin typeface="Myriad Pro Semibold" charset="0"/>
                    <a:ea typeface="Myriad Pro Semibold" charset="0"/>
                    <a:cs typeface="Myriad Pro Semibold" charset="0"/>
                  </a:rPr>
                  <a:t>10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5373F0E-A3D2-4862-96CB-9E374C444DBD}"/>
                  </a:ext>
                </a:extLst>
              </p:cNvPr>
              <p:cNvCxnSpPr/>
              <p:nvPr/>
            </p:nvCxnSpPr>
            <p:spPr bwMode="auto">
              <a:xfrm>
                <a:off x="259508" y="1139290"/>
                <a:ext cx="288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BCFBD6-3209-45A5-AF88-3F46D5215312}"/>
                </a:ext>
              </a:extLst>
            </p:cNvPr>
            <p:cNvSpPr txBox="1"/>
            <p:nvPr/>
          </p:nvSpPr>
          <p:spPr bwMode="auto">
            <a:xfrm>
              <a:off x="413254" y="3411064"/>
              <a:ext cx="8803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3.6 =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2752015-A97E-45F6-8530-F53B35E06950}"/>
              </a:ext>
            </a:extLst>
          </p:cNvPr>
          <p:cNvSpPr txBox="1"/>
          <p:nvPr/>
        </p:nvSpPr>
        <p:spPr bwMode="auto">
          <a:xfrm>
            <a:off x="1937254" y="2569815"/>
            <a:ext cx="8803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3.6 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728760-C048-42AD-806B-893D33FCDF32}"/>
              </a:ext>
            </a:extLst>
          </p:cNvPr>
          <p:cNvSpPr txBox="1"/>
          <p:nvPr/>
        </p:nvSpPr>
        <p:spPr bwMode="auto">
          <a:xfrm>
            <a:off x="5247181" y="4693825"/>
            <a:ext cx="1912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3.6 = 3 + 0.6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0DEA0C-DF75-44AE-9444-5FF4BD7D7A4B}"/>
              </a:ext>
            </a:extLst>
          </p:cNvPr>
          <p:cNvSpPr txBox="1"/>
          <p:nvPr/>
        </p:nvSpPr>
        <p:spPr bwMode="auto">
          <a:xfrm>
            <a:off x="5247183" y="5284422"/>
            <a:ext cx="19127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3.6 = 0.6 + 3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D8A1DA-304F-4927-B87B-BA72C4A251BE}"/>
              </a:ext>
            </a:extLst>
          </p:cNvPr>
          <p:cNvSpPr txBox="1"/>
          <p:nvPr/>
        </p:nvSpPr>
        <p:spPr bwMode="auto">
          <a:xfrm>
            <a:off x="8276196" y="4693825"/>
            <a:ext cx="18870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3.6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− 3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0.6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131681-E8A7-4710-870E-27118E298467}"/>
              </a:ext>
            </a:extLst>
          </p:cNvPr>
          <p:cNvSpPr txBox="1"/>
          <p:nvPr/>
        </p:nvSpPr>
        <p:spPr bwMode="auto">
          <a:xfrm>
            <a:off x="8264975" y="5284422"/>
            <a:ext cx="19094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3.6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− 0.6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7B5B8F-C167-47FD-AE8E-05965BBF1A94}"/>
              </a:ext>
            </a:extLst>
          </p:cNvPr>
          <p:cNvGrpSpPr/>
          <p:nvPr/>
        </p:nvGrpSpPr>
        <p:grpSpPr>
          <a:xfrm>
            <a:off x="2377440" y="4297153"/>
            <a:ext cx="2047333" cy="1845604"/>
            <a:chOff x="670378" y="4249528"/>
            <a:chExt cx="2047333" cy="184560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54705F5-BF4B-4988-B71B-D1658D8B1682}"/>
                </a:ext>
              </a:extLst>
            </p:cNvPr>
            <p:cNvGrpSpPr/>
            <p:nvPr/>
          </p:nvGrpSpPr>
          <p:grpSpPr>
            <a:xfrm>
              <a:off x="670378" y="4249528"/>
              <a:ext cx="2047333" cy="1845604"/>
              <a:chOff x="2300288" y="1331928"/>
              <a:chExt cx="4543425" cy="4095749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6BD3DDE-B456-4F63-80CA-E388004DA354}"/>
                  </a:ext>
                </a:extLst>
              </p:cNvPr>
              <p:cNvSpPr/>
              <p:nvPr/>
            </p:nvSpPr>
            <p:spPr bwMode="auto">
              <a:xfrm>
                <a:off x="3729038" y="1331928"/>
                <a:ext cx="1685925" cy="168592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 dirty="0">
                  <a:latin typeface="Arial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44F2D43-9FC7-4810-A9E9-0F1C6FDD1E45}"/>
                  </a:ext>
                </a:extLst>
              </p:cNvPr>
              <p:cNvSpPr/>
              <p:nvPr/>
            </p:nvSpPr>
            <p:spPr bwMode="auto">
              <a:xfrm>
                <a:off x="2300288" y="3741752"/>
                <a:ext cx="1685925" cy="168592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 dirty="0">
                  <a:latin typeface="Arial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8E4FB87-85D4-4678-90C8-7D7F7D2C45C2}"/>
                  </a:ext>
                </a:extLst>
              </p:cNvPr>
              <p:cNvSpPr/>
              <p:nvPr/>
            </p:nvSpPr>
            <p:spPr bwMode="auto">
              <a:xfrm>
                <a:off x="5157788" y="3741752"/>
                <a:ext cx="1685925" cy="168592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 dirty="0">
                  <a:latin typeface="Arial" charset="0"/>
                </a:endParaRP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D289668-9964-46DA-905D-76DC6E70EA62}"/>
                  </a:ext>
                </a:extLst>
              </p:cNvPr>
              <p:cNvCxnSpPr>
                <a:cxnSpLocks/>
                <a:stCxn id="34" idx="3"/>
              </p:cNvCxnSpPr>
              <p:nvPr/>
            </p:nvCxnSpPr>
            <p:spPr bwMode="auto">
              <a:xfrm flipH="1">
                <a:off x="3315892" y="2770955"/>
                <a:ext cx="660044" cy="99380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328CC15-8932-4A0B-8CE4-36EDF12683F3}"/>
                  </a:ext>
                </a:extLst>
              </p:cNvPr>
              <p:cNvCxnSpPr>
                <a:cxnSpLocks/>
                <a:stCxn id="34" idx="5"/>
              </p:cNvCxnSpPr>
              <p:nvPr/>
            </p:nvCxnSpPr>
            <p:spPr bwMode="auto">
              <a:xfrm>
                <a:off x="5168065" y="2770955"/>
                <a:ext cx="712396" cy="99380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2FA61AD-40E7-4837-914F-4858207F8BD8}"/>
                </a:ext>
              </a:extLst>
            </p:cNvPr>
            <p:cNvSpPr txBox="1"/>
            <p:nvPr/>
          </p:nvSpPr>
          <p:spPr bwMode="auto">
            <a:xfrm>
              <a:off x="1401335" y="4397560"/>
              <a:ext cx="5854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3.6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A0344CC-4694-44A4-BD9F-067A828775EE}"/>
                </a:ext>
              </a:extLst>
            </p:cNvPr>
            <p:cNvSpPr txBox="1"/>
            <p:nvPr/>
          </p:nvSpPr>
          <p:spPr bwMode="auto">
            <a:xfrm>
              <a:off x="2048324" y="5475735"/>
              <a:ext cx="5854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0.6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3723137-00AD-4285-A740-0923E7E9DA7B}"/>
                </a:ext>
              </a:extLst>
            </p:cNvPr>
            <p:cNvSpPr txBox="1"/>
            <p:nvPr/>
          </p:nvSpPr>
          <p:spPr bwMode="auto">
            <a:xfrm>
              <a:off x="872952" y="5475735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781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4:2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6832270" y="3264875"/>
            <a:ext cx="233520" cy="411879"/>
          </a:xfrm>
          <a:custGeom>
            <a:avLst/>
            <a:gdLst>
              <a:gd name="connsiteX0" fmla="*/ 0 w 233520"/>
              <a:gd name="connsiteY0" fmla="*/ 161157 h 411879"/>
              <a:gd name="connsiteX1" fmla="*/ 5938 w 233520"/>
              <a:gd name="connsiteY1" fmla="*/ 178970 h 411879"/>
              <a:gd name="connsiteX2" fmla="*/ 23751 w 233520"/>
              <a:gd name="connsiteY2" fmla="*/ 190845 h 411879"/>
              <a:gd name="connsiteX3" fmla="*/ 17813 w 233520"/>
              <a:gd name="connsiteY3" fmla="*/ 285848 h 411879"/>
              <a:gd name="connsiteX4" fmla="*/ 5938 w 233520"/>
              <a:gd name="connsiteY4" fmla="*/ 363038 h 411879"/>
              <a:gd name="connsiteX5" fmla="*/ 11875 w 233520"/>
              <a:gd name="connsiteY5" fmla="*/ 398664 h 411879"/>
              <a:gd name="connsiteX6" fmla="*/ 47501 w 233520"/>
              <a:gd name="connsiteY6" fmla="*/ 410539 h 411879"/>
              <a:gd name="connsiteX7" fmla="*/ 142504 w 233520"/>
              <a:gd name="connsiteY7" fmla="*/ 398664 h 411879"/>
              <a:gd name="connsiteX8" fmla="*/ 166255 w 233520"/>
              <a:gd name="connsiteY8" fmla="*/ 386788 h 411879"/>
              <a:gd name="connsiteX9" fmla="*/ 201881 w 233520"/>
              <a:gd name="connsiteY9" fmla="*/ 339287 h 411879"/>
              <a:gd name="connsiteX10" fmla="*/ 219694 w 233520"/>
              <a:gd name="connsiteY10" fmla="*/ 262097 h 411879"/>
              <a:gd name="connsiteX11" fmla="*/ 213756 w 233520"/>
              <a:gd name="connsiteY11" fmla="*/ 54279 h 411879"/>
              <a:gd name="connsiteX12" fmla="*/ 195943 w 233520"/>
              <a:gd name="connsiteY12" fmla="*/ 30529 h 411879"/>
              <a:gd name="connsiteX13" fmla="*/ 136566 w 233520"/>
              <a:gd name="connsiteY13" fmla="*/ 840 h 411879"/>
              <a:gd name="connsiteX14" fmla="*/ 118753 w 233520"/>
              <a:gd name="connsiteY14" fmla="*/ 840 h 41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3520" h="411879">
                <a:moveTo>
                  <a:pt x="0" y="161157"/>
                </a:moveTo>
                <a:cubicBezTo>
                  <a:pt x="1979" y="167095"/>
                  <a:pt x="2028" y="174083"/>
                  <a:pt x="5938" y="178970"/>
                </a:cubicBezTo>
                <a:cubicBezTo>
                  <a:pt x="10396" y="184542"/>
                  <a:pt x="22963" y="183753"/>
                  <a:pt x="23751" y="190845"/>
                </a:cubicBezTo>
                <a:cubicBezTo>
                  <a:pt x="27255" y="222380"/>
                  <a:pt x="20562" y="254238"/>
                  <a:pt x="17813" y="285848"/>
                </a:cubicBezTo>
                <a:cubicBezTo>
                  <a:pt x="16425" y="301811"/>
                  <a:pt x="8797" y="345882"/>
                  <a:pt x="5938" y="363038"/>
                </a:cubicBezTo>
                <a:cubicBezTo>
                  <a:pt x="7917" y="374913"/>
                  <a:pt x="3947" y="389604"/>
                  <a:pt x="11875" y="398664"/>
                </a:cubicBezTo>
                <a:cubicBezTo>
                  <a:pt x="20118" y="408085"/>
                  <a:pt x="47501" y="410539"/>
                  <a:pt x="47501" y="410539"/>
                </a:cubicBezTo>
                <a:cubicBezTo>
                  <a:pt x="83683" y="407756"/>
                  <a:pt x="111668" y="411879"/>
                  <a:pt x="142504" y="398664"/>
                </a:cubicBezTo>
                <a:cubicBezTo>
                  <a:pt x="150640" y="395177"/>
                  <a:pt x="158338" y="390747"/>
                  <a:pt x="166255" y="386788"/>
                </a:cubicBezTo>
                <a:cubicBezTo>
                  <a:pt x="178130" y="370954"/>
                  <a:pt x="198000" y="358695"/>
                  <a:pt x="201881" y="339287"/>
                </a:cubicBezTo>
                <a:cubicBezTo>
                  <a:pt x="211019" y="293595"/>
                  <a:pt x="205370" y="319390"/>
                  <a:pt x="219694" y="262097"/>
                </a:cubicBezTo>
                <a:cubicBezTo>
                  <a:pt x="230278" y="177412"/>
                  <a:pt x="233520" y="176819"/>
                  <a:pt x="213756" y="54279"/>
                </a:cubicBezTo>
                <a:cubicBezTo>
                  <a:pt x="212180" y="44509"/>
                  <a:pt x="203339" y="37103"/>
                  <a:pt x="195943" y="30529"/>
                </a:cubicBezTo>
                <a:cubicBezTo>
                  <a:pt x="175605" y="12451"/>
                  <a:pt x="161540" y="4408"/>
                  <a:pt x="136566" y="840"/>
                </a:cubicBezTo>
                <a:cubicBezTo>
                  <a:pt x="130688" y="0"/>
                  <a:pt x="124691" y="840"/>
                  <a:pt x="118753" y="84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135560" y="3697200"/>
            <a:ext cx="7992888" cy="0"/>
          </a:xfrm>
          <a:prstGeom prst="line">
            <a:avLst/>
          </a:prstGeom>
          <a:noFill/>
          <a:ln w="28575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187E1F1-FA77-4C40-B498-5BB86C459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552" y="3723019"/>
            <a:ext cx="7858899" cy="233434"/>
          </a:xfrm>
          <a:prstGeom prst="rect">
            <a:avLst/>
          </a:prstGeom>
        </p:spPr>
      </p:pic>
      <p:pic>
        <p:nvPicPr>
          <p:cNvPr id="13" name="Picture 12" descr="A screen shot of a computer&#10;&#10;Description generated with high confidence">
            <a:extLst>
              <a:ext uri="{FF2B5EF4-FFF2-40B4-BE49-F238E27FC236}">
                <a16:creationId xmlns:a16="http://schemas.microsoft.com/office/drawing/2014/main" id="{03C91097-9773-4E79-973A-9E4CB018C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745" y="4029476"/>
            <a:ext cx="603034" cy="4668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0173A9-F752-413E-B333-49A5B82790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469" y="2922315"/>
            <a:ext cx="1011542" cy="7586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CEF06C-65D1-44C0-B56D-856016C6D9AC}"/>
              </a:ext>
            </a:extLst>
          </p:cNvPr>
          <p:cNvSpPr txBox="1"/>
          <p:nvPr/>
        </p:nvSpPr>
        <p:spPr bwMode="auto">
          <a:xfrm>
            <a:off x="1998482" y="403435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2014A4-2EC5-4BE9-857A-5FB1D7B98542}"/>
              </a:ext>
            </a:extLst>
          </p:cNvPr>
          <p:cNvSpPr txBox="1"/>
          <p:nvPr/>
        </p:nvSpPr>
        <p:spPr bwMode="auto">
          <a:xfrm>
            <a:off x="6954057" y="2470349"/>
            <a:ext cx="8803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2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+ 0.6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94FF3C-D15B-49F8-AE27-FDB85C4DE404}"/>
              </a:ext>
            </a:extLst>
          </p:cNvPr>
          <p:cNvSpPr txBox="1"/>
          <p:nvPr/>
        </p:nvSpPr>
        <p:spPr bwMode="auto">
          <a:xfrm>
            <a:off x="3566198" y="403435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97BF15-E034-4648-89BB-FBC2259F066F}"/>
              </a:ext>
            </a:extLst>
          </p:cNvPr>
          <p:cNvSpPr txBox="1"/>
          <p:nvPr/>
        </p:nvSpPr>
        <p:spPr bwMode="auto">
          <a:xfrm>
            <a:off x="5133914" y="403435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C4DB1C-00DF-4E2B-899A-74323FF22AC5}"/>
              </a:ext>
            </a:extLst>
          </p:cNvPr>
          <p:cNvSpPr txBox="1"/>
          <p:nvPr/>
        </p:nvSpPr>
        <p:spPr bwMode="auto">
          <a:xfrm>
            <a:off x="6701630" y="403435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DFB7D9-13C1-4378-8BEA-E72C630FDEAE}"/>
              </a:ext>
            </a:extLst>
          </p:cNvPr>
          <p:cNvSpPr txBox="1"/>
          <p:nvPr/>
        </p:nvSpPr>
        <p:spPr bwMode="auto">
          <a:xfrm>
            <a:off x="8269346" y="403435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A426C4-C2F6-4DFF-919E-B2A43BA363F8}"/>
              </a:ext>
            </a:extLst>
          </p:cNvPr>
          <p:cNvSpPr txBox="1"/>
          <p:nvPr/>
        </p:nvSpPr>
        <p:spPr bwMode="auto">
          <a:xfrm>
            <a:off x="9837060" y="403435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53724E-68CD-4181-A6B1-80D888FBEBCC}"/>
              </a:ext>
            </a:extLst>
          </p:cNvPr>
          <p:cNvSpPr txBox="1"/>
          <p:nvPr/>
        </p:nvSpPr>
        <p:spPr bwMode="auto">
          <a:xfrm>
            <a:off x="7525654" y="4031341"/>
            <a:ext cx="585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3.6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6616338-A459-4612-8D3F-5558DA91476D}"/>
              </a:ext>
            </a:extLst>
          </p:cNvPr>
          <p:cNvSpPr/>
          <p:nvPr/>
        </p:nvSpPr>
        <p:spPr bwMode="auto">
          <a:xfrm>
            <a:off x="6651794" y="4041955"/>
            <a:ext cx="432000" cy="432000"/>
          </a:xfrm>
          <a:prstGeom prst="ellipse">
            <a:avLst/>
          </a:prstGeom>
          <a:noFill/>
          <a:ln w="28575">
            <a:solidFill>
              <a:srgbClr val="02628C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CFD05A-41EC-464F-BB7B-5F9115E77FF2}"/>
              </a:ext>
            </a:extLst>
          </p:cNvPr>
          <p:cNvCxnSpPr>
            <a:cxnSpLocks/>
          </p:cNvCxnSpPr>
          <p:nvPr/>
        </p:nvCxnSpPr>
        <p:spPr bwMode="auto">
          <a:xfrm>
            <a:off x="7818363" y="3767139"/>
            <a:ext cx="0" cy="263727"/>
          </a:xfrm>
          <a:prstGeom prst="line">
            <a:avLst/>
          </a:prstGeom>
          <a:noFill/>
          <a:ln w="38100">
            <a:solidFill>
              <a:srgbClr val="86D1E4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1362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2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369394-7248-480A-8972-3BBB2081D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4:2</a:t>
            </a:r>
          </a:p>
        </p:txBody>
      </p:sp>
      <p:pic>
        <p:nvPicPr>
          <p:cNvPr id="4" name="Picture 3" descr="A close up of a toy&#10;&#10;Description generated with high confidence">
            <a:extLst>
              <a:ext uri="{FF2B5EF4-FFF2-40B4-BE49-F238E27FC236}">
                <a16:creationId xmlns:a16="http://schemas.microsoft.com/office/drawing/2014/main" id="{EE993549-0F72-461A-9D5B-1EE5BD164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42" y="960376"/>
            <a:ext cx="4601316" cy="51848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7991D0-0E5C-44C3-91E9-2C1BFCFCA5C0}"/>
              </a:ext>
            </a:extLst>
          </p:cNvPr>
          <p:cNvSpPr txBox="1"/>
          <p:nvPr/>
        </p:nvSpPr>
        <p:spPr bwMode="auto">
          <a:xfrm>
            <a:off x="5139650" y="5897625"/>
            <a:ext cx="19127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1.2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1 = 0.2</a:t>
            </a:r>
          </a:p>
        </p:txBody>
      </p:sp>
    </p:spTree>
    <p:extLst>
      <p:ext uri="{BB962C8B-B14F-4D97-AF65-F5344CB8AC3E}">
        <p14:creationId xmlns:p14="http://schemas.microsoft.com/office/powerpoint/2010/main" val="2021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CCF133-4A43-44A2-A32E-8A640EC6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5NPV-3 Decimal fractions in the linear number system</a:t>
            </a:r>
            <a:br>
              <a:rPr lang="en-GB" kern="0" dirty="0"/>
            </a:b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95E859-E89C-47D3-98F0-6E3EA6482DF1}"/>
              </a:ext>
            </a:extLst>
          </p:cNvPr>
          <p:cNvGrpSpPr/>
          <p:nvPr/>
        </p:nvGrpSpPr>
        <p:grpSpPr>
          <a:xfrm>
            <a:off x="976108" y="1354970"/>
            <a:ext cx="4671740" cy="5357170"/>
            <a:chOff x="740496" y="1354970"/>
            <a:chExt cx="4671740" cy="5357170"/>
          </a:xfrm>
        </p:grpSpPr>
        <p:pic>
          <p:nvPicPr>
            <p:cNvPr id="4" name="Picture 3" descr="A close up of a toy&#10;&#10;Description generated with high confidence">
              <a:extLst>
                <a:ext uri="{FF2B5EF4-FFF2-40B4-BE49-F238E27FC236}">
                  <a16:creationId xmlns:a16="http://schemas.microsoft.com/office/drawing/2014/main" id="{EE993549-0F72-461A-9D5B-1EE5BD164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920" y="1527242"/>
              <a:ext cx="4601316" cy="5184898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503F627-A314-4CA0-906B-F61B9C2AEAD3}"/>
                </a:ext>
              </a:extLst>
            </p:cNvPr>
            <p:cNvSpPr/>
            <p:nvPr/>
          </p:nvSpPr>
          <p:spPr bwMode="auto">
            <a:xfrm>
              <a:off x="740496" y="1354970"/>
              <a:ext cx="544152" cy="6589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93AD18D-F2AB-4177-9098-BC688A3A80CA}"/>
              </a:ext>
            </a:extLst>
          </p:cNvPr>
          <p:cNvSpPr txBox="1">
            <a:spLocks/>
          </p:cNvSpPr>
          <p:nvPr/>
        </p:nvSpPr>
        <p:spPr>
          <a:xfrm>
            <a:off x="6096000" y="1557338"/>
            <a:ext cx="5486401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are the known and unknown values in the picture?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can we use Alisha’s height to estimate the height of her brother?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 the difference between Alisha and her brother’s height greater than or less than half of her height? How can this be used to make an accurate estimate?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9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1, Learning Outcome 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323001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that decimal numbers with tenths can be composed multiplicatively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3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237895"/>
              </p:ext>
            </p:extLst>
          </p:nvPr>
        </p:nvGraphicFramePr>
        <p:xfrm>
          <a:off x="594008" y="1535029"/>
          <a:ext cx="10712127" cy="4062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use their knowledge of decimal place value to solve problems in different contexts </a:t>
                      </a:r>
                      <a:endParaRPr lang="en-GB" sz="2000" b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use their knowledge to calculate with decimal numbers up to and bridging one tenth</a:t>
                      </a:r>
                      <a:endParaRPr lang="en-GB" sz="2000" b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use their knowledge to calculate with decimal numbers using column addition and subtraction </a:t>
                      </a:r>
                      <a:endParaRPr lang="en-GB" sz="2000" b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round a decimal number with hundredths to the nearest tenth </a:t>
                      </a:r>
                      <a:endParaRPr lang="en-GB" sz="2000" b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round a decimal number with hundredths to the nearest whole number</a:t>
                      </a:r>
                      <a:endParaRPr lang="en-GB" sz="2000" b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Pupils read and write numbers with up to three decimal places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001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 action="ppaction://hlinksldjump"/>
                        </a:rPr>
                        <a:t>Pupils compare and order numbers with up to three decimal places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87282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7" y="579696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6" y="5746128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58965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1, Learning Outcome 7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9224A1-18A6-41E2-BD72-F3899C4A551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1.23 Composition and calculation: tenths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862336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26441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4:4-4:5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5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Liam\Documents\Design\NCETM\04 Images for B1 PPTs\Final PNG files\ncetm_mm_sp1_se22_aw0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10" y="4454460"/>
            <a:ext cx="6157534" cy="726316"/>
          </a:xfrm>
          <a:prstGeom prst="rect">
            <a:avLst/>
          </a:prstGeom>
          <a:noFill/>
        </p:spPr>
      </p:pic>
      <p:pic>
        <p:nvPicPr>
          <p:cNvPr id="21" name="Picture 2" descr="C:\Users\Liam\Documents\Design\NCETM\04 Images for B1 PPTs\Final PNG files\ncetm_mm_sp1_se22_aw0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10" y="5174540"/>
            <a:ext cx="6157534" cy="558716"/>
          </a:xfrm>
          <a:prstGeom prst="rect">
            <a:avLst/>
          </a:prstGeom>
          <a:noFill/>
        </p:spPr>
      </p:pic>
      <p:pic>
        <p:nvPicPr>
          <p:cNvPr id="22" name="Picture 2" descr="C:\Users\Liam\Documents\Design\NCETM\04 Images for B1 PPTs\Final PNG files\ncetm_mm_sp1_se22_aw0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41"/>
          <a:stretch>
            <a:fillRect/>
          </a:stretch>
        </p:blipFill>
        <p:spPr bwMode="auto">
          <a:xfrm>
            <a:off x="3034810" y="3734380"/>
            <a:ext cx="6157534" cy="726316"/>
          </a:xfrm>
          <a:prstGeom prst="rect">
            <a:avLst/>
          </a:prstGeom>
          <a:noFill/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4:4</a:t>
            </a:r>
          </a:p>
        </p:txBody>
      </p:sp>
      <p:pic>
        <p:nvPicPr>
          <p:cNvPr id="41986" name="Picture 2" descr="C:\Users\Liam\Documents\Design\NCETM\04 Images for B1 PPTs\Final PNG files\ncetm_mm_sp1_se22_aw0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233" y="1556792"/>
            <a:ext cx="6157534" cy="726316"/>
          </a:xfrm>
          <a:prstGeom prst="rect">
            <a:avLst/>
          </a:prstGeom>
          <a:noFill/>
        </p:spPr>
      </p:pic>
      <p:pic>
        <p:nvPicPr>
          <p:cNvPr id="13" name="Picture 2" descr="C:\Users\Liam\Documents\Design\NCETM\04 Images for B1 PPTs\Final PNG files\ncetm_mm_sp1_se22_aw0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233" y="2276872"/>
            <a:ext cx="6157534" cy="558716"/>
          </a:xfrm>
          <a:prstGeom prst="rect">
            <a:avLst/>
          </a:prstGeom>
          <a:noFill/>
        </p:spPr>
      </p:pic>
      <p:pic>
        <p:nvPicPr>
          <p:cNvPr id="14" name="Picture 2" descr="C:\Users\Liam\Documents\Design\NCETM\04 Images for B1 PPTs\Final PNG files\ncetm_mm_sp1_se22_aw0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41"/>
          <a:stretch>
            <a:fillRect/>
          </a:stretch>
        </p:blipFill>
        <p:spPr bwMode="auto">
          <a:xfrm>
            <a:off x="3017233" y="836712"/>
            <a:ext cx="6157534" cy="726316"/>
          </a:xfrm>
          <a:prstGeom prst="rect">
            <a:avLst/>
          </a:prstGeom>
          <a:noFill/>
        </p:spPr>
      </p:pic>
      <p:pic>
        <p:nvPicPr>
          <p:cNvPr id="23" name="Picture 2" descr="C:\Users\Liam\Documents\Design\NCETM\04 Images for B1 PPTs\Final PNG files\ncetm_mm_sp1_se22_aw0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10" y="4478400"/>
            <a:ext cx="3421230" cy="648072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 bwMode="auto">
          <a:xfrm>
            <a:off x="6448800" y="4482000"/>
            <a:ext cx="18112" cy="6106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pic>
        <p:nvPicPr>
          <p:cNvPr id="25" name="Picture 2" descr="C:\Users\Liam\Documents\Design\NCETM\04 Images for B1 PPTs\Final PNG files\ncetm_mm_sp1_se22_aw014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34811" y="5154579"/>
            <a:ext cx="3394565" cy="624488"/>
          </a:xfrm>
          <a:prstGeom prst="rect">
            <a:avLst/>
          </a:prstGeom>
          <a:noFill/>
        </p:spPr>
      </p:pic>
      <p:pic>
        <p:nvPicPr>
          <p:cNvPr id="26" name="Picture 2" descr="C:\Users\Liam\Documents\Design\NCETM\04 Images for B1 PPTs\Final PNG files\ncetm_mm_sp1_se22_aw014.png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600" y="4478400"/>
            <a:ext cx="2664296" cy="648072"/>
          </a:xfrm>
          <a:prstGeom prst="rect">
            <a:avLst/>
          </a:prstGeom>
          <a:noFill/>
        </p:spPr>
      </p:pic>
      <p:pic>
        <p:nvPicPr>
          <p:cNvPr id="28" name="Picture 2" descr="C:\Users\Liam\Documents\Design\NCETM\04 Images for B1 PPTs\Final PNG files\ncetm_mm_sp1_se22_aw014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1756" y="5157192"/>
            <a:ext cx="2616572" cy="620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708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1, Learning Outcome 8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84478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to calculate with decimal numbers within and across one whole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9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1, Learning Outcome 8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9224A1-18A6-41E2-BD72-F3899C4A551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1.23 Composition and calculation: tenths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656934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26441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5:1-5:3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21-24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66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5:1</a:t>
            </a:r>
          </a:p>
        </p:txBody>
      </p:sp>
      <p:pic>
        <p:nvPicPr>
          <p:cNvPr id="43010" name="Picture 2" descr="C:\Users\Liam\Documents\Design\NCETM\04 Images for B1 PPTs\Final PNG files\ncetm_mm_sp1_se22_aw0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812" y="1400176"/>
            <a:ext cx="2528028" cy="2603671"/>
          </a:xfrm>
          <a:prstGeom prst="rect">
            <a:avLst/>
          </a:prstGeom>
          <a:noFill/>
        </p:spPr>
      </p:pic>
      <p:pic>
        <p:nvPicPr>
          <p:cNvPr id="19" name="Picture 2" descr="C:\Users\Liam\Documents\Design\NCETM\04 Images for B1 PPTs\Final PNG files\ncetm_mm_sp1_se22_aw0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377331"/>
            <a:ext cx="2736304" cy="2603671"/>
          </a:xfrm>
          <a:prstGeom prst="rect">
            <a:avLst/>
          </a:prstGeom>
          <a:noFill/>
        </p:spPr>
      </p:pic>
      <p:pic>
        <p:nvPicPr>
          <p:cNvPr id="31" name="Picture 2" descr="C:\Users\Liam\Documents\Design\NCETM\04 Images for B1 PPTs\Final PNG files\ncetm_mm_sp1_se22_aw0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428"/>
          <a:stretch>
            <a:fillRect/>
          </a:stretch>
        </p:blipFill>
        <p:spPr bwMode="auto">
          <a:xfrm>
            <a:off x="7536160" y="1377331"/>
            <a:ext cx="2952328" cy="2603671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AC6C0C-2A82-4972-A978-72534AACB8F7}"/>
              </a:ext>
            </a:extLst>
          </p:cNvPr>
          <p:cNvSpPr txBox="1"/>
          <p:nvPr/>
        </p:nvSpPr>
        <p:spPr bwMode="auto">
          <a:xfrm>
            <a:off x="2146577" y="5541549"/>
            <a:ext cx="21467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0.5 + 0.2 = 0.7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0C13A8-8772-4D91-8751-271C12112D22}"/>
              </a:ext>
            </a:extLst>
          </p:cNvPr>
          <p:cNvSpPr txBox="1"/>
          <p:nvPr/>
        </p:nvSpPr>
        <p:spPr bwMode="auto">
          <a:xfrm>
            <a:off x="6470476" y="5541549"/>
            <a:ext cx="21467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0.7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0.2 = 0.5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D772A3-ED23-494A-B2A5-56978EA31C8F}"/>
              </a:ext>
            </a:extLst>
          </p:cNvPr>
          <p:cNvSpPr txBox="1"/>
          <p:nvPr/>
        </p:nvSpPr>
        <p:spPr bwMode="auto">
          <a:xfrm>
            <a:off x="1822725" y="4427124"/>
            <a:ext cx="41685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Five tenths plus two tenths is equal to seven tenths.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906EDC-DFFE-4967-BBBA-D31D4ED9DCF2}"/>
              </a:ext>
            </a:extLst>
          </p:cNvPr>
          <p:cNvSpPr txBox="1"/>
          <p:nvPr/>
        </p:nvSpPr>
        <p:spPr bwMode="auto">
          <a:xfrm>
            <a:off x="6151386" y="4427124"/>
            <a:ext cx="4415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Seven tenths minus two tenths is equal to five tenths.</a:t>
            </a:r>
          </a:p>
        </p:txBody>
      </p:sp>
    </p:spTree>
    <p:extLst>
      <p:ext uri="{BB962C8B-B14F-4D97-AF65-F5344CB8AC3E}">
        <p14:creationId xmlns:p14="http://schemas.microsoft.com/office/powerpoint/2010/main" val="53134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369394-7248-480A-8972-3BBB2081D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5:1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A0E6341-8D89-4036-B30D-D7E901820F13}"/>
              </a:ext>
            </a:extLst>
          </p:cNvPr>
          <p:cNvGrpSpPr/>
          <p:nvPr/>
        </p:nvGrpSpPr>
        <p:grpSpPr>
          <a:xfrm>
            <a:off x="3557379" y="1954163"/>
            <a:ext cx="1559234" cy="2016224"/>
            <a:chOff x="2468620" y="2420888"/>
            <a:chExt cx="1559234" cy="2016224"/>
          </a:xfrm>
        </p:grpSpPr>
        <p:pic>
          <p:nvPicPr>
            <p:cNvPr id="3" name="Picture 3" descr="C:\Users\Liam\Documents\Design\NCETM\04 Images for B1 PPTs\Final PNG files\ncetm_mm_sp1_se22_aw008.png">
              <a:extLst>
                <a:ext uri="{FF2B5EF4-FFF2-40B4-BE49-F238E27FC236}">
                  <a16:creationId xmlns:a16="http://schemas.microsoft.com/office/drawing/2014/main" id="{43E66254-08D1-4786-AED3-B6DF99974F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620" y="2420888"/>
              <a:ext cx="262029" cy="2016224"/>
            </a:xfrm>
            <a:prstGeom prst="rect">
              <a:avLst/>
            </a:prstGeom>
            <a:noFill/>
          </p:spPr>
        </p:pic>
        <p:pic>
          <p:nvPicPr>
            <p:cNvPr id="4" name="Picture 3" descr="C:\Users\Liam\Documents\Design\NCETM\04 Images for B1 PPTs\Final PNG files\ncetm_mm_sp1_se22_aw008.png">
              <a:extLst>
                <a:ext uri="{FF2B5EF4-FFF2-40B4-BE49-F238E27FC236}">
                  <a16:creationId xmlns:a16="http://schemas.microsoft.com/office/drawing/2014/main" id="{A43C9365-832F-44F4-A04E-8506C5EBB8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2921" y="2420888"/>
              <a:ext cx="262029" cy="2016224"/>
            </a:xfrm>
            <a:prstGeom prst="rect">
              <a:avLst/>
            </a:prstGeom>
            <a:noFill/>
          </p:spPr>
        </p:pic>
        <p:pic>
          <p:nvPicPr>
            <p:cNvPr id="5" name="Picture 4" descr="C:\Users\Liam\Documents\Design\NCETM\04 Images for B1 PPTs\Final PNG files\ncetm_mm_sp1_se22_aw008.png">
              <a:extLst>
                <a:ext uri="{FF2B5EF4-FFF2-40B4-BE49-F238E27FC236}">
                  <a16:creationId xmlns:a16="http://schemas.microsoft.com/office/drawing/2014/main" id="{D02B3EEB-B1D3-4D36-A82E-377E87D7FE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222" y="2420888"/>
              <a:ext cx="262029" cy="2016224"/>
            </a:xfrm>
            <a:prstGeom prst="rect">
              <a:avLst/>
            </a:prstGeom>
            <a:noFill/>
          </p:spPr>
        </p:pic>
        <p:pic>
          <p:nvPicPr>
            <p:cNvPr id="6" name="Picture 5" descr="C:\Users\Liam\Documents\Design\NCETM\04 Images for B1 PPTs\Final PNG files\ncetm_mm_sp1_se22_aw008.png">
              <a:extLst>
                <a:ext uri="{FF2B5EF4-FFF2-40B4-BE49-F238E27FC236}">
                  <a16:creationId xmlns:a16="http://schemas.microsoft.com/office/drawing/2014/main" id="{DB41F61F-9DFC-47FB-B44E-2860F1ABD4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1523" y="2420888"/>
              <a:ext cx="262029" cy="2016224"/>
            </a:xfrm>
            <a:prstGeom prst="rect">
              <a:avLst/>
            </a:prstGeom>
            <a:noFill/>
          </p:spPr>
        </p:pic>
        <p:pic>
          <p:nvPicPr>
            <p:cNvPr id="7" name="Picture 6" descr="C:\Users\Liam\Documents\Design\NCETM\04 Images for B1 PPTs\Final PNG files\ncetm_mm_sp1_se22_aw008.png">
              <a:extLst>
                <a:ext uri="{FF2B5EF4-FFF2-40B4-BE49-F238E27FC236}">
                  <a16:creationId xmlns:a16="http://schemas.microsoft.com/office/drawing/2014/main" id="{D0DDCCDA-2DDB-41D3-A96E-F88576944F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5825" y="2420888"/>
              <a:ext cx="262029" cy="2016224"/>
            </a:xfrm>
            <a:prstGeom prst="rect">
              <a:avLst/>
            </a:prstGeom>
            <a:noFill/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E483FE3-3321-455D-9CE9-F191843E4811}"/>
              </a:ext>
            </a:extLst>
          </p:cNvPr>
          <p:cNvGrpSpPr/>
          <p:nvPr/>
        </p:nvGrpSpPr>
        <p:grpSpPr>
          <a:xfrm>
            <a:off x="6395733" y="1954163"/>
            <a:ext cx="586330" cy="2016224"/>
            <a:chOff x="5975734" y="2420888"/>
            <a:chExt cx="586330" cy="2016224"/>
          </a:xfrm>
        </p:grpSpPr>
        <p:pic>
          <p:nvPicPr>
            <p:cNvPr id="11" name="Picture 3" descr="C:\Users\Liam\Documents\Design\NCETM\04 Images for B1 PPTs\Final PNG files\ncetm_mm_sp1_se22_aw008.png">
              <a:extLst>
                <a:ext uri="{FF2B5EF4-FFF2-40B4-BE49-F238E27FC236}">
                  <a16:creationId xmlns:a16="http://schemas.microsoft.com/office/drawing/2014/main" id="{06EBB7DA-7CDC-4215-92A2-BA018CB68A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5734" y="2420888"/>
              <a:ext cx="262029" cy="2016224"/>
            </a:xfrm>
            <a:prstGeom prst="rect">
              <a:avLst/>
            </a:prstGeom>
            <a:noFill/>
          </p:spPr>
        </p:pic>
        <p:pic>
          <p:nvPicPr>
            <p:cNvPr id="12" name="Picture 11" descr="C:\Users\Liam\Documents\Design\NCETM\04 Images for B1 PPTs\Final PNG files\ncetm_mm_sp1_se22_aw008.png">
              <a:extLst>
                <a:ext uri="{FF2B5EF4-FFF2-40B4-BE49-F238E27FC236}">
                  <a16:creationId xmlns:a16="http://schemas.microsoft.com/office/drawing/2014/main" id="{CEE02B2D-070D-4CEC-A5BC-3A290945D3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035" y="2420888"/>
              <a:ext cx="262029" cy="2016224"/>
            </a:xfrm>
            <a:prstGeom prst="rect">
              <a:avLst/>
            </a:prstGeom>
            <a:noFill/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B80E8F8-B3B6-46CD-99E9-62849164B08C}"/>
              </a:ext>
            </a:extLst>
          </p:cNvPr>
          <p:cNvSpPr txBox="1"/>
          <p:nvPr/>
        </p:nvSpPr>
        <p:spPr bwMode="auto">
          <a:xfrm>
            <a:off x="4031297" y="4244147"/>
            <a:ext cx="585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FC0F91-33EB-4AB3-B879-80336A96DEE1}"/>
              </a:ext>
            </a:extLst>
          </p:cNvPr>
          <p:cNvSpPr txBox="1"/>
          <p:nvPr/>
        </p:nvSpPr>
        <p:spPr bwMode="auto">
          <a:xfrm>
            <a:off x="5308894" y="4244147"/>
            <a:ext cx="394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33C15F-9235-48FA-A159-30CCE50ADBCB}"/>
              </a:ext>
            </a:extLst>
          </p:cNvPr>
          <p:cNvSpPr txBox="1"/>
          <p:nvPr/>
        </p:nvSpPr>
        <p:spPr bwMode="auto">
          <a:xfrm>
            <a:off x="6395733" y="4244147"/>
            <a:ext cx="585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6A339D-63EE-4A77-8F55-AF3E8B81C101}"/>
              </a:ext>
            </a:extLst>
          </p:cNvPr>
          <p:cNvSpPr txBox="1"/>
          <p:nvPr/>
        </p:nvSpPr>
        <p:spPr bwMode="auto">
          <a:xfrm>
            <a:off x="7673329" y="4244147"/>
            <a:ext cx="39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ABA258-28A5-4B9B-B9EA-C2623D77344B}"/>
              </a:ext>
            </a:extLst>
          </p:cNvPr>
          <p:cNvSpPr txBox="1"/>
          <p:nvPr/>
        </p:nvSpPr>
        <p:spPr bwMode="auto">
          <a:xfrm>
            <a:off x="8760172" y="4244147"/>
            <a:ext cx="585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0.7</a:t>
            </a:r>
          </a:p>
        </p:txBody>
      </p:sp>
    </p:spTree>
    <p:extLst>
      <p:ext uri="{BB962C8B-B14F-4D97-AF65-F5344CB8AC3E}">
        <p14:creationId xmlns:p14="http://schemas.microsoft.com/office/powerpoint/2010/main" val="225529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3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05234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-0.05 -0.000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369394-7248-480A-8972-3BBB2081D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5:1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292225-D02D-4DC1-95FB-220F61EA39A7}"/>
              </a:ext>
            </a:extLst>
          </p:cNvPr>
          <p:cNvSpPr txBox="1"/>
          <p:nvPr/>
        </p:nvSpPr>
        <p:spPr bwMode="auto">
          <a:xfrm>
            <a:off x="4167376" y="5175773"/>
            <a:ext cx="585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17F416-B9D8-4559-A4F2-94512459DD4F}"/>
              </a:ext>
            </a:extLst>
          </p:cNvPr>
          <p:cNvSpPr txBox="1"/>
          <p:nvPr/>
        </p:nvSpPr>
        <p:spPr bwMode="auto">
          <a:xfrm>
            <a:off x="5088327" y="5175773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endParaRPr lang="en-GB" sz="24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BF91EB-77A7-4EF0-A06E-9F40DAEE0C3D}"/>
              </a:ext>
            </a:extLst>
          </p:cNvPr>
          <p:cNvSpPr txBox="1"/>
          <p:nvPr/>
        </p:nvSpPr>
        <p:spPr bwMode="auto">
          <a:xfrm>
            <a:off x="5788063" y="5175773"/>
            <a:ext cx="585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FD80D1-481F-4A99-A018-2F3CA907C59D}"/>
              </a:ext>
            </a:extLst>
          </p:cNvPr>
          <p:cNvSpPr txBox="1"/>
          <p:nvPr/>
        </p:nvSpPr>
        <p:spPr bwMode="auto">
          <a:xfrm>
            <a:off x="6709012" y="5175773"/>
            <a:ext cx="39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E8E8B4-287A-4D55-81B6-8330FDA3C306}"/>
              </a:ext>
            </a:extLst>
          </p:cNvPr>
          <p:cNvSpPr txBox="1"/>
          <p:nvPr/>
        </p:nvSpPr>
        <p:spPr bwMode="auto">
          <a:xfrm>
            <a:off x="7439206" y="5175773"/>
            <a:ext cx="585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0.5</a:t>
            </a:r>
          </a:p>
        </p:txBody>
      </p:sp>
      <p:pic>
        <p:nvPicPr>
          <p:cNvPr id="4" name="Picture 3" descr="A close up of a yellow wall&#10;&#10;Description generated with high confidence">
            <a:extLst>
              <a:ext uri="{FF2B5EF4-FFF2-40B4-BE49-F238E27FC236}">
                <a16:creationId xmlns:a16="http://schemas.microsoft.com/office/drawing/2014/main" id="{5EF4C11B-E0D5-49D1-80DB-FB8CDC864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789" y="1451395"/>
            <a:ext cx="1400595" cy="3491762"/>
          </a:xfrm>
          <a:prstGeom prst="rect">
            <a:avLst/>
          </a:prstGeom>
        </p:spPr>
      </p:pic>
      <p:pic>
        <p:nvPicPr>
          <p:cNvPr id="6" name="Picture 5" descr="A picture containing yellow&#10;&#10;Description generated with very high confidence">
            <a:extLst>
              <a:ext uri="{FF2B5EF4-FFF2-40B4-BE49-F238E27FC236}">
                <a16:creationId xmlns:a16="http://schemas.microsoft.com/office/drawing/2014/main" id="{44E22ED1-3C10-47D9-A38D-5C73FE808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619" y="1451395"/>
            <a:ext cx="1400595" cy="34917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1C0294-3624-4F24-8C60-9FF801962A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51" y="3100014"/>
            <a:ext cx="1254701" cy="194527"/>
          </a:xfrm>
          <a:prstGeom prst="rect">
            <a:avLst/>
          </a:prstGeom>
        </p:spPr>
      </p:pic>
      <p:pic>
        <p:nvPicPr>
          <p:cNvPr id="15" name="Picture 14" descr="A picture containing baseball, device, bat&#10;&#10;Description generated with very high confidence">
            <a:extLst>
              <a:ext uri="{FF2B5EF4-FFF2-40B4-BE49-F238E27FC236}">
                <a16:creationId xmlns:a16="http://schemas.microsoft.com/office/drawing/2014/main" id="{07966E33-C8FB-4529-951D-4E5F5E58D3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236" y="1518866"/>
            <a:ext cx="573855" cy="573855"/>
          </a:xfrm>
          <a:prstGeom prst="rect">
            <a:avLst/>
          </a:prstGeom>
        </p:spPr>
      </p:pic>
      <p:pic>
        <p:nvPicPr>
          <p:cNvPr id="17" name="Picture 16" descr="A picture containing baseball, device, bat&#10;&#10;Description generated with very high confidence">
            <a:extLst>
              <a:ext uri="{FF2B5EF4-FFF2-40B4-BE49-F238E27FC236}">
                <a16:creationId xmlns:a16="http://schemas.microsoft.com/office/drawing/2014/main" id="{5C46862C-F379-4043-8F89-752BEF4A5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236" y="2209685"/>
            <a:ext cx="573855" cy="57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6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4976530-5883-42AF-B424-FAB992DC71AD}"/>
              </a:ext>
            </a:extLst>
          </p:cNvPr>
          <p:cNvSpPr/>
          <p:nvPr/>
        </p:nvSpPr>
        <p:spPr bwMode="auto">
          <a:xfrm>
            <a:off x="4942696" y="1886649"/>
            <a:ext cx="234000" cy="2286000"/>
          </a:xfrm>
          <a:prstGeom prst="rect">
            <a:avLst/>
          </a:prstGeom>
          <a:solidFill>
            <a:srgbClr val="FF6500"/>
          </a:solidFill>
          <a:ln w="19050"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8243CD-A413-4A57-BB4B-D69CCFF6F2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5:2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9EC667-4EDE-4729-9E99-F3164C151527}"/>
              </a:ext>
            </a:extLst>
          </p:cNvPr>
          <p:cNvSpPr/>
          <p:nvPr/>
        </p:nvSpPr>
        <p:spPr bwMode="auto">
          <a:xfrm>
            <a:off x="5172290" y="1886649"/>
            <a:ext cx="234000" cy="2286000"/>
          </a:xfrm>
          <a:prstGeom prst="rect">
            <a:avLst/>
          </a:prstGeom>
          <a:solidFill>
            <a:srgbClr val="A9DBF7"/>
          </a:solidFill>
          <a:ln w="19050"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0D39B9-0F0D-4472-8EF5-5B439E4E6B7E}"/>
              </a:ext>
            </a:extLst>
          </p:cNvPr>
          <p:cNvSpPr/>
          <p:nvPr/>
        </p:nvSpPr>
        <p:spPr bwMode="auto">
          <a:xfrm>
            <a:off x="5401884" y="1886649"/>
            <a:ext cx="234000" cy="2286000"/>
          </a:xfrm>
          <a:prstGeom prst="rect">
            <a:avLst/>
          </a:prstGeom>
          <a:solidFill>
            <a:srgbClr val="A9DBF7"/>
          </a:solidFill>
          <a:ln w="19050"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9155E0-6BA2-4AC3-97A5-E17394B05D78}"/>
              </a:ext>
            </a:extLst>
          </p:cNvPr>
          <p:cNvSpPr/>
          <p:nvPr/>
        </p:nvSpPr>
        <p:spPr bwMode="auto">
          <a:xfrm>
            <a:off x="5631478" y="1886649"/>
            <a:ext cx="234000" cy="2286000"/>
          </a:xfrm>
          <a:prstGeom prst="rect">
            <a:avLst/>
          </a:prstGeom>
          <a:solidFill>
            <a:srgbClr val="A9DBF7"/>
          </a:solidFill>
          <a:ln w="19050"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EFFC62-2D4B-4825-9A0A-1A393F32E7E4}"/>
              </a:ext>
            </a:extLst>
          </p:cNvPr>
          <p:cNvSpPr/>
          <p:nvPr/>
        </p:nvSpPr>
        <p:spPr bwMode="auto">
          <a:xfrm>
            <a:off x="5861072" y="1886649"/>
            <a:ext cx="234000" cy="2286000"/>
          </a:xfrm>
          <a:prstGeom prst="rect">
            <a:avLst/>
          </a:prstGeom>
          <a:solidFill>
            <a:srgbClr val="A9DBF7"/>
          </a:solidFill>
          <a:ln w="19050"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173881-C08E-4B1F-B66F-40DD6FB7BA51}"/>
              </a:ext>
            </a:extLst>
          </p:cNvPr>
          <p:cNvSpPr/>
          <p:nvPr/>
        </p:nvSpPr>
        <p:spPr bwMode="auto">
          <a:xfrm>
            <a:off x="6090666" y="1886649"/>
            <a:ext cx="234000" cy="2286000"/>
          </a:xfrm>
          <a:prstGeom prst="rect">
            <a:avLst/>
          </a:prstGeom>
          <a:solidFill>
            <a:srgbClr val="A9DBF7"/>
          </a:solidFill>
          <a:ln w="19050"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73DAFC-2D8B-40C4-91F3-03DBD4DC56D7}"/>
              </a:ext>
            </a:extLst>
          </p:cNvPr>
          <p:cNvSpPr/>
          <p:nvPr/>
        </p:nvSpPr>
        <p:spPr bwMode="auto">
          <a:xfrm>
            <a:off x="6320260" y="1886649"/>
            <a:ext cx="234000" cy="2286000"/>
          </a:xfrm>
          <a:prstGeom prst="rect">
            <a:avLst/>
          </a:prstGeom>
          <a:solidFill>
            <a:srgbClr val="A9DBF7"/>
          </a:solidFill>
          <a:ln w="19050"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A37347-5AA7-41CA-88C0-330A91EA3F25}"/>
              </a:ext>
            </a:extLst>
          </p:cNvPr>
          <p:cNvSpPr/>
          <p:nvPr/>
        </p:nvSpPr>
        <p:spPr bwMode="auto">
          <a:xfrm>
            <a:off x="6549854" y="1886649"/>
            <a:ext cx="234000" cy="2286000"/>
          </a:xfrm>
          <a:prstGeom prst="rect">
            <a:avLst/>
          </a:prstGeom>
          <a:solidFill>
            <a:srgbClr val="A9DBF7"/>
          </a:solidFill>
          <a:ln w="19050"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2B43D6-3A2D-452E-B950-215DDD6246C0}"/>
              </a:ext>
            </a:extLst>
          </p:cNvPr>
          <p:cNvSpPr/>
          <p:nvPr/>
        </p:nvSpPr>
        <p:spPr bwMode="auto">
          <a:xfrm>
            <a:off x="6779448" y="1886649"/>
            <a:ext cx="234000" cy="2286000"/>
          </a:xfrm>
          <a:prstGeom prst="rect">
            <a:avLst/>
          </a:prstGeom>
          <a:solidFill>
            <a:srgbClr val="A9DBF7"/>
          </a:solidFill>
          <a:ln w="19050"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DC2E26-E688-4DE8-94EE-BCE127CD1B2A}"/>
              </a:ext>
            </a:extLst>
          </p:cNvPr>
          <p:cNvSpPr/>
          <p:nvPr/>
        </p:nvSpPr>
        <p:spPr bwMode="auto">
          <a:xfrm>
            <a:off x="7009038" y="1886649"/>
            <a:ext cx="234000" cy="2286000"/>
          </a:xfrm>
          <a:prstGeom prst="rect">
            <a:avLst/>
          </a:prstGeom>
          <a:solidFill>
            <a:srgbClr val="A9DBF7"/>
          </a:solidFill>
          <a:ln w="19050"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pic>
        <p:nvPicPr>
          <p:cNvPr id="6" name="Picture 5" descr="A picture containing indoor, bathroom, wall&#10;&#10;Description generated with high confidence">
            <a:extLst>
              <a:ext uri="{FF2B5EF4-FFF2-40B4-BE49-F238E27FC236}">
                <a16:creationId xmlns:a16="http://schemas.microsoft.com/office/drawing/2014/main" id="{EB75F5AA-5A9D-4D6F-9898-99B1DE82F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65" y="1881790"/>
            <a:ext cx="2314873" cy="23051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25B69DC-41E2-4633-B85A-A12885368D08}"/>
              </a:ext>
            </a:extLst>
          </p:cNvPr>
          <p:cNvSpPr txBox="1"/>
          <p:nvPr/>
        </p:nvSpPr>
        <p:spPr bwMode="auto">
          <a:xfrm>
            <a:off x="5139648" y="4721228"/>
            <a:ext cx="1912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0.1 + 0.9 =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B436FC-B2C2-4690-97CE-282D5A0170E8}"/>
              </a:ext>
            </a:extLst>
          </p:cNvPr>
          <p:cNvSpPr txBox="1"/>
          <p:nvPr/>
        </p:nvSpPr>
        <p:spPr bwMode="auto">
          <a:xfrm>
            <a:off x="5139648" y="4721228"/>
            <a:ext cx="1912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0.2 + 0.8 =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2408C1-3042-4059-9A82-136C2C57EB70}"/>
              </a:ext>
            </a:extLst>
          </p:cNvPr>
          <p:cNvSpPr txBox="1"/>
          <p:nvPr/>
        </p:nvSpPr>
        <p:spPr bwMode="auto">
          <a:xfrm>
            <a:off x="5139648" y="4721228"/>
            <a:ext cx="1912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0.3 + 0.7 =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9AF4BA-3EFB-4D40-A91B-3D446AFE7E09}"/>
              </a:ext>
            </a:extLst>
          </p:cNvPr>
          <p:cNvSpPr txBox="1"/>
          <p:nvPr/>
        </p:nvSpPr>
        <p:spPr bwMode="auto">
          <a:xfrm>
            <a:off x="5139648" y="4721228"/>
            <a:ext cx="1912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0.4 + 0.6 =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3AC8B1-619C-43A0-8C63-85692E69D784}"/>
              </a:ext>
            </a:extLst>
          </p:cNvPr>
          <p:cNvSpPr txBox="1"/>
          <p:nvPr/>
        </p:nvSpPr>
        <p:spPr bwMode="auto">
          <a:xfrm>
            <a:off x="5139648" y="4721228"/>
            <a:ext cx="1912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0.5 + 0.5 =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4C1415-EB92-4482-9703-F49B93D4474B}"/>
              </a:ext>
            </a:extLst>
          </p:cNvPr>
          <p:cNvSpPr txBox="1"/>
          <p:nvPr/>
        </p:nvSpPr>
        <p:spPr bwMode="auto">
          <a:xfrm>
            <a:off x="5139648" y="4721228"/>
            <a:ext cx="1912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0.6 + 0.4 =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CB83E3-7A32-4453-81CF-BFD15925BF92}"/>
              </a:ext>
            </a:extLst>
          </p:cNvPr>
          <p:cNvSpPr txBox="1"/>
          <p:nvPr/>
        </p:nvSpPr>
        <p:spPr bwMode="auto">
          <a:xfrm>
            <a:off x="5139648" y="4721228"/>
            <a:ext cx="1912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0.7 + 0.3 =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0CF25F-4A72-43FE-864C-C045B2FC671E}"/>
              </a:ext>
            </a:extLst>
          </p:cNvPr>
          <p:cNvSpPr txBox="1"/>
          <p:nvPr/>
        </p:nvSpPr>
        <p:spPr bwMode="auto">
          <a:xfrm>
            <a:off x="5139650" y="4721228"/>
            <a:ext cx="19127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0.8 + 0.2 =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249E8D-EB36-4AB3-9D65-57DDA427339C}"/>
              </a:ext>
            </a:extLst>
          </p:cNvPr>
          <p:cNvSpPr txBox="1"/>
          <p:nvPr/>
        </p:nvSpPr>
        <p:spPr bwMode="auto">
          <a:xfrm>
            <a:off x="5139648" y="4721228"/>
            <a:ext cx="1912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0.9 + 0.1 = 1</a:t>
            </a:r>
          </a:p>
        </p:txBody>
      </p:sp>
    </p:spTree>
    <p:extLst>
      <p:ext uri="{BB962C8B-B14F-4D97-AF65-F5344CB8AC3E}">
        <p14:creationId xmlns:p14="http://schemas.microsoft.com/office/powerpoint/2010/main" val="323264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5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5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5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5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5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5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5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5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369394-7248-480A-8972-3BBB2081D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5:2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550E7E-5FC5-4353-8E11-8E6470A72265}"/>
              </a:ext>
            </a:extLst>
          </p:cNvPr>
          <p:cNvSpPr txBox="1"/>
          <p:nvPr/>
        </p:nvSpPr>
        <p:spPr bwMode="auto">
          <a:xfrm>
            <a:off x="4031295" y="4244147"/>
            <a:ext cx="585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8EB5D2-EF66-4C57-99CD-BD9D26075CF0}"/>
              </a:ext>
            </a:extLst>
          </p:cNvPr>
          <p:cNvSpPr txBox="1"/>
          <p:nvPr/>
        </p:nvSpPr>
        <p:spPr bwMode="auto">
          <a:xfrm>
            <a:off x="5308894" y="4244147"/>
            <a:ext cx="394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701EBE-8B93-40A6-BA36-591AC4CD55DC}"/>
              </a:ext>
            </a:extLst>
          </p:cNvPr>
          <p:cNvSpPr txBox="1"/>
          <p:nvPr/>
        </p:nvSpPr>
        <p:spPr bwMode="auto">
          <a:xfrm>
            <a:off x="6395731" y="4244147"/>
            <a:ext cx="585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E4593C-70DF-441B-97DE-9AD4C613A4E0}"/>
              </a:ext>
            </a:extLst>
          </p:cNvPr>
          <p:cNvSpPr txBox="1"/>
          <p:nvPr/>
        </p:nvSpPr>
        <p:spPr bwMode="auto">
          <a:xfrm>
            <a:off x="7673329" y="4244147"/>
            <a:ext cx="39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1F32FF-CC6F-4B93-9B3E-A72C979E6C98}"/>
              </a:ext>
            </a:extLst>
          </p:cNvPr>
          <p:cNvSpPr txBox="1"/>
          <p:nvPr/>
        </p:nvSpPr>
        <p:spPr bwMode="auto">
          <a:xfrm>
            <a:off x="8877190" y="424414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D5AD39-A223-4A37-B4CB-D7425DFAF7A6}"/>
              </a:ext>
            </a:extLst>
          </p:cNvPr>
          <p:cNvSpPr txBox="1"/>
          <p:nvPr/>
        </p:nvSpPr>
        <p:spPr bwMode="auto">
          <a:xfrm>
            <a:off x="2697154" y="5141499"/>
            <a:ext cx="67976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Six tenths plus four tenths is equal to ten tenths,</a:t>
            </a:r>
            <a:b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which is equal to one.</a:t>
            </a:r>
          </a:p>
        </p:txBody>
      </p:sp>
      <p:pic>
        <p:nvPicPr>
          <p:cNvPr id="28" name="Picture 27" descr="C:\Users\Liam\Documents\Design\NCETM\04 Images for B1 PPTs\Final PNG files\ncetm_mm_sp1_se22_aw008.png">
            <a:extLst>
              <a:ext uri="{FF2B5EF4-FFF2-40B4-BE49-F238E27FC236}">
                <a16:creationId xmlns:a16="http://schemas.microsoft.com/office/drawing/2014/main" id="{DC0D0554-F6A5-4053-AA2D-1C038C433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301" y="2010079"/>
            <a:ext cx="262029" cy="2016224"/>
          </a:xfrm>
          <a:prstGeom prst="rect">
            <a:avLst/>
          </a:prstGeom>
          <a:noFill/>
        </p:spPr>
      </p:pic>
      <p:pic>
        <p:nvPicPr>
          <p:cNvPr id="29" name="Picture 28" descr="C:\Users\Liam\Documents\Design\NCETM\04 Images for B1 PPTs\Final PNG files\ncetm_mm_sp1_se22_aw008.png">
            <a:extLst>
              <a:ext uri="{FF2B5EF4-FFF2-40B4-BE49-F238E27FC236}">
                <a16:creationId xmlns:a16="http://schemas.microsoft.com/office/drawing/2014/main" id="{8E7C0BB4-D924-4AE1-8555-C4B7564F8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602" y="2010079"/>
            <a:ext cx="262029" cy="2016224"/>
          </a:xfrm>
          <a:prstGeom prst="rect">
            <a:avLst/>
          </a:prstGeom>
          <a:noFill/>
        </p:spPr>
      </p:pic>
      <p:pic>
        <p:nvPicPr>
          <p:cNvPr id="30" name="Picture 29" descr="C:\Users\Liam\Documents\Design\NCETM\04 Images for B1 PPTs\Final PNG files\ncetm_mm_sp1_se22_aw008.png">
            <a:extLst>
              <a:ext uri="{FF2B5EF4-FFF2-40B4-BE49-F238E27FC236}">
                <a16:creationId xmlns:a16="http://schemas.microsoft.com/office/drawing/2014/main" id="{B3468CB2-3791-491D-AA03-FB76E6160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903" y="2010079"/>
            <a:ext cx="262029" cy="2016224"/>
          </a:xfrm>
          <a:prstGeom prst="rect">
            <a:avLst/>
          </a:prstGeom>
          <a:noFill/>
        </p:spPr>
      </p:pic>
      <p:pic>
        <p:nvPicPr>
          <p:cNvPr id="31" name="Picture 30" descr="C:\Users\Liam\Documents\Design\NCETM\04 Images for B1 PPTs\Final PNG files\ncetm_mm_sp1_se22_aw008.png">
            <a:extLst>
              <a:ext uri="{FF2B5EF4-FFF2-40B4-BE49-F238E27FC236}">
                <a16:creationId xmlns:a16="http://schemas.microsoft.com/office/drawing/2014/main" id="{ED03BE87-8E39-46DF-9673-7DBBCE89D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05" y="2010079"/>
            <a:ext cx="262029" cy="2016224"/>
          </a:xfrm>
          <a:prstGeom prst="rect">
            <a:avLst/>
          </a:prstGeom>
          <a:noFill/>
        </p:spPr>
      </p:pic>
      <p:pic>
        <p:nvPicPr>
          <p:cNvPr id="32" name="Picture 31" descr="C:\Users\Liam\Documents\Design\NCETM\04 Images for B1 PPTs\Final PNG files\ncetm_mm_sp1_se22_aw008.png">
            <a:extLst>
              <a:ext uri="{FF2B5EF4-FFF2-40B4-BE49-F238E27FC236}">
                <a16:creationId xmlns:a16="http://schemas.microsoft.com/office/drawing/2014/main" id="{A458F7CC-4CD5-49CC-9F5D-E28CAF997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490" y="2010079"/>
            <a:ext cx="262029" cy="2016224"/>
          </a:xfrm>
          <a:prstGeom prst="rect">
            <a:avLst/>
          </a:prstGeom>
          <a:noFill/>
        </p:spPr>
      </p:pic>
      <p:pic>
        <p:nvPicPr>
          <p:cNvPr id="33" name="Picture 32" descr="C:\Users\Liam\Documents\Design\NCETM\04 Images for B1 PPTs\Final PNG files\ncetm_mm_sp1_se22_aw008.png">
            <a:extLst>
              <a:ext uri="{FF2B5EF4-FFF2-40B4-BE49-F238E27FC236}">
                <a16:creationId xmlns:a16="http://schemas.microsoft.com/office/drawing/2014/main" id="{C901B2BA-230A-4306-AF48-42D5A9AD9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792" y="2010079"/>
            <a:ext cx="262029" cy="2016224"/>
          </a:xfrm>
          <a:prstGeom prst="rect">
            <a:avLst/>
          </a:prstGeom>
          <a:noFill/>
        </p:spPr>
      </p:pic>
      <p:pic>
        <p:nvPicPr>
          <p:cNvPr id="38" name="Picture 37" descr="C:\Users\Liam\Documents\Design\NCETM\04 Images for B1 PPTs\Final PNG files\ncetm_mm_sp1_se22_aw008.png">
            <a:extLst>
              <a:ext uri="{FF2B5EF4-FFF2-40B4-BE49-F238E27FC236}">
                <a16:creationId xmlns:a16="http://schemas.microsoft.com/office/drawing/2014/main" id="{B7A81C4F-1037-4674-8521-7FC24BD60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487" y="2010079"/>
            <a:ext cx="262029" cy="2016224"/>
          </a:xfrm>
          <a:prstGeom prst="rect">
            <a:avLst/>
          </a:prstGeom>
          <a:noFill/>
        </p:spPr>
      </p:pic>
      <p:pic>
        <p:nvPicPr>
          <p:cNvPr id="39" name="Picture 38" descr="C:\Users\Liam\Documents\Design\NCETM\04 Images for B1 PPTs\Final PNG files\ncetm_mm_sp1_se22_aw008.png">
            <a:extLst>
              <a:ext uri="{FF2B5EF4-FFF2-40B4-BE49-F238E27FC236}">
                <a16:creationId xmlns:a16="http://schemas.microsoft.com/office/drawing/2014/main" id="{B8AA25A1-8DD8-4EDB-A521-03FE60BC1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9" y="2010079"/>
            <a:ext cx="262029" cy="2016224"/>
          </a:xfrm>
          <a:prstGeom prst="rect">
            <a:avLst/>
          </a:prstGeom>
          <a:noFill/>
        </p:spPr>
      </p:pic>
      <p:pic>
        <p:nvPicPr>
          <p:cNvPr id="40" name="Picture 39" descr="C:\Users\Liam\Documents\Design\NCETM\04 Images for B1 PPTs\Final PNG files\ncetm_mm_sp1_se22_aw008.png">
            <a:extLst>
              <a:ext uri="{FF2B5EF4-FFF2-40B4-BE49-F238E27FC236}">
                <a16:creationId xmlns:a16="http://schemas.microsoft.com/office/drawing/2014/main" id="{625910F5-32A5-47B1-9A04-2FADD7DA6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74" y="2010079"/>
            <a:ext cx="262029" cy="2016224"/>
          </a:xfrm>
          <a:prstGeom prst="rect">
            <a:avLst/>
          </a:prstGeom>
          <a:noFill/>
        </p:spPr>
      </p:pic>
      <p:pic>
        <p:nvPicPr>
          <p:cNvPr id="41" name="Picture 40" descr="C:\Users\Liam\Documents\Design\NCETM\04 Images for B1 PPTs\Final PNG files\ncetm_mm_sp1_se22_aw008.png">
            <a:extLst>
              <a:ext uri="{FF2B5EF4-FFF2-40B4-BE49-F238E27FC236}">
                <a16:creationId xmlns:a16="http://schemas.microsoft.com/office/drawing/2014/main" id="{221CFBC9-CF01-4E79-A5A1-72CF5DBBA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376" y="2010079"/>
            <a:ext cx="262029" cy="2016224"/>
          </a:xfrm>
          <a:prstGeom prst="rect">
            <a:avLst/>
          </a:prstGeom>
          <a:noFill/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B4B76E7F-8D7E-47B1-B511-407CDC8D235F}"/>
              </a:ext>
            </a:extLst>
          </p:cNvPr>
          <p:cNvGrpSpPr/>
          <p:nvPr/>
        </p:nvGrpSpPr>
        <p:grpSpPr>
          <a:xfrm>
            <a:off x="4501219" y="2010079"/>
            <a:ext cx="1935956" cy="2016224"/>
            <a:chOff x="-594753" y="737083"/>
            <a:chExt cx="1935956" cy="2016224"/>
          </a:xfrm>
        </p:grpSpPr>
        <p:pic>
          <p:nvPicPr>
            <p:cNvPr id="44" name="Picture 43" descr="C:\Users\Liam\Documents\Design\NCETM\04 Images for B1 PPTs\Final PNG files\ncetm_mm_sp1_se22_aw008.png">
              <a:extLst>
                <a:ext uri="{FF2B5EF4-FFF2-40B4-BE49-F238E27FC236}">
                  <a16:creationId xmlns:a16="http://schemas.microsoft.com/office/drawing/2014/main" id="{512C5FB0-2A0C-4179-BF60-748C46851E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94753" y="737083"/>
              <a:ext cx="262029" cy="2016224"/>
            </a:xfrm>
            <a:prstGeom prst="rect">
              <a:avLst/>
            </a:prstGeom>
            <a:noFill/>
          </p:spPr>
        </p:pic>
        <p:pic>
          <p:nvPicPr>
            <p:cNvPr id="45" name="Picture 44" descr="C:\Users\Liam\Documents\Design\NCETM\04 Images for B1 PPTs\Final PNG files\ncetm_mm_sp1_se22_aw008.png">
              <a:extLst>
                <a:ext uri="{FF2B5EF4-FFF2-40B4-BE49-F238E27FC236}">
                  <a16:creationId xmlns:a16="http://schemas.microsoft.com/office/drawing/2014/main" id="{1FFDF3DD-3F40-49C3-BB50-522C2E3FD3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8245" y="737083"/>
              <a:ext cx="262029" cy="2016224"/>
            </a:xfrm>
            <a:prstGeom prst="rect">
              <a:avLst/>
            </a:prstGeom>
            <a:noFill/>
          </p:spPr>
        </p:pic>
        <p:pic>
          <p:nvPicPr>
            <p:cNvPr id="46" name="Picture 45" descr="C:\Users\Liam\Documents\Design\NCETM\04 Images for B1 PPTs\Final PNG files\ncetm_mm_sp1_se22_aw008.png">
              <a:extLst>
                <a:ext uri="{FF2B5EF4-FFF2-40B4-BE49-F238E27FC236}">
                  <a16:creationId xmlns:a16="http://schemas.microsoft.com/office/drawing/2014/main" id="{3803556C-BC39-4F89-9852-A79E9D3F81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0393" y="737083"/>
              <a:ext cx="262029" cy="2016224"/>
            </a:xfrm>
            <a:prstGeom prst="rect">
              <a:avLst/>
            </a:prstGeom>
            <a:noFill/>
          </p:spPr>
        </p:pic>
        <p:pic>
          <p:nvPicPr>
            <p:cNvPr id="47" name="Picture 46" descr="C:\Users\Liam\Documents\Design\NCETM\04 Images for B1 PPTs\Final PNG files\ncetm_mm_sp1_se22_aw008.png">
              <a:extLst>
                <a:ext uri="{FF2B5EF4-FFF2-40B4-BE49-F238E27FC236}">
                  <a16:creationId xmlns:a16="http://schemas.microsoft.com/office/drawing/2014/main" id="{D072DEC6-511C-4EA1-B00E-BE7FB84C7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618" y="737083"/>
              <a:ext cx="262029" cy="2016224"/>
            </a:xfrm>
            <a:prstGeom prst="rect">
              <a:avLst/>
            </a:prstGeom>
            <a:noFill/>
          </p:spPr>
        </p:pic>
        <p:pic>
          <p:nvPicPr>
            <p:cNvPr id="48" name="Picture 47" descr="C:\Users\Liam\Documents\Design\NCETM\04 Images for B1 PPTs\Final PNG files\ncetm_mm_sp1_se22_aw008.png">
              <a:extLst>
                <a:ext uri="{FF2B5EF4-FFF2-40B4-BE49-F238E27FC236}">
                  <a16:creationId xmlns:a16="http://schemas.microsoft.com/office/drawing/2014/main" id="{5003812B-ED5B-4795-ABA0-319301814D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53" y="737083"/>
              <a:ext cx="262029" cy="2016224"/>
            </a:xfrm>
            <a:prstGeom prst="rect">
              <a:avLst/>
            </a:prstGeom>
            <a:noFill/>
          </p:spPr>
        </p:pic>
        <p:pic>
          <p:nvPicPr>
            <p:cNvPr id="49" name="Picture 48" descr="C:\Users\Liam\Documents\Design\NCETM\04 Images for B1 PPTs\Final PNG files\ncetm_mm_sp1_se22_aw008.png">
              <a:extLst>
                <a:ext uri="{FF2B5EF4-FFF2-40B4-BE49-F238E27FC236}">
                  <a16:creationId xmlns:a16="http://schemas.microsoft.com/office/drawing/2014/main" id="{EE572E74-10DE-4FF1-92EC-493FC57713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399" y="737083"/>
              <a:ext cx="262029" cy="2016224"/>
            </a:xfrm>
            <a:prstGeom prst="rect">
              <a:avLst/>
            </a:prstGeom>
            <a:noFill/>
          </p:spPr>
        </p:pic>
        <p:pic>
          <p:nvPicPr>
            <p:cNvPr id="50" name="Picture 49" descr="C:\Users\Liam\Documents\Design\NCETM\04 Images for B1 PPTs\Final PNG files\ncetm_mm_sp1_se22_aw008.png">
              <a:extLst>
                <a:ext uri="{FF2B5EF4-FFF2-40B4-BE49-F238E27FC236}">
                  <a16:creationId xmlns:a16="http://schemas.microsoft.com/office/drawing/2014/main" id="{6DF0F531-E984-4F13-B74E-6FBAFAE3BE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51" y="737083"/>
              <a:ext cx="262029" cy="2016224"/>
            </a:xfrm>
            <a:prstGeom prst="rect">
              <a:avLst/>
            </a:prstGeom>
            <a:noFill/>
          </p:spPr>
        </p:pic>
        <p:pic>
          <p:nvPicPr>
            <p:cNvPr id="51" name="Picture 50" descr="C:\Users\Liam\Documents\Design\NCETM\04 Images for B1 PPTs\Final PNG files\ncetm_mm_sp1_se22_aw008.png">
              <a:extLst>
                <a:ext uri="{FF2B5EF4-FFF2-40B4-BE49-F238E27FC236}">
                  <a16:creationId xmlns:a16="http://schemas.microsoft.com/office/drawing/2014/main" id="{3D86C72F-A17A-4EF5-A96E-EE974B73F9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270" y="737083"/>
              <a:ext cx="262029" cy="2016224"/>
            </a:xfrm>
            <a:prstGeom prst="rect">
              <a:avLst/>
            </a:prstGeom>
            <a:noFill/>
          </p:spPr>
        </p:pic>
        <p:pic>
          <p:nvPicPr>
            <p:cNvPr id="52" name="Picture 51" descr="C:\Users\Liam\Documents\Design\NCETM\04 Images for B1 PPTs\Final PNG files\ncetm_mm_sp1_se22_aw008.png">
              <a:extLst>
                <a:ext uri="{FF2B5EF4-FFF2-40B4-BE49-F238E27FC236}">
                  <a16:creationId xmlns:a16="http://schemas.microsoft.com/office/drawing/2014/main" id="{7C138A56-4426-42E6-AF9A-027A9C5652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115" y="737083"/>
              <a:ext cx="262029" cy="2016224"/>
            </a:xfrm>
            <a:prstGeom prst="rect">
              <a:avLst/>
            </a:prstGeom>
            <a:noFill/>
          </p:spPr>
        </p:pic>
        <p:pic>
          <p:nvPicPr>
            <p:cNvPr id="53" name="Picture 52" descr="C:\Users\Liam\Documents\Design\NCETM\04 Images for B1 PPTs\Final PNG files\ncetm_mm_sp1_se22_aw008.png">
              <a:extLst>
                <a:ext uri="{FF2B5EF4-FFF2-40B4-BE49-F238E27FC236}">
                  <a16:creationId xmlns:a16="http://schemas.microsoft.com/office/drawing/2014/main" id="{F82A84A4-4326-4FC5-A7B5-2426DD743A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174" y="737083"/>
              <a:ext cx="262029" cy="201622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25080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08933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07903 0.002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6888 0.000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0.05755 -0.000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-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04506 0.00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03385 0.000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3776 0.00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" y="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5039 0.0006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" y="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0.06159 0.000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07383 3.7037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369394-7248-480A-8972-3BBB2081D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5:2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9A62AE-61EF-42D5-95B8-6C5D51DC74B1}"/>
              </a:ext>
            </a:extLst>
          </p:cNvPr>
          <p:cNvSpPr txBox="1"/>
          <p:nvPr/>
        </p:nvSpPr>
        <p:spPr bwMode="auto">
          <a:xfrm>
            <a:off x="4167376" y="4651898"/>
            <a:ext cx="585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1.0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68B219-A1D5-4F1E-98C6-4E6947349E0C}"/>
              </a:ext>
            </a:extLst>
          </p:cNvPr>
          <p:cNvSpPr txBox="1"/>
          <p:nvPr/>
        </p:nvSpPr>
        <p:spPr bwMode="auto">
          <a:xfrm>
            <a:off x="5088327" y="4651898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endParaRPr lang="en-GB" sz="24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332B7E-D2D2-4077-AA36-848B2C7B8B93}"/>
              </a:ext>
            </a:extLst>
          </p:cNvPr>
          <p:cNvSpPr txBox="1"/>
          <p:nvPr/>
        </p:nvSpPr>
        <p:spPr bwMode="auto">
          <a:xfrm>
            <a:off x="5788061" y="4651898"/>
            <a:ext cx="585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021416-8E35-4661-ADD4-A1D65F34411F}"/>
              </a:ext>
            </a:extLst>
          </p:cNvPr>
          <p:cNvSpPr txBox="1"/>
          <p:nvPr/>
        </p:nvSpPr>
        <p:spPr bwMode="auto">
          <a:xfrm>
            <a:off x="6709012" y="4651898"/>
            <a:ext cx="39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59777F-DC34-403E-9C48-D9E28E2A0033}"/>
              </a:ext>
            </a:extLst>
          </p:cNvPr>
          <p:cNvSpPr txBox="1"/>
          <p:nvPr/>
        </p:nvSpPr>
        <p:spPr bwMode="auto">
          <a:xfrm>
            <a:off x="7439206" y="4651898"/>
            <a:ext cx="585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F69924-823C-41C5-AEA3-F1447EB2C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789" y="927521"/>
            <a:ext cx="1400595" cy="34917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DEFD76-DC1D-4C7B-A622-3839954C5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619" y="927521"/>
            <a:ext cx="1400595" cy="3491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828545-3CC9-4451-96D1-E0F7DC1F3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51" y="2576139"/>
            <a:ext cx="1254701" cy="194527"/>
          </a:xfrm>
          <a:prstGeom prst="rect">
            <a:avLst/>
          </a:prstGeom>
        </p:spPr>
      </p:pic>
      <p:pic>
        <p:nvPicPr>
          <p:cNvPr id="11" name="Picture 10" descr="A picture containing baseball, device, bat&#10;&#10;Description generated with very high confidence">
            <a:extLst>
              <a:ext uri="{FF2B5EF4-FFF2-40B4-BE49-F238E27FC236}">
                <a16:creationId xmlns:a16="http://schemas.microsoft.com/office/drawing/2014/main" id="{4D1A6777-F2AC-4DE9-BB8C-C72879C630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236" y="1706191"/>
            <a:ext cx="573855" cy="573855"/>
          </a:xfrm>
          <a:prstGeom prst="rect">
            <a:avLst/>
          </a:prstGeom>
        </p:spPr>
      </p:pic>
      <p:pic>
        <p:nvPicPr>
          <p:cNvPr id="12" name="Picture 11" descr="A picture containing baseball, device, bat&#10;&#10;Description generated with very high confidence">
            <a:extLst>
              <a:ext uri="{FF2B5EF4-FFF2-40B4-BE49-F238E27FC236}">
                <a16:creationId xmlns:a16="http://schemas.microsoft.com/office/drawing/2014/main" id="{E7DB881E-F757-466B-AFF7-CC80564A0B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236" y="2397010"/>
            <a:ext cx="573855" cy="573855"/>
          </a:xfrm>
          <a:prstGeom prst="rect">
            <a:avLst/>
          </a:prstGeom>
        </p:spPr>
      </p:pic>
      <p:pic>
        <p:nvPicPr>
          <p:cNvPr id="14" name="Picture 13" descr="A picture containing baseball, device, bat&#10;&#10;Description generated with very high confidence">
            <a:extLst>
              <a:ext uri="{FF2B5EF4-FFF2-40B4-BE49-F238E27FC236}">
                <a16:creationId xmlns:a16="http://schemas.microsoft.com/office/drawing/2014/main" id="{84548D4C-35D2-4CDA-8345-F798D14BF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236" y="3094179"/>
            <a:ext cx="573855" cy="573855"/>
          </a:xfrm>
          <a:prstGeom prst="rect">
            <a:avLst/>
          </a:prstGeom>
        </p:spPr>
      </p:pic>
      <p:pic>
        <p:nvPicPr>
          <p:cNvPr id="15" name="Picture 14" descr="A picture containing baseball, device, bat&#10;&#10;Description generated with very high confidence">
            <a:extLst>
              <a:ext uri="{FF2B5EF4-FFF2-40B4-BE49-F238E27FC236}">
                <a16:creationId xmlns:a16="http://schemas.microsoft.com/office/drawing/2014/main" id="{F3D077ED-E57B-4113-B8EC-9A38C059CB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236" y="3783562"/>
            <a:ext cx="573855" cy="5738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FCEF618-F563-4C24-BA20-61696C6F75C2}"/>
              </a:ext>
            </a:extLst>
          </p:cNvPr>
          <p:cNvSpPr txBox="1"/>
          <p:nvPr/>
        </p:nvSpPr>
        <p:spPr bwMode="auto">
          <a:xfrm>
            <a:off x="2599607" y="5346179"/>
            <a:ext cx="69928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One is equal to ten tenths;</a:t>
            </a:r>
            <a:b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ten tenths minus four tenths is equal to six tenths.</a:t>
            </a:r>
          </a:p>
        </p:txBody>
      </p:sp>
    </p:spTree>
    <p:extLst>
      <p:ext uri="{BB962C8B-B14F-4D97-AF65-F5344CB8AC3E}">
        <p14:creationId xmlns:p14="http://schemas.microsoft.com/office/powerpoint/2010/main" val="192471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1, Learning Outcome 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804431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identify tenths as part of a whole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369394-7248-480A-8972-3BBB2081D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5:3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310E1-859E-4562-B185-CD3D0F9215DC}"/>
              </a:ext>
            </a:extLst>
          </p:cNvPr>
          <p:cNvSpPr txBox="1"/>
          <p:nvPr/>
        </p:nvSpPr>
        <p:spPr bwMode="auto">
          <a:xfrm>
            <a:off x="3594812" y="4244147"/>
            <a:ext cx="585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EE7D6F-4325-45BB-83B6-815A56CAA278}"/>
              </a:ext>
            </a:extLst>
          </p:cNvPr>
          <p:cNvSpPr txBox="1"/>
          <p:nvPr/>
        </p:nvSpPr>
        <p:spPr bwMode="auto">
          <a:xfrm>
            <a:off x="5090652" y="4244147"/>
            <a:ext cx="394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753AF8-9C6E-480B-8F14-6015F6C73271}"/>
              </a:ext>
            </a:extLst>
          </p:cNvPr>
          <p:cNvSpPr txBox="1"/>
          <p:nvPr/>
        </p:nvSpPr>
        <p:spPr bwMode="auto">
          <a:xfrm>
            <a:off x="6395731" y="4244147"/>
            <a:ext cx="585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475ABC-F0A9-4210-83ED-48CCDCE37C0C}"/>
              </a:ext>
            </a:extLst>
          </p:cNvPr>
          <p:cNvSpPr txBox="1"/>
          <p:nvPr/>
        </p:nvSpPr>
        <p:spPr bwMode="auto">
          <a:xfrm>
            <a:off x="7673329" y="4244147"/>
            <a:ext cx="39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BCD7BC-4077-40B7-BCE3-F81FAC274CF7}"/>
              </a:ext>
            </a:extLst>
          </p:cNvPr>
          <p:cNvSpPr txBox="1"/>
          <p:nvPr/>
        </p:nvSpPr>
        <p:spPr bwMode="auto">
          <a:xfrm>
            <a:off x="8877191" y="4244147"/>
            <a:ext cx="585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1.3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28FEC1-5AC7-46F1-AE2F-56AC478505A3}"/>
              </a:ext>
            </a:extLst>
          </p:cNvPr>
          <p:cNvSpPr txBox="1"/>
          <p:nvPr/>
        </p:nvSpPr>
        <p:spPr bwMode="auto">
          <a:xfrm>
            <a:off x="2311315" y="5141499"/>
            <a:ext cx="75693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Six tenths plus seven tenths is equal to thirteen tenths,</a:t>
            </a:r>
            <a:b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which is equal to one-point-three.</a:t>
            </a:r>
          </a:p>
        </p:txBody>
      </p:sp>
      <p:pic>
        <p:nvPicPr>
          <p:cNvPr id="20" name="Picture 19" descr="C:\Users\Liam\Documents\Design\NCETM\04 Images for B1 PPTs\Final PNG files\ncetm_mm_sp1_se22_aw008.png">
            <a:extLst>
              <a:ext uri="{FF2B5EF4-FFF2-40B4-BE49-F238E27FC236}">
                <a16:creationId xmlns:a16="http://schemas.microsoft.com/office/drawing/2014/main" id="{F7A5D297-47EB-45E6-8B38-15BBB5501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818" y="2010079"/>
            <a:ext cx="262029" cy="2016224"/>
          </a:xfrm>
          <a:prstGeom prst="rect">
            <a:avLst/>
          </a:prstGeom>
          <a:noFill/>
        </p:spPr>
      </p:pic>
      <p:pic>
        <p:nvPicPr>
          <p:cNvPr id="21" name="Picture 20" descr="C:\Users\Liam\Documents\Design\NCETM\04 Images for B1 PPTs\Final PNG files\ncetm_mm_sp1_se22_aw008.png">
            <a:extLst>
              <a:ext uri="{FF2B5EF4-FFF2-40B4-BE49-F238E27FC236}">
                <a16:creationId xmlns:a16="http://schemas.microsoft.com/office/drawing/2014/main" id="{729B0BBF-B6BD-4315-8167-0CC0546D7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119" y="2010079"/>
            <a:ext cx="262029" cy="2016224"/>
          </a:xfrm>
          <a:prstGeom prst="rect">
            <a:avLst/>
          </a:prstGeom>
          <a:noFill/>
        </p:spPr>
      </p:pic>
      <p:pic>
        <p:nvPicPr>
          <p:cNvPr id="22" name="Picture 21" descr="C:\Users\Liam\Documents\Design\NCETM\04 Images for B1 PPTs\Final PNG files\ncetm_mm_sp1_se22_aw008.png">
            <a:extLst>
              <a:ext uri="{FF2B5EF4-FFF2-40B4-BE49-F238E27FC236}">
                <a16:creationId xmlns:a16="http://schemas.microsoft.com/office/drawing/2014/main" id="{F415CBE8-E576-440B-BAA4-43534D78E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20" y="2010079"/>
            <a:ext cx="262029" cy="2016224"/>
          </a:xfrm>
          <a:prstGeom prst="rect">
            <a:avLst/>
          </a:prstGeom>
          <a:noFill/>
        </p:spPr>
      </p:pic>
      <p:pic>
        <p:nvPicPr>
          <p:cNvPr id="23" name="Picture 22" descr="C:\Users\Liam\Documents\Design\NCETM\04 Images for B1 PPTs\Final PNG files\ncetm_mm_sp1_se22_aw008.png">
            <a:extLst>
              <a:ext uri="{FF2B5EF4-FFF2-40B4-BE49-F238E27FC236}">
                <a16:creationId xmlns:a16="http://schemas.microsoft.com/office/drawing/2014/main" id="{C11460E0-75D1-42BC-87E8-5C428F2F7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722" y="2010079"/>
            <a:ext cx="262029" cy="2016224"/>
          </a:xfrm>
          <a:prstGeom prst="rect">
            <a:avLst/>
          </a:prstGeom>
          <a:noFill/>
        </p:spPr>
      </p:pic>
      <p:pic>
        <p:nvPicPr>
          <p:cNvPr id="24" name="Picture 23" descr="C:\Users\Liam\Documents\Design\NCETM\04 Images for B1 PPTs\Final PNG files\ncetm_mm_sp1_se22_aw008.png">
            <a:extLst>
              <a:ext uri="{FF2B5EF4-FFF2-40B4-BE49-F238E27FC236}">
                <a16:creationId xmlns:a16="http://schemas.microsoft.com/office/drawing/2014/main" id="{6E763626-C90B-4917-A559-3C54DA725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07" y="2010079"/>
            <a:ext cx="262029" cy="2016224"/>
          </a:xfrm>
          <a:prstGeom prst="rect">
            <a:avLst/>
          </a:prstGeom>
          <a:noFill/>
        </p:spPr>
      </p:pic>
      <p:pic>
        <p:nvPicPr>
          <p:cNvPr id="25" name="Picture 24" descr="C:\Users\Liam\Documents\Design\NCETM\04 Images for B1 PPTs\Final PNG files\ncetm_mm_sp1_se22_aw008.png">
            <a:extLst>
              <a:ext uri="{FF2B5EF4-FFF2-40B4-BE49-F238E27FC236}">
                <a16:creationId xmlns:a16="http://schemas.microsoft.com/office/drawing/2014/main" id="{99434317-90A3-476F-B787-0FAB927D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09" y="2010079"/>
            <a:ext cx="262029" cy="2016224"/>
          </a:xfrm>
          <a:prstGeom prst="rect">
            <a:avLst/>
          </a:prstGeom>
          <a:noFill/>
        </p:spPr>
      </p:pic>
      <p:pic>
        <p:nvPicPr>
          <p:cNvPr id="26" name="Picture 25" descr="C:\Users\Liam\Documents\Design\NCETM\04 Images for B1 PPTs\Final PNG files\ncetm_mm_sp1_se22_aw008.png">
            <a:extLst>
              <a:ext uri="{FF2B5EF4-FFF2-40B4-BE49-F238E27FC236}">
                <a16:creationId xmlns:a16="http://schemas.microsoft.com/office/drawing/2014/main" id="{919E1109-2B15-46B1-8758-7D6BBCF83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004" y="2010079"/>
            <a:ext cx="262029" cy="2016224"/>
          </a:xfrm>
          <a:prstGeom prst="rect">
            <a:avLst/>
          </a:prstGeom>
          <a:noFill/>
        </p:spPr>
      </p:pic>
      <p:pic>
        <p:nvPicPr>
          <p:cNvPr id="27" name="Picture 26" descr="C:\Users\Liam\Documents\Design\NCETM\04 Images for B1 PPTs\Final PNG files\ncetm_mm_sp1_se22_aw008.png">
            <a:extLst>
              <a:ext uri="{FF2B5EF4-FFF2-40B4-BE49-F238E27FC236}">
                <a16:creationId xmlns:a16="http://schemas.microsoft.com/office/drawing/2014/main" id="{48E56D8E-48DB-4BE4-BBC5-26CCDA47B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306" y="2010079"/>
            <a:ext cx="262029" cy="2016224"/>
          </a:xfrm>
          <a:prstGeom prst="rect">
            <a:avLst/>
          </a:prstGeom>
          <a:noFill/>
        </p:spPr>
      </p:pic>
      <p:pic>
        <p:nvPicPr>
          <p:cNvPr id="28" name="Picture 27" descr="C:\Users\Liam\Documents\Design\NCETM\04 Images for B1 PPTs\Final PNG files\ncetm_mm_sp1_se22_aw008.png">
            <a:extLst>
              <a:ext uri="{FF2B5EF4-FFF2-40B4-BE49-F238E27FC236}">
                <a16:creationId xmlns:a16="http://schemas.microsoft.com/office/drawing/2014/main" id="{8A41D48C-B7B5-4CBC-B155-7D57D8ABB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591" y="2010079"/>
            <a:ext cx="262029" cy="2016224"/>
          </a:xfrm>
          <a:prstGeom prst="rect">
            <a:avLst/>
          </a:prstGeom>
          <a:noFill/>
        </p:spPr>
      </p:pic>
      <p:pic>
        <p:nvPicPr>
          <p:cNvPr id="29" name="Picture 28" descr="C:\Users\Liam\Documents\Design\NCETM\04 Images for B1 PPTs\Final PNG files\ncetm_mm_sp1_se22_aw008.png">
            <a:extLst>
              <a:ext uri="{FF2B5EF4-FFF2-40B4-BE49-F238E27FC236}">
                <a16:creationId xmlns:a16="http://schemas.microsoft.com/office/drawing/2014/main" id="{F9E1221C-E8DF-48CA-B8D0-474EEAA66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893" y="2010079"/>
            <a:ext cx="262029" cy="2016224"/>
          </a:xfrm>
          <a:prstGeom prst="rect">
            <a:avLst/>
          </a:prstGeom>
          <a:noFill/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4BC1CEBF-FC28-4892-B15F-FFA52B7E3162}"/>
              </a:ext>
            </a:extLst>
          </p:cNvPr>
          <p:cNvGrpSpPr/>
          <p:nvPr/>
        </p:nvGrpSpPr>
        <p:grpSpPr>
          <a:xfrm>
            <a:off x="6961859" y="2010079"/>
            <a:ext cx="908616" cy="2016224"/>
            <a:chOff x="5874342" y="155206"/>
            <a:chExt cx="908616" cy="2016224"/>
          </a:xfrm>
        </p:grpSpPr>
        <p:pic>
          <p:nvPicPr>
            <p:cNvPr id="34" name="Picture 33" descr="C:\Users\Liam\Documents\Design\NCETM\04 Images for B1 PPTs\Final PNG files\ncetm_mm_sp1_se22_aw008.png">
              <a:extLst>
                <a:ext uri="{FF2B5EF4-FFF2-40B4-BE49-F238E27FC236}">
                  <a16:creationId xmlns:a16="http://schemas.microsoft.com/office/drawing/2014/main" id="{D0915D4E-2DA9-4661-8E7D-B840BE3695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4342" y="155206"/>
              <a:ext cx="262029" cy="2016224"/>
            </a:xfrm>
            <a:prstGeom prst="rect">
              <a:avLst/>
            </a:prstGeom>
            <a:noFill/>
          </p:spPr>
        </p:pic>
        <p:pic>
          <p:nvPicPr>
            <p:cNvPr id="35" name="Picture 34" descr="C:\Users\Liam\Documents\Design\NCETM\04 Images for B1 PPTs\Final PNG files\ncetm_mm_sp1_se22_aw008.png">
              <a:extLst>
                <a:ext uri="{FF2B5EF4-FFF2-40B4-BE49-F238E27FC236}">
                  <a16:creationId xmlns:a16="http://schemas.microsoft.com/office/drawing/2014/main" id="{6B15AB03-D6D9-4A89-93E9-4844669A5A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627" y="155206"/>
              <a:ext cx="262029" cy="2016224"/>
            </a:xfrm>
            <a:prstGeom prst="rect">
              <a:avLst/>
            </a:prstGeom>
            <a:noFill/>
          </p:spPr>
        </p:pic>
        <p:pic>
          <p:nvPicPr>
            <p:cNvPr id="36" name="Picture 35" descr="C:\Users\Liam\Documents\Design\NCETM\04 Images for B1 PPTs\Final PNG files\ncetm_mm_sp1_se22_aw008.png">
              <a:extLst>
                <a:ext uri="{FF2B5EF4-FFF2-40B4-BE49-F238E27FC236}">
                  <a16:creationId xmlns:a16="http://schemas.microsoft.com/office/drawing/2014/main" id="{8FABD532-52D3-4FAC-936A-D8EBA1DD1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0929" y="155206"/>
              <a:ext cx="262029" cy="2016224"/>
            </a:xfrm>
            <a:prstGeom prst="rect">
              <a:avLst/>
            </a:prstGeom>
            <a:noFill/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4B97FD6-091F-487C-9C4C-592B948D48EB}"/>
              </a:ext>
            </a:extLst>
          </p:cNvPr>
          <p:cNvGrpSpPr/>
          <p:nvPr/>
        </p:nvGrpSpPr>
        <p:grpSpPr>
          <a:xfrm>
            <a:off x="3730034" y="2011793"/>
            <a:ext cx="1935956" cy="2016224"/>
            <a:chOff x="-594753" y="737083"/>
            <a:chExt cx="1935956" cy="2016224"/>
          </a:xfrm>
        </p:grpSpPr>
        <p:pic>
          <p:nvPicPr>
            <p:cNvPr id="4" name="Picture 3" descr="C:\Users\Liam\Documents\Design\NCETM\04 Images for B1 PPTs\Final PNG files\ncetm_mm_sp1_se22_aw008.png">
              <a:extLst>
                <a:ext uri="{FF2B5EF4-FFF2-40B4-BE49-F238E27FC236}">
                  <a16:creationId xmlns:a16="http://schemas.microsoft.com/office/drawing/2014/main" id="{03811D3A-2ADE-4866-B665-B3A9B9BFF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94753" y="737083"/>
              <a:ext cx="262029" cy="2016224"/>
            </a:xfrm>
            <a:prstGeom prst="rect">
              <a:avLst/>
            </a:prstGeom>
            <a:noFill/>
          </p:spPr>
        </p:pic>
        <p:pic>
          <p:nvPicPr>
            <p:cNvPr id="5" name="Picture 4" descr="C:\Users\Liam\Documents\Design\NCETM\04 Images for B1 PPTs\Final PNG files\ncetm_mm_sp1_se22_aw008.png">
              <a:extLst>
                <a:ext uri="{FF2B5EF4-FFF2-40B4-BE49-F238E27FC236}">
                  <a16:creationId xmlns:a16="http://schemas.microsoft.com/office/drawing/2014/main" id="{32AE47CE-97C2-4AB4-ADDE-EA0C4B0AE2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8245" y="737083"/>
              <a:ext cx="262029" cy="2016224"/>
            </a:xfrm>
            <a:prstGeom prst="rect">
              <a:avLst/>
            </a:prstGeom>
            <a:noFill/>
          </p:spPr>
        </p:pic>
        <p:pic>
          <p:nvPicPr>
            <p:cNvPr id="6" name="Picture 5" descr="C:\Users\Liam\Documents\Design\NCETM\04 Images for B1 PPTs\Final PNG files\ncetm_mm_sp1_se22_aw008.png">
              <a:extLst>
                <a:ext uri="{FF2B5EF4-FFF2-40B4-BE49-F238E27FC236}">
                  <a16:creationId xmlns:a16="http://schemas.microsoft.com/office/drawing/2014/main" id="{227E99EF-E152-478E-9E07-6D8F13CF78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0393" y="737083"/>
              <a:ext cx="262029" cy="2016224"/>
            </a:xfrm>
            <a:prstGeom prst="rect">
              <a:avLst/>
            </a:prstGeom>
            <a:noFill/>
          </p:spPr>
        </p:pic>
        <p:pic>
          <p:nvPicPr>
            <p:cNvPr id="7" name="Picture 6" descr="C:\Users\Liam\Documents\Design\NCETM\04 Images for B1 PPTs\Final PNG files\ncetm_mm_sp1_se22_aw008.png">
              <a:extLst>
                <a:ext uri="{FF2B5EF4-FFF2-40B4-BE49-F238E27FC236}">
                  <a16:creationId xmlns:a16="http://schemas.microsoft.com/office/drawing/2014/main" id="{9D0A4552-0663-4231-AEB9-1A94ADF301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618" y="737083"/>
              <a:ext cx="262029" cy="2016224"/>
            </a:xfrm>
            <a:prstGeom prst="rect">
              <a:avLst/>
            </a:prstGeom>
            <a:noFill/>
          </p:spPr>
        </p:pic>
        <p:pic>
          <p:nvPicPr>
            <p:cNvPr id="8" name="Picture 7" descr="C:\Users\Liam\Documents\Design\NCETM\04 Images for B1 PPTs\Final PNG files\ncetm_mm_sp1_se22_aw008.png">
              <a:extLst>
                <a:ext uri="{FF2B5EF4-FFF2-40B4-BE49-F238E27FC236}">
                  <a16:creationId xmlns:a16="http://schemas.microsoft.com/office/drawing/2014/main" id="{67AC1C10-F05F-4ECC-AD3F-50B8CC9FC9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53" y="737083"/>
              <a:ext cx="262029" cy="2016224"/>
            </a:xfrm>
            <a:prstGeom prst="rect">
              <a:avLst/>
            </a:prstGeom>
            <a:noFill/>
          </p:spPr>
        </p:pic>
        <p:pic>
          <p:nvPicPr>
            <p:cNvPr id="9" name="Picture 8" descr="C:\Users\Liam\Documents\Design\NCETM\04 Images for B1 PPTs\Final PNG files\ncetm_mm_sp1_se22_aw008.png">
              <a:extLst>
                <a:ext uri="{FF2B5EF4-FFF2-40B4-BE49-F238E27FC236}">
                  <a16:creationId xmlns:a16="http://schemas.microsoft.com/office/drawing/2014/main" id="{19D1F9EC-A967-4C1C-89B7-B154C4A01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399" y="737083"/>
              <a:ext cx="262029" cy="2016224"/>
            </a:xfrm>
            <a:prstGeom prst="rect">
              <a:avLst/>
            </a:prstGeom>
            <a:noFill/>
          </p:spPr>
        </p:pic>
        <p:pic>
          <p:nvPicPr>
            <p:cNvPr id="10" name="Picture 9" descr="C:\Users\Liam\Documents\Design\NCETM\04 Images for B1 PPTs\Final PNG files\ncetm_mm_sp1_se22_aw008.png">
              <a:extLst>
                <a:ext uri="{FF2B5EF4-FFF2-40B4-BE49-F238E27FC236}">
                  <a16:creationId xmlns:a16="http://schemas.microsoft.com/office/drawing/2014/main" id="{90708F82-11A3-4990-AC7F-AE4B64C5CC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51" y="737083"/>
              <a:ext cx="262029" cy="2016224"/>
            </a:xfrm>
            <a:prstGeom prst="rect">
              <a:avLst/>
            </a:prstGeom>
            <a:noFill/>
          </p:spPr>
        </p:pic>
        <p:pic>
          <p:nvPicPr>
            <p:cNvPr id="11" name="Picture 10" descr="C:\Users\Liam\Documents\Design\NCETM\04 Images for B1 PPTs\Final PNG files\ncetm_mm_sp1_se22_aw008.png">
              <a:extLst>
                <a:ext uri="{FF2B5EF4-FFF2-40B4-BE49-F238E27FC236}">
                  <a16:creationId xmlns:a16="http://schemas.microsoft.com/office/drawing/2014/main" id="{F1A5A65C-2F95-49C1-9AF0-966A5C6730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270" y="737083"/>
              <a:ext cx="262029" cy="2016224"/>
            </a:xfrm>
            <a:prstGeom prst="rect">
              <a:avLst/>
            </a:prstGeom>
            <a:noFill/>
          </p:spPr>
        </p:pic>
        <p:pic>
          <p:nvPicPr>
            <p:cNvPr id="12" name="Picture 11" descr="C:\Users\Liam\Documents\Design\NCETM\04 Images for B1 PPTs\Final PNG files\ncetm_mm_sp1_se22_aw008.png">
              <a:extLst>
                <a:ext uri="{FF2B5EF4-FFF2-40B4-BE49-F238E27FC236}">
                  <a16:creationId xmlns:a16="http://schemas.microsoft.com/office/drawing/2014/main" id="{7FF4DD8B-FB1C-445D-A714-AF66C790CD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115" y="737083"/>
              <a:ext cx="262029" cy="2016224"/>
            </a:xfrm>
            <a:prstGeom prst="rect">
              <a:avLst/>
            </a:prstGeom>
            <a:noFill/>
          </p:spPr>
        </p:pic>
        <p:pic>
          <p:nvPicPr>
            <p:cNvPr id="13" name="Picture 12" descr="C:\Users\Liam\Documents\Design\NCETM\04 Images for B1 PPTs\Final PNG files\ncetm_mm_sp1_se22_aw008.png">
              <a:extLst>
                <a:ext uri="{FF2B5EF4-FFF2-40B4-BE49-F238E27FC236}">
                  <a16:creationId xmlns:a16="http://schemas.microsoft.com/office/drawing/2014/main" id="{5A6F1639-B3FD-4F08-9D53-10601CE35C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174" y="737083"/>
              <a:ext cx="262029" cy="201622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16956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06263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5143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04141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02852 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01836 0.00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092 L 0.00703 -0.000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0668 0.00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0776 0.0006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0" y="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09115 -0.00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10078 0.000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07969 1.1111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7FF181-71B2-440F-B446-96AD8A9FA3C3}"/>
              </a:ext>
            </a:extLst>
          </p:cNvPr>
          <p:cNvSpPr txBox="1"/>
          <p:nvPr/>
        </p:nvSpPr>
        <p:spPr bwMode="auto">
          <a:xfrm>
            <a:off x="4988118" y="5302178"/>
            <a:ext cx="13628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1.3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− 0.7</a:t>
            </a:r>
            <a:endParaRPr lang="en-GB" sz="24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1BD289-E8FB-4265-83BB-BE07A7050E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5:3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64C307-AAD7-41F4-AA19-461386777B1D}"/>
              </a:ext>
            </a:extLst>
          </p:cNvPr>
          <p:cNvSpPr txBox="1"/>
          <p:nvPr/>
        </p:nvSpPr>
        <p:spPr bwMode="auto">
          <a:xfrm>
            <a:off x="6241761" y="5302179"/>
            <a:ext cx="9621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= 0.6 </a:t>
            </a:r>
            <a:endParaRPr lang="en-GB" sz="24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70B6EE-39F1-4F15-8E46-910CA9A8752B}"/>
              </a:ext>
            </a:extLst>
          </p:cNvPr>
          <p:cNvSpPr txBox="1"/>
          <p:nvPr/>
        </p:nvSpPr>
        <p:spPr bwMode="auto">
          <a:xfrm>
            <a:off x="8545996" y="1930294"/>
            <a:ext cx="8771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2628C"/>
                </a:solidFill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− 0.3</a:t>
            </a:r>
            <a:endParaRPr lang="en-GB" sz="2400" dirty="0">
              <a:solidFill>
                <a:srgbClr val="02628C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656830-2D6E-4AC9-BF09-10EFB0426EEC}"/>
              </a:ext>
            </a:extLst>
          </p:cNvPr>
          <p:cNvSpPr txBox="1"/>
          <p:nvPr/>
        </p:nvSpPr>
        <p:spPr bwMode="auto">
          <a:xfrm>
            <a:off x="6497157" y="1930294"/>
            <a:ext cx="8771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2628C"/>
                </a:solidFill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− 0.4</a:t>
            </a:r>
            <a:endParaRPr lang="en-GB" sz="2400" dirty="0">
              <a:solidFill>
                <a:srgbClr val="02628C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1E4C9D-5433-4C53-AF5A-89A17898E677}"/>
              </a:ext>
            </a:extLst>
          </p:cNvPr>
          <p:cNvSpPr txBox="1"/>
          <p:nvPr/>
        </p:nvSpPr>
        <p:spPr bwMode="auto">
          <a:xfrm>
            <a:off x="7393321" y="4532260"/>
            <a:ext cx="8771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2628C"/>
                </a:solidFill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− 0.7</a:t>
            </a:r>
            <a:endParaRPr lang="en-GB" sz="2400" dirty="0">
              <a:solidFill>
                <a:srgbClr val="02628C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id="{B7F46FDB-72A0-4948-91C4-A674151A9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4" y="3073489"/>
            <a:ext cx="7985341" cy="2334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23C605-6834-4F56-8794-66FD514E0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754" y="2346612"/>
            <a:ext cx="1789651" cy="6613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91769A-8898-4122-A09A-A8263A2A6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24" y="2346612"/>
            <a:ext cx="2373233" cy="661392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id="{83DBF50D-F654-4BD4-8D1E-6184F1B11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641" y="3889647"/>
            <a:ext cx="4104524" cy="66139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D367133-B883-46E4-9268-BE97DC7F130B}"/>
              </a:ext>
            </a:extLst>
          </p:cNvPr>
          <p:cNvSpPr txBox="1"/>
          <p:nvPr/>
        </p:nvSpPr>
        <p:spPr bwMode="auto">
          <a:xfrm>
            <a:off x="2021476" y="3377396"/>
            <a:ext cx="585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352AE0-6EFC-40F9-A6B6-D1100A7E3979}"/>
              </a:ext>
            </a:extLst>
          </p:cNvPr>
          <p:cNvSpPr txBox="1"/>
          <p:nvPr/>
        </p:nvSpPr>
        <p:spPr bwMode="auto">
          <a:xfrm>
            <a:off x="2602724" y="3377396"/>
            <a:ext cx="585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B233C9-FC2C-4905-8310-64E36B9B73F6}"/>
              </a:ext>
            </a:extLst>
          </p:cNvPr>
          <p:cNvSpPr txBox="1"/>
          <p:nvPr/>
        </p:nvSpPr>
        <p:spPr bwMode="auto">
          <a:xfrm>
            <a:off x="3183972" y="3377396"/>
            <a:ext cx="585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0738A-F0D4-4F10-B09E-879E4B10D9A4}"/>
              </a:ext>
            </a:extLst>
          </p:cNvPr>
          <p:cNvSpPr txBox="1"/>
          <p:nvPr/>
        </p:nvSpPr>
        <p:spPr bwMode="auto">
          <a:xfrm>
            <a:off x="3765221" y="3377396"/>
            <a:ext cx="585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9C9F2E-7F65-48E9-8828-B1D727EE3343}"/>
              </a:ext>
            </a:extLst>
          </p:cNvPr>
          <p:cNvSpPr txBox="1"/>
          <p:nvPr/>
        </p:nvSpPr>
        <p:spPr bwMode="auto">
          <a:xfrm>
            <a:off x="4346468" y="3377396"/>
            <a:ext cx="585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EFEB85-67A0-4CBA-AB7F-AAAB9800D58F}"/>
              </a:ext>
            </a:extLst>
          </p:cNvPr>
          <p:cNvSpPr txBox="1"/>
          <p:nvPr/>
        </p:nvSpPr>
        <p:spPr bwMode="auto">
          <a:xfrm>
            <a:off x="4927715" y="3377396"/>
            <a:ext cx="585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3687DD-D9AC-47FF-964C-74C974AC5679}"/>
              </a:ext>
            </a:extLst>
          </p:cNvPr>
          <p:cNvSpPr txBox="1"/>
          <p:nvPr/>
        </p:nvSpPr>
        <p:spPr bwMode="auto">
          <a:xfrm>
            <a:off x="5508962" y="3377396"/>
            <a:ext cx="585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71E9B7-A9E6-4183-9CFA-6A292DB3261B}"/>
              </a:ext>
            </a:extLst>
          </p:cNvPr>
          <p:cNvSpPr txBox="1"/>
          <p:nvPr/>
        </p:nvSpPr>
        <p:spPr bwMode="auto">
          <a:xfrm>
            <a:off x="6090209" y="3377396"/>
            <a:ext cx="585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09D895-B680-4FDE-9530-FF81E1EEC341}"/>
              </a:ext>
            </a:extLst>
          </p:cNvPr>
          <p:cNvSpPr txBox="1"/>
          <p:nvPr/>
        </p:nvSpPr>
        <p:spPr bwMode="auto">
          <a:xfrm>
            <a:off x="6671456" y="3377396"/>
            <a:ext cx="585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849CB6-B2E1-43D6-9BEC-FAFEE6543043}"/>
              </a:ext>
            </a:extLst>
          </p:cNvPr>
          <p:cNvSpPr txBox="1"/>
          <p:nvPr/>
        </p:nvSpPr>
        <p:spPr bwMode="auto">
          <a:xfrm>
            <a:off x="7252703" y="3377396"/>
            <a:ext cx="585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BE8577-1EA9-4EAF-A1D7-549D6E9955F2}"/>
              </a:ext>
            </a:extLst>
          </p:cNvPr>
          <p:cNvSpPr txBox="1"/>
          <p:nvPr/>
        </p:nvSpPr>
        <p:spPr bwMode="auto">
          <a:xfrm>
            <a:off x="7833949" y="3377396"/>
            <a:ext cx="585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1.0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15853F-5663-459E-96F5-D7F9D623619C}"/>
              </a:ext>
            </a:extLst>
          </p:cNvPr>
          <p:cNvSpPr txBox="1"/>
          <p:nvPr/>
        </p:nvSpPr>
        <p:spPr bwMode="auto">
          <a:xfrm>
            <a:off x="8415197" y="3377396"/>
            <a:ext cx="585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1.1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BC781D-F7D8-40C3-9814-E55ED5B1AC99}"/>
              </a:ext>
            </a:extLst>
          </p:cNvPr>
          <p:cNvSpPr txBox="1"/>
          <p:nvPr/>
        </p:nvSpPr>
        <p:spPr bwMode="auto">
          <a:xfrm>
            <a:off x="8996445" y="3377396"/>
            <a:ext cx="585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1.2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7D4125-7704-4E0D-8B1D-E24BA2CCAF99}"/>
              </a:ext>
            </a:extLst>
          </p:cNvPr>
          <p:cNvSpPr txBox="1"/>
          <p:nvPr/>
        </p:nvSpPr>
        <p:spPr bwMode="auto">
          <a:xfrm>
            <a:off x="9577688" y="3377396"/>
            <a:ext cx="585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1.3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610B510-6301-48D2-A0CD-BAFBA38D9849}"/>
              </a:ext>
            </a:extLst>
          </p:cNvPr>
          <p:cNvSpPr/>
          <p:nvPr/>
        </p:nvSpPr>
        <p:spPr bwMode="auto">
          <a:xfrm>
            <a:off x="5549669" y="3353831"/>
            <a:ext cx="504000" cy="504000"/>
          </a:xfrm>
          <a:prstGeom prst="ellipse">
            <a:avLst/>
          </a:prstGeom>
          <a:noFill/>
          <a:ln w="28575">
            <a:solidFill>
              <a:srgbClr val="02628C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A02F12-3107-4788-A24C-060CB8AE9935}"/>
              </a:ext>
            </a:extLst>
          </p:cNvPr>
          <p:cNvSpPr txBox="1"/>
          <p:nvPr/>
        </p:nvSpPr>
        <p:spPr bwMode="auto">
          <a:xfrm>
            <a:off x="2138496" y="3755818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C1F913-16E8-4E04-BDCE-8ECB8B98FEB0}"/>
              </a:ext>
            </a:extLst>
          </p:cNvPr>
          <p:cNvSpPr txBox="1"/>
          <p:nvPr/>
        </p:nvSpPr>
        <p:spPr bwMode="auto">
          <a:xfrm>
            <a:off x="7950969" y="3755818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0183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3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BBCBC-FE93-413E-A817-DBF64E71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5NF-3 Scaling number facts by 0.1 or 0.01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2C0F8F5-CE20-4A67-8983-C2B031DBCE72}"/>
              </a:ext>
            </a:extLst>
          </p:cNvPr>
          <p:cNvGrpSpPr/>
          <p:nvPr/>
        </p:nvGrpSpPr>
        <p:grpSpPr>
          <a:xfrm>
            <a:off x="1817865" y="1549989"/>
            <a:ext cx="2995728" cy="3150001"/>
            <a:chOff x="2771799" y="1484313"/>
            <a:chExt cx="2995728" cy="3150001"/>
          </a:xfrm>
        </p:grpSpPr>
        <p:pic>
          <p:nvPicPr>
            <p:cNvPr id="4" name="Picture 3" descr="A picture containing sitting, indoor, window, looking  Description automatically generated">
              <a:extLst>
                <a:ext uri="{FF2B5EF4-FFF2-40B4-BE49-F238E27FC236}">
                  <a16:creationId xmlns:a16="http://schemas.microsoft.com/office/drawing/2014/main" id="{4498BE7B-7E1E-4065-A235-DB4C75444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30282" y="2425830"/>
              <a:ext cx="3150000" cy="1266965"/>
            </a:xfrm>
            <a:prstGeom prst="rect">
              <a:avLst/>
            </a:prstGeom>
          </p:spPr>
        </p:pic>
        <p:pic>
          <p:nvPicPr>
            <p:cNvPr id="5" name="Picture 4" descr="A picture containing sitting, indoor, window, looking  Description automatically generated">
              <a:extLst>
                <a:ext uri="{FF2B5EF4-FFF2-40B4-BE49-F238E27FC236}">
                  <a16:creationId xmlns:a16="http://schemas.microsoft.com/office/drawing/2014/main" id="{103FEE74-0152-4073-8926-3318DA212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559045" y="2425831"/>
              <a:ext cx="3150000" cy="1266965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4F50D99-A4DE-4F20-B0BD-B87450CFD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8876" y="1595675"/>
            <a:ext cx="550800" cy="550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D4A821-3DEE-4A23-8164-1ABC3EA35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9530" y="1595675"/>
            <a:ext cx="550800" cy="550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C758AE-98C2-483C-BAD8-9CF09ADCFE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8876" y="2225675"/>
            <a:ext cx="550800" cy="550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30915A-139B-46DD-BDF2-53A663581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9530" y="2225675"/>
            <a:ext cx="550800" cy="550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B87810-1D41-41C0-9AED-22E6CD1D8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8876" y="2855675"/>
            <a:ext cx="550800" cy="550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83168D8-FA14-439A-9F42-54E2558C88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9530" y="2855675"/>
            <a:ext cx="550800" cy="550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C412BB-1EDA-4CCC-8785-A3C384E3F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4536" y="3463429"/>
            <a:ext cx="550800" cy="550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750A0A-298E-4823-B2C5-773F19643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8876" y="4097331"/>
            <a:ext cx="550800" cy="550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9C4956-0C71-4D42-88F9-4CBBAB8C65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6529" y="1596818"/>
            <a:ext cx="550800" cy="5485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C47D067-D0F1-4E6C-8A4D-0AFA645E2A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6529" y="2226818"/>
            <a:ext cx="550800" cy="5485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511C3F-D5D5-4121-A731-01F25967CD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6529" y="2856818"/>
            <a:ext cx="550800" cy="5485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F14E789-5A3C-4A88-AF90-0A31DC2B09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6529" y="3464572"/>
            <a:ext cx="550800" cy="5485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D4B6B7D-F5BD-4265-9E37-BA39C683A2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6529" y="4098474"/>
            <a:ext cx="550800" cy="5485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5DAED85-9F3F-4121-8D68-51FADF3511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5729" y="1596818"/>
            <a:ext cx="550800" cy="54851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CC2BC58-4E49-4A75-8E95-7EBBD7E0F243}"/>
              </a:ext>
            </a:extLst>
          </p:cNvPr>
          <p:cNvSpPr/>
          <p:nvPr/>
        </p:nvSpPr>
        <p:spPr>
          <a:xfrm>
            <a:off x="3180807" y="4795411"/>
            <a:ext cx="1335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 + 6 = 14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6529D23-165F-4205-9CCE-EC20A2A8714D}"/>
              </a:ext>
            </a:extLst>
          </p:cNvPr>
          <p:cNvSpPr/>
          <p:nvPr/>
        </p:nvSpPr>
        <p:spPr>
          <a:xfrm>
            <a:off x="3861399" y="4795411"/>
            <a:ext cx="70866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6A525C1-83B3-4D51-9AD0-6CAFC6A3F44D}"/>
              </a:ext>
            </a:extLst>
          </p:cNvPr>
          <p:cNvSpPr/>
          <p:nvPr/>
        </p:nvSpPr>
        <p:spPr>
          <a:xfrm>
            <a:off x="1479309" y="1343184"/>
            <a:ext cx="3657600" cy="3521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7731926-D47E-4113-A19B-EE049EDED6C5}"/>
              </a:ext>
            </a:extLst>
          </p:cNvPr>
          <p:cNvGrpSpPr/>
          <p:nvPr/>
        </p:nvGrpSpPr>
        <p:grpSpPr>
          <a:xfrm>
            <a:off x="1817865" y="1549989"/>
            <a:ext cx="2995728" cy="3150001"/>
            <a:chOff x="2771799" y="1484313"/>
            <a:chExt cx="2995728" cy="3150001"/>
          </a:xfrm>
        </p:grpSpPr>
        <p:pic>
          <p:nvPicPr>
            <p:cNvPr id="33" name="Picture 32" descr="A picture containing sitting, indoor, window, looking  Description automatically generated">
              <a:extLst>
                <a:ext uri="{FF2B5EF4-FFF2-40B4-BE49-F238E27FC236}">
                  <a16:creationId xmlns:a16="http://schemas.microsoft.com/office/drawing/2014/main" id="{A1602D2A-7996-4C78-B4D1-E30D2B4E7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30282" y="2425830"/>
              <a:ext cx="3150000" cy="1266965"/>
            </a:xfrm>
            <a:prstGeom prst="rect">
              <a:avLst/>
            </a:prstGeom>
          </p:spPr>
        </p:pic>
        <p:pic>
          <p:nvPicPr>
            <p:cNvPr id="34" name="Picture 33" descr="A picture containing sitting, indoor, window, looking  Description automatically generated">
              <a:extLst>
                <a:ext uri="{FF2B5EF4-FFF2-40B4-BE49-F238E27FC236}">
                  <a16:creationId xmlns:a16="http://schemas.microsoft.com/office/drawing/2014/main" id="{2D9F06E5-257C-4D01-997C-1923CD3D9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559045" y="2425831"/>
              <a:ext cx="3150000" cy="1266965"/>
            </a:xfrm>
            <a:prstGeom prst="rect">
              <a:avLst/>
            </a:prstGeom>
          </p:spPr>
        </p:pic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D3BC439A-E026-4A6F-8EAA-AE493B1924C1}"/>
              </a:ext>
            </a:extLst>
          </p:cNvPr>
          <p:cNvSpPr/>
          <p:nvPr/>
        </p:nvSpPr>
        <p:spPr>
          <a:xfrm>
            <a:off x="1505905" y="5166669"/>
            <a:ext cx="3855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 tenths + 6 tenths =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 tenths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657E6E5-F090-480F-AB2E-F71C46668CCE}"/>
              </a:ext>
            </a:extLst>
          </p:cNvPr>
          <p:cNvSpPr/>
          <p:nvPr/>
        </p:nvSpPr>
        <p:spPr>
          <a:xfrm>
            <a:off x="3861399" y="5260779"/>
            <a:ext cx="1801177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B657E29-4D74-4176-A9B3-B195A9339651}"/>
              </a:ext>
            </a:extLst>
          </p:cNvPr>
          <p:cNvSpPr/>
          <p:nvPr/>
        </p:nvSpPr>
        <p:spPr>
          <a:xfrm>
            <a:off x="2760018" y="5541771"/>
            <a:ext cx="1832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0.8 + 0.6 = 1.4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98A44FA-D0CD-4C3C-95FE-B12E84466A4F}"/>
              </a:ext>
            </a:extLst>
          </p:cNvPr>
          <p:cNvSpPr/>
          <p:nvPr/>
        </p:nvSpPr>
        <p:spPr>
          <a:xfrm>
            <a:off x="3861399" y="5545407"/>
            <a:ext cx="1801177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6418B49-CA42-4474-BF19-15DCAE7E8A14}"/>
              </a:ext>
            </a:extLst>
          </p:cNvPr>
          <p:cNvGrpSpPr/>
          <p:nvPr/>
        </p:nvGrpSpPr>
        <p:grpSpPr>
          <a:xfrm>
            <a:off x="1865621" y="1600452"/>
            <a:ext cx="543263" cy="543263"/>
            <a:chOff x="961427" y="2384629"/>
            <a:chExt cx="543263" cy="543263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292EE10-65D7-4855-AFDF-8F2EE8A1CB90}"/>
                </a:ext>
              </a:extLst>
            </p:cNvPr>
            <p:cNvSpPr/>
            <p:nvPr/>
          </p:nvSpPr>
          <p:spPr bwMode="auto">
            <a:xfrm>
              <a:off x="961427" y="2384629"/>
              <a:ext cx="543263" cy="543263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1158993-5050-4069-8BB0-75C6D0C78D4B}"/>
                </a:ext>
              </a:extLst>
            </p:cNvPr>
            <p:cNvSpPr/>
            <p:nvPr/>
          </p:nvSpPr>
          <p:spPr>
            <a:xfrm>
              <a:off x="962791" y="2456205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367765D-4606-472A-AAB6-949D5CAD0871}"/>
              </a:ext>
            </a:extLst>
          </p:cNvPr>
          <p:cNvGrpSpPr/>
          <p:nvPr/>
        </p:nvGrpSpPr>
        <p:grpSpPr>
          <a:xfrm>
            <a:off x="1865621" y="2222831"/>
            <a:ext cx="543263" cy="543263"/>
            <a:chOff x="961427" y="2384629"/>
            <a:chExt cx="543263" cy="543263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902A7A5-7550-4177-8737-8C5EDFCBF91B}"/>
                </a:ext>
              </a:extLst>
            </p:cNvPr>
            <p:cNvSpPr/>
            <p:nvPr/>
          </p:nvSpPr>
          <p:spPr bwMode="auto">
            <a:xfrm>
              <a:off x="961427" y="2384629"/>
              <a:ext cx="543263" cy="543263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184FA27-D1B3-4708-AA76-A75087BE2C06}"/>
                </a:ext>
              </a:extLst>
            </p:cNvPr>
            <p:cNvSpPr/>
            <p:nvPr/>
          </p:nvSpPr>
          <p:spPr>
            <a:xfrm>
              <a:off x="962791" y="2456205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F803450-50C3-4749-B599-A4B8D5C74F40}"/>
              </a:ext>
            </a:extLst>
          </p:cNvPr>
          <p:cNvGrpSpPr/>
          <p:nvPr/>
        </p:nvGrpSpPr>
        <p:grpSpPr>
          <a:xfrm>
            <a:off x="1865621" y="2851593"/>
            <a:ext cx="543263" cy="543263"/>
            <a:chOff x="961427" y="2384629"/>
            <a:chExt cx="543263" cy="543263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C12ED42-3A79-4E4E-8106-EC21F25EC3E3}"/>
                </a:ext>
              </a:extLst>
            </p:cNvPr>
            <p:cNvSpPr/>
            <p:nvPr/>
          </p:nvSpPr>
          <p:spPr bwMode="auto">
            <a:xfrm>
              <a:off x="961427" y="2384629"/>
              <a:ext cx="543263" cy="543263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65A3B45-6D39-415B-8C3B-1DFE65989405}"/>
                </a:ext>
              </a:extLst>
            </p:cNvPr>
            <p:cNvSpPr/>
            <p:nvPr/>
          </p:nvSpPr>
          <p:spPr>
            <a:xfrm>
              <a:off x="962791" y="2456205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F3C9FDB-172E-4FCB-BD00-830A97D902B3}"/>
              </a:ext>
            </a:extLst>
          </p:cNvPr>
          <p:cNvGrpSpPr/>
          <p:nvPr/>
        </p:nvGrpSpPr>
        <p:grpSpPr>
          <a:xfrm>
            <a:off x="1865621" y="3473972"/>
            <a:ext cx="543263" cy="543263"/>
            <a:chOff x="961427" y="2384629"/>
            <a:chExt cx="543263" cy="543263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C182C07-AFBF-49C5-A761-291C0334B6E3}"/>
                </a:ext>
              </a:extLst>
            </p:cNvPr>
            <p:cNvSpPr/>
            <p:nvPr/>
          </p:nvSpPr>
          <p:spPr bwMode="auto">
            <a:xfrm>
              <a:off x="961427" y="2384629"/>
              <a:ext cx="543263" cy="543263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2555A7F-C1FC-4F76-99FA-DECCB374EED6}"/>
                </a:ext>
              </a:extLst>
            </p:cNvPr>
            <p:cNvSpPr/>
            <p:nvPr/>
          </p:nvSpPr>
          <p:spPr>
            <a:xfrm>
              <a:off x="962791" y="2456205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A086E7-BCFB-4116-B378-F686A56B0352}"/>
              </a:ext>
            </a:extLst>
          </p:cNvPr>
          <p:cNvGrpSpPr/>
          <p:nvPr/>
        </p:nvGrpSpPr>
        <p:grpSpPr>
          <a:xfrm>
            <a:off x="1865621" y="4100646"/>
            <a:ext cx="543263" cy="543263"/>
            <a:chOff x="961427" y="2384629"/>
            <a:chExt cx="543263" cy="543263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EBDB59F-3F06-44EB-8FD2-867493F93E3E}"/>
                </a:ext>
              </a:extLst>
            </p:cNvPr>
            <p:cNvSpPr/>
            <p:nvPr/>
          </p:nvSpPr>
          <p:spPr bwMode="auto">
            <a:xfrm>
              <a:off x="961427" y="2384629"/>
              <a:ext cx="543263" cy="543263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9077F66-3BDA-42DB-AA30-B79E1BA91ED5}"/>
                </a:ext>
              </a:extLst>
            </p:cNvPr>
            <p:cNvSpPr/>
            <p:nvPr/>
          </p:nvSpPr>
          <p:spPr>
            <a:xfrm>
              <a:off x="962791" y="2456205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C998353-C646-4EA6-810D-E8FEDD0BEB26}"/>
              </a:ext>
            </a:extLst>
          </p:cNvPr>
          <p:cNvGrpSpPr/>
          <p:nvPr/>
        </p:nvGrpSpPr>
        <p:grpSpPr>
          <a:xfrm>
            <a:off x="2488387" y="1600452"/>
            <a:ext cx="543263" cy="543263"/>
            <a:chOff x="961427" y="2384629"/>
            <a:chExt cx="543263" cy="543263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6CF140C-DDE6-4202-A5DA-CB800E3953F6}"/>
                </a:ext>
              </a:extLst>
            </p:cNvPr>
            <p:cNvSpPr/>
            <p:nvPr/>
          </p:nvSpPr>
          <p:spPr bwMode="auto">
            <a:xfrm>
              <a:off x="961427" y="2384629"/>
              <a:ext cx="543263" cy="543263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9D7DAEC-3878-425F-A005-2F7B29D2D30E}"/>
                </a:ext>
              </a:extLst>
            </p:cNvPr>
            <p:cNvSpPr/>
            <p:nvPr/>
          </p:nvSpPr>
          <p:spPr>
            <a:xfrm>
              <a:off x="962791" y="2456205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A1FC3C1-895C-41DF-9191-349E3E6895C8}"/>
              </a:ext>
            </a:extLst>
          </p:cNvPr>
          <p:cNvGrpSpPr/>
          <p:nvPr/>
        </p:nvGrpSpPr>
        <p:grpSpPr>
          <a:xfrm>
            <a:off x="2488387" y="2222831"/>
            <a:ext cx="543263" cy="543263"/>
            <a:chOff x="961427" y="2384629"/>
            <a:chExt cx="543263" cy="543263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A12672F-4A7A-4967-96A8-E2A489A8C74B}"/>
                </a:ext>
              </a:extLst>
            </p:cNvPr>
            <p:cNvSpPr/>
            <p:nvPr/>
          </p:nvSpPr>
          <p:spPr bwMode="auto">
            <a:xfrm>
              <a:off x="961427" y="2384629"/>
              <a:ext cx="543263" cy="543263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7BFEBA9-2E94-4D21-A3CF-DA506B53DD03}"/>
                </a:ext>
              </a:extLst>
            </p:cNvPr>
            <p:cNvSpPr/>
            <p:nvPr/>
          </p:nvSpPr>
          <p:spPr>
            <a:xfrm>
              <a:off x="962791" y="2456205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F11F81C-E819-498E-B392-65FD7510BFA1}"/>
              </a:ext>
            </a:extLst>
          </p:cNvPr>
          <p:cNvGrpSpPr/>
          <p:nvPr/>
        </p:nvGrpSpPr>
        <p:grpSpPr>
          <a:xfrm>
            <a:off x="2488387" y="2851593"/>
            <a:ext cx="543263" cy="543263"/>
            <a:chOff x="961427" y="2384629"/>
            <a:chExt cx="543263" cy="543263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E3A23AE-42B6-4D10-92E8-9ED0F7126134}"/>
                </a:ext>
              </a:extLst>
            </p:cNvPr>
            <p:cNvSpPr/>
            <p:nvPr/>
          </p:nvSpPr>
          <p:spPr bwMode="auto">
            <a:xfrm>
              <a:off x="961427" y="2384629"/>
              <a:ext cx="543263" cy="543263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F9E7219-843D-442E-B856-C30A66B2384B}"/>
                </a:ext>
              </a:extLst>
            </p:cNvPr>
            <p:cNvSpPr/>
            <p:nvPr/>
          </p:nvSpPr>
          <p:spPr>
            <a:xfrm>
              <a:off x="962791" y="2456205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CF209B1-4F95-408F-B8BA-C5C880BF0BAC}"/>
              </a:ext>
            </a:extLst>
          </p:cNvPr>
          <p:cNvGrpSpPr/>
          <p:nvPr/>
        </p:nvGrpSpPr>
        <p:grpSpPr>
          <a:xfrm>
            <a:off x="3596529" y="1600967"/>
            <a:ext cx="543263" cy="543263"/>
            <a:chOff x="961427" y="1671562"/>
            <a:chExt cx="543263" cy="543263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55BD974-3E60-4ABA-831A-7C14B6458D34}"/>
                </a:ext>
              </a:extLst>
            </p:cNvPr>
            <p:cNvSpPr/>
            <p:nvPr/>
          </p:nvSpPr>
          <p:spPr bwMode="auto">
            <a:xfrm>
              <a:off x="961427" y="1671562"/>
              <a:ext cx="543263" cy="543263"/>
            </a:xfrm>
            <a:prstGeom prst="ellipse">
              <a:avLst/>
            </a:prstGeom>
            <a:solidFill>
              <a:srgbClr val="FF7C80"/>
            </a:solidFill>
            <a:ln w="1270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85AC4A0-4865-47A5-8ED4-41437862BB01}"/>
                </a:ext>
              </a:extLst>
            </p:cNvPr>
            <p:cNvSpPr/>
            <p:nvPr/>
          </p:nvSpPr>
          <p:spPr>
            <a:xfrm>
              <a:off x="962791" y="1741140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E0FBD31-DBC3-4579-B9D5-8127D243F2A6}"/>
              </a:ext>
            </a:extLst>
          </p:cNvPr>
          <p:cNvGrpSpPr/>
          <p:nvPr/>
        </p:nvGrpSpPr>
        <p:grpSpPr>
          <a:xfrm>
            <a:off x="4215729" y="1600967"/>
            <a:ext cx="543263" cy="543263"/>
            <a:chOff x="961427" y="1671562"/>
            <a:chExt cx="543263" cy="543263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C935C29-9741-42E3-946F-46AF3497099C}"/>
                </a:ext>
              </a:extLst>
            </p:cNvPr>
            <p:cNvSpPr/>
            <p:nvPr/>
          </p:nvSpPr>
          <p:spPr bwMode="auto">
            <a:xfrm>
              <a:off x="961427" y="1671562"/>
              <a:ext cx="543263" cy="543263"/>
            </a:xfrm>
            <a:prstGeom prst="ellipse">
              <a:avLst/>
            </a:prstGeom>
            <a:solidFill>
              <a:srgbClr val="FF7C80"/>
            </a:solidFill>
            <a:ln w="1270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68BABBB-81F9-4B51-A388-9255AA6DE4DC}"/>
                </a:ext>
              </a:extLst>
            </p:cNvPr>
            <p:cNvSpPr/>
            <p:nvPr/>
          </p:nvSpPr>
          <p:spPr>
            <a:xfrm>
              <a:off x="962791" y="1741140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396AEF9-5FFB-4575-8428-56C120CC58D8}"/>
              </a:ext>
            </a:extLst>
          </p:cNvPr>
          <p:cNvGrpSpPr/>
          <p:nvPr/>
        </p:nvGrpSpPr>
        <p:grpSpPr>
          <a:xfrm>
            <a:off x="3596529" y="2220606"/>
            <a:ext cx="543263" cy="543263"/>
            <a:chOff x="961427" y="1671562"/>
            <a:chExt cx="543263" cy="543263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61D1246-8450-43CA-A30F-82A7519215C6}"/>
                </a:ext>
              </a:extLst>
            </p:cNvPr>
            <p:cNvSpPr/>
            <p:nvPr/>
          </p:nvSpPr>
          <p:spPr bwMode="auto">
            <a:xfrm>
              <a:off x="961427" y="1671562"/>
              <a:ext cx="543263" cy="543263"/>
            </a:xfrm>
            <a:prstGeom prst="ellipse">
              <a:avLst/>
            </a:prstGeom>
            <a:solidFill>
              <a:srgbClr val="FF7C80"/>
            </a:solidFill>
            <a:ln w="1270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43E1CFC-935A-42C7-9AFC-B78975A67522}"/>
                </a:ext>
              </a:extLst>
            </p:cNvPr>
            <p:cNvSpPr/>
            <p:nvPr/>
          </p:nvSpPr>
          <p:spPr>
            <a:xfrm>
              <a:off x="962791" y="1741140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14A41DB-EC3B-4B58-96AE-C1F541CDEFDC}"/>
              </a:ext>
            </a:extLst>
          </p:cNvPr>
          <p:cNvGrpSpPr/>
          <p:nvPr/>
        </p:nvGrpSpPr>
        <p:grpSpPr>
          <a:xfrm>
            <a:off x="3596529" y="2853905"/>
            <a:ext cx="543263" cy="543263"/>
            <a:chOff x="961427" y="1671562"/>
            <a:chExt cx="543263" cy="543263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00E3FEC-0A44-4DF8-A21C-FEB984EC50E3}"/>
                </a:ext>
              </a:extLst>
            </p:cNvPr>
            <p:cNvSpPr/>
            <p:nvPr/>
          </p:nvSpPr>
          <p:spPr bwMode="auto">
            <a:xfrm>
              <a:off x="961427" y="1671562"/>
              <a:ext cx="543263" cy="543263"/>
            </a:xfrm>
            <a:prstGeom prst="ellipse">
              <a:avLst/>
            </a:prstGeom>
            <a:solidFill>
              <a:srgbClr val="FF7C80"/>
            </a:solidFill>
            <a:ln w="1270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D6265EC-6788-4A40-B1E0-6F270641968B}"/>
                </a:ext>
              </a:extLst>
            </p:cNvPr>
            <p:cNvSpPr/>
            <p:nvPr/>
          </p:nvSpPr>
          <p:spPr>
            <a:xfrm>
              <a:off x="962791" y="1741140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E1B0801-DB85-4697-AB0B-D481F949CBDF}"/>
              </a:ext>
            </a:extLst>
          </p:cNvPr>
          <p:cNvGrpSpPr/>
          <p:nvPr/>
        </p:nvGrpSpPr>
        <p:grpSpPr>
          <a:xfrm>
            <a:off x="3596529" y="3477626"/>
            <a:ext cx="543263" cy="543263"/>
            <a:chOff x="961427" y="1671562"/>
            <a:chExt cx="543263" cy="543263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45089F8-197A-4A9F-9596-35A8D952DFB7}"/>
                </a:ext>
              </a:extLst>
            </p:cNvPr>
            <p:cNvSpPr/>
            <p:nvPr/>
          </p:nvSpPr>
          <p:spPr bwMode="auto">
            <a:xfrm>
              <a:off x="961427" y="1671562"/>
              <a:ext cx="543263" cy="543263"/>
            </a:xfrm>
            <a:prstGeom prst="ellipse">
              <a:avLst/>
            </a:prstGeom>
            <a:solidFill>
              <a:srgbClr val="FF7C80"/>
            </a:solidFill>
            <a:ln w="1270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62761C31-0A1B-48DD-860A-5EB206CACDD2}"/>
                </a:ext>
              </a:extLst>
            </p:cNvPr>
            <p:cNvSpPr/>
            <p:nvPr/>
          </p:nvSpPr>
          <p:spPr>
            <a:xfrm>
              <a:off x="962791" y="1741140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81BC27A-E970-4516-849B-47367CBEA6C3}"/>
              </a:ext>
            </a:extLst>
          </p:cNvPr>
          <p:cNvGrpSpPr/>
          <p:nvPr/>
        </p:nvGrpSpPr>
        <p:grpSpPr>
          <a:xfrm>
            <a:off x="3596529" y="4101505"/>
            <a:ext cx="543263" cy="543263"/>
            <a:chOff x="961427" y="1671562"/>
            <a:chExt cx="543263" cy="543263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696741F-B247-4F08-874C-47FEC035498C}"/>
                </a:ext>
              </a:extLst>
            </p:cNvPr>
            <p:cNvSpPr/>
            <p:nvPr/>
          </p:nvSpPr>
          <p:spPr bwMode="auto">
            <a:xfrm>
              <a:off x="961427" y="1671562"/>
              <a:ext cx="543263" cy="543263"/>
            </a:xfrm>
            <a:prstGeom prst="ellipse">
              <a:avLst/>
            </a:prstGeom>
            <a:solidFill>
              <a:srgbClr val="FF7C80"/>
            </a:solidFill>
            <a:ln w="12700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11B6C71-2D58-4CB1-BE9E-EFBFEC05989A}"/>
                </a:ext>
              </a:extLst>
            </p:cNvPr>
            <p:cNvSpPr/>
            <p:nvPr/>
          </p:nvSpPr>
          <p:spPr>
            <a:xfrm>
              <a:off x="962791" y="1741140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sp>
        <p:nvSpPr>
          <p:cNvPr id="3" name="TextBox 19">
            <a:extLst>
              <a:ext uri="{FF2B5EF4-FFF2-40B4-BE49-F238E27FC236}">
                <a16:creationId xmlns:a16="http://schemas.microsoft.com/office/drawing/2014/main" id="{EAF2222D-41D9-4B60-94E6-E0B719BAFD60}"/>
              </a:ext>
            </a:extLst>
          </p:cNvPr>
          <p:cNvSpPr txBox="1"/>
          <p:nvPr/>
        </p:nvSpPr>
        <p:spPr>
          <a:xfrm>
            <a:off x="6096000" y="4428006"/>
            <a:ext cx="5486401" cy="113877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 + 6 = 14</a:t>
            </a:r>
            <a:r>
              <a:rPr kumimoji="0" lang="en-GB" sz="2000" b="0" i="1" u="none" strike="noStrike" kern="1200" cap="none" spc="0" normalizeH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 tenths + 6 tenths = 14 tenths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 tenths = 1 one + 4 tenths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40D785-3B28-49ED-A130-B98DE50B1C2A}"/>
              </a:ext>
            </a:extLst>
          </p:cNvPr>
          <p:cNvSpPr txBox="1">
            <a:spLocks/>
          </p:cNvSpPr>
          <p:nvPr/>
        </p:nvSpPr>
        <p:spPr>
          <a:xfrm>
            <a:off x="5886450" y="1557338"/>
            <a:ext cx="5815013" cy="2771775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Show the pupils the animated slide and record the calculations on a flipchart.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 you notice? What is the same about the two calculations? What is different?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can we use 8 + 6 to help us find 0.8 +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0.6? How else can we say 14 tenths?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using other number pairs.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089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14206 0.27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137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09076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14141 0.2740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1370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09063 0.0023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9" grpId="0" animBg="1"/>
      <p:bldP spid="50" grpId="0"/>
      <p:bldP spid="51" grpId="0" animBg="1"/>
      <p:bldP spid="52" grpId="0"/>
      <p:bldP spid="53" grpId="0" animBg="1"/>
      <p:bldP spid="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DFF3EA1-15EE-4673-822B-EE51D593D4A7}"/>
              </a:ext>
            </a:extLst>
          </p:cNvPr>
          <p:cNvGrpSpPr/>
          <p:nvPr/>
        </p:nvGrpSpPr>
        <p:grpSpPr>
          <a:xfrm>
            <a:off x="2162982" y="2070425"/>
            <a:ext cx="7907446" cy="1743198"/>
            <a:chOff x="2142277" y="2265542"/>
            <a:chExt cx="7907446" cy="1743198"/>
          </a:xfrm>
        </p:grpSpPr>
        <p:pic>
          <p:nvPicPr>
            <p:cNvPr id="5" name="Picture 4" descr="A picture containing object, indoor, sky  Description generated with high confidence">
              <a:extLst>
                <a:ext uri="{FF2B5EF4-FFF2-40B4-BE49-F238E27FC236}">
                  <a16:creationId xmlns:a16="http://schemas.microsoft.com/office/drawing/2014/main" id="{ABBC29F0-3F4C-4C00-8A97-EF1055F32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277" y="2388677"/>
              <a:ext cx="7907446" cy="162006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E0C8854-1C53-41A6-A841-245F80414724}"/>
                </a:ext>
              </a:extLst>
            </p:cNvPr>
            <p:cNvSpPr txBox="1"/>
            <p:nvPr/>
          </p:nvSpPr>
          <p:spPr bwMode="auto">
            <a:xfrm>
              <a:off x="4796518" y="2265542"/>
              <a:ext cx="1045482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628C"/>
                  </a:solidFill>
                  <a:effectLst/>
                  <a:uLnTx/>
                  <a:uFillTx/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+ 0.4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FB2BD24-7063-4F76-A802-645EC291DC6E}"/>
                </a:ext>
              </a:extLst>
            </p:cNvPr>
            <p:cNvSpPr txBox="1"/>
            <p:nvPr/>
          </p:nvSpPr>
          <p:spPr bwMode="auto">
            <a:xfrm>
              <a:off x="8383814" y="2265542"/>
              <a:ext cx="1045482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628C"/>
                  </a:solidFill>
                  <a:effectLst/>
                  <a:uLnTx/>
                  <a:uFillTx/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+ 0.1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B2FA1FC-6013-43EA-9EB3-BA38CD64E687}"/>
              </a:ext>
            </a:extLst>
          </p:cNvPr>
          <p:cNvSpPr/>
          <p:nvPr/>
        </p:nvSpPr>
        <p:spPr>
          <a:xfrm>
            <a:off x="7888884" y="3457963"/>
            <a:ext cx="75332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26FBE7-3464-4372-AE21-D71B88940779}"/>
              </a:ext>
            </a:extLst>
          </p:cNvPr>
          <p:cNvSpPr/>
          <p:nvPr/>
        </p:nvSpPr>
        <p:spPr>
          <a:xfrm>
            <a:off x="9253606" y="3457962"/>
            <a:ext cx="97844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D5EE58-ECD5-4DEF-A266-F0C6C5E18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5NF-2 Scaling number facts by 0.1 or 0.01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8D50A1-CBFE-424A-8856-FC350DC93B08}"/>
              </a:ext>
            </a:extLst>
          </p:cNvPr>
          <p:cNvSpPr txBox="1"/>
          <p:nvPr/>
        </p:nvSpPr>
        <p:spPr bwMode="auto">
          <a:xfrm>
            <a:off x="5214264" y="1157654"/>
            <a:ext cx="1255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0.6 + 0.5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57F6D1-0306-4C1A-99D5-04A24695953A}"/>
              </a:ext>
            </a:extLst>
          </p:cNvPr>
          <p:cNvSpPr/>
          <p:nvPr/>
        </p:nvSpPr>
        <p:spPr bwMode="auto">
          <a:xfrm>
            <a:off x="2162983" y="2483140"/>
            <a:ext cx="6102563" cy="7379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6A99B3-404F-448F-8935-BCCD9DC55957}"/>
              </a:ext>
            </a:extLst>
          </p:cNvPr>
          <p:cNvSpPr/>
          <p:nvPr/>
        </p:nvSpPr>
        <p:spPr bwMode="auto">
          <a:xfrm>
            <a:off x="2162982" y="1701543"/>
            <a:ext cx="6102563" cy="7379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F2E321-2F96-4529-A9EC-D220FB6500C3}"/>
              </a:ext>
            </a:extLst>
          </p:cNvPr>
          <p:cNvSpPr/>
          <p:nvPr/>
        </p:nvSpPr>
        <p:spPr bwMode="auto">
          <a:xfrm>
            <a:off x="8265546" y="2493583"/>
            <a:ext cx="1804882" cy="7379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FE6429-5575-4A72-AB9D-03FD1A8443DB}"/>
              </a:ext>
            </a:extLst>
          </p:cNvPr>
          <p:cNvSpPr/>
          <p:nvPr/>
        </p:nvSpPr>
        <p:spPr bwMode="auto">
          <a:xfrm>
            <a:off x="8153723" y="2070648"/>
            <a:ext cx="1804882" cy="7379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3825C4-095C-4174-9DAF-FD005B0B86D9}"/>
              </a:ext>
            </a:extLst>
          </p:cNvPr>
          <p:cNvSpPr/>
          <p:nvPr/>
        </p:nvSpPr>
        <p:spPr bwMode="auto">
          <a:xfrm>
            <a:off x="7688202" y="3488969"/>
            <a:ext cx="1117330" cy="843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E1DD7D-9601-4226-A0D4-9C029E44ED8A}"/>
              </a:ext>
            </a:extLst>
          </p:cNvPr>
          <p:cNvSpPr txBox="1"/>
          <p:nvPr/>
        </p:nvSpPr>
        <p:spPr bwMode="auto">
          <a:xfrm>
            <a:off x="6386667" y="1157654"/>
            <a:ext cx="811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1.1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39FE4E-0039-4413-8497-B3028E8D6087}"/>
              </a:ext>
            </a:extLst>
          </p:cNvPr>
          <p:cNvSpPr/>
          <p:nvPr/>
        </p:nvSpPr>
        <p:spPr>
          <a:xfrm>
            <a:off x="1968460" y="3457963"/>
            <a:ext cx="75332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3EEE0F-120C-4F17-89D0-E1F10D6856C1}"/>
              </a:ext>
            </a:extLst>
          </p:cNvPr>
          <p:cNvSpPr/>
          <p:nvPr/>
        </p:nvSpPr>
        <p:spPr bwMode="auto">
          <a:xfrm>
            <a:off x="9079959" y="3292450"/>
            <a:ext cx="1117330" cy="528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91ED600-63F3-4B22-A531-A3583E011640}"/>
              </a:ext>
            </a:extLst>
          </p:cNvPr>
          <p:cNvSpPr txBox="1">
            <a:spLocks/>
          </p:cNvSpPr>
          <p:nvPr/>
        </p:nvSpPr>
        <p:spPr>
          <a:xfrm>
            <a:off x="616744" y="3842115"/>
            <a:ext cx="10341770" cy="2215279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Let’s jump on 0.5 from 0.6 using the number line. Think about where might be useful to jump first. Think about your place value knowledge.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we jump to 1, how much have we jumped? How much more do we need to jump now? What parts did you partition 0.5 into?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for other number of tenths bridging to 1 and then bridging to other multiples of 1.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1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7" grpId="0" animBg="1"/>
      <p:bldP spid="21" grpId="0" animBg="1"/>
      <p:bldP spid="24" grpId="0"/>
      <p:bldP spid="2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CE4C9B-5617-44EE-819A-738F57F7BEFD}"/>
              </a:ext>
            </a:extLst>
          </p:cNvPr>
          <p:cNvSpPr txBox="1">
            <a:spLocks/>
          </p:cNvSpPr>
          <p:nvPr/>
        </p:nvSpPr>
        <p:spPr>
          <a:xfrm>
            <a:off x="7196142" y="1377053"/>
            <a:ext cx="4330134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same about these part-part-whole models? What is different?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is 11 tenths equivalent to 1.1?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using other numbers bridging 1. 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68EBFC-5BED-4921-BCA4-4CE351947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GB" kern="1200" dirty="0">
                <a:solidFill>
                  <a:srgbClr val="FFFFFF"/>
                </a:solidFill>
              </a:rPr>
              <a:t>5NF-2 Scaling number facts by 0.1 or 0.01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0AC31-2174-4FCF-82B4-E62FCA408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008" y="2305207"/>
            <a:ext cx="1845280" cy="18161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7EA2197-16BC-42F8-8CB0-EEF0CB26759B}"/>
              </a:ext>
            </a:extLst>
          </p:cNvPr>
          <p:cNvSpPr/>
          <p:nvPr/>
        </p:nvSpPr>
        <p:spPr bwMode="auto">
          <a:xfrm>
            <a:off x="1347893" y="3942080"/>
            <a:ext cx="277707" cy="2844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8E7CA3B5-8474-43E8-A369-CAB22BE80F28}"/>
              </a:ext>
            </a:extLst>
          </p:cNvPr>
          <p:cNvSpPr txBox="1"/>
          <p:nvPr/>
        </p:nvSpPr>
        <p:spPr>
          <a:xfrm>
            <a:off x="7196142" y="3428034"/>
            <a:ext cx="4457949" cy="1508105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 know there are ten tenths in one,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so 5 tenths plus 6 tenths is equal 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11 tenths which is equal to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one and 1 tenth.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1D9A472-554A-4443-B151-28816B130944}"/>
              </a:ext>
            </a:extLst>
          </p:cNvPr>
          <p:cNvGrpSpPr/>
          <p:nvPr/>
        </p:nvGrpSpPr>
        <p:grpSpPr>
          <a:xfrm>
            <a:off x="2892259" y="2305207"/>
            <a:ext cx="1845280" cy="2404484"/>
            <a:chOff x="2892259" y="2305207"/>
            <a:chExt cx="1845280" cy="240448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656826E-B27F-4DED-8D6B-81A0243B3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92259" y="2305207"/>
              <a:ext cx="1845280" cy="181618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72EE1B3-798D-495C-9118-3BDF3CD33626}"/>
                </a:ext>
              </a:extLst>
            </p:cNvPr>
            <p:cNvSpPr/>
            <p:nvPr/>
          </p:nvSpPr>
          <p:spPr bwMode="auto">
            <a:xfrm>
              <a:off x="2892259" y="4338712"/>
              <a:ext cx="154379" cy="3709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1617E4-31AC-4C35-8A2E-93CD06F0EC99}"/>
                </a:ext>
              </a:extLst>
            </p:cNvPr>
            <p:cNvSpPr/>
            <p:nvPr/>
          </p:nvSpPr>
          <p:spPr bwMode="auto">
            <a:xfrm>
              <a:off x="3755333" y="3942080"/>
              <a:ext cx="277707" cy="284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62A40F4-BE99-42AB-BED3-E2C7DE3B3B5E}"/>
                </a:ext>
              </a:extLst>
            </p:cNvPr>
            <p:cNvSpPr txBox="1"/>
            <p:nvPr/>
          </p:nvSpPr>
          <p:spPr bwMode="auto">
            <a:xfrm>
              <a:off x="2960117" y="3729537"/>
              <a:ext cx="553956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36000" tIns="0" rIns="3600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tenths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F9E2FD-42DB-40F8-BA96-62A4F3AB1B67}"/>
                </a:ext>
              </a:extLst>
            </p:cNvPr>
            <p:cNvSpPr txBox="1"/>
            <p:nvPr/>
          </p:nvSpPr>
          <p:spPr bwMode="auto">
            <a:xfrm>
              <a:off x="3537921" y="2625791"/>
              <a:ext cx="553956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36000" tIns="0" rIns="3600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tenths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FD84F5-0B4B-441C-936A-60FF8AF86E63}"/>
                </a:ext>
              </a:extLst>
            </p:cNvPr>
            <p:cNvSpPr txBox="1"/>
            <p:nvPr/>
          </p:nvSpPr>
          <p:spPr bwMode="auto">
            <a:xfrm>
              <a:off x="4113080" y="3735494"/>
              <a:ext cx="553956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36000" tIns="0" rIns="3600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tenths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29A360-9AFB-4CE7-966B-F82355A5B649}"/>
              </a:ext>
            </a:extLst>
          </p:cNvPr>
          <p:cNvGrpSpPr/>
          <p:nvPr/>
        </p:nvGrpSpPr>
        <p:grpSpPr>
          <a:xfrm>
            <a:off x="5090811" y="2301643"/>
            <a:ext cx="1845280" cy="2476771"/>
            <a:chOff x="5090811" y="2301643"/>
            <a:chExt cx="1845280" cy="24767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B62AA88-DDE8-4BE6-BD15-42BDE84F63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90811" y="2301643"/>
              <a:ext cx="1845280" cy="1819752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9AC5B43-B819-48D3-8A75-498C0661989B}"/>
                </a:ext>
              </a:extLst>
            </p:cNvPr>
            <p:cNvSpPr/>
            <p:nvPr/>
          </p:nvSpPr>
          <p:spPr bwMode="auto">
            <a:xfrm>
              <a:off x="6013451" y="4407435"/>
              <a:ext cx="154379" cy="3709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EEF3C8-F121-45BA-B25D-DBCC6FE80AF4}"/>
                </a:ext>
              </a:extLst>
            </p:cNvPr>
            <p:cNvSpPr/>
            <p:nvPr/>
          </p:nvSpPr>
          <p:spPr bwMode="auto">
            <a:xfrm>
              <a:off x="5874597" y="3942080"/>
              <a:ext cx="277707" cy="284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F29937-A987-4B5A-AD06-A0CA216DE65D}"/>
                </a:ext>
              </a:extLst>
            </p:cNvPr>
            <p:cNvSpPr txBox="1"/>
            <p:nvPr/>
          </p:nvSpPr>
          <p:spPr bwMode="auto">
            <a:xfrm>
              <a:off x="5731854" y="2557858"/>
              <a:ext cx="553956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36000" tIns="0" rIns="3600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1.1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BE6BE6-B15E-4502-865F-CEB9E03DE24C}"/>
                </a:ext>
              </a:extLst>
            </p:cNvPr>
            <p:cNvSpPr txBox="1"/>
            <p:nvPr/>
          </p:nvSpPr>
          <p:spPr bwMode="auto">
            <a:xfrm>
              <a:off x="5147596" y="3675473"/>
              <a:ext cx="553956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36000" tIns="0" rIns="3600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0.6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8A2C6D-4D08-4BCA-AD64-E651BA798D69}"/>
                </a:ext>
              </a:extLst>
            </p:cNvPr>
            <p:cNvSpPr txBox="1"/>
            <p:nvPr/>
          </p:nvSpPr>
          <p:spPr bwMode="auto">
            <a:xfrm>
              <a:off x="6317573" y="3675473"/>
              <a:ext cx="553956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36000" tIns="0" rIns="3600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0.5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583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BBCBC-FE93-413E-A817-DBF64E71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GB" kern="1200" dirty="0">
                <a:solidFill>
                  <a:srgbClr val="FFFFFF"/>
                </a:solidFill>
              </a:rPr>
              <a:t>5NF-2 Scaling number facts by 0.1 or 0.01</a:t>
            </a: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2C0F8F5-CE20-4A67-8983-C2B031DBCE72}"/>
              </a:ext>
            </a:extLst>
          </p:cNvPr>
          <p:cNvGrpSpPr/>
          <p:nvPr/>
        </p:nvGrpSpPr>
        <p:grpSpPr>
          <a:xfrm>
            <a:off x="1817865" y="1549989"/>
            <a:ext cx="2995728" cy="3150001"/>
            <a:chOff x="2771799" y="1484313"/>
            <a:chExt cx="2995728" cy="3150001"/>
          </a:xfrm>
        </p:grpSpPr>
        <p:pic>
          <p:nvPicPr>
            <p:cNvPr id="4" name="Picture 3" descr="A picture containing sitting, indoor, window, looking  Description automatically generated">
              <a:extLst>
                <a:ext uri="{FF2B5EF4-FFF2-40B4-BE49-F238E27FC236}">
                  <a16:creationId xmlns:a16="http://schemas.microsoft.com/office/drawing/2014/main" id="{4498BE7B-7E1E-4065-A235-DB4C75444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30282" y="2425830"/>
              <a:ext cx="3150000" cy="1266965"/>
            </a:xfrm>
            <a:prstGeom prst="rect">
              <a:avLst/>
            </a:prstGeom>
          </p:spPr>
        </p:pic>
        <p:pic>
          <p:nvPicPr>
            <p:cNvPr id="5" name="Picture 4" descr="A picture containing sitting, indoor, window, looking  Description automatically generated">
              <a:extLst>
                <a:ext uri="{FF2B5EF4-FFF2-40B4-BE49-F238E27FC236}">
                  <a16:creationId xmlns:a16="http://schemas.microsoft.com/office/drawing/2014/main" id="{103FEE74-0152-4073-8926-3318DA212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559045" y="2425831"/>
              <a:ext cx="3150000" cy="1266965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4F50D99-A4DE-4F20-B0BD-B87450CFD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8876" y="1595675"/>
            <a:ext cx="550800" cy="550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D4A821-3DEE-4A23-8164-1ABC3EA35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9530" y="1595675"/>
            <a:ext cx="550800" cy="550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C758AE-98C2-483C-BAD8-9CF09ADCFE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8876" y="2225675"/>
            <a:ext cx="550800" cy="550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30915A-139B-46DD-BDF2-53A663581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9530" y="2225675"/>
            <a:ext cx="550800" cy="550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B87810-1D41-41C0-9AED-22E6CD1D8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5574" y="2849434"/>
            <a:ext cx="550800" cy="550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C412BB-1EDA-4CCC-8785-A3C384E3F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4536" y="3473933"/>
            <a:ext cx="550800" cy="550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750A0A-298E-4823-B2C5-773F19643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8876" y="4097331"/>
            <a:ext cx="550800" cy="550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9C4956-0C71-4D42-88F9-4CBBAB8C65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6529" y="1596818"/>
            <a:ext cx="550800" cy="5485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C47D067-D0F1-4E6C-8A4D-0AFA645E2A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6529" y="2226818"/>
            <a:ext cx="550800" cy="54851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CC2BC58-4E49-4A75-8E95-7EBBD7E0F243}"/>
              </a:ext>
            </a:extLst>
          </p:cNvPr>
          <p:cNvSpPr/>
          <p:nvPr/>
        </p:nvSpPr>
        <p:spPr>
          <a:xfrm>
            <a:off x="3246644" y="4795411"/>
            <a:ext cx="1329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– 5 = 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6529D23-165F-4205-9CCE-EC20A2A8714D}"/>
              </a:ext>
            </a:extLst>
          </p:cNvPr>
          <p:cNvSpPr/>
          <p:nvPr/>
        </p:nvSpPr>
        <p:spPr>
          <a:xfrm>
            <a:off x="4104644" y="4795411"/>
            <a:ext cx="70866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3BC439A-E026-4A6F-8EAA-AE493B1924C1}"/>
              </a:ext>
            </a:extLst>
          </p:cNvPr>
          <p:cNvSpPr/>
          <p:nvPr/>
        </p:nvSpPr>
        <p:spPr>
          <a:xfrm>
            <a:off x="1562179" y="5166669"/>
            <a:ext cx="3849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tenths – 5 tenths = 7 tenths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657E6E5-F090-480F-AB2E-F71C46668CCE}"/>
              </a:ext>
            </a:extLst>
          </p:cNvPr>
          <p:cNvSpPr/>
          <p:nvPr/>
        </p:nvSpPr>
        <p:spPr>
          <a:xfrm>
            <a:off x="4105170" y="5260779"/>
            <a:ext cx="1801177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B657E29-4D74-4176-A9B3-B195A9339651}"/>
              </a:ext>
            </a:extLst>
          </p:cNvPr>
          <p:cNvSpPr/>
          <p:nvPr/>
        </p:nvSpPr>
        <p:spPr>
          <a:xfrm>
            <a:off x="2955497" y="5542427"/>
            <a:ext cx="1826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1.2 – 0.5 = 0.7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98A44FA-D0CD-4C3C-95FE-B12E84466A4F}"/>
              </a:ext>
            </a:extLst>
          </p:cNvPr>
          <p:cNvSpPr/>
          <p:nvPr/>
        </p:nvSpPr>
        <p:spPr>
          <a:xfrm>
            <a:off x="4103568" y="5545407"/>
            <a:ext cx="1801177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17D2F6BD-A8D0-4F95-8187-14F5616440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190" y="2843933"/>
            <a:ext cx="550800" cy="54851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A03CC4F-DFDC-400B-BA6D-5285BF9612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190" y="3473933"/>
            <a:ext cx="550800" cy="54851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AC122D6-12E0-497A-939E-7C86B8BE0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190" y="4095096"/>
            <a:ext cx="550800" cy="54851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EC3270E-A7A3-41DB-85BC-8176FE4A6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083" y="2842736"/>
            <a:ext cx="550800" cy="5508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6AA00EA-0F44-4069-AA01-E99CED124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3998" y="3473933"/>
            <a:ext cx="550800" cy="5508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5C33082-99E1-4C23-A4F4-66947F310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083" y="4097331"/>
            <a:ext cx="550800" cy="5508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FD6CFC2-5534-42EE-9F44-54509A9320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6529" y="1595675"/>
            <a:ext cx="550800" cy="5508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D6975802-5786-4A18-831C-996F0A9781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6529" y="2225675"/>
            <a:ext cx="550800" cy="5508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F6A525C1-83B3-4D51-9AD0-6CAFC6A3F44D}"/>
              </a:ext>
            </a:extLst>
          </p:cNvPr>
          <p:cNvSpPr/>
          <p:nvPr/>
        </p:nvSpPr>
        <p:spPr>
          <a:xfrm>
            <a:off x="1705737" y="1288583"/>
            <a:ext cx="3657600" cy="3521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7731926-D47E-4113-A19B-EE049EDED6C5}"/>
              </a:ext>
            </a:extLst>
          </p:cNvPr>
          <p:cNvGrpSpPr/>
          <p:nvPr/>
        </p:nvGrpSpPr>
        <p:grpSpPr>
          <a:xfrm>
            <a:off x="1817576" y="1547410"/>
            <a:ext cx="2995727" cy="3152463"/>
            <a:chOff x="2771799" y="1481850"/>
            <a:chExt cx="2995727" cy="3152463"/>
          </a:xfrm>
        </p:grpSpPr>
        <p:pic>
          <p:nvPicPr>
            <p:cNvPr id="33" name="Picture 32" descr="A picture containing sitting, indoor, window, looking  Description automatically generated">
              <a:extLst>
                <a:ext uri="{FF2B5EF4-FFF2-40B4-BE49-F238E27FC236}">
                  <a16:creationId xmlns:a16="http://schemas.microsoft.com/office/drawing/2014/main" id="{A1602D2A-7996-4C78-B4D1-E30D2B4E7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30282" y="2425830"/>
              <a:ext cx="3150000" cy="1266965"/>
            </a:xfrm>
            <a:prstGeom prst="rect">
              <a:avLst/>
            </a:prstGeom>
          </p:spPr>
        </p:pic>
        <p:pic>
          <p:nvPicPr>
            <p:cNvPr id="34" name="Picture 33" descr="A picture containing sitting, indoor, window, looking  Description automatically generated">
              <a:extLst>
                <a:ext uri="{FF2B5EF4-FFF2-40B4-BE49-F238E27FC236}">
                  <a16:creationId xmlns:a16="http://schemas.microsoft.com/office/drawing/2014/main" id="{2D9F06E5-257C-4D01-997C-1923CD3D9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559044" y="2423367"/>
              <a:ext cx="3150000" cy="126696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8D6B5C-C87C-4D8E-BAAC-467EC61BBBBE}"/>
              </a:ext>
            </a:extLst>
          </p:cNvPr>
          <p:cNvGrpSpPr/>
          <p:nvPr/>
        </p:nvGrpSpPr>
        <p:grpSpPr>
          <a:xfrm>
            <a:off x="1871322" y="1603711"/>
            <a:ext cx="1167512" cy="3039254"/>
            <a:chOff x="1869267" y="1603711"/>
            <a:chExt cx="1167512" cy="3039254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3A1C277B-054A-4BC5-B9DF-F1E06E53D830}"/>
                </a:ext>
              </a:extLst>
            </p:cNvPr>
            <p:cNvGrpSpPr/>
            <p:nvPr/>
          </p:nvGrpSpPr>
          <p:grpSpPr>
            <a:xfrm>
              <a:off x="2493516" y="1603711"/>
              <a:ext cx="543263" cy="1168439"/>
              <a:chOff x="3589362" y="1603711"/>
              <a:chExt cx="543263" cy="1168439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E4B4E503-0091-4E3A-A78A-06ADF74CA99E}"/>
                  </a:ext>
                </a:extLst>
              </p:cNvPr>
              <p:cNvGrpSpPr/>
              <p:nvPr/>
            </p:nvGrpSpPr>
            <p:grpSpPr>
              <a:xfrm>
                <a:off x="3589362" y="1603711"/>
                <a:ext cx="543263" cy="543263"/>
                <a:chOff x="961427" y="2384629"/>
                <a:chExt cx="543263" cy="543263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8DB27662-20D8-43DB-83F4-6A7198D0A2A6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lvl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  <a:defRPr/>
                  </a:pPr>
                  <a:endPara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BB81E76C-F7CA-4F04-BCBD-F0C02F262D96}"/>
                    </a:ext>
                  </a:extLst>
                </p:cNvPr>
                <p:cNvSpPr/>
                <p:nvPr/>
              </p:nvSpPr>
              <p:spPr>
                <a:xfrm>
                  <a:off x="962791" y="2456205"/>
                  <a:ext cx="5405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0.1</a:t>
                  </a:r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A399513-83C1-40EA-B0E1-E008BC077CDC}"/>
                  </a:ext>
                </a:extLst>
              </p:cNvPr>
              <p:cNvGrpSpPr/>
              <p:nvPr/>
            </p:nvGrpSpPr>
            <p:grpSpPr>
              <a:xfrm>
                <a:off x="3589362" y="2228887"/>
                <a:ext cx="543263" cy="543263"/>
                <a:chOff x="961427" y="2384629"/>
                <a:chExt cx="543263" cy="543263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72CBC45D-E622-4901-83B9-745FF183E690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lvl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  <a:defRPr/>
                  </a:pPr>
                  <a:endPara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B5915616-5100-470A-B186-95B3F16D15BB}"/>
                    </a:ext>
                  </a:extLst>
                </p:cNvPr>
                <p:cNvSpPr/>
                <p:nvPr/>
              </p:nvSpPr>
              <p:spPr>
                <a:xfrm>
                  <a:off x="962791" y="2456205"/>
                  <a:ext cx="5405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0.1</a:t>
                  </a:r>
                </a:p>
              </p:txBody>
            </p:sp>
          </p:grp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D33D3B13-AE92-4477-8890-5B6DAA307898}"/>
                </a:ext>
              </a:extLst>
            </p:cNvPr>
            <p:cNvGrpSpPr/>
            <p:nvPr/>
          </p:nvGrpSpPr>
          <p:grpSpPr>
            <a:xfrm>
              <a:off x="1871795" y="2862022"/>
              <a:ext cx="543263" cy="1780943"/>
              <a:chOff x="2487584" y="2862022"/>
              <a:chExt cx="543263" cy="1780943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69E00647-68DF-48A2-AB4B-CCC80F9FBC60}"/>
                  </a:ext>
                </a:extLst>
              </p:cNvPr>
              <p:cNvGrpSpPr/>
              <p:nvPr/>
            </p:nvGrpSpPr>
            <p:grpSpPr>
              <a:xfrm>
                <a:off x="2487584" y="2862022"/>
                <a:ext cx="543263" cy="543263"/>
                <a:chOff x="961427" y="2384629"/>
                <a:chExt cx="543263" cy="543263"/>
              </a:xfrm>
            </p:grpSpPr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FF716E89-AC45-4EE4-BBD7-37FFAA5A5AE1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lvl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  <a:defRPr/>
                  </a:pPr>
                  <a:endPara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5E311433-112C-488D-BBA1-700992E47ADF}"/>
                    </a:ext>
                  </a:extLst>
                </p:cNvPr>
                <p:cNvSpPr/>
                <p:nvPr/>
              </p:nvSpPr>
              <p:spPr>
                <a:xfrm>
                  <a:off x="962791" y="2456205"/>
                  <a:ext cx="5405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0.1</a:t>
                  </a:r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5D513B4D-9AFC-4773-BF0E-2386F0F6114E}"/>
                  </a:ext>
                </a:extLst>
              </p:cNvPr>
              <p:cNvGrpSpPr/>
              <p:nvPr/>
            </p:nvGrpSpPr>
            <p:grpSpPr>
              <a:xfrm>
                <a:off x="2487584" y="3476286"/>
                <a:ext cx="543263" cy="543263"/>
                <a:chOff x="961427" y="2384629"/>
                <a:chExt cx="543263" cy="543263"/>
              </a:xfrm>
            </p:grpSpPr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D8446F45-B80F-4F7F-982E-10E3F23F0C8C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lvl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  <a:defRPr/>
                  </a:pPr>
                  <a:endPara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340195F6-4251-47F1-B674-F78DE0C91A1A}"/>
                    </a:ext>
                  </a:extLst>
                </p:cNvPr>
                <p:cNvSpPr/>
                <p:nvPr/>
              </p:nvSpPr>
              <p:spPr>
                <a:xfrm>
                  <a:off x="962791" y="2456205"/>
                  <a:ext cx="5405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0.1</a:t>
                  </a:r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F86B762B-9335-4E4A-B485-4935F3A11BE6}"/>
                  </a:ext>
                </a:extLst>
              </p:cNvPr>
              <p:cNvGrpSpPr/>
              <p:nvPr/>
            </p:nvGrpSpPr>
            <p:grpSpPr>
              <a:xfrm>
                <a:off x="2487584" y="4099702"/>
                <a:ext cx="543263" cy="543263"/>
                <a:chOff x="961427" y="2384629"/>
                <a:chExt cx="543263" cy="543263"/>
              </a:xfrm>
            </p:grpSpPr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D0C66F29-7316-47C1-9A54-CDEC85196A05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lvl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  <a:defRPr/>
                  </a:pPr>
                  <a:endPara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D31799C9-4EAA-4F57-8CA2-61DFA446470B}"/>
                    </a:ext>
                  </a:extLst>
                </p:cNvPr>
                <p:cNvSpPr/>
                <p:nvPr/>
              </p:nvSpPr>
              <p:spPr>
                <a:xfrm>
                  <a:off x="962791" y="2456205"/>
                  <a:ext cx="5405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0.1</a:t>
                  </a:r>
                </a:p>
              </p:txBody>
            </p:sp>
          </p:grp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52F6D7DA-25AF-4F41-950C-02C8B6E68551}"/>
                </a:ext>
              </a:extLst>
            </p:cNvPr>
            <p:cNvGrpSpPr/>
            <p:nvPr/>
          </p:nvGrpSpPr>
          <p:grpSpPr>
            <a:xfrm>
              <a:off x="1869267" y="1603711"/>
              <a:ext cx="543263" cy="1168439"/>
              <a:chOff x="3589362" y="1603711"/>
              <a:chExt cx="543263" cy="1168439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77478A68-4D1D-4361-ACE7-92613B5D9E39}"/>
                  </a:ext>
                </a:extLst>
              </p:cNvPr>
              <p:cNvGrpSpPr/>
              <p:nvPr/>
            </p:nvGrpSpPr>
            <p:grpSpPr>
              <a:xfrm>
                <a:off x="3589362" y="1603711"/>
                <a:ext cx="543263" cy="543263"/>
                <a:chOff x="961427" y="2384629"/>
                <a:chExt cx="543263" cy="543263"/>
              </a:xfrm>
            </p:grpSpPr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D7330680-7834-4FEF-A10E-39B1D9374EC5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lvl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  <a:defRPr/>
                  </a:pPr>
                  <a:endPara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30262856-69DF-4F82-A318-BBC741B5C187}"/>
                    </a:ext>
                  </a:extLst>
                </p:cNvPr>
                <p:cNvSpPr/>
                <p:nvPr/>
              </p:nvSpPr>
              <p:spPr>
                <a:xfrm>
                  <a:off x="962791" y="2456205"/>
                  <a:ext cx="5405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0.1</a:t>
                  </a:r>
                </a:p>
              </p:txBody>
            </p:sp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5B65C145-694B-48E1-B080-015E0A6D5D65}"/>
                  </a:ext>
                </a:extLst>
              </p:cNvPr>
              <p:cNvGrpSpPr/>
              <p:nvPr/>
            </p:nvGrpSpPr>
            <p:grpSpPr>
              <a:xfrm>
                <a:off x="3589362" y="2228887"/>
                <a:ext cx="543263" cy="543263"/>
                <a:chOff x="961427" y="2384629"/>
                <a:chExt cx="543263" cy="543263"/>
              </a:xfrm>
            </p:grpSpPr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A200A43D-32E5-46F2-9F82-4A8BB6CCF463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lvl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  <a:defRPr/>
                  </a:pPr>
                  <a:endPara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9F7C0A-46C6-4DE1-8C21-D024113995C6}"/>
                    </a:ext>
                  </a:extLst>
                </p:cNvPr>
                <p:cNvSpPr/>
                <p:nvPr/>
              </p:nvSpPr>
              <p:spPr>
                <a:xfrm>
                  <a:off x="962791" y="2456205"/>
                  <a:ext cx="5405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0.1</a:t>
                  </a:r>
                </a:p>
              </p:txBody>
            </p:sp>
          </p:grp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D4D1BD-4400-4C3B-8582-341FE578CFA2}"/>
              </a:ext>
            </a:extLst>
          </p:cNvPr>
          <p:cNvGrpSpPr/>
          <p:nvPr/>
        </p:nvGrpSpPr>
        <p:grpSpPr>
          <a:xfrm>
            <a:off x="2492823" y="1601180"/>
            <a:ext cx="1651995" cy="3042104"/>
            <a:chOff x="2479541" y="1605798"/>
            <a:chExt cx="1651995" cy="3042104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A493E3A3-8ABD-462E-A5FD-B500086835C0}"/>
                </a:ext>
              </a:extLst>
            </p:cNvPr>
            <p:cNvGrpSpPr/>
            <p:nvPr/>
          </p:nvGrpSpPr>
          <p:grpSpPr>
            <a:xfrm>
              <a:off x="2479541" y="2866582"/>
              <a:ext cx="546517" cy="543263"/>
              <a:chOff x="962791" y="1671562"/>
              <a:chExt cx="546517" cy="543263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50A01305-9CD6-4148-9975-27C1E72D18BE}"/>
                  </a:ext>
                </a:extLst>
              </p:cNvPr>
              <p:cNvSpPr/>
              <p:nvPr/>
            </p:nvSpPr>
            <p:spPr bwMode="auto">
              <a:xfrm>
                <a:off x="966045" y="1671562"/>
                <a:ext cx="543263" cy="543263"/>
              </a:xfrm>
              <a:prstGeom prst="ellipse">
                <a:avLst/>
              </a:prstGeom>
              <a:solidFill>
                <a:srgbClr val="FF7C80"/>
              </a:solidFill>
              <a:ln w="12700">
                <a:solidFill>
                  <a:schemeClr val="tx1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charset="0"/>
                  <a:buChar char="●"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FC2DAB8D-90BF-413B-B718-87E1FEF1C743}"/>
                  </a:ext>
                </a:extLst>
              </p:cNvPr>
              <p:cNvSpPr/>
              <p:nvPr/>
            </p:nvSpPr>
            <p:spPr>
              <a:xfrm>
                <a:off x="962791" y="1741140"/>
                <a:ext cx="5405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7A87170B-5937-4FFA-9F34-F42E2D47534C}"/>
                </a:ext>
              </a:extLst>
            </p:cNvPr>
            <p:cNvGrpSpPr/>
            <p:nvPr/>
          </p:nvGrpSpPr>
          <p:grpSpPr>
            <a:xfrm>
              <a:off x="2479541" y="3480710"/>
              <a:ext cx="546517" cy="543263"/>
              <a:chOff x="962791" y="1671562"/>
              <a:chExt cx="546517" cy="543263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41F74466-6364-4E18-99B8-2909B6094EC3}"/>
                  </a:ext>
                </a:extLst>
              </p:cNvPr>
              <p:cNvSpPr/>
              <p:nvPr/>
            </p:nvSpPr>
            <p:spPr bwMode="auto">
              <a:xfrm>
                <a:off x="966045" y="1671562"/>
                <a:ext cx="543263" cy="543263"/>
              </a:xfrm>
              <a:prstGeom prst="ellipse">
                <a:avLst/>
              </a:prstGeom>
              <a:solidFill>
                <a:srgbClr val="FF7C80"/>
              </a:solidFill>
              <a:ln w="12700">
                <a:solidFill>
                  <a:schemeClr val="tx1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charset="0"/>
                  <a:buChar char="●"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3491CCC0-9713-4F30-9FD5-B1C03AE07521}"/>
                  </a:ext>
                </a:extLst>
              </p:cNvPr>
              <p:cNvSpPr/>
              <p:nvPr/>
            </p:nvSpPr>
            <p:spPr>
              <a:xfrm>
                <a:off x="962791" y="1741140"/>
                <a:ext cx="5405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B85CEE06-B776-486B-AE49-979F5B9B47EB}"/>
                </a:ext>
              </a:extLst>
            </p:cNvPr>
            <p:cNvGrpSpPr/>
            <p:nvPr/>
          </p:nvGrpSpPr>
          <p:grpSpPr>
            <a:xfrm>
              <a:off x="2479541" y="4104639"/>
              <a:ext cx="546517" cy="543263"/>
              <a:chOff x="962791" y="1671562"/>
              <a:chExt cx="546517" cy="543263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970865B3-383C-4066-B5E3-BC18EBF63FE3}"/>
                  </a:ext>
                </a:extLst>
              </p:cNvPr>
              <p:cNvSpPr/>
              <p:nvPr/>
            </p:nvSpPr>
            <p:spPr bwMode="auto">
              <a:xfrm>
                <a:off x="966045" y="1671562"/>
                <a:ext cx="543263" cy="543263"/>
              </a:xfrm>
              <a:prstGeom prst="ellipse">
                <a:avLst/>
              </a:prstGeom>
              <a:solidFill>
                <a:srgbClr val="FF7C80"/>
              </a:solidFill>
              <a:ln w="12700">
                <a:solidFill>
                  <a:schemeClr val="tx1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charset="0"/>
                  <a:buChar char="●"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FF3091A-626B-4CDE-9ECB-7F2969031E43}"/>
                  </a:ext>
                </a:extLst>
              </p:cNvPr>
              <p:cNvSpPr/>
              <p:nvPr/>
            </p:nvSpPr>
            <p:spPr>
              <a:xfrm>
                <a:off x="962791" y="1741140"/>
                <a:ext cx="5405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A781B909-FE1E-4E35-930A-8B7E3A834CF3}"/>
                </a:ext>
              </a:extLst>
            </p:cNvPr>
            <p:cNvGrpSpPr/>
            <p:nvPr/>
          </p:nvGrpSpPr>
          <p:grpSpPr>
            <a:xfrm>
              <a:off x="3585019" y="1605798"/>
              <a:ext cx="546517" cy="543263"/>
              <a:chOff x="962791" y="1671562"/>
              <a:chExt cx="546517" cy="543263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8A3C9756-BA5E-4C31-B227-3BED0A33530B}"/>
                  </a:ext>
                </a:extLst>
              </p:cNvPr>
              <p:cNvSpPr/>
              <p:nvPr/>
            </p:nvSpPr>
            <p:spPr bwMode="auto">
              <a:xfrm>
                <a:off x="966045" y="1671562"/>
                <a:ext cx="543263" cy="543263"/>
              </a:xfrm>
              <a:prstGeom prst="ellipse">
                <a:avLst/>
              </a:prstGeom>
              <a:solidFill>
                <a:srgbClr val="FF7C80"/>
              </a:solidFill>
              <a:ln w="12700">
                <a:solidFill>
                  <a:schemeClr val="tx1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charset="0"/>
                  <a:buChar char="●"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639BCA66-E19C-490E-99EB-5891CB39F1FC}"/>
                  </a:ext>
                </a:extLst>
              </p:cNvPr>
              <p:cNvSpPr/>
              <p:nvPr/>
            </p:nvSpPr>
            <p:spPr>
              <a:xfrm>
                <a:off x="962791" y="1741140"/>
                <a:ext cx="5405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23EFC906-6FA8-48B2-9527-61F09151B344}"/>
                </a:ext>
              </a:extLst>
            </p:cNvPr>
            <p:cNvGrpSpPr/>
            <p:nvPr/>
          </p:nvGrpSpPr>
          <p:grpSpPr>
            <a:xfrm>
              <a:off x="3585019" y="2229727"/>
              <a:ext cx="546517" cy="543263"/>
              <a:chOff x="962791" y="1671562"/>
              <a:chExt cx="546517" cy="543263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6D109106-D81F-4DB2-AAE8-ABBA647AFE11}"/>
                  </a:ext>
                </a:extLst>
              </p:cNvPr>
              <p:cNvSpPr/>
              <p:nvPr/>
            </p:nvSpPr>
            <p:spPr bwMode="auto">
              <a:xfrm>
                <a:off x="966045" y="1671562"/>
                <a:ext cx="543263" cy="543263"/>
              </a:xfrm>
              <a:prstGeom prst="ellipse">
                <a:avLst/>
              </a:prstGeom>
              <a:solidFill>
                <a:srgbClr val="FF7C80"/>
              </a:solidFill>
              <a:ln w="12700">
                <a:solidFill>
                  <a:schemeClr val="tx1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charset="0"/>
                  <a:buChar char="●"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69DF1F87-5E21-47B8-B60E-ED30B3F607FE}"/>
                  </a:ext>
                </a:extLst>
              </p:cNvPr>
              <p:cNvSpPr/>
              <p:nvPr/>
            </p:nvSpPr>
            <p:spPr>
              <a:xfrm>
                <a:off x="962791" y="1741140"/>
                <a:ext cx="5405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5DFA29F-D087-4747-888E-5156E736020A}"/>
              </a:ext>
            </a:extLst>
          </p:cNvPr>
          <p:cNvGrpSpPr/>
          <p:nvPr/>
        </p:nvGrpSpPr>
        <p:grpSpPr>
          <a:xfrm>
            <a:off x="3596478" y="1603711"/>
            <a:ext cx="543263" cy="1168439"/>
            <a:chOff x="3589362" y="1603711"/>
            <a:chExt cx="543263" cy="1168439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10AE0F4-03C0-451A-A77D-D7739B024AFA}"/>
                </a:ext>
              </a:extLst>
            </p:cNvPr>
            <p:cNvGrpSpPr/>
            <p:nvPr/>
          </p:nvGrpSpPr>
          <p:grpSpPr>
            <a:xfrm>
              <a:off x="3589362" y="1603711"/>
              <a:ext cx="543263" cy="543263"/>
              <a:chOff x="961427" y="2384629"/>
              <a:chExt cx="543263" cy="543263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34D9F2E5-D15F-4EF0-A3C5-154C2E10F567}"/>
                  </a:ext>
                </a:extLst>
              </p:cNvPr>
              <p:cNvSpPr/>
              <p:nvPr/>
            </p:nvSpPr>
            <p:spPr bwMode="auto">
              <a:xfrm>
                <a:off x="961427" y="2384629"/>
                <a:ext cx="543263" cy="543263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charset="0"/>
                  <a:buChar char="●"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A1C6067-466D-4DA3-9EFA-9986848BF8B6}"/>
                  </a:ext>
                </a:extLst>
              </p:cNvPr>
              <p:cNvSpPr/>
              <p:nvPr/>
            </p:nvSpPr>
            <p:spPr>
              <a:xfrm>
                <a:off x="962791" y="2456205"/>
                <a:ext cx="5405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166472CD-AEBD-4243-8D6E-CF0372FA7695}"/>
                </a:ext>
              </a:extLst>
            </p:cNvPr>
            <p:cNvGrpSpPr/>
            <p:nvPr/>
          </p:nvGrpSpPr>
          <p:grpSpPr>
            <a:xfrm>
              <a:off x="3589362" y="2228887"/>
              <a:ext cx="543263" cy="543263"/>
              <a:chOff x="961427" y="2384629"/>
              <a:chExt cx="543263" cy="543263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DA3CA53-F4D0-4576-9BC8-DE01058F2132}"/>
                  </a:ext>
                </a:extLst>
              </p:cNvPr>
              <p:cNvSpPr/>
              <p:nvPr/>
            </p:nvSpPr>
            <p:spPr bwMode="auto">
              <a:xfrm>
                <a:off x="961427" y="2384629"/>
                <a:ext cx="543263" cy="543263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charset="0"/>
                  <a:buChar char="●"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F4A63436-D2F8-4FE9-A7A5-C664C6C4321C}"/>
                  </a:ext>
                </a:extLst>
              </p:cNvPr>
              <p:cNvSpPr/>
              <p:nvPr/>
            </p:nvSpPr>
            <p:spPr>
              <a:xfrm>
                <a:off x="962791" y="2456205"/>
                <a:ext cx="5405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53D37E-67B6-4B4F-8746-49AC46DCA3BE}"/>
              </a:ext>
            </a:extLst>
          </p:cNvPr>
          <p:cNvGrpSpPr/>
          <p:nvPr/>
        </p:nvGrpSpPr>
        <p:grpSpPr>
          <a:xfrm>
            <a:off x="2494700" y="2862022"/>
            <a:ext cx="543263" cy="1780943"/>
            <a:chOff x="2487584" y="2862022"/>
            <a:chExt cx="543263" cy="1780943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3DE2BEE0-9B04-47A9-AEE8-F545D5CA2637}"/>
                </a:ext>
              </a:extLst>
            </p:cNvPr>
            <p:cNvGrpSpPr/>
            <p:nvPr/>
          </p:nvGrpSpPr>
          <p:grpSpPr>
            <a:xfrm>
              <a:off x="2487584" y="2862022"/>
              <a:ext cx="543263" cy="543263"/>
              <a:chOff x="961427" y="2384629"/>
              <a:chExt cx="543263" cy="543263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3ED74BFA-E7D8-4ECE-9A6F-FD2B1985B5A3}"/>
                  </a:ext>
                </a:extLst>
              </p:cNvPr>
              <p:cNvSpPr/>
              <p:nvPr/>
            </p:nvSpPr>
            <p:spPr bwMode="auto">
              <a:xfrm>
                <a:off x="961427" y="2384629"/>
                <a:ext cx="543263" cy="543263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charset="0"/>
                  <a:buChar char="●"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2DD4DB1C-A17A-4FBB-8B8A-7AB1EC21D8A4}"/>
                  </a:ext>
                </a:extLst>
              </p:cNvPr>
              <p:cNvSpPr/>
              <p:nvPr/>
            </p:nvSpPr>
            <p:spPr>
              <a:xfrm>
                <a:off x="962791" y="2456205"/>
                <a:ext cx="5405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A5B61DEE-6BAA-46FF-A554-043600A996E8}"/>
                </a:ext>
              </a:extLst>
            </p:cNvPr>
            <p:cNvGrpSpPr/>
            <p:nvPr/>
          </p:nvGrpSpPr>
          <p:grpSpPr>
            <a:xfrm>
              <a:off x="2487584" y="3476286"/>
              <a:ext cx="543263" cy="543263"/>
              <a:chOff x="961427" y="2384629"/>
              <a:chExt cx="543263" cy="543263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7D2BCB25-26D1-4E3C-A2B3-20425A98B104}"/>
                  </a:ext>
                </a:extLst>
              </p:cNvPr>
              <p:cNvSpPr/>
              <p:nvPr/>
            </p:nvSpPr>
            <p:spPr bwMode="auto">
              <a:xfrm>
                <a:off x="961427" y="2384629"/>
                <a:ext cx="543263" cy="543263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charset="0"/>
                  <a:buChar char="●"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B116B7F-3B22-4543-BCEE-43577A0750CB}"/>
                  </a:ext>
                </a:extLst>
              </p:cNvPr>
              <p:cNvSpPr/>
              <p:nvPr/>
            </p:nvSpPr>
            <p:spPr>
              <a:xfrm>
                <a:off x="962791" y="2456205"/>
                <a:ext cx="5405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76BFB7A6-66FE-47EC-AA34-B61F73469737}"/>
                </a:ext>
              </a:extLst>
            </p:cNvPr>
            <p:cNvGrpSpPr/>
            <p:nvPr/>
          </p:nvGrpSpPr>
          <p:grpSpPr>
            <a:xfrm>
              <a:off x="2487584" y="4099702"/>
              <a:ext cx="543263" cy="543263"/>
              <a:chOff x="961427" y="2384629"/>
              <a:chExt cx="543263" cy="543263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E08C9B75-EE28-4CE1-938C-7EF12C5C66D3}"/>
                  </a:ext>
                </a:extLst>
              </p:cNvPr>
              <p:cNvSpPr/>
              <p:nvPr/>
            </p:nvSpPr>
            <p:spPr bwMode="auto">
              <a:xfrm>
                <a:off x="961427" y="2384629"/>
                <a:ext cx="543263" cy="543263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charset="0"/>
                  <a:buChar char="●"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9FE897CF-02CA-4C41-B459-B08CBA425755}"/>
                  </a:ext>
                </a:extLst>
              </p:cNvPr>
              <p:cNvSpPr/>
              <p:nvPr/>
            </p:nvSpPr>
            <p:spPr>
              <a:xfrm>
                <a:off x="962791" y="2456205"/>
                <a:ext cx="5405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</a:p>
            </p:txBody>
          </p:sp>
        </p:grp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5F557C-D57E-4B1A-A5BF-53B51CEC4425}"/>
              </a:ext>
            </a:extLst>
          </p:cNvPr>
          <p:cNvSpPr txBox="1">
            <a:spLocks/>
          </p:cNvSpPr>
          <p:nvPr/>
        </p:nvSpPr>
        <p:spPr>
          <a:xfrm>
            <a:off x="6116762" y="1214228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start the animation. Show me this representation using your tens frames and counters. How will you subtract 5? How many will you subtract first? If you subtract 2 first what are you left with? How many more do you need to subtract now?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Lets try 12 tenths – 5 tenths now. What do you notice?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explain how you can use your knowledge of place value to solve this?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for other similar number pairs bridging the ten each time.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030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0" grpId="0"/>
      <p:bldP spid="51" grpId="0" animBg="1"/>
      <p:bldP spid="52" grpId="0"/>
      <p:bldP spid="53" grpId="0" animBg="1"/>
      <p:bldP spid="4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446F71-7F48-4ECB-B3E4-0E2F980B2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5NF-2 Scaling number facts by 0.1 or 0.01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A1B563-EA80-452C-A763-E02664536C42}"/>
              </a:ext>
            </a:extLst>
          </p:cNvPr>
          <p:cNvSpPr txBox="1"/>
          <p:nvPr/>
        </p:nvSpPr>
        <p:spPr bwMode="auto">
          <a:xfrm>
            <a:off x="5176313" y="1116116"/>
            <a:ext cx="1255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1.2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−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0.5</a:t>
            </a:r>
          </a:p>
        </p:txBody>
      </p:sp>
      <p:pic>
        <p:nvPicPr>
          <p:cNvPr id="4" name="Picture 3" descr="A picture containing indoor, object  Description generated with high confidence">
            <a:extLst>
              <a:ext uri="{FF2B5EF4-FFF2-40B4-BE49-F238E27FC236}">
                <a16:creationId xmlns:a16="http://schemas.microsoft.com/office/drawing/2014/main" id="{40E69C21-0F63-40F2-9933-F51828292E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952203"/>
            <a:ext cx="7907446" cy="53472"/>
          </a:xfrm>
          <a:prstGeom prst="rect">
            <a:avLst/>
          </a:prstGeom>
        </p:spPr>
      </p:pic>
      <p:pic>
        <p:nvPicPr>
          <p:cNvPr id="27" name="Picture 26" descr="A picture containing indoor, object  Description generated with high confidence">
            <a:extLst>
              <a:ext uri="{FF2B5EF4-FFF2-40B4-BE49-F238E27FC236}">
                <a16:creationId xmlns:a16="http://schemas.microsoft.com/office/drawing/2014/main" id="{70BE032B-FB88-4615-87E6-674DAC21A4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24"/>
          <a:stretch/>
        </p:blipFill>
        <p:spPr>
          <a:xfrm>
            <a:off x="9398000" y="3000463"/>
            <a:ext cx="651723" cy="524713"/>
          </a:xfrm>
          <a:prstGeom prst="rect">
            <a:avLst/>
          </a:prstGeom>
        </p:spPr>
      </p:pic>
      <p:pic>
        <p:nvPicPr>
          <p:cNvPr id="28" name="Picture 27" descr="A picture containing indoor, object  Description generated with high confidence">
            <a:extLst>
              <a:ext uri="{FF2B5EF4-FFF2-40B4-BE49-F238E27FC236}">
                <a16:creationId xmlns:a16="http://schemas.microsoft.com/office/drawing/2014/main" id="{14965431-18CE-40E2-A120-8B84DFF34A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2168" y="2205531"/>
            <a:ext cx="3297555" cy="746672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42A8125-D418-4262-B7E5-C2D6CA541D96}"/>
              </a:ext>
            </a:extLst>
          </p:cNvPr>
          <p:cNvSpPr/>
          <p:nvPr/>
        </p:nvSpPr>
        <p:spPr bwMode="auto">
          <a:xfrm>
            <a:off x="6666635" y="2829437"/>
            <a:ext cx="119399" cy="121097"/>
          </a:xfrm>
          <a:custGeom>
            <a:avLst/>
            <a:gdLst>
              <a:gd name="connsiteX0" fmla="*/ 22033 w 119399"/>
              <a:gd name="connsiteY0" fmla="*/ 29633 h 121097"/>
              <a:gd name="connsiteX1" fmla="*/ 43199 w 119399"/>
              <a:gd name="connsiteY1" fmla="*/ 21167 h 121097"/>
              <a:gd name="connsiteX2" fmla="*/ 55899 w 119399"/>
              <a:gd name="connsiteY2" fmla="*/ 16933 h 121097"/>
              <a:gd name="connsiteX3" fmla="*/ 89766 w 119399"/>
              <a:gd name="connsiteY3" fmla="*/ 0 h 121097"/>
              <a:gd name="connsiteX4" fmla="*/ 106699 w 119399"/>
              <a:gd name="connsiteY4" fmla="*/ 42333 h 121097"/>
              <a:gd name="connsiteX5" fmla="*/ 115166 w 119399"/>
              <a:gd name="connsiteY5" fmla="*/ 67733 h 121097"/>
              <a:gd name="connsiteX6" fmla="*/ 119399 w 119399"/>
              <a:gd name="connsiteY6" fmla="*/ 80433 h 121097"/>
              <a:gd name="connsiteX7" fmla="*/ 115166 w 119399"/>
              <a:gd name="connsiteY7" fmla="*/ 105833 h 121097"/>
              <a:gd name="connsiteX8" fmla="*/ 102466 w 119399"/>
              <a:gd name="connsiteY8" fmla="*/ 110067 h 121097"/>
              <a:gd name="connsiteX9" fmla="*/ 89766 w 119399"/>
              <a:gd name="connsiteY9" fmla="*/ 118533 h 121097"/>
              <a:gd name="connsiteX10" fmla="*/ 13566 w 119399"/>
              <a:gd name="connsiteY10" fmla="*/ 101600 h 121097"/>
              <a:gd name="connsiteX11" fmla="*/ 866 w 119399"/>
              <a:gd name="connsiteY11" fmla="*/ 84667 h 121097"/>
              <a:gd name="connsiteX12" fmla="*/ 22033 w 119399"/>
              <a:gd name="connsiteY12" fmla="*/ 29633 h 12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399" h="121097">
                <a:moveTo>
                  <a:pt x="22033" y="29633"/>
                </a:moveTo>
                <a:cubicBezTo>
                  <a:pt x="29088" y="19050"/>
                  <a:pt x="36084" y="23835"/>
                  <a:pt x="43199" y="21167"/>
                </a:cubicBezTo>
                <a:cubicBezTo>
                  <a:pt x="47377" y="19600"/>
                  <a:pt x="52025" y="19147"/>
                  <a:pt x="55899" y="16933"/>
                </a:cubicBezTo>
                <a:cubicBezTo>
                  <a:pt x="89478" y="-2255"/>
                  <a:pt x="56101" y="8416"/>
                  <a:pt x="89766" y="0"/>
                </a:cubicBezTo>
                <a:cubicBezTo>
                  <a:pt x="113745" y="15987"/>
                  <a:pt x="97781" y="716"/>
                  <a:pt x="106699" y="42333"/>
                </a:cubicBezTo>
                <a:cubicBezTo>
                  <a:pt x="108569" y="51060"/>
                  <a:pt x="112344" y="59266"/>
                  <a:pt x="115166" y="67733"/>
                </a:cubicBezTo>
                <a:lnTo>
                  <a:pt x="119399" y="80433"/>
                </a:lnTo>
                <a:cubicBezTo>
                  <a:pt x="117988" y="88900"/>
                  <a:pt x="119424" y="98380"/>
                  <a:pt x="115166" y="105833"/>
                </a:cubicBezTo>
                <a:cubicBezTo>
                  <a:pt x="112952" y="109707"/>
                  <a:pt x="106457" y="108071"/>
                  <a:pt x="102466" y="110067"/>
                </a:cubicBezTo>
                <a:cubicBezTo>
                  <a:pt x="97915" y="112342"/>
                  <a:pt x="93999" y="115711"/>
                  <a:pt x="89766" y="118533"/>
                </a:cubicBezTo>
                <a:cubicBezTo>
                  <a:pt x="-33758" y="111268"/>
                  <a:pt x="34144" y="137612"/>
                  <a:pt x="13566" y="101600"/>
                </a:cubicBezTo>
                <a:cubicBezTo>
                  <a:pt x="10066" y="95474"/>
                  <a:pt x="5099" y="90311"/>
                  <a:pt x="866" y="84667"/>
                </a:cubicBezTo>
                <a:cubicBezTo>
                  <a:pt x="-4295" y="53699"/>
                  <a:pt x="14978" y="40216"/>
                  <a:pt x="22033" y="296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2" name="Picture 31" descr="A picture containing indoor, object  Description generated with high confidence">
            <a:extLst>
              <a:ext uri="{FF2B5EF4-FFF2-40B4-BE49-F238E27FC236}">
                <a16:creationId xmlns:a16="http://schemas.microsoft.com/office/drawing/2014/main" id="{0F53EF5E-EB42-41D0-9CA9-A525FF007C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"/>
          <a:stretch/>
        </p:blipFill>
        <p:spPr>
          <a:xfrm>
            <a:off x="2101851" y="2208450"/>
            <a:ext cx="4690533" cy="74667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AAEF5F2-CD3F-422E-B8B0-59ED9B06D10D}"/>
              </a:ext>
            </a:extLst>
          </p:cNvPr>
          <p:cNvSpPr txBox="1"/>
          <p:nvPr/>
        </p:nvSpPr>
        <p:spPr bwMode="auto">
          <a:xfrm>
            <a:off x="6240444" y="1116116"/>
            <a:ext cx="9653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= 0.7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A2454A-B44D-4151-8969-BDFCE1B7B1CD}"/>
              </a:ext>
            </a:extLst>
          </p:cNvPr>
          <p:cNvSpPr txBox="1"/>
          <p:nvPr/>
        </p:nvSpPr>
        <p:spPr bwMode="auto">
          <a:xfrm>
            <a:off x="4034518" y="1803327"/>
            <a:ext cx="104548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628C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- 0.3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E4AA1-2629-4BBE-AA80-2BFB7F365116}"/>
              </a:ext>
            </a:extLst>
          </p:cNvPr>
          <p:cNvSpPr txBox="1"/>
          <p:nvPr/>
        </p:nvSpPr>
        <p:spPr bwMode="auto">
          <a:xfrm>
            <a:off x="7621814" y="1803327"/>
            <a:ext cx="104548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628C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-­ 0.2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C39F32-A85F-4DCF-A824-411D2BE8AE77}"/>
              </a:ext>
            </a:extLst>
          </p:cNvPr>
          <p:cNvSpPr/>
          <p:nvPr/>
        </p:nvSpPr>
        <p:spPr>
          <a:xfrm>
            <a:off x="6375506" y="3198092"/>
            <a:ext cx="75332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259D08-29CE-495D-974B-33B4B90FEB23}"/>
              </a:ext>
            </a:extLst>
          </p:cNvPr>
          <p:cNvSpPr/>
          <p:nvPr/>
        </p:nvSpPr>
        <p:spPr>
          <a:xfrm>
            <a:off x="9198663" y="3168326"/>
            <a:ext cx="97844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DD8DEB-7134-4A8E-BC20-1475B4BC87DC}"/>
              </a:ext>
            </a:extLst>
          </p:cNvPr>
          <p:cNvSpPr/>
          <p:nvPr/>
        </p:nvSpPr>
        <p:spPr>
          <a:xfrm>
            <a:off x="2014889" y="3198092"/>
            <a:ext cx="75332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0.7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5238F8-4E77-4B22-BCDF-F8EADB4C8906}"/>
              </a:ext>
            </a:extLst>
          </p:cNvPr>
          <p:cNvCxnSpPr/>
          <p:nvPr/>
        </p:nvCxnSpPr>
        <p:spPr bwMode="auto">
          <a:xfrm>
            <a:off x="2362014" y="3000463"/>
            <a:ext cx="0" cy="1868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9DAE096-C846-4A71-BE31-1446C2D852CE}"/>
              </a:ext>
            </a:extLst>
          </p:cNvPr>
          <p:cNvCxnSpPr/>
          <p:nvPr/>
        </p:nvCxnSpPr>
        <p:spPr bwMode="auto">
          <a:xfrm>
            <a:off x="6776958" y="3000463"/>
            <a:ext cx="0" cy="1868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53DE09-642F-419A-8E0C-B7A5B90F9526}"/>
              </a:ext>
            </a:extLst>
          </p:cNvPr>
          <p:cNvSpPr txBox="1">
            <a:spLocks/>
          </p:cNvSpPr>
          <p:nvPr/>
        </p:nvSpPr>
        <p:spPr>
          <a:xfrm>
            <a:off x="594009" y="3583586"/>
            <a:ext cx="9292942" cy="2162490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Now look at the number line representation for the last calculation we did. What does each step show? Why is it easier to jump back to 1 first?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we jump to 1, how much have we jumped? How much more do we need to jump now? What parts did you partition 0.5 into?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for other numbers of tenths bridging to 1 and then bridging to other multiples of 1.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2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 animBg="1"/>
      <p:bldP spid="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20B6F6E-DB18-4C1C-97DD-F7B804AF48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910" y="2301643"/>
            <a:ext cx="2986104" cy="180986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225A693-5A09-454D-8D4C-4E1326E4BD9B}"/>
              </a:ext>
            </a:extLst>
          </p:cNvPr>
          <p:cNvGrpSpPr/>
          <p:nvPr/>
        </p:nvGrpSpPr>
        <p:grpSpPr>
          <a:xfrm>
            <a:off x="1768870" y="2304748"/>
            <a:ext cx="3955159" cy="1963190"/>
            <a:chOff x="1768870" y="2304748"/>
            <a:chExt cx="3955159" cy="196319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827F0A8-7CBD-4832-9296-8031FB4BD89A}"/>
                </a:ext>
              </a:extLst>
            </p:cNvPr>
            <p:cNvGrpSpPr/>
            <p:nvPr/>
          </p:nvGrpSpPr>
          <p:grpSpPr>
            <a:xfrm>
              <a:off x="1768870" y="2304748"/>
              <a:ext cx="3955159" cy="1809866"/>
              <a:chOff x="1768870" y="2304748"/>
              <a:chExt cx="3955159" cy="1809866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7F916FA9-5863-422C-93D3-EFA93F59BE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768870" y="2304748"/>
                <a:ext cx="3955159" cy="1809866"/>
              </a:xfrm>
              <a:prstGeom prst="rect">
                <a:avLst/>
              </a:prstGeom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041F05E-9E3D-4FB0-821C-5154438ED33E}"/>
                  </a:ext>
                </a:extLst>
              </p:cNvPr>
              <p:cNvSpPr txBox="1"/>
              <p:nvPr/>
            </p:nvSpPr>
            <p:spPr bwMode="auto">
              <a:xfrm>
                <a:off x="2901956" y="3721615"/>
                <a:ext cx="553956" cy="1692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36000" tIns="0" rIns="3600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82CBDD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yriad Pro" panose="020B0503030403020204" pitchFamily="34" charset="0"/>
                    <a:ea typeface="Myriad Pro Semibold" charset="0"/>
                    <a:cs typeface="Myriad Pro Semibold" charset="0"/>
                  </a:rPr>
                  <a:t>tenths</a:t>
                </a: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6E00531-0951-4A82-ABC7-ED6E3DCB12B8}"/>
                </a:ext>
              </a:extLst>
            </p:cNvPr>
            <p:cNvSpPr/>
            <p:nvPr/>
          </p:nvSpPr>
          <p:spPr bwMode="auto">
            <a:xfrm>
              <a:off x="3627725" y="3955083"/>
              <a:ext cx="193477" cy="3128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24E28BA-5AF6-42B2-ACAE-26CD87BD34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78"/>
          <a:stretch/>
        </p:blipFill>
        <p:spPr>
          <a:xfrm>
            <a:off x="4100047" y="2313979"/>
            <a:ext cx="3004739" cy="180986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B5A8B90-0209-46AE-A8F1-D3D424C11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GB" kern="1200" dirty="0">
                <a:solidFill>
                  <a:srgbClr val="FFFFFF"/>
                </a:solidFill>
              </a:rPr>
              <a:t>5NF-2 Scaling number facts by 0.1 or 0.01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23" name="Picture 22" descr="A close up of a logo  Description generated with very high confidence">
            <a:extLst>
              <a:ext uri="{FF2B5EF4-FFF2-40B4-BE49-F238E27FC236}">
                <a16:creationId xmlns:a16="http://schemas.microsoft.com/office/drawing/2014/main" id="{C83B6A23-B687-4E32-9659-A8357A0F0A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4743" y="3584929"/>
            <a:ext cx="331220" cy="34096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D09EA89-9A6B-47E8-AEAC-8A67952A0948}"/>
              </a:ext>
            </a:extLst>
          </p:cNvPr>
          <p:cNvSpPr/>
          <p:nvPr/>
        </p:nvSpPr>
        <p:spPr bwMode="auto">
          <a:xfrm>
            <a:off x="3692447" y="3771580"/>
            <a:ext cx="135167" cy="1948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B12BD8-910C-4DAD-B2B0-DE880D4A3DE6}"/>
              </a:ext>
            </a:extLst>
          </p:cNvPr>
          <p:cNvSpPr/>
          <p:nvPr/>
        </p:nvSpPr>
        <p:spPr bwMode="auto">
          <a:xfrm>
            <a:off x="1457472" y="3966416"/>
            <a:ext cx="193477" cy="312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40F5FA-D4F4-428A-8941-8DC812A94B75}"/>
              </a:ext>
            </a:extLst>
          </p:cNvPr>
          <p:cNvSpPr txBox="1"/>
          <p:nvPr/>
        </p:nvSpPr>
        <p:spPr bwMode="auto">
          <a:xfrm>
            <a:off x="3466862" y="2618301"/>
            <a:ext cx="553956" cy="1692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tenths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EDE8EF-BD32-46A0-89DA-0E1DBDB58EF7}"/>
              </a:ext>
            </a:extLst>
          </p:cNvPr>
          <p:cNvGrpSpPr/>
          <p:nvPr/>
        </p:nvGrpSpPr>
        <p:grpSpPr>
          <a:xfrm>
            <a:off x="4051883" y="3569077"/>
            <a:ext cx="553956" cy="336605"/>
            <a:chOff x="2710315" y="4857867"/>
            <a:chExt cx="553956" cy="33660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096B91-8D76-4B53-B6CE-2AD7BE4470E6}"/>
                </a:ext>
              </a:extLst>
            </p:cNvPr>
            <p:cNvSpPr txBox="1"/>
            <p:nvPr/>
          </p:nvSpPr>
          <p:spPr bwMode="auto">
            <a:xfrm>
              <a:off x="2792445" y="4857867"/>
              <a:ext cx="405216" cy="241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36000" tIns="0" rIns="36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9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E0F906-F4D5-41A4-B260-907CB175921A}"/>
                </a:ext>
              </a:extLst>
            </p:cNvPr>
            <p:cNvSpPr txBox="1"/>
            <p:nvPr/>
          </p:nvSpPr>
          <p:spPr bwMode="auto">
            <a:xfrm>
              <a:off x="2710315" y="5025195"/>
              <a:ext cx="553956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36000" tIns="0" rIns="3600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tenths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EDC7BDF-8D08-4FAD-8891-75AC33F9BA4C}"/>
              </a:ext>
            </a:extLst>
          </p:cNvPr>
          <p:cNvSpPr txBox="1"/>
          <p:nvPr/>
        </p:nvSpPr>
        <p:spPr bwMode="auto">
          <a:xfrm>
            <a:off x="5799663" y="2561892"/>
            <a:ext cx="553956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1.5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4D9D21-A577-4A45-9747-F8B7157BDB8C}"/>
              </a:ext>
            </a:extLst>
          </p:cNvPr>
          <p:cNvSpPr txBox="1"/>
          <p:nvPr/>
        </p:nvSpPr>
        <p:spPr bwMode="auto">
          <a:xfrm>
            <a:off x="5215405" y="3679507"/>
            <a:ext cx="553956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94A929-DA96-4D5F-A663-FD5BC468CE49}"/>
              </a:ext>
            </a:extLst>
          </p:cNvPr>
          <p:cNvSpPr txBox="1"/>
          <p:nvPr/>
        </p:nvSpPr>
        <p:spPr bwMode="auto">
          <a:xfrm>
            <a:off x="6375394" y="3663858"/>
            <a:ext cx="553956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0.9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C90F829-438A-47DD-B8AF-41AFD5791830}"/>
              </a:ext>
            </a:extLst>
          </p:cNvPr>
          <p:cNvSpPr txBox="1">
            <a:spLocks/>
          </p:cNvSpPr>
          <p:nvPr/>
        </p:nvSpPr>
        <p:spPr>
          <a:xfrm>
            <a:off x="7152950" y="1557338"/>
            <a:ext cx="4703690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same about these part- part-whole models? What is different?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are we using our knowledge of place value here?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write any related facts using these representations and knowledge of place value?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with other numbers.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892F6F7F-6432-473E-A4E3-82F5621F0E7B}"/>
              </a:ext>
            </a:extLst>
          </p:cNvPr>
          <p:cNvSpPr txBox="1"/>
          <p:nvPr/>
        </p:nvSpPr>
        <p:spPr>
          <a:xfrm>
            <a:off x="7163855" y="3236866"/>
            <a:ext cx="4557369" cy="113877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 + 9 = 15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 tenths + 9 tenths = 15 tenths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 tenths = 1.5</a:t>
            </a:r>
          </a:p>
        </p:txBody>
      </p:sp>
    </p:spTree>
    <p:extLst>
      <p:ext uri="{BB962C8B-B14F-4D97-AF65-F5344CB8AC3E}">
        <p14:creationId xmlns:p14="http://schemas.microsoft.com/office/powerpoint/2010/main" val="7424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7EEF7A-6B54-4993-B6F6-137E22D53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5NF-2 Scaling number facts by 0.1 or 0.01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E18DE-7688-4C8F-AD82-1D97721FA1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359" y="1201109"/>
            <a:ext cx="2556286" cy="3323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D119D8-109F-4EED-9648-52FD510EEF6D}"/>
              </a:ext>
            </a:extLst>
          </p:cNvPr>
          <p:cNvSpPr txBox="1"/>
          <p:nvPr/>
        </p:nvSpPr>
        <p:spPr bwMode="auto">
          <a:xfrm>
            <a:off x="1383910" y="4871800"/>
            <a:ext cx="1249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0.4 litres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CC0253-52E9-4D8F-9C8C-6329E95102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634"/>
          <a:stretch/>
        </p:blipFill>
        <p:spPr>
          <a:xfrm>
            <a:off x="3286644" y="1201109"/>
            <a:ext cx="2802577" cy="33231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C539C0-8CAE-446B-BFA1-9ED493D8716F}"/>
              </a:ext>
            </a:extLst>
          </p:cNvPr>
          <p:cNvSpPr txBox="1"/>
          <p:nvPr/>
        </p:nvSpPr>
        <p:spPr bwMode="auto">
          <a:xfrm>
            <a:off x="4063339" y="4871799"/>
            <a:ext cx="1249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0.9 litres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ACB70-66E8-4B91-A1BD-8191BD803E5E}"/>
              </a:ext>
            </a:extLst>
          </p:cNvPr>
          <p:cNvSpPr txBox="1"/>
          <p:nvPr/>
        </p:nvSpPr>
        <p:spPr bwMode="auto">
          <a:xfrm>
            <a:off x="2919236" y="5647364"/>
            <a:ext cx="367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238DC2-599B-485E-BEA9-5E91E5BE2431}"/>
              </a:ext>
            </a:extLst>
          </p:cNvPr>
          <p:cNvSpPr txBox="1"/>
          <p:nvPr/>
        </p:nvSpPr>
        <p:spPr bwMode="auto">
          <a:xfrm>
            <a:off x="4295796" y="5659703"/>
            <a:ext cx="1698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= 1.3 litres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7D1E84-D699-4E6E-BA0E-C40274B3F919}"/>
              </a:ext>
            </a:extLst>
          </p:cNvPr>
          <p:cNvSpPr txBox="1"/>
          <p:nvPr/>
        </p:nvSpPr>
        <p:spPr bwMode="auto">
          <a:xfrm>
            <a:off x="2122590" y="1293702"/>
            <a:ext cx="90614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 litre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306B59-6009-4C27-96D8-9DED7345D6F7}"/>
              </a:ext>
            </a:extLst>
          </p:cNvPr>
          <p:cNvSpPr txBox="1"/>
          <p:nvPr/>
        </p:nvSpPr>
        <p:spPr bwMode="auto">
          <a:xfrm>
            <a:off x="4816290" y="1293702"/>
            <a:ext cx="90614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 litre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38E5A3-FB8B-4E36-98ED-0922A38C4BE5}"/>
              </a:ext>
            </a:extLst>
          </p:cNvPr>
          <p:cNvSpPr txBox="1">
            <a:spLocks/>
          </p:cNvSpPr>
          <p:nvPr/>
        </p:nvSpPr>
        <p:spPr>
          <a:xfrm>
            <a:off x="6210162" y="1201109"/>
            <a:ext cx="5646478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read the scale to find how much liquid is in the first jug? And the second jug?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we add these together, can you write the related fact that will help you solve this calculation?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Could we add to make 1 litre first? What is the best way to do this? If we add on to 0.9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litres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make 1 litre, how much have we added? How much more do we need to add?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using other number pairs and other measures contexts including length and mass.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16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02735 0.1141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569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-0.06758 0.1141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2" grpId="0"/>
      <p:bldP spid="1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1, Learning Outcome 9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46446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9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to calculate with decimal numbers using mental methods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0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1, Learning Outcome 1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9224A1-18A6-41E2-BD72-F3899C4A551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1.23 Composition and calculation: tenths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4019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1, Learning Outcome 9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9224A1-18A6-41E2-BD72-F3899C4A551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1.23 Composition and calculation: tenths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215443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26441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88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3BE8C7-A8EB-4A66-A76A-DDC80B369C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5:4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CA905-FFD0-4B72-92D3-6735CAF01856}"/>
              </a:ext>
            </a:extLst>
          </p:cNvPr>
          <p:cNvSpPr txBox="1"/>
          <p:nvPr/>
        </p:nvSpPr>
        <p:spPr bwMode="auto">
          <a:xfrm>
            <a:off x="5871611" y="1529008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01703F-5F5D-48B5-A64C-4451DC998F74}"/>
              </a:ext>
            </a:extLst>
          </p:cNvPr>
          <p:cNvSpPr txBox="1"/>
          <p:nvPr/>
        </p:nvSpPr>
        <p:spPr bwMode="auto">
          <a:xfrm>
            <a:off x="4716698" y="2333411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E7242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75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79A8982-3852-4D9D-BF8C-74CAB94E8740}"/>
              </a:ext>
            </a:extLst>
          </p:cNvPr>
          <p:cNvSpPr/>
          <p:nvPr/>
        </p:nvSpPr>
        <p:spPr bwMode="auto">
          <a:xfrm rot="2556595">
            <a:off x="4720926" y="1891529"/>
            <a:ext cx="1563771" cy="444622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solidFill>
              <a:srgbClr val="E7242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0E9CD8-C19C-4BD1-AF5E-D8CE7A2BECD3}"/>
              </a:ext>
            </a:extLst>
          </p:cNvPr>
          <p:cNvSpPr txBox="1"/>
          <p:nvPr/>
        </p:nvSpPr>
        <p:spPr bwMode="auto">
          <a:xfrm>
            <a:off x="4856224" y="1529450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55F92B-34AB-4CB9-AEA7-8B1FB797C81C}"/>
              </a:ext>
            </a:extLst>
          </p:cNvPr>
          <p:cNvSpPr txBox="1"/>
          <p:nvPr/>
        </p:nvSpPr>
        <p:spPr bwMode="auto">
          <a:xfrm>
            <a:off x="5635349" y="2242166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248C05-0423-4E38-A1CC-4A4F76380622}"/>
              </a:ext>
            </a:extLst>
          </p:cNvPr>
          <p:cNvSpPr txBox="1"/>
          <p:nvPr/>
        </p:nvSpPr>
        <p:spPr bwMode="auto">
          <a:xfrm>
            <a:off x="6165608" y="224216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ECEC02C-96AD-4457-BEAA-CAAC15079CBA}"/>
              </a:ext>
            </a:extLst>
          </p:cNvPr>
          <p:cNvCxnSpPr>
            <a:cxnSpLocks/>
          </p:cNvCxnSpPr>
          <p:nvPr/>
        </p:nvCxnSpPr>
        <p:spPr bwMode="auto">
          <a:xfrm flipH="1">
            <a:off x="5896616" y="1959328"/>
            <a:ext cx="124304" cy="27410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7867882-FE6F-4E20-BEB1-9F0FA7CB1029}"/>
              </a:ext>
            </a:extLst>
          </p:cNvPr>
          <p:cNvCxnSpPr>
            <a:cxnSpLocks/>
          </p:cNvCxnSpPr>
          <p:nvPr/>
        </p:nvCxnSpPr>
        <p:spPr bwMode="auto">
          <a:xfrm>
            <a:off x="6211255" y="1959328"/>
            <a:ext cx="124304" cy="27410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44823C4-C03B-415F-88C1-B60DD18C9A87}"/>
              </a:ext>
            </a:extLst>
          </p:cNvPr>
          <p:cNvSpPr txBox="1"/>
          <p:nvPr/>
        </p:nvSpPr>
        <p:spPr bwMode="auto">
          <a:xfrm>
            <a:off x="6883390" y="1529008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77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27BB02-51EF-4810-9792-8208F57FF01F}"/>
              </a:ext>
            </a:extLst>
          </p:cNvPr>
          <p:cNvSpPr txBox="1"/>
          <p:nvPr/>
        </p:nvSpPr>
        <p:spPr bwMode="auto">
          <a:xfrm>
            <a:off x="5425398" y="1529008"/>
            <a:ext cx="39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142642-941C-4FEE-94C8-B8762DE9C3D4}"/>
              </a:ext>
            </a:extLst>
          </p:cNvPr>
          <p:cNvSpPr txBox="1"/>
          <p:nvPr/>
        </p:nvSpPr>
        <p:spPr bwMode="auto">
          <a:xfrm>
            <a:off x="6420120" y="1529008"/>
            <a:ext cx="39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F4181F4-7BB4-4903-9CB5-DCBAA71A6898}"/>
              </a:ext>
            </a:extLst>
          </p:cNvPr>
          <p:cNvSpPr txBox="1"/>
          <p:nvPr/>
        </p:nvSpPr>
        <p:spPr bwMode="auto">
          <a:xfrm>
            <a:off x="4535033" y="4710400"/>
            <a:ext cx="585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E7242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7.5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EC20F47-E97D-4EA5-9DA7-91199422C4EE}"/>
              </a:ext>
            </a:extLst>
          </p:cNvPr>
          <p:cNvSpPr/>
          <p:nvPr/>
        </p:nvSpPr>
        <p:spPr bwMode="auto">
          <a:xfrm rot="2567587">
            <a:off x="4627396" y="4207314"/>
            <a:ext cx="1563771" cy="521154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solidFill>
              <a:srgbClr val="E7242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E18078-A174-46E1-B14F-48803A5809CB}"/>
              </a:ext>
            </a:extLst>
          </p:cNvPr>
          <p:cNvSpPr txBox="1"/>
          <p:nvPr/>
        </p:nvSpPr>
        <p:spPr bwMode="auto">
          <a:xfrm>
            <a:off x="5596027" y="456748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F6C475D-AC95-4341-9857-55BB688E2D37}"/>
              </a:ext>
            </a:extLst>
          </p:cNvPr>
          <p:cNvSpPr txBox="1"/>
          <p:nvPr/>
        </p:nvSpPr>
        <p:spPr bwMode="auto">
          <a:xfrm>
            <a:off x="6052912" y="4567489"/>
            <a:ext cx="585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0.2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C7FC280-FFFD-4155-8219-1B6948DC0F79}"/>
              </a:ext>
            </a:extLst>
          </p:cNvPr>
          <p:cNvCxnSpPr>
            <a:cxnSpLocks/>
          </p:cNvCxnSpPr>
          <p:nvPr/>
        </p:nvCxnSpPr>
        <p:spPr bwMode="auto">
          <a:xfrm flipH="1">
            <a:off x="5818389" y="4284651"/>
            <a:ext cx="124304" cy="27410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94FACA0-4969-40D4-9A79-D5506E09518D}"/>
              </a:ext>
            </a:extLst>
          </p:cNvPr>
          <p:cNvCxnSpPr>
            <a:cxnSpLocks/>
          </p:cNvCxnSpPr>
          <p:nvPr/>
        </p:nvCxnSpPr>
        <p:spPr bwMode="auto">
          <a:xfrm>
            <a:off x="6133028" y="4284651"/>
            <a:ext cx="124304" cy="27410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8222B34-AD20-44C8-9FD4-65D27C6D9FAF}"/>
              </a:ext>
            </a:extLst>
          </p:cNvPr>
          <p:cNvSpPr txBox="1"/>
          <p:nvPr/>
        </p:nvSpPr>
        <p:spPr bwMode="auto">
          <a:xfrm>
            <a:off x="6771499" y="3854331"/>
            <a:ext cx="585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7.7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276F64B-23EC-40CD-98CC-EA4E5F4F6A2D}"/>
              </a:ext>
            </a:extLst>
          </p:cNvPr>
          <p:cNvGrpSpPr/>
          <p:nvPr/>
        </p:nvGrpSpPr>
        <p:grpSpPr>
          <a:xfrm>
            <a:off x="4744334" y="3854331"/>
            <a:ext cx="1600805" cy="462107"/>
            <a:chOff x="3220333" y="3854330"/>
            <a:chExt cx="1600805" cy="46210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9FC8026-C7C5-47E2-945B-68A1542BD1D7}"/>
                </a:ext>
              </a:extLst>
            </p:cNvPr>
            <p:cNvSpPr txBox="1"/>
            <p:nvPr/>
          </p:nvSpPr>
          <p:spPr bwMode="auto">
            <a:xfrm>
              <a:off x="4235720" y="3854330"/>
              <a:ext cx="5854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3.2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E75F6FA-C8C7-4D92-90F0-3C299C8C28D8}"/>
                </a:ext>
              </a:extLst>
            </p:cNvPr>
            <p:cNvSpPr txBox="1"/>
            <p:nvPr/>
          </p:nvSpPr>
          <p:spPr bwMode="auto">
            <a:xfrm>
              <a:off x="3220333" y="3854772"/>
              <a:ext cx="5854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4.5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08BC070-CE04-47CA-ADE1-91D612112B42}"/>
                </a:ext>
              </a:extLst>
            </p:cNvPr>
            <p:cNvSpPr txBox="1"/>
            <p:nvPr/>
          </p:nvSpPr>
          <p:spPr bwMode="auto">
            <a:xfrm>
              <a:off x="3823171" y="3854330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+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D55EE234-21E0-41B2-8F36-284A3CE255DC}"/>
              </a:ext>
            </a:extLst>
          </p:cNvPr>
          <p:cNvSpPr txBox="1"/>
          <p:nvPr/>
        </p:nvSpPr>
        <p:spPr bwMode="auto">
          <a:xfrm>
            <a:off x="6341893" y="3854331"/>
            <a:ext cx="39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0029D05-CE6F-4A1A-B892-613E31809E4E}"/>
              </a:ext>
            </a:extLst>
          </p:cNvPr>
          <p:cNvCxnSpPr>
            <a:cxnSpLocks/>
          </p:cNvCxnSpPr>
          <p:nvPr/>
        </p:nvCxnSpPr>
        <p:spPr bwMode="auto">
          <a:xfrm flipH="1">
            <a:off x="5155967" y="2267376"/>
            <a:ext cx="183669" cy="183669"/>
          </a:xfrm>
          <a:prstGeom prst="straightConnector1">
            <a:avLst/>
          </a:prstGeom>
          <a:noFill/>
          <a:ln w="19050">
            <a:solidFill>
              <a:srgbClr val="E72420"/>
            </a:solidFill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81A71FF-8654-4D0A-BB19-D1AFCEA19E1C}"/>
              </a:ext>
            </a:extLst>
          </p:cNvPr>
          <p:cNvCxnSpPr>
            <a:cxnSpLocks/>
          </p:cNvCxnSpPr>
          <p:nvPr/>
        </p:nvCxnSpPr>
        <p:spPr bwMode="auto">
          <a:xfrm flipH="1">
            <a:off x="5037613" y="4650863"/>
            <a:ext cx="183669" cy="183669"/>
          </a:xfrm>
          <a:prstGeom prst="straightConnector1">
            <a:avLst/>
          </a:prstGeom>
          <a:noFill/>
          <a:ln w="19050">
            <a:solidFill>
              <a:srgbClr val="E72420"/>
            </a:solidFill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6665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7" grpId="0"/>
      <p:bldP spid="18" grpId="0"/>
      <p:bldP spid="21" grpId="0"/>
      <p:bldP spid="23" grpId="0"/>
      <p:bldP spid="41" grpId="0"/>
      <p:bldP spid="42" grpId="0" animBg="1"/>
      <p:bldP spid="44" grpId="0"/>
      <p:bldP spid="45" grpId="0"/>
      <p:bldP spid="48" grpId="0"/>
      <p:bldP spid="50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 supports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1, Learning Outcome 10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38255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10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to calculate with decimal numbers using column addition and subtraction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9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1, Learning Outcome 10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9224A1-18A6-41E2-BD72-F3899C4A551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1.23 Composition and calculation: tenths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509978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26441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5:5-5:7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25-27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88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1, Learning Outcome 11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400701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representations to round a decimal number with tenths to the nearest whole number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5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1, Learning Outcome 11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9224A1-18A6-41E2-BD72-F3899C4A551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1.23 Composition and calculation: tenths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784379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22276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6:1-6:6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28-31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69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6:1</a:t>
            </a:r>
          </a:p>
        </p:txBody>
      </p:sp>
      <p:pic>
        <p:nvPicPr>
          <p:cNvPr id="47106" name="Picture 2" descr="C:\Users\Liam\Documents\Design\NCETM\04 Images for B1 PPTs\Final PNG files\ncetm_mm_sp1_se22_aw0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78" y="1782000"/>
            <a:ext cx="1289427" cy="720080"/>
          </a:xfrm>
          <a:prstGeom prst="rect">
            <a:avLst/>
          </a:prstGeom>
          <a:noFill/>
        </p:spPr>
      </p:pic>
      <p:pic>
        <p:nvPicPr>
          <p:cNvPr id="13" name="Picture 2" descr="C:\Users\Liam\Documents\Design\NCETM\04 Images for B1 PPTs\Final PNG files\ncetm_mm_sp1_se22_aw01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98"/>
          <a:stretch>
            <a:fillRect/>
          </a:stretch>
        </p:blipFill>
        <p:spPr bwMode="auto">
          <a:xfrm>
            <a:off x="3431704" y="1713600"/>
            <a:ext cx="6611302" cy="792088"/>
          </a:xfrm>
          <a:prstGeom prst="rect">
            <a:avLst/>
          </a:prstGeom>
          <a:noFill/>
        </p:spPr>
      </p:pic>
      <p:pic>
        <p:nvPicPr>
          <p:cNvPr id="14" name="Picture 2" descr="C:\Users\Liam\Documents\Design\NCETM\04 Images for B1 PPTs\Final PNG files\ncetm_mm_sp1_se22_aw01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211200"/>
            <a:ext cx="6611302" cy="1368152"/>
          </a:xfrm>
          <a:prstGeom prst="rect">
            <a:avLst/>
          </a:prstGeom>
          <a:noFill/>
        </p:spPr>
      </p:pic>
      <p:pic>
        <p:nvPicPr>
          <p:cNvPr id="23" name="Picture 2" descr="C:\Users\Liam\Documents\Design\NCETM\04 Images for B1 PPTs\Final PNG files\ncetm_mm_sp1_se22_aw01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3211200"/>
            <a:ext cx="1224136" cy="1368152"/>
          </a:xfrm>
          <a:prstGeom prst="rect">
            <a:avLst/>
          </a:prstGeom>
          <a:noFill/>
        </p:spPr>
      </p:pic>
      <p:sp>
        <p:nvSpPr>
          <p:cNvPr id="22" name="Oval 21"/>
          <p:cNvSpPr/>
          <p:nvPr/>
        </p:nvSpPr>
        <p:spPr bwMode="auto">
          <a:xfrm>
            <a:off x="2063552" y="2924944"/>
            <a:ext cx="1440160" cy="1440160"/>
          </a:xfrm>
          <a:prstGeom prst="ellipse">
            <a:avLst/>
          </a:prstGeom>
          <a:noFill/>
          <a:ln w="57150">
            <a:solidFill>
              <a:srgbClr val="00628C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028000" y="1340768"/>
            <a:ext cx="1440160" cy="1440160"/>
          </a:xfrm>
          <a:prstGeom prst="ellipse">
            <a:avLst/>
          </a:prstGeom>
          <a:noFill/>
          <a:ln w="57150">
            <a:solidFill>
              <a:srgbClr val="00628C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pic>
        <p:nvPicPr>
          <p:cNvPr id="24" name="Picture 2" descr="C:\Users\Liam\Documents\Design\NCETM\04 Images for B1 PPTs\Final PNG files\ncetm_mm_sp1_se22_aw01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1" b="-92852"/>
          <a:stretch>
            <a:fillRect/>
          </a:stretch>
        </p:blipFill>
        <p:spPr bwMode="auto">
          <a:xfrm>
            <a:off x="2063552" y="4725144"/>
            <a:ext cx="7979454" cy="1584176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172000" y="5559623"/>
            <a:ext cx="432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>
                <a:latin typeface="Myriad Pro"/>
              </a:rPr>
              <a:t>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624392" y="5589240"/>
            <a:ext cx="432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>
                <a:latin typeface="Myriad Pro"/>
              </a:rPr>
              <a:t>1</a:t>
            </a:r>
            <a:endParaRPr lang="en-GB" sz="2400" dirty="0">
              <a:latin typeface="Myriad Pro"/>
            </a:endParaRPr>
          </a:p>
        </p:txBody>
      </p:sp>
      <p:sp>
        <p:nvSpPr>
          <p:cNvPr id="15" name="Arc 14"/>
          <p:cNvSpPr/>
          <p:nvPr/>
        </p:nvSpPr>
        <p:spPr bwMode="auto">
          <a:xfrm flipH="1">
            <a:off x="2125200" y="5157192"/>
            <a:ext cx="72008" cy="504056"/>
          </a:xfrm>
          <a:prstGeom prst="arc">
            <a:avLst/>
          </a:prstGeom>
          <a:noFill/>
          <a:ln w="28575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5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  <p:bldP spid="25" grpId="0"/>
      <p:bldP spid="2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5159896" y="5631632"/>
            <a:ext cx="2016224" cy="461665"/>
            <a:chOff x="899592" y="4911551"/>
            <a:chExt cx="2016224" cy="461665"/>
          </a:xfrm>
        </p:grpSpPr>
        <p:sp>
          <p:nvSpPr>
            <p:cNvPr id="53" name="Rectangle 52"/>
            <p:cNvSpPr/>
            <p:nvPr/>
          </p:nvSpPr>
          <p:spPr bwMode="auto">
            <a:xfrm>
              <a:off x="899592" y="4941168"/>
              <a:ext cx="432048" cy="432048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483768" y="4941168"/>
              <a:ext cx="432048" cy="432048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5" name="Left Arrow 54"/>
            <p:cNvSpPr/>
            <p:nvPr/>
          </p:nvSpPr>
          <p:spPr bwMode="auto">
            <a:xfrm>
              <a:off x="1475656" y="5085184"/>
              <a:ext cx="216024" cy="144016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  <p:sp>
          <p:nvSpPr>
            <p:cNvPr id="56" name="Left Arrow 55"/>
            <p:cNvSpPr/>
            <p:nvPr/>
          </p:nvSpPr>
          <p:spPr bwMode="auto">
            <a:xfrm flipH="1">
              <a:off x="2132112" y="5085184"/>
              <a:ext cx="207640" cy="152400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28000" y="4911551"/>
              <a:ext cx="2880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GB" sz="2400" dirty="0">
                  <a:latin typeface="Myriad Pro"/>
                </a:rPr>
                <a:t>c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159896" y="4941169"/>
            <a:ext cx="2016224" cy="461665"/>
            <a:chOff x="899592" y="4911551"/>
            <a:chExt cx="2016224" cy="461665"/>
          </a:xfrm>
        </p:grpSpPr>
        <p:sp>
          <p:nvSpPr>
            <p:cNvPr id="47" name="Rectangle 46"/>
            <p:cNvSpPr/>
            <p:nvPr/>
          </p:nvSpPr>
          <p:spPr bwMode="auto">
            <a:xfrm>
              <a:off x="899592" y="4941168"/>
              <a:ext cx="432048" cy="432048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483768" y="4941168"/>
              <a:ext cx="432048" cy="432048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9" name="Left Arrow 48"/>
            <p:cNvSpPr/>
            <p:nvPr/>
          </p:nvSpPr>
          <p:spPr bwMode="auto">
            <a:xfrm>
              <a:off x="1475656" y="5085184"/>
              <a:ext cx="216024" cy="144016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  <p:sp>
          <p:nvSpPr>
            <p:cNvPr id="50" name="Left Arrow 49"/>
            <p:cNvSpPr/>
            <p:nvPr/>
          </p:nvSpPr>
          <p:spPr bwMode="auto">
            <a:xfrm flipH="1">
              <a:off x="2132112" y="5085184"/>
              <a:ext cx="207640" cy="152400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28000" y="4911551"/>
              <a:ext cx="2880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GB" sz="2400" dirty="0">
                  <a:latin typeface="Myriad Pro"/>
                </a:rPr>
                <a:t>b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159896" y="4263480"/>
            <a:ext cx="2016224" cy="461665"/>
            <a:chOff x="899592" y="4911551"/>
            <a:chExt cx="2016224" cy="461665"/>
          </a:xfrm>
        </p:grpSpPr>
        <p:sp>
          <p:nvSpPr>
            <p:cNvPr id="40" name="Rectangle 39"/>
            <p:cNvSpPr/>
            <p:nvPr/>
          </p:nvSpPr>
          <p:spPr bwMode="auto">
            <a:xfrm>
              <a:off x="899592" y="4941168"/>
              <a:ext cx="432048" cy="432048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483768" y="4941168"/>
              <a:ext cx="432048" cy="432048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" name="Left Arrow 41"/>
            <p:cNvSpPr/>
            <p:nvPr/>
          </p:nvSpPr>
          <p:spPr bwMode="auto">
            <a:xfrm>
              <a:off x="1475656" y="5085184"/>
              <a:ext cx="216024" cy="144016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  <p:sp>
          <p:nvSpPr>
            <p:cNvPr id="43" name="Left Arrow 42"/>
            <p:cNvSpPr/>
            <p:nvPr/>
          </p:nvSpPr>
          <p:spPr bwMode="auto">
            <a:xfrm flipH="1">
              <a:off x="2132112" y="5085184"/>
              <a:ext cx="207640" cy="152400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728000" y="4911551"/>
              <a:ext cx="2880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GB" sz="2400" dirty="0">
                  <a:latin typeface="Myriad Pro"/>
                </a:rPr>
                <a:t>a</a:t>
              </a: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6:2</a:t>
            </a:r>
          </a:p>
        </p:txBody>
      </p:sp>
      <p:pic>
        <p:nvPicPr>
          <p:cNvPr id="48130" name="Picture 2" descr="C:\Users\Liam\Documents\Design\NCETM\04 Images for B1 PPTs\Final PNG files\ncetm_mm_sp1_se22_aw02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2277" y="3207544"/>
            <a:ext cx="7907446" cy="725512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387588" y="1052737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/>
              </a:rPr>
              <a:t>For each letter on the number line, say which two whole numbers the value is between.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135560" y="3105083"/>
            <a:ext cx="7920880" cy="1108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pic>
        <p:nvPicPr>
          <p:cNvPr id="17" name="Picture 2" descr="C:\Users\Liam\Documents\Design\NCETM\04 Images for B1 PPTs\Final PNG files\ncetm_mm_sp1_se22_aw02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32"/>
          <a:stretch/>
        </p:blipFill>
        <p:spPr bwMode="auto">
          <a:xfrm>
            <a:off x="3935760" y="2255924"/>
            <a:ext cx="576064" cy="957544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5195392" y="4284001"/>
            <a:ext cx="468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>
                <a:latin typeface="Myriad Pro"/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79002" y="4284001"/>
            <a:ext cx="468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>
                <a:latin typeface="Myriad Pro"/>
              </a:rPr>
              <a:t>2</a:t>
            </a:r>
          </a:p>
        </p:txBody>
      </p:sp>
      <p:pic>
        <p:nvPicPr>
          <p:cNvPr id="21" name="Picture 2" descr="C:\Users\Liam\Documents\Design\NCETM\04 Images for B1 PPTs\Final PNG files\ncetm_mm_sp1_se22_aw02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32"/>
          <a:stretch/>
        </p:blipFill>
        <p:spPr bwMode="auto">
          <a:xfrm>
            <a:off x="5879976" y="2257144"/>
            <a:ext cx="720080" cy="957544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5196000" y="4950001"/>
            <a:ext cx="468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>
                <a:latin typeface="Myriad Pro"/>
              </a:rPr>
              <a:t>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779568" y="4950001"/>
            <a:ext cx="468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>
                <a:latin typeface="Myriad Pro"/>
              </a:rPr>
              <a:t>3</a:t>
            </a:r>
          </a:p>
        </p:txBody>
      </p:sp>
      <p:pic>
        <p:nvPicPr>
          <p:cNvPr id="32" name="Picture 2" descr="C:\Users\Liam\Documents\Design\NCETM\04 Images for B1 PPTs\Final PNG files\ncetm_mm_sp1_se22_aw02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32"/>
          <a:stretch/>
        </p:blipFill>
        <p:spPr bwMode="auto">
          <a:xfrm>
            <a:off x="8256240" y="2257143"/>
            <a:ext cx="576064" cy="957544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5196000" y="5631632"/>
            <a:ext cx="468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>
                <a:latin typeface="Myriad Pro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780000" y="5631632"/>
            <a:ext cx="468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>
                <a:latin typeface="Myriad Pro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3410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0" grpId="0"/>
      <p:bldP spid="31" grpId="0"/>
      <p:bldP spid="34" grpId="0"/>
      <p:bldP spid="3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6:3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46C269-24CC-494A-985F-04E008028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1" y="3616610"/>
            <a:ext cx="398780" cy="641939"/>
          </a:xfrm>
          <a:prstGeom prst="rect">
            <a:avLst/>
          </a:prstGeom>
        </p:spPr>
      </p:pic>
      <p:pic>
        <p:nvPicPr>
          <p:cNvPr id="10" name="Picture 9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D715D175-7C48-4C35-A4AC-6360E819C7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331" y="3572377"/>
            <a:ext cx="7985341" cy="661392"/>
          </a:xfrm>
          <a:prstGeom prst="rect">
            <a:avLst/>
          </a:prstGeom>
        </p:spPr>
      </p:pic>
      <p:pic>
        <p:nvPicPr>
          <p:cNvPr id="19" name="Picture 18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193BEAD3-B780-4D17-B455-E6795ECE80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18" y="2656372"/>
            <a:ext cx="622487" cy="9142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C157AA-9379-442C-BD7D-258A0850F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95" y="3285466"/>
            <a:ext cx="3122161" cy="1945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DEA8147-42CD-4FFB-95F4-1A9A9EC1E6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90" y="3285466"/>
            <a:ext cx="4697831" cy="19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7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70C3C58-A038-4574-9E4A-2427A4021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2679249"/>
            <a:ext cx="7975614" cy="156594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6:4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87588" y="1556793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/>
              <a:t>Which whole number is 3.4 closest to?</a:t>
            </a:r>
            <a:endParaRPr lang="en-GB" sz="2400" dirty="0">
              <a:latin typeface="Myriad Pro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87588" y="4767536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/>
              <a:t>3 + 0.4 = 3.4</a:t>
            </a:r>
            <a:endParaRPr lang="en-GB" sz="2400" dirty="0">
              <a:latin typeface="Myriad Pro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88000" y="5301209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/>
              <a:t>4 – 0.6 = 3.4</a:t>
            </a:r>
            <a:endParaRPr lang="en-GB" sz="2400" dirty="0">
              <a:latin typeface="Myriad Pro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852245" y="3809640"/>
            <a:ext cx="648072" cy="648072"/>
          </a:xfrm>
          <a:prstGeom prst="ellipse">
            <a:avLst/>
          </a:prstGeom>
          <a:noFill/>
          <a:ln w="28575">
            <a:solidFill>
              <a:srgbClr val="00628C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pic>
        <p:nvPicPr>
          <p:cNvPr id="18" name="Picture 1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567CCFD5-C4FE-44F4-BE93-60B6DBEE9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995" y="2546646"/>
            <a:ext cx="3122161" cy="1011542"/>
          </a:xfrm>
          <a:prstGeom prst="rect">
            <a:avLst/>
          </a:prstGeom>
        </p:spPr>
      </p:pic>
      <p:pic>
        <p:nvPicPr>
          <p:cNvPr id="19" name="Picture 18" descr="A picture containing object, person, baseball, ball&#10;&#10;Description generated with high confidence">
            <a:extLst>
              <a:ext uri="{FF2B5EF4-FFF2-40B4-BE49-F238E27FC236}">
                <a16:creationId xmlns:a16="http://schemas.microsoft.com/office/drawing/2014/main" id="{795E9BEF-1236-4F4C-B29C-A510B572DD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734" y="2546646"/>
            <a:ext cx="4668653" cy="101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0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1.23 Tenths – step 1:1</a:t>
            </a:r>
          </a:p>
        </p:txBody>
      </p:sp>
      <p:pic>
        <p:nvPicPr>
          <p:cNvPr id="2053" name="Picture 5" descr="C:\Users\Liam\Documents\Design\NCETM\04 Images for B1 PPTs\Final PNG files\ncetm_mm_sp1_se22_aw001_no_li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638" y="866800"/>
            <a:ext cx="2579307" cy="2562200"/>
          </a:xfrm>
          <a:prstGeom prst="rect">
            <a:avLst/>
          </a:prstGeom>
          <a:noFill/>
        </p:spPr>
      </p:pic>
      <p:pic>
        <p:nvPicPr>
          <p:cNvPr id="2054" name="Picture 6" descr="C:\Users\Liam\Documents\Design\NCETM\04 Images for B1 PPTs\Final PNG files\ncetm_mm_sp1_se22_aw001_no_fi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200" y="866800"/>
            <a:ext cx="2581144" cy="2562200"/>
          </a:xfrm>
          <a:prstGeom prst="rect">
            <a:avLst/>
          </a:prstGeom>
          <a:noFill/>
        </p:spPr>
      </p:pic>
      <p:pic>
        <p:nvPicPr>
          <p:cNvPr id="2055" name="Picture 7" descr="C:\Users\Liam\Documents\Design\NCETM\04 Images for B1 PPTs\Final PNG files\ncetm_mm_sp1_se22_aw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200" y="877524"/>
            <a:ext cx="2581144" cy="2551477"/>
          </a:xfrm>
          <a:prstGeom prst="rect">
            <a:avLst/>
          </a:prstGeom>
          <a:noFill/>
        </p:spPr>
      </p:pic>
      <p:pic>
        <p:nvPicPr>
          <p:cNvPr id="6" name="Picture 5" descr="C:\Users\Liam\Documents\Design\NCETM\04 Images for B1 PPTs\Final PNG files\ncetm_mm_sp1_se22_aw001_no_line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56"/>
          <a:stretch>
            <a:fillRect/>
          </a:stretch>
        </p:blipFill>
        <p:spPr bwMode="auto">
          <a:xfrm>
            <a:off x="6096000" y="1700808"/>
            <a:ext cx="3168352" cy="864096"/>
          </a:xfrm>
          <a:prstGeom prst="rect">
            <a:avLst/>
          </a:prstGeom>
          <a:noFill/>
        </p:spPr>
      </p:pic>
      <p:pic>
        <p:nvPicPr>
          <p:cNvPr id="7" name="Picture 6" descr="C:\Users\Liam\Documents\Design\NCETM\04 Images for B1 PPTs\Final PNG files\ncetm_mm_sp1_se22_aw001_no_fil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828"/>
          <a:stretch>
            <a:fillRect/>
          </a:stretch>
        </p:blipFill>
        <p:spPr bwMode="auto">
          <a:xfrm>
            <a:off x="6096000" y="1700808"/>
            <a:ext cx="3384376" cy="792088"/>
          </a:xfrm>
          <a:prstGeom prst="rect">
            <a:avLst/>
          </a:prstGeom>
          <a:noFill/>
        </p:spPr>
      </p:pic>
      <p:pic>
        <p:nvPicPr>
          <p:cNvPr id="8" name="Picture 7" descr="C:\Users\Liam\Documents\Design\NCETM\04 Images for B1 PPTs\Final PNG files\ncetm_mm_sp1_se22_aw0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98"/>
          <a:stretch>
            <a:fillRect/>
          </a:stretch>
        </p:blipFill>
        <p:spPr bwMode="auto">
          <a:xfrm>
            <a:off x="6110400" y="1594686"/>
            <a:ext cx="3168352" cy="936104"/>
          </a:xfrm>
          <a:prstGeom prst="rect">
            <a:avLst/>
          </a:prstGeom>
          <a:noFill/>
        </p:spPr>
      </p:pic>
      <p:pic>
        <p:nvPicPr>
          <p:cNvPr id="10" name="Picture 5" descr="C:\Users\Liam\Documents\Design\NCETM\04 Images for B1 PPTs\Final PNG files\ncetm_mm_sp1_se22_aw001_no_line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403"/>
          <a:stretch>
            <a:fillRect/>
          </a:stretch>
        </p:blipFill>
        <p:spPr bwMode="auto">
          <a:xfrm>
            <a:off x="2999656" y="3645024"/>
            <a:ext cx="2808312" cy="2808312"/>
          </a:xfrm>
          <a:prstGeom prst="rect">
            <a:avLst/>
          </a:prstGeom>
          <a:noFill/>
        </p:spPr>
      </p:pic>
      <p:pic>
        <p:nvPicPr>
          <p:cNvPr id="11" name="Picture 6" descr="C:\Users\Liam\Documents\Design\NCETM\04 Images for B1 PPTs\Final PNG files\ncetm_mm_sp1_se22_aw001_no_fil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700"/>
          <a:stretch>
            <a:fillRect/>
          </a:stretch>
        </p:blipFill>
        <p:spPr bwMode="auto">
          <a:xfrm>
            <a:off x="2999656" y="3645024"/>
            <a:ext cx="2880320" cy="2736304"/>
          </a:xfrm>
          <a:prstGeom prst="rect">
            <a:avLst/>
          </a:prstGeom>
          <a:noFill/>
        </p:spPr>
      </p:pic>
      <p:pic>
        <p:nvPicPr>
          <p:cNvPr id="12" name="Picture 7" descr="C:\Users\Liam\Documents\Design\NCETM\04 Images for B1 PPTs\Final PNG files\ncetm_mm_sp1_se22_aw00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300"/>
          <a:stretch>
            <a:fillRect/>
          </a:stretch>
        </p:blipFill>
        <p:spPr bwMode="auto">
          <a:xfrm>
            <a:off x="2999656" y="3675600"/>
            <a:ext cx="2808312" cy="2736304"/>
          </a:xfrm>
          <a:prstGeom prst="rect">
            <a:avLst/>
          </a:prstGeom>
          <a:noFill/>
        </p:spPr>
      </p:pic>
      <p:pic>
        <p:nvPicPr>
          <p:cNvPr id="13" name="Picture 5" descr="C:\Users\Liam\Documents\Design\NCETM\04 Images for B1 PPTs\Final PNG files\ncetm_mm_sp1_se22_aw001_no_line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40"/>
          <a:stretch>
            <a:fillRect/>
          </a:stretch>
        </p:blipFill>
        <p:spPr bwMode="auto">
          <a:xfrm>
            <a:off x="6168008" y="3717032"/>
            <a:ext cx="2808312" cy="2664296"/>
          </a:xfrm>
          <a:prstGeom prst="rect">
            <a:avLst/>
          </a:prstGeom>
          <a:noFill/>
        </p:spPr>
      </p:pic>
      <p:pic>
        <p:nvPicPr>
          <p:cNvPr id="14" name="Picture 6" descr="C:\Users\Liam\Documents\Design\NCETM\04 Images for B1 PPTs\Final PNG files\ncetm_mm_sp1_se22_aw001_no_fill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553"/>
          <a:stretch>
            <a:fillRect/>
          </a:stretch>
        </p:blipFill>
        <p:spPr bwMode="auto">
          <a:xfrm>
            <a:off x="6230492" y="3762000"/>
            <a:ext cx="2736304" cy="2736304"/>
          </a:xfrm>
          <a:prstGeom prst="rect">
            <a:avLst/>
          </a:prstGeom>
          <a:noFill/>
        </p:spPr>
      </p:pic>
      <p:pic>
        <p:nvPicPr>
          <p:cNvPr id="15" name="Picture 7" descr="C:\Users\Liam\Documents\Design\NCETM\04 Images for B1 PPTs\Final PNG files\ncetm_mm_sp1_se22_aw00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333"/>
          <a:stretch>
            <a:fillRect/>
          </a:stretch>
        </p:blipFill>
        <p:spPr bwMode="auto">
          <a:xfrm>
            <a:off x="6315657" y="3762000"/>
            <a:ext cx="2592288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47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900132" y="5631632"/>
            <a:ext cx="2016224" cy="461665"/>
            <a:chOff x="899592" y="4911551"/>
            <a:chExt cx="2016224" cy="461665"/>
          </a:xfrm>
        </p:grpSpPr>
        <p:sp>
          <p:nvSpPr>
            <p:cNvPr id="53" name="Rectangle 52"/>
            <p:cNvSpPr/>
            <p:nvPr/>
          </p:nvSpPr>
          <p:spPr bwMode="auto">
            <a:xfrm>
              <a:off x="899592" y="4941168"/>
              <a:ext cx="432048" cy="432048"/>
            </a:xfrm>
            <a:prstGeom prst="rect">
              <a:avLst/>
            </a:prstGeom>
            <a:ln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>
                <a:buFont typeface="Arial" charset="0"/>
                <a:buChar char="●"/>
              </a:pPr>
              <a:endParaRPr lang="en-GB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483768" y="4941168"/>
              <a:ext cx="432048" cy="432048"/>
            </a:xfrm>
            <a:prstGeom prst="rect">
              <a:avLst/>
            </a:prstGeom>
            <a:ln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>
                <a:buFont typeface="Arial" charset="0"/>
                <a:buChar char="●"/>
              </a:pPr>
              <a:endParaRPr lang="en-GB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5" name="Left Arrow 54"/>
            <p:cNvSpPr/>
            <p:nvPr/>
          </p:nvSpPr>
          <p:spPr bwMode="auto">
            <a:xfrm>
              <a:off x="1475656" y="5085184"/>
              <a:ext cx="216024" cy="144016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>
                <a:buFont typeface="Arial" charset="0"/>
                <a:buChar char="●"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56" name="Left Arrow 55"/>
            <p:cNvSpPr/>
            <p:nvPr/>
          </p:nvSpPr>
          <p:spPr bwMode="auto">
            <a:xfrm flipH="1">
              <a:off x="2132112" y="5085184"/>
              <a:ext cx="207640" cy="152400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>
                <a:buFont typeface="Arial" charset="0"/>
                <a:buChar char="●"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28000" y="4911551"/>
              <a:ext cx="2880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GB" sz="2400" dirty="0">
                  <a:latin typeface="Myriad Pro"/>
                </a:rPr>
                <a:t>c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00132" y="4941169"/>
            <a:ext cx="2016224" cy="461665"/>
            <a:chOff x="899592" y="4911551"/>
            <a:chExt cx="2016224" cy="461665"/>
          </a:xfrm>
        </p:grpSpPr>
        <p:sp>
          <p:nvSpPr>
            <p:cNvPr id="47" name="Rectangle 46"/>
            <p:cNvSpPr/>
            <p:nvPr/>
          </p:nvSpPr>
          <p:spPr bwMode="auto">
            <a:xfrm>
              <a:off x="899592" y="4941168"/>
              <a:ext cx="432048" cy="432048"/>
            </a:xfrm>
            <a:prstGeom prst="rect">
              <a:avLst/>
            </a:prstGeom>
            <a:ln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>
                <a:buFont typeface="Arial" charset="0"/>
                <a:buChar char="●"/>
              </a:pPr>
              <a:endParaRPr lang="en-GB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483768" y="4941168"/>
              <a:ext cx="432048" cy="432048"/>
            </a:xfrm>
            <a:prstGeom prst="rect">
              <a:avLst/>
            </a:prstGeom>
            <a:ln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>
                <a:buFont typeface="Arial" charset="0"/>
                <a:buChar char="●"/>
              </a:pPr>
              <a:endParaRPr lang="en-GB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9" name="Left Arrow 48"/>
            <p:cNvSpPr/>
            <p:nvPr/>
          </p:nvSpPr>
          <p:spPr bwMode="auto">
            <a:xfrm>
              <a:off x="1475656" y="5085184"/>
              <a:ext cx="216024" cy="144016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>
                <a:buFont typeface="Arial" charset="0"/>
                <a:buChar char="●"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50" name="Left Arrow 49"/>
            <p:cNvSpPr/>
            <p:nvPr/>
          </p:nvSpPr>
          <p:spPr bwMode="auto">
            <a:xfrm flipH="1">
              <a:off x="2132112" y="5085184"/>
              <a:ext cx="207640" cy="152400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>
                <a:buFont typeface="Arial" charset="0"/>
                <a:buChar char="●"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28000" y="4911551"/>
              <a:ext cx="2880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GB" sz="2400" dirty="0">
                  <a:latin typeface="Myriad Pro"/>
                </a:rPr>
                <a:t>b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00132" y="4263480"/>
            <a:ext cx="2016224" cy="461665"/>
            <a:chOff x="899592" y="4911551"/>
            <a:chExt cx="2016224" cy="461665"/>
          </a:xfrm>
        </p:grpSpPr>
        <p:sp>
          <p:nvSpPr>
            <p:cNvPr id="40" name="Rectangle 39"/>
            <p:cNvSpPr/>
            <p:nvPr/>
          </p:nvSpPr>
          <p:spPr bwMode="auto">
            <a:xfrm>
              <a:off x="899592" y="4941168"/>
              <a:ext cx="432048" cy="432048"/>
            </a:xfrm>
            <a:prstGeom prst="rect">
              <a:avLst/>
            </a:prstGeom>
            <a:ln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>
                <a:buFont typeface="Arial" charset="0"/>
                <a:buChar char="●"/>
              </a:pPr>
              <a:endParaRPr lang="en-GB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483768" y="4941168"/>
              <a:ext cx="432048" cy="432048"/>
            </a:xfrm>
            <a:prstGeom prst="rect">
              <a:avLst/>
            </a:prstGeom>
            <a:ln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>
                <a:buFont typeface="Arial" charset="0"/>
                <a:buChar char="●"/>
              </a:pPr>
              <a:endParaRPr lang="en-GB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" name="Left Arrow 41"/>
            <p:cNvSpPr/>
            <p:nvPr/>
          </p:nvSpPr>
          <p:spPr bwMode="auto">
            <a:xfrm>
              <a:off x="1475656" y="5085184"/>
              <a:ext cx="216024" cy="144016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>
                <a:buFont typeface="Arial" charset="0"/>
                <a:buChar char="●"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43" name="Left Arrow 42"/>
            <p:cNvSpPr/>
            <p:nvPr/>
          </p:nvSpPr>
          <p:spPr bwMode="auto">
            <a:xfrm flipH="1">
              <a:off x="2132112" y="5085184"/>
              <a:ext cx="207640" cy="152400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>
                <a:buFont typeface="Arial" charset="0"/>
                <a:buChar char="●"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728000" y="4911551"/>
              <a:ext cx="2880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GB" sz="2400" dirty="0">
                  <a:latin typeface="Myriad Pro"/>
                </a:rPr>
                <a:t>a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C4A6FA4-C11D-44CD-8B9F-67BE8EBB8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dirty="0"/>
              <a:t>5NPV-3 Decimal fractions in the linear number system</a:t>
            </a:r>
            <a:br>
              <a:rPr lang="en-GB" sz="2000" dirty="0"/>
            </a:br>
            <a:endParaRPr lang="en-GB" dirty="0"/>
          </a:p>
        </p:txBody>
      </p:sp>
      <p:pic>
        <p:nvPicPr>
          <p:cNvPr id="48130" name="Picture 2" descr="C:\Users\Liam\Documents\Design\NCETM\04 Images for B1 PPTs\Final PNG files\ncetm_mm_sp1_se22_aw02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2277" y="3207544"/>
            <a:ext cx="7907446" cy="725512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904195" y="1268704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 each letter on the number line, say which two whole numbers the value is between.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this to work out the value of each letter.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135560" y="3105083"/>
            <a:ext cx="7920880" cy="1108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>
              <a:buFont typeface="Arial" charset="0"/>
              <a:buChar char="●"/>
            </a:pPr>
            <a:endParaRPr lang="en-GB" dirty="0">
              <a:latin typeface="Arial" charset="0"/>
            </a:endParaRPr>
          </a:p>
        </p:txBody>
      </p:sp>
      <p:pic>
        <p:nvPicPr>
          <p:cNvPr id="17" name="Picture 2" descr="C:\Users\Liam\Documents\Design\NCETM\04 Images for B1 PPTs\Final PNG files\ncetm_mm_sp1_se22_aw02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32"/>
          <a:stretch/>
        </p:blipFill>
        <p:spPr bwMode="auto">
          <a:xfrm>
            <a:off x="3935760" y="2255924"/>
            <a:ext cx="576064" cy="957544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935628" y="4284001"/>
            <a:ext cx="468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>
                <a:latin typeface="Myriad Pro"/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9238" y="4284001"/>
            <a:ext cx="468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>
                <a:latin typeface="Myriad Pro"/>
              </a:rPr>
              <a:t>2</a:t>
            </a:r>
          </a:p>
        </p:txBody>
      </p:sp>
      <p:pic>
        <p:nvPicPr>
          <p:cNvPr id="21" name="Picture 2" descr="C:\Users\Liam\Documents\Design\NCETM\04 Images for B1 PPTs\Final PNG files\ncetm_mm_sp1_se22_aw02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32"/>
          <a:stretch/>
        </p:blipFill>
        <p:spPr bwMode="auto">
          <a:xfrm>
            <a:off x="5879976" y="2257144"/>
            <a:ext cx="720080" cy="957544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936236" y="4950001"/>
            <a:ext cx="468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>
                <a:latin typeface="Myriad Pro"/>
              </a:rPr>
              <a:t>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19804" y="4950001"/>
            <a:ext cx="468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>
                <a:latin typeface="Myriad Pro"/>
              </a:rPr>
              <a:t>3</a:t>
            </a:r>
          </a:p>
        </p:txBody>
      </p:sp>
      <p:pic>
        <p:nvPicPr>
          <p:cNvPr id="32" name="Picture 2" descr="C:\Users\Liam\Documents\Design\NCETM\04 Images for B1 PPTs\Final PNG files\ncetm_mm_sp1_se22_aw02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32"/>
          <a:stretch/>
        </p:blipFill>
        <p:spPr bwMode="auto">
          <a:xfrm>
            <a:off x="8256240" y="2257143"/>
            <a:ext cx="576064" cy="957544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936236" y="5631632"/>
            <a:ext cx="468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>
                <a:latin typeface="Myriad Pro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520236" y="5631632"/>
            <a:ext cx="468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>
                <a:latin typeface="Myriad Pro"/>
              </a:rPr>
              <a:t>5</a:t>
            </a:r>
          </a:p>
        </p:txBody>
      </p:sp>
      <p:sp>
        <p:nvSpPr>
          <p:cNvPr id="37" name="TextBox 19">
            <a:extLst>
              <a:ext uri="{FF2B5EF4-FFF2-40B4-BE49-F238E27FC236}">
                <a16:creationId xmlns:a16="http://schemas.microsoft.com/office/drawing/2014/main" id="{45CB5B7A-3745-4DC6-A4EE-D5B6231F7D44}"/>
              </a:ext>
            </a:extLst>
          </p:cNvPr>
          <p:cNvSpPr txBox="1"/>
          <p:nvPr/>
        </p:nvSpPr>
        <p:spPr>
          <a:xfrm>
            <a:off x="3220178" y="4279147"/>
            <a:ext cx="8347935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GB" sz="2000" i="1" dirty="0"/>
              <a:t>a is 1.3 because it is 2 tenths less than the midpoint of 1 and 2.</a:t>
            </a:r>
          </a:p>
        </p:txBody>
      </p:sp>
      <p:sp>
        <p:nvSpPr>
          <p:cNvPr id="38" name="TextBox 19">
            <a:extLst>
              <a:ext uri="{FF2B5EF4-FFF2-40B4-BE49-F238E27FC236}">
                <a16:creationId xmlns:a16="http://schemas.microsoft.com/office/drawing/2014/main" id="{6822C326-2AAB-43F2-8EEB-1A3B7A4C2142}"/>
              </a:ext>
            </a:extLst>
          </p:cNvPr>
          <p:cNvSpPr txBox="1"/>
          <p:nvPr/>
        </p:nvSpPr>
        <p:spPr>
          <a:xfrm>
            <a:off x="4789072" y="4965329"/>
            <a:ext cx="5210145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GB" sz="2000" i="1" dirty="0"/>
              <a:t>b is 2.6 because it is 1 tenth more than 2.5.</a:t>
            </a:r>
          </a:p>
        </p:txBody>
      </p:sp>
      <p:sp>
        <p:nvSpPr>
          <p:cNvPr id="39" name="TextBox 19">
            <a:extLst>
              <a:ext uri="{FF2B5EF4-FFF2-40B4-BE49-F238E27FC236}">
                <a16:creationId xmlns:a16="http://schemas.microsoft.com/office/drawing/2014/main" id="{87E19FA9-B157-4DBE-ACC4-D8CF20082895}"/>
              </a:ext>
            </a:extLst>
          </p:cNvPr>
          <p:cNvSpPr txBox="1"/>
          <p:nvPr/>
        </p:nvSpPr>
        <p:spPr>
          <a:xfrm>
            <a:off x="4928462" y="5636330"/>
            <a:ext cx="4931363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GB" sz="2000" i="1" dirty="0"/>
              <a:t>c is 4.1 because it is 1 tenth more than 4.</a:t>
            </a:r>
          </a:p>
        </p:txBody>
      </p:sp>
    </p:spTree>
    <p:extLst>
      <p:ext uri="{BB962C8B-B14F-4D97-AF65-F5344CB8AC3E}">
        <p14:creationId xmlns:p14="http://schemas.microsoft.com/office/powerpoint/2010/main" val="63733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0" grpId="0"/>
      <p:bldP spid="31" grpId="0"/>
      <p:bldP spid="34" grpId="0"/>
      <p:bldP spid="35" grpId="0"/>
      <p:bldP spid="37" grpId="0" animBg="1"/>
      <p:bldP spid="38" grpId="0" animBg="1"/>
      <p:bldP spid="39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1, Learning Outcome 12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20066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identify hundredths as part of a whole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02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1, Learning Outcome 12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1.24 Composition and calculation: hundredths and thousandths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912946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754F1A2-6579-489B-AAC5-CE838C892E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18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9D4BACAD-2FF0-4C95-85BF-43B567846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15" y="2863068"/>
            <a:ext cx="7252373" cy="438934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F912A370-DF1F-4EC0-AF94-6BCA5495F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826" y="2863034"/>
            <a:ext cx="7262348" cy="443921"/>
          </a:xfrm>
          <a:prstGeom prst="rect">
            <a:avLst/>
          </a:prstGeom>
        </p:spPr>
      </p:pic>
      <p:pic>
        <p:nvPicPr>
          <p:cNvPr id="7" name="Picture 6" descr="A close up of a curtain&#10;&#10;Description generated with high confidence">
            <a:extLst>
              <a:ext uri="{FF2B5EF4-FFF2-40B4-BE49-F238E27FC236}">
                <a16:creationId xmlns:a16="http://schemas.microsoft.com/office/drawing/2014/main" id="{64D3E4E9-62B3-4B30-9BED-9AFD0645E0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15" y="2866392"/>
            <a:ext cx="7252373" cy="43893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1:1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ACC1D7-6240-47D8-9CE7-DEFA1760B343}"/>
              </a:ext>
            </a:extLst>
          </p:cNvPr>
          <p:cNvCxnSpPr>
            <a:cxnSpLocks/>
          </p:cNvCxnSpPr>
          <p:nvPr/>
        </p:nvCxnSpPr>
        <p:spPr bwMode="auto">
          <a:xfrm>
            <a:off x="2509809" y="3305326"/>
            <a:ext cx="3313" cy="692055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2CA6EAF-D542-4FDD-8B98-3DAA01AA7660}"/>
              </a:ext>
            </a:extLst>
          </p:cNvPr>
          <p:cNvSpPr txBox="1"/>
          <p:nvPr/>
        </p:nvSpPr>
        <p:spPr bwMode="auto">
          <a:xfrm>
            <a:off x="1747253" y="3981447"/>
            <a:ext cx="3250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one hundredth</a:t>
            </a:r>
          </a:p>
        </p:txBody>
      </p:sp>
    </p:spTree>
    <p:extLst>
      <p:ext uri="{BB962C8B-B14F-4D97-AF65-F5344CB8AC3E}">
        <p14:creationId xmlns:p14="http://schemas.microsoft.com/office/powerpoint/2010/main" val="253021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1:1</a:t>
            </a:r>
          </a:p>
        </p:txBody>
      </p:sp>
      <p:pic>
        <p:nvPicPr>
          <p:cNvPr id="4" name="Picture 3" descr="A picture containing shoji&#10;&#10;Description generated with high confidence">
            <a:extLst>
              <a:ext uri="{FF2B5EF4-FFF2-40B4-BE49-F238E27FC236}">
                <a16:creationId xmlns:a16="http://schemas.microsoft.com/office/drawing/2014/main" id="{AFA07AC3-DD1B-45C5-BEA8-9FCE92392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160916"/>
            <a:ext cx="3364176" cy="2536168"/>
          </a:xfrm>
          <a:prstGeom prst="rect">
            <a:avLst/>
          </a:prstGeom>
        </p:spPr>
      </p:pic>
      <p:pic>
        <p:nvPicPr>
          <p:cNvPr id="11" name="Picture 10" descr="A picture containing shoji&#10;&#10;Description generated with high confidence">
            <a:extLst>
              <a:ext uri="{FF2B5EF4-FFF2-40B4-BE49-F238E27FC236}">
                <a16:creationId xmlns:a16="http://schemas.microsoft.com/office/drawing/2014/main" id="{231D2DED-D04B-4FB1-8643-6C97C9628D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0531" y="4425950"/>
            <a:ext cx="242044" cy="311150"/>
          </a:xfrm>
          <a:prstGeom prst="rect">
            <a:avLst/>
          </a:prstGeom>
        </p:spPr>
      </p:pic>
      <p:pic>
        <p:nvPicPr>
          <p:cNvPr id="14" name="Picture 13" descr="A picture containing shoji&#10;&#10;Description generated with high confidence">
            <a:extLst>
              <a:ext uri="{FF2B5EF4-FFF2-40B4-BE49-F238E27FC236}">
                <a16:creationId xmlns:a16="http://schemas.microsoft.com/office/drawing/2014/main" id="{3B0C05B4-6318-488F-A718-AC5286A69A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3003" y="2160916"/>
            <a:ext cx="3214837" cy="45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9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27639 -0.246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9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3A95BA0-72AF-4513-8721-24E408C76ACC}"/>
              </a:ext>
            </a:extLst>
          </p:cNvPr>
          <p:cNvSpPr txBox="1"/>
          <p:nvPr/>
        </p:nvSpPr>
        <p:spPr bwMode="auto">
          <a:xfrm>
            <a:off x="2370667" y="2355846"/>
            <a:ext cx="1501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one tenth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1:2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0362BFFB-BA1D-46F9-BA58-FB3D11A55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15" y="3209533"/>
            <a:ext cx="7252373" cy="438934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FC190E98-2462-4D37-988B-172E24A5649C}"/>
              </a:ext>
            </a:extLst>
          </p:cNvPr>
          <p:cNvSpPr/>
          <p:nvPr/>
        </p:nvSpPr>
        <p:spPr bwMode="auto">
          <a:xfrm rot="16200000">
            <a:off x="2773009" y="2686042"/>
            <a:ext cx="124200" cy="730587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983BDE-9A5C-4A54-A46A-CB8A76CCDBB2}"/>
              </a:ext>
            </a:extLst>
          </p:cNvPr>
          <p:cNvSpPr txBox="1"/>
          <p:nvPr/>
        </p:nvSpPr>
        <p:spPr bwMode="auto">
          <a:xfrm>
            <a:off x="3745167" y="2373280"/>
            <a:ext cx="25602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ten hundredths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D2F588-76E9-4DEA-9F04-99CDF7088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21" y="3207938"/>
            <a:ext cx="7257361" cy="4439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E8ADE5-F76A-4622-910D-4F83ACE85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308" y="3207600"/>
            <a:ext cx="7247384" cy="438934"/>
          </a:xfrm>
          <a:prstGeom prst="rect">
            <a:avLst/>
          </a:prstGeom>
        </p:spPr>
      </p:pic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A52E9C38-DB56-4AFD-8FE7-E0C4E15540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15" y="3207600"/>
            <a:ext cx="7252373" cy="438934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id="{C0384063-0DAC-4F45-B6BD-936C25CD23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15" y="3207600"/>
            <a:ext cx="7252373" cy="4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6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  <p:bldP spid="16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device&#10;&#10;Description generated with high confidence">
            <a:extLst>
              <a:ext uri="{FF2B5EF4-FFF2-40B4-BE49-F238E27FC236}">
                <a16:creationId xmlns:a16="http://schemas.microsoft.com/office/drawing/2014/main" id="{3E551106-F2AE-4357-A58C-C6D5A7174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55" y="2392353"/>
            <a:ext cx="7917090" cy="20732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1:3</a:t>
            </a:r>
          </a:p>
        </p:txBody>
      </p:sp>
      <p:pic>
        <p:nvPicPr>
          <p:cNvPr id="4" name="Picture 3" descr="A close up of a device&#10;&#10;Description generated with high confidence">
            <a:extLst>
              <a:ext uri="{FF2B5EF4-FFF2-40B4-BE49-F238E27FC236}">
                <a16:creationId xmlns:a16="http://schemas.microsoft.com/office/drawing/2014/main" id="{1242448D-8803-4231-B8FE-F6135A28F0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6501" y="3090333"/>
            <a:ext cx="97367" cy="42333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FEEE3D-1736-4E84-BAB8-B8F206C6E134}"/>
              </a:ext>
            </a:extLst>
          </p:cNvPr>
          <p:cNvCxnSpPr>
            <a:cxnSpLocks/>
          </p:cNvCxnSpPr>
          <p:nvPr/>
        </p:nvCxnSpPr>
        <p:spPr bwMode="auto">
          <a:xfrm flipH="1">
            <a:off x="2510104" y="3468686"/>
            <a:ext cx="8729" cy="1458915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A9C0475-ADD3-4F2D-9845-EB598B1CEB22}"/>
              </a:ext>
            </a:extLst>
          </p:cNvPr>
          <p:cNvSpPr txBox="1"/>
          <p:nvPr/>
        </p:nvSpPr>
        <p:spPr bwMode="auto">
          <a:xfrm>
            <a:off x="2370625" y="4898788"/>
            <a:ext cx="3821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one hundredth of a metre</a:t>
            </a:r>
          </a:p>
        </p:txBody>
      </p:sp>
    </p:spTree>
    <p:extLst>
      <p:ext uri="{BB962C8B-B14F-4D97-AF65-F5344CB8AC3E}">
        <p14:creationId xmlns:p14="http://schemas.microsoft.com/office/powerpoint/2010/main" val="66232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954C857C-CC68-4A90-8178-6EB4EFCCD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15" y="3207600"/>
            <a:ext cx="7252373" cy="438934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666FD50C-84D8-485E-8C25-57247E290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15" y="3209533"/>
            <a:ext cx="7252373" cy="43893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1:4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B9F80A-6B51-47F9-8F1D-F2543414EAB9}"/>
              </a:ext>
            </a:extLst>
          </p:cNvPr>
          <p:cNvCxnSpPr>
            <a:cxnSpLocks/>
          </p:cNvCxnSpPr>
          <p:nvPr/>
        </p:nvCxnSpPr>
        <p:spPr bwMode="auto">
          <a:xfrm>
            <a:off x="2723592" y="3641876"/>
            <a:ext cx="3313" cy="692055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B848326-2965-4A9B-AEAC-C92C08CDB54B}"/>
              </a:ext>
            </a:extLst>
          </p:cNvPr>
          <p:cNvSpPr txBox="1"/>
          <p:nvPr/>
        </p:nvSpPr>
        <p:spPr bwMode="auto">
          <a:xfrm>
            <a:off x="2031735" y="4317997"/>
            <a:ext cx="2638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seven hundredths</a:t>
            </a:r>
          </a:p>
        </p:txBody>
      </p:sp>
    </p:spTree>
    <p:extLst>
      <p:ext uri="{BB962C8B-B14F-4D97-AF65-F5344CB8AC3E}">
        <p14:creationId xmlns:p14="http://schemas.microsoft.com/office/powerpoint/2010/main" val="118951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57073FDA-43C2-4381-99D0-203B664B1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15" y="3207600"/>
            <a:ext cx="7252373" cy="438934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0ED9D78C-2E6E-430B-BA57-0B530DA02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15" y="3209533"/>
            <a:ext cx="7252373" cy="43893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1:4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B9F80A-6B51-47F9-8F1D-F2543414EAB9}"/>
              </a:ext>
            </a:extLst>
          </p:cNvPr>
          <p:cNvCxnSpPr>
            <a:cxnSpLocks/>
          </p:cNvCxnSpPr>
          <p:nvPr/>
        </p:nvCxnSpPr>
        <p:spPr bwMode="auto">
          <a:xfrm>
            <a:off x="9172017" y="3641876"/>
            <a:ext cx="3313" cy="692055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B848326-2965-4A9B-AEAC-C92C08CDB54B}"/>
              </a:ext>
            </a:extLst>
          </p:cNvPr>
          <p:cNvSpPr txBox="1"/>
          <p:nvPr/>
        </p:nvSpPr>
        <p:spPr bwMode="auto">
          <a:xfrm>
            <a:off x="8071586" y="4317998"/>
            <a:ext cx="2259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15 hundredths</a:t>
            </a:r>
          </a:p>
        </p:txBody>
      </p:sp>
    </p:spTree>
    <p:extLst>
      <p:ext uri="{BB962C8B-B14F-4D97-AF65-F5344CB8AC3E}">
        <p14:creationId xmlns:p14="http://schemas.microsoft.com/office/powerpoint/2010/main" val="16906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583249CF-627D-40E0-A1A7-5DCD0977D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15" y="3207600"/>
            <a:ext cx="7252373" cy="438934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8AA39C4E-C1A3-4008-9867-7524F8C1A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15" y="3209533"/>
            <a:ext cx="7252373" cy="43893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1.24 Hundredths and thousandths – step 1:4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B9F80A-6B51-47F9-8F1D-F2543414EAB9}"/>
              </a:ext>
            </a:extLst>
          </p:cNvPr>
          <p:cNvCxnSpPr>
            <a:cxnSpLocks/>
          </p:cNvCxnSpPr>
          <p:nvPr/>
        </p:nvCxnSpPr>
        <p:spPr bwMode="auto">
          <a:xfrm>
            <a:off x="6169528" y="3641876"/>
            <a:ext cx="3313" cy="692055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B848326-2965-4A9B-AEAC-C92C08CDB54B}"/>
              </a:ext>
            </a:extLst>
          </p:cNvPr>
          <p:cNvSpPr txBox="1"/>
          <p:nvPr/>
        </p:nvSpPr>
        <p:spPr bwMode="auto">
          <a:xfrm>
            <a:off x="4853865" y="4317997"/>
            <a:ext cx="2638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62 hundredths</a:t>
            </a:r>
          </a:p>
        </p:txBody>
      </p:sp>
    </p:spTree>
    <p:extLst>
      <p:ext uri="{BB962C8B-B14F-4D97-AF65-F5344CB8AC3E}">
        <p14:creationId xmlns:p14="http://schemas.microsoft.com/office/powerpoint/2010/main" val="401839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.1|3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2.4|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.8|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.1|3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.4|2.5|2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.1|0.9|1.1|1|1.2|1.3|1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.6|1|1.2|1.2|1.4|1.2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2.5|1.8|1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3.8|1.3|1.2|2.5|1.7|0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3.8|1.3|1.2|2.5|1.7|0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|1.1|1.1|0.7|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|1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|1.1|1.1|0.7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4.1|4.3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.8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2.4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3.8|1.3|1.2|2.5|1.7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3.8|1.3|1.2|2.5|1.7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4.1|4.3|3.5"/>
</p:tagLst>
</file>

<file path=ppt/theme/theme1.xml><?xml version="1.0" encoding="utf-8"?>
<a:theme xmlns:a="http://schemas.openxmlformats.org/drawingml/2006/main" name="Custom Desig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aterials template" id="{9D982857-CF2B-43AA-8EDC-B9C712029F63}" vid="{D9E6F676-3E42-4DD9-87CD-93A784DD82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6C4E9411A2B847AB3A2FDDFBD5392E" ma:contentTypeVersion="12" ma:contentTypeDescription="Create a new document." ma:contentTypeScope="" ma:versionID="434d7b626fa96a0718c1193846830b32">
  <xsd:schema xmlns:xsd="http://www.w3.org/2001/XMLSchema" xmlns:xs="http://www.w3.org/2001/XMLSchema" xmlns:p="http://schemas.microsoft.com/office/2006/metadata/properties" xmlns:ns2="dc9bd944-225f-43f1-96dc-d5ee43d55d1c" xmlns:ns3="6e8f39c4-649a-4727-b531-9584b06a2d5b" targetNamespace="http://schemas.microsoft.com/office/2006/metadata/properties" ma:root="true" ma:fieldsID="3b76194d8edd212a55ab64e907a72791" ns2:_="" ns3:_="">
    <xsd:import namespace="dc9bd944-225f-43f1-96dc-d5ee43d55d1c"/>
    <xsd:import namespace="6e8f39c4-649a-4727-b531-9584b06a2d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bd944-225f-43f1-96dc-d5ee43d55d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f39c4-649a-4727-b531-9584b06a2d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2F4355-41EF-4DA9-B998-C6511E367AD2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dc9bd944-225f-43f1-96dc-d5ee43d55d1c"/>
    <ds:schemaRef ds:uri="6e8f39c4-649a-4727-b531-9584b06a2d5b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82AB53F-2365-4221-B52E-1FAB7194DE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2668C2-08C9-4D64-8C9D-DFC75F1E3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9bd944-225f-43f1-96dc-d5ee43d55d1c"/>
    <ds:schemaRef ds:uri="6e8f39c4-649a-4727-b531-9584b06a2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materials template</Template>
  <TotalTime>3429</TotalTime>
  <Words>11384</Words>
  <Application>Microsoft Office PowerPoint</Application>
  <PresentationFormat>Widescreen</PresentationFormat>
  <Paragraphs>3258</Paragraphs>
  <Slides>211</Slides>
  <Notes>155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211</vt:i4>
      </vt:variant>
    </vt:vector>
  </HeadingPairs>
  <TitlesOfParts>
    <vt:vector size="217" baseType="lpstr">
      <vt:lpstr>Arial</vt:lpstr>
      <vt:lpstr>Calibri</vt:lpstr>
      <vt:lpstr>Calibri Light</vt:lpstr>
      <vt:lpstr>Myriad Pro</vt:lpstr>
      <vt:lpstr>Myriad Pro Semibold</vt:lpstr>
      <vt:lpstr>Custom Design</vt:lpstr>
      <vt:lpstr>PowerPoint Presentation</vt:lpstr>
      <vt:lpstr>PowerPoint Presentation</vt:lpstr>
      <vt:lpstr>Contents</vt:lpstr>
      <vt:lpstr>Contents</vt:lpstr>
      <vt:lpstr>Contents</vt:lpstr>
      <vt:lpstr>Contents</vt:lpstr>
      <vt:lpstr>PowerPoint Presentation</vt:lpstr>
      <vt:lpstr>Year 5, Unit 1, Learning Outcome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5, Unit 1, Learning Outcome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5NPV-1 Tenths and hundredths</vt:lpstr>
      <vt:lpstr>5NPV-1 Tenths and hundredths</vt:lpstr>
      <vt:lpstr>PowerPoint Presentation</vt:lpstr>
      <vt:lpstr>Year 5, Unit 1, Learning Outcome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5NPV-1 Tenths and hundredths</vt:lpstr>
      <vt:lpstr>5NPV-1 Tenths and hundredths  </vt:lpstr>
      <vt:lpstr>5NPV-1 Tenths and hundredths</vt:lpstr>
      <vt:lpstr>5NPV-1 Tenths and hundredths</vt:lpstr>
      <vt:lpstr>5NPV-1 Tenths and hundredths</vt:lpstr>
      <vt:lpstr>PowerPoint Presentation</vt:lpstr>
      <vt:lpstr>Year 5, Unit 1, Learning Outcome 4</vt:lpstr>
      <vt:lpstr>PowerPoint Presentation</vt:lpstr>
      <vt:lpstr>PowerPoint Presentation</vt:lpstr>
      <vt:lpstr>PowerPoint Presentation</vt:lpstr>
      <vt:lpstr>PowerPoint Presentation</vt:lpstr>
      <vt:lpstr>5NPV-1 Tenths and hundredths</vt:lpstr>
      <vt:lpstr>5NPV-1 Tenths and hundredths</vt:lpstr>
      <vt:lpstr>5NPV-3 Decimal fractions in the linear number system</vt:lpstr>
      <vt:lpstr>5NPV-3 Decimal fractions in the linear number system</vt:lpstr>
      <vt:lpstr>5NPV-4 Reading scales with 2, 4, 5 or 10 intervals</vt:lpstr>
      <vt:lpstr>PowerPoint Presentation</vt:lpstr>
      <vt:lpstr>Year 5, Unit 1, Learning Outcome 5</vt:lpstr>
      <vt:lpstr>PowerPoint Presentation</vt:lpstr>
      <vt:lpstr>PowerPoint Presentation</vt:lpstr>
      <vt:lpstr>Year 5, Unit 1, Learning Outcome 6</vt:lpstr>
      <vt:lpstr>PowerPoint Presentation</vt:lpstr>
      <vt:lpstr>PowerPoint Presentation</vt:lpstr>
      <vt:lpstr>PowerPoint Presentation</vt:lpstr>
      <vt:lpstr>5NPV-3 Decimal fractions in the linear number system </vt:lpstr>
      <vt:lpstr>PowerPoint Presentation</vt:lpstr>
      <vt:lpstr>Year 5, Unit 1, Learning Outcome 7</vt:lpstr>
      <vt:lpstr>PowerPoint Presentation</vt:lpstr>
      <vt:lpstr>PowerPoint Presentation</vt:lpstr>
      <vt:lpstr>Year 5, Unit 1, Learning Outcome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5NF-3 Scaling number facts by 0.1 or 0.01</vt:lpstr>
      <vt:lpstr>5NF-2 Scaling number facts by 0.1 or 0.01</vt:lpstr>
      <vt:lpstr>5NF-2 Scaling number facts by 0.1 or 0.01</vt:lpstr>
      <vt:lpstr>5NF-2 Scaling number facts by 0.1 or 0.01</vt:lpstr>
      <vt:lpstr>5NF-2 Scaling number facts by 0.1 or 0.01</vt:lpstr>
      <vt:lpstr>5NF-2 Scaling number facts by 0.1 or 0.01</vt:lpstr>
      <vt:lpstr>5NF-2 Scaling number facts by 0.1 or 0.01</vt:lpstr>
      <vt:lpstr>PowerPoint Presentation</vt:lpstr>
      <vt:lpstr>Year 5, Unit 1, Learning Outcome 9</vt:lpstr>
      <vt:lpstr>PowerPoint Presentation</vt:lpstr>
      <vt:lpstr>PowerPoint Presentation</vt:lpstr>
      <vt:lpstr>Year 5, Unit 1, Learning Outcome 10</vt:lpstr>
      <vt:lpstr>PowerPoint Presentation</vt:lpstr>
      <vt:lpstr>Year 5, Unit 1, Learning Outcome 11</vt:lpstr>
      <vt:lpstr>PowerPoint Presentation</vt:lpstr>
      <vt:lpstr>PowerPoint Presentation</vt:lpstr>
      <vt:lpstr>PowerPoint Presentation</vt:lpstr>
      <vt:lpstr>PowerPoint Presentation</vt:lpstr>
      <vt:lpstr>5NPV-3 Decimal fractions in the linear number system </vt:lpstr>
      <vt:lpstr>PowerPoint Presentation</vt:lpstr>
      <vt:lpstr>Year 5, Unit 1, Learning Outcome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5NPV-1 Tenths and hundredths</vt:lpstr>
      <vt:lpstr>5NPV-1 Tenths and hundredths  </vt:lpstr>
      <vt:lpstr>5NPV-1 Tenths and hundredths</vt:lpstr>
      <vt:lpstr>PowerPoint Presentation</vt:lpstr>
      <vt:lpstr>Year 5, Unit 1, Learning Outcome 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5NPV-1 Tenths and hundredths</vt:lpstr>
      <vt:lpstr>5NPV-1 Tenths and hundredths</vt:lpstr>
      <vt:lpstr>5NPV-1 Tenths and hundredths</vt:lpstr>
      <vt:lpstr>5NPV-1 Tenths and hundredths</vt:lpstr>
      <vt:lpstr>PowerPoint Presentation</vt:lpstr>
      <vt:lpstr>Year 5, Unit 1, Learning Outcome 14</vt:lpstr>
      <vt:lpstr>PowerPoint Presentation</vt:lpstr>
      <vt:lpstr>PowerPoint Presentation</vt:lpstr>
      <vt:lpstr>PowerPoint Presentation</vt:lpstr>
      <vt:lpstr>PowerPoint Presentation</vt:lpstr>
      <vt:lpstr>5NPV-1 Tenths and hundredths</vt:lpstr>
      <vt:lpstr>5NPV-1 Tenths and hundredths</vt:lpstr>
      <vt:lpstr>5NPV-2 Place value in decimal fractions</vt:lpstr>
      <vt:lpstr>5NPV-3 Decimal fractions in the linear number system</vt:lpstr>
      <vt:lpstr>5NPV-3 Decimal fractions in the linear number system</vt:lpstr>
      <vt:lpstr>5NPV-3 Decimal fractions in the linear number system</vt:lpstr>
      <vt:lpstr>PowerPoint Presentation</vt:lpstr>
      <vt:lpstr>Year 5, Unit 1, Learning Outcome 15</vt:lpstr>
      <vt:lpstr>PowerPoint Presentation</vt:lpstr>
      <vt:lpstr>PowerPoint Presentation</vt:lpstr>
      <vt:lpstr>5NPV-2 Place value in decimal fractions</vt:lpstr>
      <vt:lpstr>5NPV-2 Place value in decimal fractions</vt:lpstr>
      <vt:lpstr>PowerPoint Presentation</vt:lpstr>
      <vt:lpstr>Year 5, Unit 1, Learning Outcome 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5NPV-2 Place value in decimal fractions</vt:lpstr>
      <vt:lpstr>5NPV-2 Place value in decimal fractions</vt:lpstr>
      <vt:lpstr>5NPV-2 Place value in decimal fractions</vt:lpstr>
      <vt:lpstr>5NPV-2 Place value in decimal fractions</vt:lpstr>
      <vt:lpstr>5NPV-2 Place value in decimal fractions</vt:lpstr>
      <vt:lpstr>5NPV-2 Place value in decimal fractions</vt:lpstr>
      <vt:lpstr>5NPV-2 Place value in decimal fractions</vt:lpstr>
      <vt:lpstr>5NPV-2 Place value in decimal fractions</vt:lpstr>
      <vt:lpstr>5NPV-2 Place value in decimal fractions</vt:lpstr>
      <vt:lpstr>5NPV-2 Place value in decimal fractions</vt:lpstr>
      <vt:lpstr>5NPV-2 Place value in decimal fractions</vt:lpstr>
      <vt:lpstr>PowerPoint Presentation</vt:lpstr>
      <vt:lpstr>Year 5, Unit 1, Learning Outcome 17</vt:lpstr>
      <vt:lpstr>PowerPoint Presentation</vt:lpstr>
      <vt:lpstr>PowerPoint Presentation</vt:lpstr>
      <vt:lpstr>PowerPoint Presentation</vt:lpstr>
      <vt:lpstr>PowerPoint Presentation</vt:lpstr>
      <vt:lpstr>Year 5, Unit 1, Learning Outcome 18</vt:lpstr>
      <vt:lpstr>PowerPoint Presentation</vt:lpstr>
      <vt:lpstr>PowerPoint Presentation</vt:lpstr>
      <vt:lpstr>PowerPoint Presentation</vt:lpstr>
      <vt:lpstr>5NPV-4 Reading scales with 2, 4, 5 or 10 intervals</vt:lpstr>
      <vt:lpstr>5NPV-4 Reading scales with 2, 4, 5 or 10 intervals</vt:lpstr>
      <vt:lpstr>5NPV-4 Reading scales with 2, 4, 5 or 10 intervals</vt:lpstr>
      <vt:lpstr>5NPV-4 Reading scales with 2, 4, 5 or 10 intervals</vt:lpstr>
      <vt:lpstr>PowerPoint Presentation</vt:lpstr>
      <vt:lpstr>Year 5, Unit 1, Learning Outcome 19</vt:lpstr>
      <vt:lpstr>PowerPoint Presentation</vt:lpstr>
      <vt:lpstr>PowerPoint Presentation</vt:lpstr>
      <vt:lpstr>PowerPoint Presentation</vt:lpstr>
      <vt:lpstr>5NPV-4 Reading scales with 2, 4, 5 or 10 intervals</vt:lpstr>
      <vt:lpstr>PowerPoint Presentation</vt:lpstr>
      <vt:lpstr>Year 5, Unit 1, Learning Outcome 20</vt:lpstr>
      <vt:lpstr>PowerPoint Presentation</vt:lpstr>
      <vt:lpstr>PowerPoint Presentation</vt:lpstr>
      <vt:lpstr>PowerPoint Presentation</vt:lpstr>
      <vt:lpstr>PowerPoint Presentation</vt:lpstr>
      <vt:lpstr>5NF-3 Scaling number facts by 0.1 or 0.01</vt:lpstr>
      <vt:lpstr>5NF-2 Scaling number facts by 0.1 or 0.01</vt:lpstr>
      <vt:lpstr>5NF-2 Scaling number facts by 0.1 or 0.01</vt:lpstr>
      <vt:lpstr>5NF-2 Scaling number facts by 0.1 or 0.01</vt:lpstr>
      <vt:lpstr>5NF-2 Scaling number facts by 0.1 or 0.01</vt:lpstr>
      <vt:lpstr>5NF-2 Scaling number facts by 0.1 or 0.01</vt:lpstr>
      <vt:lpstr>5NF-2 Scaling number facts by 0.1 or 0.01</vt:lpstr>
      <vt:lpstr>PowerPoint Presentation</vt:lpstr>
      <vt:lpstr>Year 5, Unit 1, Learning Outcome 21</vt:lpstr>
      <vt:lpstr>PowerPoint Presentation</vt:lpstr>
      <vt:lpstr>PowerPoint Presentation</vt:lpstr>
      <vt:lpstr>Year 5, Unit 1, Learning Outcome 22</vt:lpstr>
      <vt:lpstr>PowerPoint Presentation</vt:lpstr>
      <vt:lpstr>PowerPoint Presentation</vt:lpstr>
      <vt:lpstr>5NPV-3 Decimal fractions in the linear number system </vt:lpstr>
      <vt:lpstr>5NPV-3 Decimal fractions in the linear number system </vt:lpstr>
      <vt:lpstr>5NPV-3 Decimal fractions in the linear number system </vt:lpstr>
      <vt:lpstr>PowerPoint Presentation</vt:lpstr>
      <vt:lpstr>Year 5, Unit 1, Learning Outcome 23</vt:lpstr>
      <vt:lpstr>PowerPoint Presentation</vt:lpstr>
      <vt:lpstr>5NPV-3 Decimal fractions in the linear number system </vt:lpstr>
      <vt:lpstr>5NPV-3 Decimal fractions in the linear number system </vt:lpstr>
      <vt:lpstr>5NPV-3 Decimal fractions in the linear number system </vt:lpstr>
      <vt:lpstr>PowerPoint Presentation</vt:lpstr>
      <vt:lpstr>Year 5, Unit 1, Learning Outcome 24</vt:lpstr>
      <vt:lpstr>PowerPoint Presentation</vt:lpstr>
      <vt:lpstr>Year 5, Unit 1, Learning Outcome 25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Cole</dc:creator>
  <cp:lastModifiedBy>Gwen Tresidder</cp:lastModifiedBy>
  <cp:revision>95</cp:revision>
  <dcterms:created xsi:type="dcterms:W3CDTF">2021-05-07T12:27:15Z</dcterms:created>
  <dcterms:modified xsi:type="dcterms:W3CDTF">2021-07-07T08:36:46Z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0x010100E66C4E9411A2B847AB3A2FDDFBD5392E</vt:lpwstr>
  </property>
</Properties>
</file>