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 id="2147483699" r:id="rId5"/>
  </p:sldMasterIdLst>
  <p:notesMasterIdLst>
    <p:notesMasterId r:id="rId27"/>
  </p:notesMasterIdLst>
  <p:sldIdLst>
    <p:sldId id="455" r:id="rId6"/>
    <p:sldId id="257" r:id="rId7"/>
    <p:sldId id="258" r:id="rId8"/>
    <p:sldId id="267" r:id="rId9"/>
    <p:sldId id="268" r:id="rId10"/>
    <p:sldId id="266" r:id="rId11"/>
    <p:sldId id="270" r:id="rId12"/>
    <p:sldId id="286" r:id="rId13"/>
    <p:sldId id="426" r:id="rId14"/>
    <p:sldId id="272" r:id="rId15"/>
    <p:sldId id="449" r:id="rId16"/>
    <p:sldId id="273" r:id="rId17"/>
    <p:sldId id="456" r:id="rId18"/>
    <p:sldId id="450" r:id="rId19"/>
    <p:sldId id="440" r:id="rId20"/>
    <p:sldId id="427" r:id="rId21"/>
    <p:sldId id="428" r:id="rId22"/>
    <p:sldId id="451" r:id="rId23"/>
    <p:sldId id="452" r:id="rId24"/>
    <p:sldId id="457" r:id="rId25"/>
    <p:sldId id="45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XTrnU3Nn8m3gVbW9SycEQ==" hashData="NByp1XVAN+6/Vm7mwjrMjK4Jt0npYfBNuNLV1C29DUE/IxrR9KfwtXrP3AZbEuPloUYqgtMvKvUZHUMZR9A7a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434"/>
    <a:srgbClr val="65A74E"/>
    <a:srgbClr val="5638B4"/>
    <a:srgbClr val="6856C2"/>
    <a:srgbClr val="98DFE7"/>
    <a:srgbClr val="8BD9DF"/>
    <a:srgbClr val="9DDEE2"/>
    <a:srgbClr val="282725"/>
    <a:srgbClr val="0D0D1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7" autoAdjust="0"/>
    <p:restoredTop sz="94249" autoAdjust="0"/>
  </p:normalViewPr>
  <p:slideViewPr>
    <p:cSldViewPr snapToGrid="0">
      <p:cViewPr varScale="1">
        <p:scale>
          <a:sx n="62" d="100"/>
          <a:sy n="62" d="100"/>
        </p:scale>
        <p:origin x="760" y="56"/>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find matching pairs using the coloured stars to identify a pair of cards to turn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Click on a card (not the star) to flip it over. Click on them again to turn them back 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as an opportunity to rehearse the stem sentences for doubles.</a:t>
            </a:r>
          </a:p>
        </p:txBody>
      </p:sp>
      <p:sp>
        <p:nvSpPr>
          <p:cNvPr id="4" name="Slide Number Placeholder 3"/>
          <p:cNvSpPr>
            <a:spLocks noGrp="1"/>
          </p:cNvSpPr>
          <p:nvPr>
            <p:ph type="sldNum" sz="quarter" idx="5"/>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3353739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these next 3 slides to practise recalling doubles quickly.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Can you say the double before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Numberblock</a:t>
            </a:r>
            <a:r>
              <a:rPr lang="en-GB" sz="1800" dirty="0">
                <a:effectLst/>
                <a:latin typeface="Calibri" panose="020F0502020204030204" pitchFamily="34" charset="0"/>
                <a:ea typeface="Calibri" panose="020F0502020204030204" pitchFamily="34" charset="0"/>
                <a:cs typeface="Times New Roman" panose="02020603050405020304" pitchFamily="18" charset="0"/>
              </a:rPr>
              <a:t> appears?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What equations could we write to represent this double?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Can you say the double before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Numberblock</a:t>
            </a:r>
            <a:r>
              <a:rPr lang="en-GB" sz="1200" dirty="0">
                <a:effectLst/>
                <a:latin typeface="Calibri" panose="020F0502020204030204" pitchFamily="34" charset="0"/>
                <a:ea typeface="Calibri" panose="020F0502020204030204" pitchFamily="34" charset="0"/>
                <a:cs typeface="Times New Roman" panose="02020603050405020304" pitchFamily="18" charset="0"/>
              </a:rPr>
              <a:t> appears?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What equations could we write to represent this double?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406802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Can you say the double before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Numberblock</a:t>
            </a:r>
            <a:r>
              <a:rPr lang="en-GB" sz="1200" dirty="0">
                <a:effectLst/>
                <a:latin typeface="Calibri" panose="020F0502020204030204" pitchFamily="34" charset="0"/>
                <a:ea typeface="Calibri" panose="020F0502020204030204" pitchFamily="34" charset="0"/>
                <a:cs typeface="Times New Roman" panose="02020603050405020304" pitchFamily="18" charset="0"/>
              </a:rPr>
              <a:t> appears?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What equations could we write to represent this double?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5"/>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1632767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introduce and play this </a:t>
            </a:r>
            <a:r>
              <a:rPr lang="en-GB" sz="1800">
                <a:effectLst/>
                <a:latin typeface="Calibri" panose="020F0502020204030204" pitchFamily="34" charset="0"/>
                <a:ea typeface="Calibri" panose="020F0502020204030204" pitchFamily="34" charset="0"/>
                <a:cs typeface="Times New Roman" panose="02020603050405020304" pitchFamily="18" charset="0"/>
              </a:rPr>
              <a:t>Doubling Dice </a:t>
            </a:r>
            <a:r>
              <a:rPr lang="en-GB" sz="1800" dirty="0">
                <a:effectLst/>
                <a:latin typeface="Calibri" panose="020F0502020204030204" pitchFamily="34" charset="0"/>
                <a:ea typeface="Calibri" panose="020F0502020204030204" pitchFamily="34" charset="0"/>
                <a:cs typeface="Times New Roman" panose="02020603050405020304" pitchFamily="18" charset="0"/>
              </a:rPr>
              <a:t>game.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Each number rolled is doubled and added to the previous number until the correct number is rolled to make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210798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Text inside &lt; &gt; indicates what can be changed in the stem sentence.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260772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Use this picture as the stimulus for Talk and Discussion (slide 7).</a:t>
            </a:r>
            <a:endParaRPr lang="en-GB" dirty="0"/>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306496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Hidden slide. Print off and use as baseboard for game described on slide 10.</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64091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practise the language and stem sentences for doubles.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Clicking on the picture on the left reveals an arrow to the matching picture. Clicking reveals speech bubbles with missing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baseline="0" dirty="0"/>
              <a:t>Discuss:</a:t>
            </a:r>
            <a:br>
              <a:rPr lang="en-GB" baseline="0" dirty="0"/>
            </a:br>
            <a:r>
              <a:rPr lang="en-GB" sz="1800" baseline="0" dirty="0">
                <a:effectLst/>
                <a:latin typeface="Calibri" panose="020F0502020204030204" pitchFamily="34" charset="0"/>
                <a:cs typeface="Times New Roman" panose="02020603050405020304" pitchFamily="18" charset="0"/>
              </a:rPr>
              <a:t>Which double makes Six? (Double 3 makes 6.)</a:t>
            </a:r>
          </a:p>
          <a:p>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Can you check/show on your fingers that double 3 makes 6?</a:t>
            </a:r>
          </a:p>
          <a:p>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Say the stem sentence together: 6 is double 3.</a:t>
            </a:r>
          </a:p>
          <a:p>
            <a:endParaRPr lang="en-GB" sz="1800" baseline="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(Repeat with 4 and 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027351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417246"/>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1792542"/>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1278382"/>
            <a:ext cx="6049764" cy="461665"/>
          </a:xfrm>
          <a:prstGeom prst="rect">
            <a:avLst/>
          </a:prstGeom>
          <a:noFill/>
        </p:spPr>
        <p:txBody>
          <a:bodyPr wrap="square" rtlCol="0">
            <a:spAutoFit/>
          </a:bodyPr>
          <a:lstStyle/>
          <a:p>
            <a:r>
              <a:rPr lang="en-GB" sz="2400" dirty="0">
                <a:solidFill>
                  <a:schemeClr val="bg1"/>
                </a:solidFill>
                <a:latin typeface="+mn-lt"/>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151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55949225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2337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F0EC4F38-FAE7-4736-A2FC-2776838265E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020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68B68910-B89A-4366-B2CE-FAB7D896801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5556E-D817-4F76-8371-E42D018FBD41}"/>
              </a:ext>
            </a:extLst>
          </p:cNvPr>
          <p:cNvSpPr>
            <a:spLocks noGrp="1"/>
          </p:cNvSpPr>
          <p:nvPr>
            <p:ph type="dt" sz="half" idx="10"/>
          </p:nvPr>
        </p:nvSpPr>
        <p:spPr/>
        <p:txBody>
          <a:bodyPr/>
          <a:lstStyle/>
          <a:p>
            <a:fld id="{B308F4C6-7B96-4FE8-BA29-21B83D5D5C6D}" type="datetimeFigureOut">
              <a:rPr lang="en-GB" smtClean="0"/>
              <a:t>21/04/2021</a:t>
            </a:fld>
            <a:endParaRPr lang="en-GB"/>
          </a:p>
        </p:txBody>
      </p:sp>
      <p:sp>
        <p:nvSpPr>
          <p:cNvPr id="3" name="Footer Placeholder 2">
            <a:extLst>
              <a:ext uri="{FF2B5EF4-FFF2-40B4-BE49-F238E27FC236}">
                <a16:creationId xmlns:a16="http://schemas.microsoft.com/office/drawing/2014/main" id="{B74F84A0-5883-492A-A122-ADA2BB1A46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198705-9170-4B10-B5FD-6912EA1A1A9F}"/>
              </a:ext>
            </a:extLst>
          </p:cNvPr>
          <p:cNvSpPr>
            <a:spLocks noGrp="1"/>
          </p:cNvSpPr>
          <p:nvPr>
            <p:ph type="sldNum" sz="quarter" idx="12"/>
          </p:nvPr>
        </p:nvSpPr>
        <p:spPr/>
        <p:txBody>
          <a:bodyPr/>
          <a:lstStyle/>
          <a:p>
            <a:fld id="{56E65C98-E180-45A2-A2EA-4C19754C8333}" type="slidenum">
              <a:rPr lang="en-GB" smtClean="0"/>
              <a:t>‹#›</a:t>
            </a:fld>
            <a:endParaRPr lang="en-GB"/>
          </a:p>
        </p:txBody>
      </p:sp>
    </p:spTree>
    <p:extLst>
      <p:ext uri="{BB962C8B-B14F-4D97-AF65-F5344CB8AC3E}">
        <p14:creationId xmlns:p14="http://schemas.microsoft.com/office/powerpoint/2010/main" val="305792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7589133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94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 id="2147483706"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89346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9.png"/><Relationship Id="rId5" Type="http://schemas.openxmlformats.org/officeDocument/2006/relationships/image" Target="../media/image7.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8.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37.png"/><Relationship Id="rId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a:t>
            </a:r>
            <a:r>
              <a:rPr lang="en-GB"/>
              <a:t>Episode 26</a:t>
            </a:r>
            <a:endParaRPr lang="en-GB" dirty="0"/>
          </a:p>
          <a:p>
            <a:r>
              <a:rPr lang="en-GB" dirty="0"/>
              <a:t>Fourteen</a:t>
            </a:r>
          </a:p>
          <a:p>
            <a:endParaRPr lang="en-GB" dirty="0"/>
          </a:p>
        </p:txBody>
      </p:sp>
    </p:spTree>
    <p:extLst>
      <p:ext uri="{BB962C8B-B14F-4D97-AF65-F5344CB8AC3E}">
        <p14:creationId xmlns:p14="http://schemas.microsoft.com/office/powerpoint/2010/main" val="29663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sz="2000" b="1" dirty="0">
                <a:latin typeface="+mj-lt"/>
              </a:rPr>
              <a:t>Playing and Exploring</a:t>
            </a:r>
          </a:p>
          <a:p>
            <a:pPr marL="0" indent="0">
              <a:lnSpc>
                <a:spcPct val="100000"/>
              </a:lnSpc>
              <a:spcBef>
                <a:spcPts val="0"/>
              </a:spcBef>
              <a:buNone/>
            </a:pPr>
            <a:r>
              <a:rPr lang="en-GB" sz="2000" dirty="0">
                <a:latin typeface="+mj-lt"/>
              </a:rPr>
              <a:t>Set up a doubles treasure hunt. For example, leave two plates of five biscuits or pieces of fruit in two different parts of the setting; 2 buckets each with 3 spades in, 2 identical toy cars (each with 4 wheels). Bring the collections together and discuss the doubles they represent.</a:t>
            </a:r>
          </a:p>
          <a:p>
            <a:pPr marL="0" indent="0">
              <a:lnSpc>
                <a:spcPct val="100000"/>
              </a:lnSpc>
              <a:spcBef>
                <a:spcPts val="1800"/>
              </a:spcBef>
              <a:buNone/>
            </a:pPr>
            <a:r>
              <a:rPr lang="en-GB" sz="2000" b="1" dirty="0">
                <a:latin typeface="+mj-lt"/>
              </a:rPr>
              <a:t>Active Learning</a:t>
            </a:r>
            <a:br>
              <a:rPr lang="en-GB" sz="2000" b="1" dirty="0">
                <a:latin typeface="+mj-lt"/>
              </a:rPr>
            </a:br>
            <a:r>
              <a:rPr lang="en-GB" sz="2000" dirty="0">
                <a:latin typeface="+mj-lt"/>
              </a:rPr>
              <a:t>Young children like the idea of doubles. They may use their fingers to represent doubles to 10 when you ask them to represent ‘double 1’. Use mirror images of hands to represent doubling.</a:t>
            </a:r>
          </a:p>
          <a:p>
            <a:pPr marL="0" indent="0">
              <a:lnSpc>
                <a:spcPct val="100000"/>
              </a:lnSpc>
              <a:spcBef>
                <a:spcPts val="1800"/>
              </a:spcBef>
              <a:buNone/>
            </a:pPr>
            <a:r>
              <a:rPr lang="en-GB" sz="2000" b="1" dirty="0">
                <a:latin typeface="+mj-lt"/>
              </a:rPr>
              <a:t>Creating and Thinking Critically</a:t>
            </a:r>
            <a:br>
              <a:rPr lang="en-GB" sz="2000" b="1" dirty="0">
                <a:latin typeface="+mj-lt"/>
              </a:rPr>
            </a:br>
            <a:r>
              <a:rPr lang="en-GB" sz="2000" dirty="0">
                <a:latin typeface="+mj-lt"/>
              </a:rPr>
              <a:t>Play a bingo game with Slide 11 as a baseboard. Take turns to roll a 0-5 dice. Use connecting cubes to find double the number rolled and match the quantity to the picture of the same amount on the baseboard. The first person to cover all their block shapes is the winner.</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303FB6-37B7-4121-AF3B-8003FFF4C361}"/>
              </a:ext>
            </a:extLst>
          </p:cNvPr>
          <p:cNvGrpSpPr/>
          <p:nvPr/>
        </p:nvGrpSpPr>
        <p:grpSpPr>
          <a:xfrm>
            <a:off x="5530637" y="456266"/>
            <a:ext cx="1925701" cy="1871338"/>
            <a:chOff x="6402533" y="2599660"/>
            <a:chExt cx="3827724" cy="3772785"/>
          </a:xfrm>
          <a:solidFill>
            <a:srgbClr val="3DC700"/>
          </a:solidFill>
        </p:grpSpPr>
        <p:grpSp>
          <p:nvGrpSpPr>
            <p:cNvPr id="4" name="Group 3">
              <a:extLst>
                <a:ext uri="{FF2B5EF4-FFF2-40B4-BE49-F238E27FC236}">
                  <a16:creationId xmlns:a16="http://schemas.microsoft.com/office/drawing/2014/main" id="{B24E167C-AA56-4A15-A0F3-134E4C748548}"/>
                </a:ext>
              </a:extLst>
            </p:cNvPr>
            <p:cNvGrpSpPr/>
            <p:nvPr/>
          </p:nvGrpSpPr>
          <p:grpSpPr>
            <a:xfrm>
              <a:off x="6402533" y="4501115"/>
              <a:ext cx="3827724" cy="1871330"/>
              <a:chOff x="6402533" y="4470990"/>
              <a:chExt cx="3827724" cy="1871330"/>
            </a:xfrm>
            <a:grpFill/>
          </p:grpSpPr>
          <p:sp>
            <p:nvSpPr>
              <p:cNvPr id="8" name="Rectangle: Rounded Corners 7">
                <a:extLst>
                  <a:ext uri="{FF2B5EF4-FFF2-40B4-BE49-F238E27FC236}">
                    <a16:creationId xmlns:a16="http://schemas.microsoft.com/office/drawing/2014/main" id="{529D6844-E35B-4B49-AC25-D0632058E339}"/>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0F7D5C2B-E979-4C1F-8954-3F0919FCF7A6}"/>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53452A8E-EE5F-4D51-B223-2085923FB5D1}"/>
                </a:ext>
              </a:extLst>
            </p:cNvPr>
            <p:cNvGrpSpPr/>
            <p:nvPr/>
          </p:nvGrpSpPr>
          <p:grpSpPr>
            <a:xfrm>
              <a:off x="6402533" y="2599660"/>
              <a:ext cx="3827724" cy="1871330"/>
              <a:chOff x="6402533" y="4470990"/>
              <a:chExt cx="3827724" cy="1871330"/>
            </a:xfrm>
            <a:grpFill/>
          </p:grpSpPr>
          <p:sp>
            <p:nvSpPr>
              <p:cNvPr id="6" name="Rectangle: Rounded Corners 5">
                <a:extLst>
                  <a:ext uri="{FF2B5EF4-FFF2-40B4-BE49-F238E27FC236}">
                    <a16:creationId xmlns:a16="http://schemas.microsoft.com/office/drawing/2014/main" id="{51C1103B-2E97-4F19-A55A-3161DE47D947}"/>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79FD24FC-F31F-4C55-8BCC-799E4B3923C7}"/>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 name="Group 9">
            <a:extLst>
              <a:ext uri="{FF2B5EF4-FFF2-40B4-BE49-F238E27FC236}">
                <a16:creationId xmlns:a16="http://schemas.microsoft.com/office/drawing/2014/main" id="{5EFE90E0-CC63-40C6-A320-3A8D45C2397C}"/>
              </a:ext>
            </a:extLst>
          </p:cNvPr>
          <p:cNvGrpSpPr/>
          <p:nvPr/>
        </p:nvGrpSpPr>
        <p:grpSpPr>
          <a:xfrm rot="16200000">
            <a:off x="1368672" y="3815663"/>
            <a:ext cx="1956079" cy="2808573"/>
            <a:chOff x="6368294" y="713267"/>
            <a:chExt cx="3861965" cy="5644115"/>
          </a:xfrm>
          <a:solidFill>
            <a:srgbClr val="5526BA"/>
          </a:solidFill>
        </p:grpSpPr>
        <p:grpSp>
          <p:nvGrpSpPr>
            <p:cNvPr id="11" name="Group 10">
              <a:extLst>
                <a:ext uri="{FF2B5EF4-FFF2-40B4-BE49-F238E27FC236}">
                  <a16:creationId xmlns:a16="http://schemas.microsoft.com/office/drawing/2014/main" id="{D784A9BB-DF81-4E2D-8ACA-B7916154D583}"/>
                </a:ext>
              </a:extLst>
            </p:cNvPr>
            <p:cNvGrpSpPr/>
            <p:nvPr/>
          </p:nvGrpSpPr>
          <p:grpSpPr>
            <a:xfrm>
              <a:off x="6402533" y="2584597"/>
              <a:ext cx="3827726" cy="3772785"/>
              <a:chOff x="6402533" y="2599660"/>
              <a:chExt cx="3827726" cy="3772785"/>
            </a:xfrm>
            <a:grpFill/>
          </p:grpSpPr>
          <p:grpSp>
            <p:nvGrpSpPr>
              <p:cNvPr id="14" name="Group 13">
                <a:extLst>
                  <a:ext uri="{FF2B5EF4-FFF2-40B4-BE49-F238E27FC236}">
                    <a16:creationId xmlns:a16="http://schemas.microsoft.com/office/drawing/2014/main" id="{E3F556FB-A337-4C1B-A6A7-6BD46651DF3C}"/>
                  </a:ext>
                </a:extLst>
              </p:cNvPr>
              <p:cNvGrpSpPr/>
              <p:nvPr/>
            </p:nvGrpSpPr>
            <p:grpSpPr>
              <a:xfrm>
                <a:off x="6402533" y="4501115"/>
                <a:ext cx="3827726" cy="1871330"/>
                <a:chOff x="6402533" y="4470990"/>
                <a:chExt cx="3827726" cy="1871330"/>
              </a:xfrm>
              <a:grpFill/>
            </p:grpSpPr>
            <p:sp>
              <p:nvSpPr>
                <p:cNvPr id="18" name="Rectangle: Rounded Corners 17">
                  <a:extLst>
                    <a:ext uri="{FF2B5EF4-FFF2-40B4-BE49-F238E27FC236}">
                      <a16:creationId xmlns:a16="http://schemas.microsoft.com/office/drawing/2014/main" id="{8EC58BDA-B78C-42A4-9C05-B1572AAB7A31}"/>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451C8563-A759-4545-95B8-980838B82110}"/>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A1406141-2570-475E-AE24-4AE299EDFE71}"/>
                  </a:ext>
                </a:extLst>
              </p:cNvPr>
              <p:cNvGrpSpPr/>
              <p:nvPr/>
            </p:nvGrpSpPr>
            <p:grpSpPr>
              <a:xfrm>
                <a:off x="6402533" y="2599660"/>
                <a:ext cx="3827724" cy="1871330"/>
                <a:chOff x="6402533" y="4470990"/>
                <a:chExt cx="3827724" cy="1871330"/>
              </a:xfrm>
              <a:grpFill/>
            </p:grpSpPr>
            <p:sp>
              <p:nvSpPr>
                <p:cNvPr id="16" name="Rectangle: Rounded Corners 15">
                  <a:extLst>
                    <a:ext uri="{FF2B5EF4-FFF2-40B4-BE49-F238E27FC236}">
                      <a16:creationId xmlns:a16="http://schemas.microsoft.com/office/drawing/2014/main" id="{E6421539-4680-440E-9C80-6B30F93F52AA}"/>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90E32AB0-3101-4F45-97A4-E7B60E1B9DD7}"/>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 name="Rectangle: Rounded Corners 11">
              <a:extLst>
                <a:ext uri="{FF2B5EF4-FFF2-40B4-BE49-F238E27FC236}">
                  <a16:creationId xmlns:a16="http://schemas.microsoft.com/office/drawing/2014/main" id="{1E13C3E6-1106-4FC6-9F31-A568B37E53B5}"/>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652E27C6-2562-4EA5-ADD4-0EE6B6FE90AE}"/>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19">
            <a:extLst>
              <a:ext uri="{FF2B5EF4-FFF2-40B4-BE49-F238E27FC236}">
                <a16:creationId xmlns:a16="http://schemas.microsoft.com/office/drawing/2014/main" id="{9C5AAEDA-6378-401B-B04F-7A39E4888654}"/>
              </a:ext>
            </a:extLst>
          </p:cNvPr>
          <p:cNvPicPr>
            <a:picLocks noChangeAspect="1"/>
          </p:cNvPicPr>
          <p:nvPr/>
        </p:nvPicPr>
        <p:blipFill>
          <a:blip r:embed="rId3"/>
          <a:stretch>
            <a:fillRect/>
          </a:stretch>
        </p:blipFill>
        <p:spPr>
          <a:xfrm rot="16200000">
            <a:off x="7427037" y="2857998"/>
            <a:ext cx="1975275" cy="4743099"/>
          </a:xfrm>
          <a:prstGeom prst="rect">
            <a:avLst/>
          </a:prstGeom>
          <a:ln w="38100">
            <a:solidFill>
              <a:srgbClr val="FF0000"/>
            </a:solidFill>
          </a:ln>
        </p:spPr>
      </p:pic>
      <p:grpSp>
        <p:nvGrpSpPr>
          <p:cNvPr id="21" name="Group 20">
            <a:extLst>
              <a:ext uri="{FF2B5EF4-FFF2-40B4-BE49-F238E27FC236}">
                <a16:creationId xmlns:a16="http://schemas.microsoft.com/office/drawing/2014/main" id="{558F095B-4731-491F-ADE7-BC5C3D3BA201}"/>
              </a:ext>
            </a:extLst>
          </p:cNvPr>
          <p:cNvGrpSpPr/>
          <p:nvPr/>
        </p:nvGrpSpPr>
        <p:grpSpPr>
          <a:xfrm rot="5400000">
            <a:off x="1381261" y="-499336"/>
            <a:ext cx="1932465" cy="3742677"/>
            <a:chOff x="2076007" y="701736"/>
            <a:chExt cx="1932465" cy="3742677"/>
          </a:xfrm>
          <a:solidFill>
            <a:srgbClr val="F02AA4"/>
          </a:solidFill>
        </p:grpSpPr>
        <p:grpSp>
          <p:nvGrpSpPr>
            <p:cNvPr id="22" name="Group 21">
              <a:extLst>
                <a:ext uri="{FF2B5EF4-FFF2-40B4-BE49-F238E27FC236}">
                  <a16:creationId xmlns:a16="http://schemas.microsoft.com/office/drawing/2014/main" id="{5C654BAD-784E-4824-A0F6-B9A9E0D8661C}"/>
                </a:ext>
              </a:extLst>
            </p:cNvPr>
            <p:cNvGrpSpPr/>
            <p:nvPr/>
          </p:nvGrpSpPr>
          <p:grpSpPr>
            <a:xfrm>
              <a:off x="2089294" y="701737"/>
              <a:ext cx="1919178" cy="3742676"/>
              <a:chOff x="2089294" y="701737"/>
              <a:chExt cx="1919178" cy="3742676"/>
            </a:xfrm>
            <a:grpFill/>
          </p:grpSpPr>
          <p:grpSp>
            <p:nvGrpSpPr>
              <p:cNvPr id="24" name="Group 23">
                <a:extLst>
                  <a:ext uri="{FF2B5EF4-FFF2-40B4-BE49-F238E27FC236}">
                    <a16:creationId xmlns:a16="http://schemas.microsoft.com/office/drawing/2014/main" id="{61102CB6-8C35-4C2A-B847-086D9FC22022}"/>
                  </a:ext>
                </a:extLst>
              </p:cNvPr>
              <p:cNvGrpSpPr/>
              <p:nvPr/>
            </p:nvGrpSpPr>
            <p:grpSpPr>
              <a:xfrm>
                <a:off x="2089294" y="1637410"/>
                <a:ext cx="1919178" cy="2807003"/>
                <a:chOff x="2089294" y="1637410"/>
                <a:chExt cx="1919178" cy="2807003"/>
              </a:xfrm>
              <a:grpFill/>
            </p:grpSpPr>
            <p:sp>
              <p:nvSpPr>
                <p:cNvPr id="26" name="Rectangle: Rounded Corners 25">
                  <a:extLst>
                    <a:ext uri="{FF2B5EF4-FFF2-40B4-BE49-F238E27FC236}">
                      <a16:creationId xmlns:a16="http://schemas.microsoft.com/office/drawing/2014/main" id="{FBA970A3-4178-4555-84ED-84803F201924}"/>
                    </a:ext>
                  </a:extLst>
                </p:cNvPr>
                <p:cNvSpPr/>
                <p:nvPr/>
              </p:nvSpPr>
              <p:spPr>
                <a:xfrm>
                  <a:off x="3040910" y="1637414"/>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ADBEDF19-C448-499C-8C5F-C5717A6F7A49}"/>
                    </a:ext>
                  </a:extLst>
                </p:cNvPr>
                <p:cNvGrpSpPr/>
                <p:nvPr/>
              </p:nvGrpSpPr>
              <p:grpSpPr>
                <a:xfrm>
                  <a:off x="2094608" y="2573079"/>
                  <a:ext cx="1913864" cy="1871334"/>
                  <a:chOff x="939386" y="2328526"/>
                  <a:chExt cx="1913864" cy="1871334"/>
                </a:xfrm>
                <a:grpFill/>
              </p:grpSpPr>
              <p:grpSp>
                <p:nvGrpSpPr>
                  <p:cNvPr id="29" name="Group 28">
                    <a:extLst>
                      <a:ext uri="{FF2B5EF4-FFF2-40B4-BE49-F238E27FC236}">
                        <a16:creationId xmlns:a16="http://schemas.microsoft.com/office/drawing/2014/main" id="{DC4EE13B-3CD1-4D4F-ABE2-67A4AB8345F0}"/>
                      </a:ext>
                    </a:extLst>
                  </p:cNvPr>
                  <p:cNvGrpSpPr/>
                  <p:nvPr/>
                </p:nvGrpSpPr>
                <p:grpSpPr>
                  <a:xfrm>
                    <a:off x="939388" y="2328528"/>
                    <a:ext cx="1913862" cy="1871332"/>
                    <a:chOff x="-2945222" y="3625700"/>
                    <a:chExt cx="1913862" cy="1871332"/>
                  </a:xfrm>
                  <a:grpFill/>
                </p:grpSpPr>
                <p:sp>
                  <p:nvSpPr>
                    <p:cNvPr id="31" name="Rectangle: Rounded Corners 30">
                      <a:extLst>
                        <a:ext uri="{FF2B5EF4-FFF2-40B4-BE49-F238E27FC236}">
                          <a16:creationId xmlns:a16="http://schemas.microsoft.com/office/drawing/2014/main" id="{6285A3DA-ADE5-439B-B2B2-66A59DD40593}"/>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3045C01A-DB70-4613-9811-5AABFBB52DCB}"/>
                        </a:ext>
                      </a:extLst>
                    </p:cNvPr>
                    <p:cNvGrpSpPr/>
                    <p:nvPr/>
                  </p:nvGrpSpPr>
                  <p:grpSpPr>
                    <a:xfrm>
                      <a:off x="-2945222" y="4561366"/>
                      <a:ext cx="1913862" cy="935666"/>
                      <a:chOff x="-2799908" y="2961165"/>
                      <a:chExt cx="1913862" cy="935666"/>
                    </a:xfrm>
                    <a:grpFill/>
                  </p:grpSpPr>
                  <p:sp>
                    <p:nvSpPr>
                      <p:cNvPr id="33" name="Rectangle: Rounded Corners 32">
                        <a:extLst>
                          <a:ext uri="{FF2B5EF4-FFF2-40B4-BE49-F238E27FC236}">
                            <a16:creationId xmlns:a16="http://schemas.microsoft.com/office/drawing/2014/main" id="{BE15760B-75CE-4521-B3B9-1EF06A0E30A2}"/>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641307A7-A204-42BE-BD2D-576CDE56756E}"/>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0" name="Rectangle: Rounded Corners 29">
                    <a:extLst>
                      <a:ext uri="{FF2B5EF4-FFF2-40B4-BE49-F238E27FC236}">
                        <a16:creationId xmlns:a16="http://schemas.microsoft.com/office/drawing/2014/main" id="{788A7036-6BDE-44E5-B656-0D0813608471}"/>
                      </a:ext>
                    </a:extLst>
                  </p:cNvPr>
                  <p:cNvSpPr/>
                  <p:nvPr/>
                </p:nvSpPr>
                <p:spPr>
                  <a:xfrm>
                    <a:off x="939386" y="232852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Rounded Corners 27">
                  <a:extLst>
                    <a:ext uri="{FF2B5EF4-FFF2-40B4-BE49-F238E27FC236}">
                      <a16:creationId xmlns:a16="http://schemas.microsoft.com/office/drawing/2014/main" id="{D9A07FF3-7D07-4523-B2C3-5F19B883498F}"/>
                    </a:ext>
                  </a:extLst>
                </p:cNvPr>
                <p:cNvSpPr/>
                <p:nvPr/>
              </p:nvSpPr>
              <p:spPr>
                <a:xfrm>
                  <a:off x="2089294" y="163741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Rounded Corners 24">
                <a:extLst>
                  <a:ext uri="{FF2B5EF4-FFF2-40B4-BE49-F238E27FC236}">
                    <a16:creationId xmlns:a16="http://schemas.microsoft.com/office/drawing/2014/main" id="{09B155BD-2394-4F46-BCF9-8E0E64DD8332}"/>
                  </a:ext>
                </a:extLst>
              </p:cNvPr>
              <p:cNvSpPr/>
              <p:nvPr/>
            </p:nvSpPr>
            <p:spPr>
              <a:xfrm>
                <a:off x="3030280" y="701737"/>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Rounded Corners 22">
              <a:extLst>
                <a:ext uri="{FF2B5EF4-FFF2-40B4-BE49-F238E27FC236}">
                  <a16:creationId xmlns:a16="http://schemas.microsoft.com/office/drawing/2014/main" id="{D7E59DE2-36A3-40A6-B1A0-F4FEA6067261}"/>
                </a:ext>
              </a:extLst>
            </p:cNvPr>
            <p:cNvSpPr/>
            <p:nvPr/>
          </p:nvSpPr>
          <p:spPr>
            <a:xfrm>
              <a:off x="2076007" y="70173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 name="Group 34">
            <a:extLst>
              <a:ext uri="{FF2B5EF4-FFF2-40B4-BE49-F238E27FC236}">
                <a16:creationId xmlns:a16="http://schemas.microsoft.com/office/drawing/2014/main" id="{76AE8CEF-6390-4F4E-8498-4E09B765638B}"/>
              </a:ext>
            </a:extLst>
          </p:cNvPr>
          <p:cNvGrpSpPr/>
          <p:nvPr/>
        </p:nvGrpSpPr>
        <p:grpSpPr>
          <a:xfrm>
            <a:off x="9039732" y="884235"/>
            <a:ext cx="1913862" cy="935666"/>
            <a:chOff x="-2799908" y="2961165"/>
            <a:chExt cx="1913862" cy="935666"/>
          </a:xfrm>
          <a:solidFill>
            <a:srgbClr val="FE8E07"/>
          </a:solidFill>
        </p:grpSpPr>
        <p:sp>
          <p:nvSpPr>
            <p:cNvPr id="36" name="Rectangle: Rounded Corners 35">
              <a:extLst>
                <a:ext uri="{FF2B5EF4-FFF2-40B4-BE49-F238E27FC236}">
                  <a16:creationId xmlns:a16="http://schemas.microsoft.com/office/drawing/2014/main" id="{30554E62-48E1-4F7B-AC04-EB17A7EEDE41}"/>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A2C1B419-4F20-40BA-A52E-8F05B547717E}"/>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6265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2" name="Picture 1">
            <a:extLst>
              <a:ext uri="{FF2B5EF4-FFF2-40B4-BE49-F238E27FC236}">
                <a16:creationId xmlns:a16="http://schemas.microsoft.com/office/drawing/2014/main" id="{A6B2F4C6-51D8-4B43-918D-57E4E66CD3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8654" y="172426"/>
            <a:ext cx="3591959" cy="2032896"/>
          </a:xfrm>
          <a:prstGeom prst="rect">
            <a:avLst/>
          </a:prstGeom>
        </p:spPr>
      </p:pic>
      <p:pic>
        <p:nvPicPr>
          <p:cNvPr id="4" name="Picture 3">
            <a:extLst>
              <a:ext uri="{FF2B5EF4-FFF2-40B4-BE49-F238E27FC236}">
                <a16:creationId xmlns:a16="http://schemas.microsoft.com/office/drawing/2014/main" id="{298B3F5F-D04F-4989-8866-B1EF6F3B17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37036" y="2449462"/>
            <a:ext cx="3605513" cy="2032896"/>
          </a:xfrm>
          <a:prstGeom prst="rect">
            <a:avLst/>
          </a:prstGeom>
        </p:spPr>
      </p:pic>
      <p:pic>
        <p:nvPicPr>
          <p:cNvPr id="6" name="Picture 5">
            <a:extLst>
              <a:ext uri="{FF2B5EF4-FFF2-40B4-BE49-F238E27FC236}">
                <a16:creationId xmlns:a16="http://schemas.microsoft.com/office/drawing/2014/main" id="{A55A99E1-88F7-4400-B267-E555F15F070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1876" y="2449462"/>
            <a:ext cx="3605513" cy="2032896"/>
          </a:xfrm>
          <a:prstGeom prst="rect">
            <a:avLst/>
          </a:prstGeom>
        </p:spPr>
      </p:pic>
      <p:pic>
        <p:nvPicPr>
          <p:cNvPr id="7" name="Picture 6">
            <a:extLst>
              <a:ext uri="{FF2B5EF4-FFF2-40B4-BE49-F238E27FC236}">
                <a16:creationId xmlns:a16="http://schemas.microsoft.com/office/drawing/2014/main" id="{537B012B-D750-4B32-B7D0-715BE7B464D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21899" y="4716331"/>
            <a:ext cx="3605513" cy="2032896"/>
          </a:xfrm>
          <a:prstGeom prst="rect">
            <a:avLst/>
          </a:prstGeom>
        </p:spPr>
      </p:pic>
      <p:pic>
        <p:nvPicPr>
          <p:cNvPr id="12" name="Picture 11">
            <a:extLst>
              <a:ext uri="{FF2B5EF4-FFF2-40B4-BE49-F238E27FC236}">
                <a16:creationId xmlns:a16="http://schemas.microsoft.com/office/drawing/2014/main" id="{EDDF5234-A441-4035-A158-1FB3D2A3AF3A}"/>
              </a:ext>
            </a:extLst>
          </p:cNvPr>
          <p:cNvPicPr>
            <a:picLocks noChangeAspect="1"/>
          </p:cNvPicPr>
          <p:nvPr/>
        </p:nvPicPr>
        <p:blipFill>
          <a:blip r:embed="rId8"/>
          <a:stretch>
            <a:fillRect/>
          </a:stretch>
        </p:blipFill>
        <p:spPr>
          <a:xfrm>
            <a:off x="537613" y="4706257"/>
            <a:ext cx="3614037" cy="2032896"/>
          </a:xfrm>
          <a:prstGeom prst="rect">
            <a:avLst/>
          </a:prstGeom>
        </p:spPr>
      </p:pic>
      <p:pic>
        <p:nvPicPr>
          <p:cNvPr id="14" name="Picture 13">
            <a:extLst>
              <a:ext uri="{FF2B5EF4-FFF2-40B4-BE49-F238E27FC236}">
                <a16:creationId xmlns:a16="http://schemas.microsoft.com/office/drawing/2014/main" id="{724AF5C1-B068-45EE-A45A-649F1583F9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989905" y="172426"/>
            <a:ext cx="3599601" cy="2032896"/>
          </a:xfrm>
          <a:prstGeom prst="rect">
            <a:avLst/>
          </a:prstGeom>
        </p:spPr>
      </p:pic>
      <p:sp>
        <p:nvSpPr>
          <p:cNvPr id="15" name="Arrow: Right 14">
            <a:extLst>
              <a:ext uri="{FF2B5EF4-FFF2-40B4-BE49-F238E27FC236}">
                <a16:creationId xmlns:a16="http://schemas.microsoft.com/office/drawing/2014/main" id="{99B55A46-589B-4C18-9EC1-81F7576DBC7D}"/>
              </a:ext>
            </a:extLst>
          </p:cNvPr>
          <p:cNvSpPr/>
          <p:nvPr/>
        </p:nvSpPr>
        <p:spPr>
          <a:xfrm rot="1826629">
            <a:off x="3425794" y="2441233"/>
            <a:ext cx="5368665" cy="519953"/>
          </a:xfrm>
          <a:prstGeom prst="rightArrow">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028EF36C-91B3-4D76-B7EB-2109A2411873}"/>
              </a:ext>
            </a:extLst>
          </p:cNvPr>
          <p:cNvSpPr/>
          <p:nvPr/>
        </p:nvSpPr>
        <p:spPr>
          <a:xfrm rot="18932859">
            <a:off x="2986411" y="3737814"/>
            <a:ext cx="5954034" cy="519953"/>
          </a:xfrm>
          <a:prstGeom prst="rightArrow">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31DD966A-2786-4E9F-B1AD-4504C885384D}"/>
              </a:ext>
            </a:extLst>
          </p:cNvPr>
          <p:cNvSpPr/>
          <p:nvPr/>
        </p:nvSpPr>
        <p:spPr>
          <a:xfrm rot="1826629">
            <a:off x="3396561" y="4581672"/>
            <a:ext cx="5678188" cy="519953"/>
          </a:xfrm>
          <a:prstGeom prst="rightArrow">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Oval 24">
            <a:extLst>
              <a:ext uri="{FF2B5EF4-FFF2-40B4-BE49-F238E27FC236}">
                <a16:creationId xmlns:a16="http://schemas.microsoft.com/office/drawing/2014/main" id="{0D35CBF2-6643-48D8-9BAF-09064447A330}"/>
              </a:ext>
            </a:extLst>
          </p:cNvPr>
          <p:cNvSpPr/>
          <p:nvPr/>
        </p:nvSpPr>
        <p:spPr>
          <a:xfrm>
            <a:off x="4626078" y="72201"/>
            <a:ext cx="3043202" cy="1722760"/>
          </a:xfrm>
          <a:prstGeom prst="wedgeEllipseCallout">
            <a:avLst>
              <a:gd name="adj1" fmla="val -67828"/>
              <a:gd name="adj2" fmla="val 2058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__ is double __</a:t>
            </a:r>
          </a:p>
        </p:txBody>
      </p:sp>
      <p:sp>
        <p:nvSpPr>
          <p:cNvPr id="26" name="Speech Bubble: Oval 25">
            <a:extLst>
              <a:ext uri="{FF2B5EF4-FFF2-40B4-BE49-F238E27FC236}">
                <a16:creationId xmlns:a16="http://schemas.microsoft.com/office/drawing/2014/main" id="{5BFE4ED4-2E35-4502-81CE-3319D514EB12}"/>
              </a:ext>
            </a:extLst>
          </p:cNvPr>
          <p:cNvSpPr/>
          <p:nvPr/>
        </p:nvSpPr>
        <p:spPr>
          <a:xfrm>
            <a:off x="4604070" y="2197298"/>
            <a:ext cx="3043202" cy="1722760"/>
          </a:xfrm>
          <a:prstGeom prst="wedgeEllipseCallout">
            <a:avLst>
              <a:gd name="adj1" fmla="val -67828"/>
              <a:gd name="adj2" fmla="val 2058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__ is double __</a:t>
            </a:r>
          </a:p>
        </p:txBody>
      </p:sp>
      <p:sp>
        <p:nvSpPr>
          <p:cNvPr id="27" name="Speech Bubble: Oval 26">
            <a:extLst>
              <a:ext uri="{FF2B5EF4-FFF2-40B4-BE49-F238E27FC236}">
                <a16:creationId xmlns:a16="http://schemas.microsoft.com/office/drawing/2014/main" id="{74A0780E-908E-4952-8770-22B0F9EE6F74}"/>
              </a:ext>
            </a:extLst>
          </p:cNvPr>
          <p:cNvSpPr/>
          <p:nvPr/>
        </p:nvSpPr>
        <p:spPr>
          <a:xfrm>
            <a:off x="4491000" y="4716331"/>
            <a:ext cx="3043202" cy="1722760"/>
          </a:xfrm>
          <a:prstGeom prst="wedgeEllipseCallout">
            <a:avLst>
              <a:gd name="adj1" fmla="val -67828"/>
              <a:gd name="adj2" fmla="val 2058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__ is double __</a:t>
            </a:r>
          </a:p>
        </p:txBody>
      </p:sp>
      <p:pic>
        <p:nvPicPr>
          <p:cNvPr id="28" name="Picture 27" descr="A close up of a logo&#10;&#10;Description automatically generated">
            <a:extLst>
              <a:ext uri="{FF2B5EF4-FFF2-40B4-BE49-F238E27FC236}">
                <a16:creationId xmlns:a16="http://schemas.microsoft.com/office/drawing/2014/main" id="{70AF84E5-8A06-4517-BDF1-D0A27BC8B1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09140" y="5089362"/>
            <a:ext cx="405792" cy="385628"/>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B72C02EF-0598-4605-A614-2577E842A4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4052" y="2991171"/>
            <a:ext cx="241333" cy="386889"/>
          </a:xfrm>
          <a:prstGeom prst="rect">
            <a:avLst/>
          </a:prstGeom>
        </p:spPr>
      </p:pic>
      <p:pic>
        <p:nvPicPr>
          <p:cNvPr id="30" name="Picture 29" descr="A close up of a logo&#10;&#10;Description automatically generated">
            <a:extLst>
              <a:ext uri="{FF2B5EF4-FFF2-40B4-BE49-F238E27FC236}">
                <a16:creationId xmlns:a16="http://schemas.microsoft.com/office/drawing/2014/main" id="{27ADA324-DF6F-44D9-B08C-5274AF5172E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14088" y="901650"/>
            <a:ext cx="233141" cy="390669"/>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168E6798-F404-4C44-BD79-F1DE2F7C3E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77987" y="2555296"/>
            <a:ext cx="285441" cy="385629"/>
          </a:xfrm>
          <a:prstGeom prst="rect">
            <a:avLst/>
          </a:prstGeom>
        </p:spPr>
      </p:pic>
      <p:pic>
        <p:nvPicPr>
          <p:cNvPr id="32" name="Picture 31" descr="A close up of a logo&#10;&#10;Description automatically generated">
            <a:extLst>
              <a:ext uri="{FF2B5EF4-FFF2-40B4-BE49-F238E27FC236}">
                <a16:creationId xmlns:a16="http://schemas.microsoft.com/office/drawing/2014/main" id="{C3606EAD-4B73-4238-BDF7-2025A16E0B6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48676" y="396333"/>
            <a:ext cx="255195" cy="386888"/>
          </a:xfrm>
          <a:prstGeom prst="rect">
            <a:avLst/>
          </a:prstGeom>
        </p:spPr>
      </p:pic>
      <p:pic>
        <p:nvPicPr>
          <p:cNvPr id="33" name="Picture 32" descr="A close up of a logo&#10;&#10;Description automatically generated">
            <a:extLst>
              <a:ext uri="{FF2B5EF4-FFF2-40B4-BE49-F238E27FC236}">
                <a16:creationId xmlns:a16="http://schemas.microsoft.com/office/drawing/2014/main" id="{77CFE6DC-6AD3-40A9-AB1D-734F4FF708F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55870" y="5543435"/>
            <a:ext cx="255195" cy="412915"/>
          </a:xfrm>
          <a:prstGeom prst="rect">
            <a:avLst/>
          </a:prstGeom>
        </p:spPr>
      </p:pic>
      <p:sp>
        <p:nvSpPr>
          <p:cNvPr id="34" name="Oval 33">
            <a:extLst>
              <a:ext uri="{FF2B5EF4-FFF2-40B4-BE49-F238E27FC236}">
                <a16:creationId xmlns:a16="http://schemas.microsoft.com/office/drawing/2014/main" id="{1479B37E-5554-440B-A085-31A77119E9FF}"/>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00964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childTnLst>
                    </p:cTn>
                  </p:par>
                </p:childTnLst>
              </p:cTn>
              <p:nextCondLst>
                <p:cond evt="onClick" delay="0">
                  <p:tgtEl>
                    <p:spTgt spid="2"/>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grpId="1"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nextCondLst>
                <p:cond evt="onClick" delay="0">
                  <p:tgtEl>
                    <p:spTgt spid="12"/>
                  </p:tgtEl>
                </p:cond>
              </p:nextCondLst>
            </p:seq>
          </p:childTnLst>
        </p:cTn>
      </p:par>
    </p:tnLst>
    <p:bldLst>
      <p:bldP spid="15" grpId="0" animBg="1"/>
      <p:bldP spid="21" grpId="0" animBg="1"/>
      <p:bldP spid="21" grpId="1"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ADD8A2-1675-4546-A9FC-BB19CD44741F}"/>
              </a:ext>
            </a:extLst>
          </p:cNvPr>
          <p:cNvPicPr>
            <a:picLocks noChangeAspect="1"/>
          </p:cNvPicPr>
          <p:nvPr/>
        </p:nvPicPr>
        <p:blipFill>
          <a:blip r:embed="rId3"/>
          <a:stretch>
            <a:fillRect/>
          </a:stretch>
        </p:blipFill>
        <p:spPr>
          <a:xfrm>
            <a:off x="5414" y="0"/>
            <a:ext cx="12181172" cy="6858000"/>
          </a:xfrm>
          <a:prstGeom prst="rect">
            <a:avLst/>
          </a:prstGeom>
        </p:spPr>
      </p:pic>
      <p:pic>
        <p:nvPicPr>
          <p:cNvPr id="3" name="Picture 2">
            <a:extLst>
              <a:ext uri="{FF2B5EF4-FFF2-40B4-BE49-F238E27FC236}">
                <a16:creationId xmlns:a16="http://schemas.microsoft.com/office/drawing/2014/main" id="{D8CA1021-C777-4EDB-9397-64E6E51E94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4845" y="172426"/>
            <a:ext cx="2352493" cy="1331411"/>
          </a:xfrm>
          <a:prstGeom prst="rect">
            <a:avLst/>
          </a:prstGeom>
        </p:spPr>
      </p:pic>
      <p:pic>
        <p:nvPicPr>
          <p:cNvPr id="4" name="Picture 3">
            <a:extLst>
              <a:ext uri="{FF2B5EF4-FFF2-40B4-BE49-F238E27FC236}">
                <a16:creationId xmlns:a16="http://schemas.microsoft.com/office/drawing/2014/main" id="{E103DB96-D714-4C65-B4FE-F2586208B13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240310" y="2449462"/>
            <a:ext cx="2361370" cy="1331411"/>
          </a:xfrm>
          <a:prstGeom prst="rect">
            <a:avLst/>
          </a:prstGeom>
        </p:spPr>
      </p:pic>
      <p:pic>
        <p:nvPicPr>
          <p:cNvPr id="5" name="Picture 4">
            <a:extLst>
              <a:ext uri="{FF2B5EF4-FFF2-40B4-BE49-F238E27FC236}">
                <a16:creationId xmlns:a16="http://schemas.microsoft.com/office/drawing/2014/main" id="{8083AE72-4C48-48B4-8242-BA5FE7DCBC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247747" y="172425"/>
            <a:ext cx="2361370" cy="1331411"/>
          </a:xfrm>
          <a:prstGeom prst="rect">
            <a:avLst/>
          </a:prstGeom>
        </p:spPr>
      </p:pic>
      <p:pic>
        <p:nvPicPr>
          <p:cNvPr id="6" name="Picture 5">
            <a:extLst>
              <a:ext uri="{FF2B5EF4-FFF2-40B4-BE49-F238E27FC236}">
                <a16:creationId xmlns:a16="http://schemas.microsoft.com/office/drawing/2014/main" id="{264448A5-02B2-4C44-A394-27D8D81AF6B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225172" y="4716331"/>
            <a:ext cx="2361370" cy="1331411"/>
          </a:xfrm>
          <a:prstGeom prst="rect">
            <a:avLst/>
          </a:prstGeom>
        </p:spPr>
      </p:pic>
      <p:pic>
        <p:nvPicPr>
          <p:cNvPr id="7" name="Picture 6">
            <a:extLst>
              <a:ext uri="{FF2B5EF4-FFF2-40B4-BE49-F238E27FC236}">
                <a16:creationId xmlns:a16="http://schemas.microsoft.com/office/drawing/2014/main" id="{4571187E-CC80-4874-9198-A4EAE95F854B}"/>
              </a:ext>
            </a:extLst>
          </p:cNvPr>
          <p:cNvPicPr>
            <a:picLocks noChangeAspect="1"/>
          </p:cNvPicPr>
          <p:nvPr/>
        </p:nvPicPr>
        <p:blipFill>
          <a:blip r:embed="rId8"/>
          <a:stretch>
            <a:fillRect/>
          </a:stretch>
        </p:blipFill>
        <p:spPr>
          <a:xfrm>
            <a:off x="6266194" y="172425"/>
            <a:ext cx="2366952" cy="1331411"/>
          </a:xfrm>
          <a:prstGeom prst="rect">
            <a:avLst/>
          </a:prstGeom>
        </p:spPr>
      </p:pic>
      <p:pic>
        <p:nvPicPr>
          <p:cNvPr id="8" name="Picture 7">
            <a:extLst>
              <a:ext uri="{FF2B5EF4-FFF2-40B4-BE49-F238E27FC236}">
                <a16:creationId xmlns:a16="http://schemas.microsoft.com/office/drawing/2014/main" id="{FD2D962E-31EE-470D-ACC5-E657D1E4DC9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292159" y="172426"/>
            <a:ext cx="2357498" cy="1331411"/>
          </a:xfrm>
          <a:prstGeom prst="rect">
            <a:avLst/>
          </a:prstGeom>
        </p:spPr>
      </p:pic>
      <p:pic>
        <p:nvPicPr>
          <p:cNvPr id="9" name="Picture 8">
            <a:extLst>
              <a:ext uri="{FF2B5EF4-FFF2-40B4-BE49-F238E27FC236}">
                <a16:creationId xmlns:a16="http://schemas.microsoft.com/office/drawing/2014/main" id="{45DDDD37-7B71-4ED6-9A50-72A444FAE6C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42717" y="2449462"/>
            <a:ext cx="2356750" cy="1331411"/>
          </a:xfrm>
          <a:prstGeom prst="rect">
            <a:avLst/>
          </a:prstGeom>
        </p:spPr>
      </p:pic>
      <p:pic>
        <p:nvPicPr>
          <p:cNvPr id="10" name="Picture 9">
            <a:extLst>
              <a:ext uri="{FF2B5EF4-FFF2-40B4-BE49-F238E27FC236}">
                <a16:creationId xmlns:a16="http://schemas.microsoft.com/office/drawing/2014/main" id="{67117DA1-4C48-4A3F-B527-640361720CBC}"/>
              </a:ext>
            </a:extLst>
          </p:cNvPr>
          <p:cNvPicPr>
            <a:picLocks noChangeAspect="1"/>
          </p:cNvPicPr>
          <p:nvPr/>
        </p:nvPicPr>
        <p:blipFill>
          <a:blip r:embed="rId11"/>
          <a:stretch>
            <a:fillRect/>
          </a:stretch>
        </p:blipFill>
        <p:spPr>
          <a:xfrm>
            <a:off x="6266194" y="4716331"/>
            <a:ext cx="2366955" cy="1331412"/>
          </a:xfrm>
          <a:prstGeom prst="rect">
            <a:avLst/>
          </a:prstGeom>
        </p:spPr>
      </p:pic>
      <p:pic>
        <p:nvPicPr>
          <p:cNvPr id="11" name="Picture 10">
            <a:extLst>
              <a:ext uri="{FF2B5EF4-FFF2-40B4-BE49-F238E27FC236}">
                <a16:creationId xmlns:a16="http://schemas.microsoft.com/office/drawing/2014/main" id="{956F4868-0C8B-4267-92F1-0DF4BA207484}"/>
              </a:ext>
            </a:extLst>
          </p:cNvPr>
          <p:cNvPicPr>
            <a:picLocks noChangeAspect="1"/>
          </p:cNvPicPr>
          <p:nvPr/>
        </p:nvPicPr>
        <p:blipFill>
          <a:blip r:embed="rId12"/>
          <a:stretch>
            <a:fillRect/>
          </a:stretch>
        </p:blipFill>
        <p:spPr>
          <a:xfrm>
            <a:off x="3244956" y="2466270"/>
            <a:ext cx="2366955" cy="1331412"/>
          </a:xfrm>
          <a:prstGeom prst="rect">
            <a:avLst/>
          </a:prstGeom>
        </p:spPr>
      </p:pic>
      <p:pic>
        <p:nvPicPr>
          <p:cNvPr id="12" name="Picture 11">
            <a:extLst>
              <a:ext uri="{FF2B5EF4-FFF2-40B4-BE49-F238E27FC236}">
                <a16:creationId xmlns:a16="http://schemas.microsoft.com/office/drawing/2014/main" id="{86D23F13-4FB9-4525-B7BE-8F4495129A18}"/>
              </a:ext>
            </a:extLst>
          </p:cNvPr>
          <p:cNvPicPr>
            <a:picLocks noChangeAspect="1"/>
          </p:cNvPicPr>
          <p:nvPr/>
        </p:nvPicPr>
        <p:blipFill>
          <a:blip r:embed="rId13"/>
          <a:stretch>
            <a:fillRect/>
          </a:stretch>
        </p:blipFill>
        <p:spPr>
          <a:xfrm>
            <a:off x="537615" y="4716331"/>
            <a:ext cx="2366953" cy="1331411"/>
          </a:xfrm>
          <a:prstGeom prst="rect">
            <a:avLst/>
          </a:prstGeom>
        </p:spPr>
      </p:pic>
      <p:pic>
        <p:nvPicPr>
          <p:cNvPr id="14" name="Picture 13">
            <a:extLst>
              <a:ext uri="{FF2B5EF4-FFF2-40B4-BE49-F238E27FC236}">
                <a16:creationId xmlns:a16="http://schemas.microsoft.com/office/drawing/2014/main" id="{9C3E6E4E-13BE-4CBE-A4D7-F2741A271502}"/>
              </a:ext>
            </a:extLst>
          </p:cNvPr>
          <p:cNvPicPr>
            <a:picLocks noChangeAspect="1"/>
          </p:cNvPicPr>
          <p:nvPr/>
        </p:nvPicPr>
        <p:blipFill>
          <a:blip r:embed="rId14"/>
          <a:stretch>
            <a:fillRect/>
          </a:stretch>
        </p:blipFill>
        <p:spPr>
          <a:xfrm>
            <a:off x="6266194" y="2449462"/>
            <a:ext cx="2366953" cy="1331411"/>
          </a:xfrm>
          <a:prstGeom prst="rect">
            <a:avLst/>
          </a:prstGeom>
        </p:spPr>
      </p:pic>
      <p:pic>
        <p:nvPicPr>
          <p:cNvPr id="15" name="Picture 14">
            <a:extLst>
              <a:ext uri="{FF2B5EF4-FFF2-40B4-BE49-F238E27FC236}">
                <a16:creationId xmlns:a16="http://schemas.microsoft.com/office/drawing/2014/main" id="{2B0983CC-1FAA-4291-ACED-6F21E7CCFE49}"/>
              </a:ext>
            </a:extLst>
          </p:cNvPr>
          <p:cNvPicPr>
            <a:picLocks noChangeAspect="1"/>
          </p:cNvPicPr>
          <p:nvPr/>
        </p:nvPicPr>
        <p:blipFill>
          <a:blip r:embed="rId15"/>
          <a:stretch>
            <a:fillRect/>
          </a:stretch>
        </p:blipFill>
        <p:spPr>
          <a:xfrm>
            <a:off x="3244955" y="4716330"/>
            <a:ext cx="2366955" cy="1331412"/>
          </a:xfrm>
          <a:prstGeom prst="rect">
            <a:avLst/>
          </a:prstGeom>
        </p:spPr>
      </p:pic>
      <p:grpSp>
        <p:nvGrpSpPr>
          <p:cNvPr id="18" name="Group 17">
            <a:extLst>
              <a:ext uri="{FF2B5EF4-FFF2-40B4-BE49-F238E27FC236}">
                <a16:creationId xmlns:a16="http://schemas.microsoft.com/office/drawing/2014/main" id="{8FBCBD28-76F0-4D7C-9986-B32EB6812E89}"/>
              </a:ext>
            </a:extLst>
          </p:cNvPr>
          <p:cNvGrpSpPr/>
          <p:nvPr/>
        </p:nvGrpSpPr>
        <p:grpSpPr>
          <a:xfrm>
            <a:off x="525101" y="172425"/>
            <a:ext cx="2366952" cy="1331411"/>
            <a:chOff x="537615" y="172425"/>
            <a:chExt cx="2366952" cy="1331411"/>
          </a:xfrm>
        </p:grpSpPr>
        <p:sp>
          <p:nvSpPr>
            <p:cNvPr id="16" name="Rectangle 15">
              <a:extLst>
                <a:ext uri="{FF2B5EF4-FFF2-40B4-BE49-F238E27FC236}">
                  <a16:creationId xmlns:a16="http://schemas.microsoft.com/office/drawing/2014/main" id="{417C36F5-07C7-4884-BE61-D404A0C2264F}"/>
                </a:ext>
              </a:extLst>
            </p:cNvPr>
            <p:cNvSpPr/>
            <p:nvPr/>
          </p:nvSpPr>
          <p:spPr>
            <a:xfrm>
              <a:off x="537615" y="172425"/>
              <a:ext cx="2366952" cy="1331411"/>
            </a:xfrm>
            <a:prstGeom prst="rect">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250BA48-84BD-4EC5-98CF-998B23DFBC8B}"/>
                </a:ext>
              </a:extLst>
            </p:cNvPr>
            <p:cNvSpPr/>
            <p:nvPr/>
          </p:nvSpPr>
          <p:spPr>
            <a:xfrm>
              <a:off x="735106" y="376518"/>
              <a:ext cx="1977648" cy="950258"/>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C1E630A1-7CA0-48BC-BF1C-D80A8C442C52}"/>
              </a:ext>
            </a:extLst>
          </p:cNvPr>
          <p:cNvGrpSpPr/>
          <p:nvPr/>
        </p:nvGrpSpPr>
        <p:grpSpPr>
          <a:xfrm>
            <a:off x="3221634" y="182439"/>
            <a:ext cx="2366952" cy="1331411"/>
            <a:chOff x="537615" y="172425"/>
            <a:chExt cx="2366952" cy="1331411"/>
          </a:xfrm>
        </p:grpSpPr>
        <p:sp>
          <p:nvSpPr>
            <p:cNvPr id="23" name="Rectangle 22">
              <a:extLst>
                <a:ext uri="{FF2B5EF4-FFF2-40B4-BE49-F238E27FC236}">
                  <a16:creationId xmlns:a16="http://schemas.microsoft.com/office/drawing/2014/main" id="{333235F5-9825-4D85-B606-0487A8E19591}"/>
                </a:ext>
              </a:extLst>
            </p:cNvPr>
            <p:cNvSpPr/>
            <p:nvPr/>
          </p:nvSpPr>
          <p:spPr>
            <a:xfrm>
              <a:off x="537615" y="172425"/>
              <a:ext cx="2366952" cy="1331411"/>
            </a:xfrm>
            <a:prstGeom prst="rect">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0B07E96-FF3B-4265-8D75-F809BC7326D2}"/>
                </a:ext>
              </a:extLst>
            </p:cNvPr>
            <p:cNvSpPr/>
            <p:nvPr/>
          </p:nvSpPr>
          <p:spPr>
            <a:xfrm>
              <a:off x="735106" y="376518"/>
              <a:ext cx="1977648" cy="950258"/>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0D2778B3-40F3-4195-A085-7440C6C61959}"/>
              </a:ext>
            </a:extLst>
          </p:cNvPr>
          <p:cNvGrpSpPr/>
          <p:nvPr/>
        </p:nvGrpSpPr>
        <p:grpSpPr>
          <a:xfrm>
            <a:off x="519062" y="2439294"/>
            <a:ext cx="2366952" cy="1331411"/>
            <a:chOff x="537615" y="172425"/>
            <a:chExt cx="2366952" cy="1331411"/>
          </a:xfrm>
        </p:grpSpPr>
        <p:sp>
          <p:nvSpPr>
            <p:cNvPr id="26" name="Rectangle 25">
              <a:extLst>
                <a:ext uri="{FF2B5EF4-FFF2-40B4-BE49-F238E27FC236}">
                  <a16:creationId xmlns:a16="http://schemas.microsoft.com/office/drawing/2014/main" id="{F25DF554-0945-4D5E-82DB-4F40CDC9FDEA}"/>
                </a:ext>
              </a:extLst>
            </p:cNvPr>
            <p:cNvSpPr/>
            <p:nvPr/>
          </p:nvSpPr>
          <p:spPr>
            <a:xfrm>
              <a:off x="537615" y="172425"/>
              <a:ext cx="2366952" cy="1331411"/>
            </a:xfrm>
            <a:prstGeom prst="rect">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AB3BADF-DB94-4023-B18C-325132364AB2}"/>
                </a:ext>
              </a:extLst>
            </p:cNvPr>
            <p:cNvSpPr/>
            <p:nvPr/>
          </p:nvSpPr>
          <p:spPr>
            <a:xfrm>
              <a:off x="735106" y="376518"/>
              <a:ext cx="1977648" cy="950258"/>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69245FCB-8B45-46A9-9824-9A9EF48F2D82}"/>
              </a:ext>
            </a:extLst>
          </p:cNvPr>
          <p:cNvGrpSpPr/>
          <p:nvPr/>
        </p:nvGrpSpPr>
        <p:grpSpPr>
          <a:xfrm>
            <a:off x="3244955" y="2456256"/>
            <a:ext cx="2366952" cy="1331411"/>
            <a:chOff x="537615" y="172425"/>
            <a:chExt cx="2366952" cy="1331411"/>
          </a:xfrm>
        </p:grpSpPr>
        <p:sp>
          <p:nvSpPr>
            <p:cNvPr id="32" name="Rectangle 31">
              <a:extLst>
                <a:ext uri="{FF2B5EF4-FFF2-40B4-BE49-F238E27FC236}">
                  <a16:creationId xmlns:a16="http://schemas.microsoft.com/office/drawing/2014/main" id="{F256B08D-DF8A-4CAA-8822-119A86D5D6C2}"/>
                </a:ext>
              </a:extLst>
            </p:cNvPr>
            <p:cNvSpPr/>
            <p:nvPr/>
          </p:nvSpPr>
          <p:spPr>
            <a:xfrm>
              <a:off x="537615" y="172425"/>
              <a:ext cx="2366952" cy="1331411"/>
            </a:xfrm>
            <a:prstGeom prst="rect">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545EFDF-E0F5-4505-95F1-949F1B3DE017}"/>
                </a:ext>
              </a:extLst>
            </p:cNvPr>
            <p:cNvSpPr/>
            <p:nvPr/>
          </p:nvSpPr>
          <p:spPr>
            <a:xfrm>
              <a:off x="735106" y="376518"/>
              <a:ext cx="1977648" cy="950258"/>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C94171A9-EBC5-4736-925C-EBAF0EAD5E10}"/>
              </a:ext>
            </a:extLst>
          </p:cNvPr>
          <p:cNvGrpSpPr/>
          <p:nvPr/>
        </p:nvGrpSpPr>
        <p:grpSpPr>
          <a:xfrm>
            <a:off x="6266194" y="164772"/>
            <a:ext cx="2366952" cy="1331411"/>
            <a:chOff x="537615" y="172425"/>
            <a:chExt cx="2366952" cy="1331411"/>
          </a:xfrm>
        </p:grpSpPr>
        <p:sp>
          <p:nvSpPr>
            <p:cNvPr id="44" name="Rectangle 43">
              <a:extLst>
                <a:ext uri="{FF2B5EF4-FFF2-40B4-BE49-F238E27FC236}">
                  <a16:creationId xmlns:a16="http://schemas.microsoft.com/office/drawing/2014/main" id="{C0CFDAA7-5042-4048-9D5B-01120C0F6AEE}"/>
                </a:ext>
              </a:extLst>
            </p:cNvPr>
            <p:cNvSpPr/>
            <p:nvPr/>
          </p:nvSpPr>
          <p:spPr>
            <a:xfrm>
              <a:off x="537615" y="172425"/>
              <a:ext cx="2366952" cy="1331411"/>
            </a:xfrm>
            <a:prstGeom prst="rect">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5CE74C1-77F8-45F2-80CF-AB8149A174A3}"/>
                </a:ext>
              </a:extLst>
            </p:cNvPr>
            <p:cNvSpPr/>
            <p:nvPr/>
          </p:nvSpPr>
          <p:spPr>
            <a:xfrm>
              <a:off x="735106" y="376518"/>
              <a:ext cx="1977648" cy="950258"/>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16CABB74-98AA-4EEA-97F6-6E883EBFE4E1}"/>
              </a:ext>
            </a:extLst>
          </p:cNvPr>
          <p:cNvGrpSpPr/>
          <p:nvPr/>
        </p:nvGrpSpPr>
        <p:grpSpPr>
          <a:xfrm>
            <a:off x="9287432" y="172425"/>
            <a:ext cx="2366952" cy="1331411"/>
            <a:chOff x="537615" y="172425"/>
            <a:chExt cx="2366952" cy="1331411"/>
          </a:xfrm>
        </p:grpSpPr>
        <p:sp>
          <p:nvSpPr>
            <p:cNvPr id="47" name="Rectangle 46">
              <a:extLst>
                <a:ext uri="{FF2B5EF4-FFF2-40B4-BE49-F238E27FC236}">
                  <a16:creationId xmlns:a16="http://schemas.microsoft.com/office/drawing/2014/main" id="{558702B8-CEF7-4E24-881D-D9BF3E936A62}"/>
                </a:ext>
              </a:extLst>
            </p:cNvPr>
            <p:cNvSpPr/>
            <p:nvPr/>
          </p:nvSpPr>
          <p:spPr>
            <a:xfrm>
              <a:off x="537615" y="172425"/>
              <a:ext cx="2366952" cy="1331411"/>
            </a:xfrm>
            <a:prstGeom prst="rect">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D260338-74D7-48E4-9392-730CA5F248EB}"/>
                </a:ext>
              </a:extLst>
            </p:cNvPr>
            <p:cNvSpPr/>
            <p:nvPr/>
          </p:nvSpPr>
          <p:spPr>
            <a:xfrm>
              <a:off x="735106" y="376518"/>
              <a:ext cx="1977648" cy="950258"/>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8A4DE352-9D54-486A-A89F-ED39CAD4A9F8}"/>
              </a:ext>
            </a:extLst>
          </p:cNvPr>
          <p:cNvGrpSpPr/>
          <p:nvPr/>
        </p:nvGrpSpPr>
        <p:grpSpPr>
          <a:xfrm>
            <a:off x="9222381" y="2439293"/>
            <a:ext cx="2366952" cy="1331411"/>
            <a:chOff x="537615" y="172425"/>
            <a:chExt cx="2366952" cy="1331411"/>
          </a:xfrm>
        </p:grpSpPr>
        <p:sp>
          <p:nvSpPr>
            <p:cNvPr id="50" name="Rectangle 49">
              <a:extLst>
                <a:ext uri="{FF2B5EF4-FFF2-40B4-BE49-F238E27FC236}">
                  <a16:creationId xmlns:a16="http://schemas.microsoft.com/office/drawing/2014/main" id="{A6BEC210-6F39-431A-82E7-CE3D192F5493}"/>
                </a:ext>
              </a:extLst>
            </p:cNvPr>
            <p:cNvSpPr/>
            <p:nvPr/>
          </p:nvSpPr>
          <p:spPr>
            <a:xfrm>
              <a:off x="537615" y="172425"/>
              <a:ext cx="2366952" cy="1331411"/>
            </a:xfrm>
            <a:prstGeom prst="rect">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8704042C-8D7F-48C4-BB5D-30DB29930FBE}"/>
                </a:ext>
              </a:extLst>
            </p:cNvPr>
            <p:cNvSpPr/>
            <p:nvPr/>
          </p:nvSpPr>
          <p:spPr>
            <a:xfrm>
              <a:off x="735106" y="376518"/>
              <a:ext cx="1977648" cy="950258"/>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3C0CD72B-6B78-4B60-B732-6D2944BA4F32}"/>
              </a:ext>
            </a:extLst>
          </p:cNvPr>
          <p:cNvGrpSpPr/>
          <p:nvPr/>
        </p:nvGrpSpPr>
        <p:grpSpPr>
          <a:xfrm>
            <a:off x="9206619" y="4716331"/>
            <a:ext cx="2366952" cy="1331411"/>
            <a:chOff x="537615" y="172425"/>
            <a:chExt cx="2366952" cy="1331411"/>
          </a:xfrm>
        </p:grpSpPr>
        <p:sp>
          <p:nvSpPr>
            <p:cNvPr id="53" name="Rectangle 52">
              <a:extLst>
                <a:ext uri="{FF2B5EF4-FFF2-40B4-BE49-F238E27FC236}">
                  <a16:creationId xmlns:a16="http://schemas.microsoft.com/office/drawing/2014/main" id="{53270E05-3560-4CB5-B0B1-18633E5008E0}"/>
                </a:ext>
              </a:extLst>
            </p:cNvPr>
            <p:cNvSpPr/>
            <p:nvPr/>
          </p:nvSpPr>
          <p:spPr>
            <a:xfrm>
              <a:off x="537615" y="172425"/>
              <a:ext cx="2366952" cy="1331411"/>
            </a:xfrm>
            <a:prstGeom prst="rect">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414D72ED-1D47-4609-B84E-F15FBA2ACE08}"/>
                </a:ext>
              </a:extLst>
            </p:cNvPr>
            <p:cNvSpPr/>
            <p:nvPr/>
          </p:nvSpPr>
          <p:spPr>
            <a:xfrm>
              <a:off x="735106" y="376518"/>
              <a:ext cx="1977648" cy="950258"/>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Star: 5 Points 54">
            <a:extLst>
              <a:ext uri="{FF2B5EF4-FFF2-40B4-BE49-F238E27FC236}">
                <a16:creationId xmlns:a16="http://schemas.microsoft.com/office/drawing/2014/main" id="{07655A89-8B01-4D56-9038-22F2AB85929D}"/>
              </a:ext>
            </a:extLst>
          </p:cNvPr>
          <p:cNvSpPr/>
          <p:nvPr/>
        </p:nvSpPr>
        <p:spPr>
          <a:xfrm>
            <a:off x="1400361" y="505432"/>
            <a:ext cx="663388" cy="685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Star: 5 Points 55">
            <a:extLst>
              <a:ext uri="{FF2B5EF4-FFF2-40B4-BE49-F238E27FC236}">
                <a16:creationId xmlns:a16="http://schemas.microsoft.com/office/drawing/2014/main" id="{4CF5CA1D-69D0-4C2D-841E-CF8AFBEE4AD5}"/>
              </a:ext>
            </a:extLst>
          </p:cNvPr>
          <p:cNvSpPr/>
          <p:nvPr/>
        </p:nvSpPr>
        <p:spPr>
          <a:xfrm>
            <a:off x="4017900" y="495418"/>
            <a:ext cx="663388" cy="685423"/>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Star: 5 Points 56">
            <a:extLst>
              <a:ext uri="{FF2B5EF4-FFF2-40B4-BE49-F238E27FC236}">
                <a16:creationId xmlns:a16="http://schemas.microsoft.com/office/drawing/2014/main" id="{3FDA4F01-BC9D-4693-8AA9-FD36E8E4F555}"/>
              </a:ext>
            </a:extLst>
          </p:cNvPr>
          <p:cNvSpPr/>
          <p:nvPr/>
        </p:nvSpPr>
        <p:spPr>
          <a:xfrm>
            <a:off x="7099421" y="496559"/>
            <a:ext cx="663388" cy="685423"/>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tar: 5 Points 57">
            <a:extLst>
              <a:ext uri="{FF2B5EF4-FFF2-40B4-BE49-F238E27FC236}">
                <a16:creationId xmlns:a16="http://schemas.microsoft.com/office/drawing/2014/main" id="{8A62277D-2FA5-4ED0-8880-C6559FCEE6DE}"/>
              </a:ext>
            </a:extLst>
          </p:cNvPr>
          <p:cNvSpPr/>
          <p:nvPr/>
        </p:nvSpPr>
        <p:spPr>
          <a:xfrm>
            <a:off x="10139214" y="467546"/>
            <a:ext cx="663388" cy="685423"/>
          </a:xfrm>
          <a:prstGeom prst="star5">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E18A61D0-F501-45F5-A684-FBC48FE96238}"/>
              </a:ext>
            </a:extLst>
          </p:cNvPr>
          <p:cNvSpPr/>
          <p:nvPr/>
        </p:nvSpPr>
        <p:spPr>
          <a:xfrm>
            <a:off x="1370844" y="2757823"/>
            <a:ext cx="663388" cy="685423"/>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426BD902-4764-4A18-AD26-99F573C86C59}"/>
              </a:ext>
            </a:extLst>
          </p:cNvPr>
          <p:cNvSpPr/>
          <p:nvPr/>
        </p:nvSpPr>
        <p:spPr>
          <a:xfrm>
            <a:off x="4027178" y="2772455"/>
            <a:ext cx="663388" cy="685423"/>
          </a:xfrm>
          <a:prstGeom prst="star5">
            <a:avLst/>
          </a:prstGeom>
          <a:solidFill>
            <a:srgbClr val="5829BE"/>
          </a:solidFill>
          <a:ln>
            <a:solidFill>
              <a:srgbClr val="582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C17C2195-91E3-4B32-8806-28B5E8C7EA4B}"/>
              </a:ext>
            </a:extLst>
          </p:cNvPr>
          <p:cNvSpPr/>
          <p:nvPr/>
        </p:nvSpPr>
        <p:spPr>
          <a:xfrm>
            <a:off x="10140929" y="2753747"/>
            <a:ext cx="663388" cy="685423"/>
          </a:xfrm>
          <a:prstGeom prst="star5">
            <a:avLst/>
          </a:prstGeom>
          <a:solidFill>
            <a:srgbClr val="EB2BA1"/>
          </a:solidFill>
          <a:ln>
            <a:solidFill>
              <a:srgbClr val="E92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2ECFE243-5CC9-40E3-9CF9-51383D7265C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3" name="Oval 72">
            <a:extLst>
              <a:ext uri="{FF2B5EF4-FFF2-40B4-BE49-F238E27FC236}">
                <a16:creationId xmlns:a16="http://schemas.microsoft.com/office/drawing/2014/main" id="{4954CC5D-C9B0-4875-8CA7-DA50026B163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3B3009CF-EAE6-4D66-8CFF-544C14270C0E}"/>
              </a:ext>
            </a:extLst>
          </p:cNvPr>
          <p:cNvSpPr/>
          <p:nvPr/>
        </p:nvSpPr>
        <p:spPr>
          <a:xfrm>
            <a:off x="3290888" y="4760116"/>
            <a:ext cx="187150" cy="61915"/>
          </a:xfrm>
          <a:prstGeom prst="rect">
            <a:avLst/>
          </a:prstGeom>
          <a:solidFill>
            <a:srgbClr val="98D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4368034-C4A0-4D06-80BA-F6167B9B26C7}"/>
              </a:ext>
            </a:extLst>
          </p:cNvPr>
          <p:cNvSpPr/>
          <p:nvPr/>
        </p:nvSpPr>
        <p:spPr>
          <a:xfrm>
            <a:off x="6309338" y="2496643"/>
            <a:ext cx="187150" cy="61915"/>
          </a:xfrm>
          <a:prstGeom prst="rect">
            <a:avLst/>
          </a:prstGeom>
          <a:solidFill>
            <a:srgbClr val="98D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F16CCC2F-74B6-4A7E-A7FF-939615970733}"/>
              </a:ext>
            </a:extLst>
          </p:cNvPr>
          <p:cNvSpPr/>
          <p:nvPr/>
        </p:nvSpPr>
        <p:spPr>
          <a:xfrm>
            <a:off x="551903" y="4758012"/>
            <a:ext cx="207716" cy="96234"/>
          </a:xfrm>
          <a:custGeom>
            <a:avLst/>
            <a:gdLst>
              <a:gd name="connsiteX0" fmla="*/ 102941 w 207716"/>
              <a:gd name="connsiteY0" fmla="*/ 9251 h 96234"/>
              <a:gd name="connsiteX1" fmla="*/ 114847 w 207716"/>
              <a:gd name="connsiteY1" fmla="*/ 14013 h 96234"/>
              <a:gd name="connsiteX2" fmla="*/ 129135 w 207716"/>
              <a:gd name="connsiteY2" fmla="*/ 23538 h 96234"/>
              <a:gd name="connsiteX3" fmla="*/ 143422 w 207716"/>
              <a:gd name="connsiteY3" fmla="*/ 28301 h 96234"/>
              <a:gd name="connsiteX4" fmla="*/ 150566 w 207716"/>
              <a:gd name="connsiteY4" fmla="*/ 30682 h 96234"/>
              <a:gd name="connsiteX5" fmla="*/ 157710 w 207716"/>
              <a:gd name="connsiteY5" fmla="*/ 33063 h 96234"/>
              <a:gd name="connsiteX6" fmla="*/ 162472 w 207716"/>
              <a:gd name="connsiteY6" fmla="*/ 40207 h 96234"/>
              <a:gd name="connsiteX7" fmla="*/ 183903 w 207716"/>
              <a:gd name="connsiteY7" fmla="*/ 52113 h 96234"/>
              <a:gd name="connsiteX8" fmla="*/ 191047 w 207716"/>
              <a:gd name="connsiteY8" fmla="*/ 56876 h 96234"/>
              <a:gd name="connsiteX9" fmla="*/ 198191 w 207716"/>
              <a:gd name="connsiteY9" fmla="*/ 59257 h 96234"/>
              <a:gd name="connsiteX10" fmla="*/ 202953 w 207716"/>
              <a:gd name="connsiteY10" fmla="*/ 73544 h 96234"/>
              <a:gd name="connsiteX11" fmla="*/ 205335 w 207716"/>
              <a:gd name="connsiteY11" fmla="*/ 80688 h 96234"/>
              <a:gd name="connsiteX12" fmla="*/ 207716 w 207716"/>
              <a:gd name="connsiteY12" fmla="*/ 87832 h 96234"/>
              <a:gd name="connsiteX13" fmla="*/ 200572 w 207716"/>
              <a:gd name="connsiteY13" fmla="*/ 94976 h 96234"/>
              <a:gd name="connsiteX14" fmla="*/ 155328 w 207716"/>
              <a:gd name="connsiteY14" fmla="*/ 87832 h 96234"/>
              <a:gd name="connsiteX15" fmla="*/ 136278 w 207716"/>
              <a:gd name="connsiteY15" fmla="*/ 85451 h 96234"/>
              <a:gd name="connsiteX16" fmla="*/ 83891 w 207716"/>
              <a:gd name="connsiteY16" fmla="*/ 80688 h 96234"/>
              <a:gd name="connsiteX17" fmla="*/ 67222 w 207716"/>
              <a:gd name="connsiteY17" fmla="*/ 78307 h 96234"/>
              <a:gd name="connsiteX18" fmla="*/ 48172 w 207716"/>
              <a:gd name="connsiteY18" fmla="*/ 75926 h 96234"/>
              <a:gd name="connsiteX19" fmla="*/ 33885 w 207716"/>
              <a:gd name="connsiteY19" fmla="*/ 71163 h 96234"/>
              <a:gd name="connsiteX20" fmla="*/ 17216 w 207716"/>
              <a:gd name="connsiteY20" fmla="*/ 66401 h 96234"/>
              <a:gd name="connsiteX21" fmla="*/ 10072 w 207716"/>
              <a:gd name="connsiteY21" fmla="*/ 61638 h 96234"/>
              <a:gd name="connsiteX22" fmla="*/ 7691 w 207716"/>
              <a:gd name="connsiteY22" fmla="*/ 54494 h 96234"/>
              <a:gd name="connsiteX23" fmla="*/ 2928 w 207716"/>
              <a:gd name="connsiteY23" fmla="*/ 47351 h 96234"/>
              <a:gd name="connsiteX24" fmla="*/ 2928 w 207716"/>
              <a:gd name="connsiteY24" fmla="*/ 21157 h 96234"/>
              <a:gd name="connsiteX25" fmla="*/ 7691 w 207716"/>
              <a:gd name="connsiteY25" fmla="*/ 6869 h 96234"/>
              <a:gd name="connsiteX26" fmla="*/ 102941 w 207716"/>
              <a:gd name="connsiteY26" fmla="*/ 9251 h 9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7716" h="96234">
                <a:moveTo>
                  <a:pt x="102941" y="9251"/>
                </a:moveTo>
                <a:cubicBezTo>
                  <a:pt x="120800" y="10442"/>
                  <a:pt x="111095" y="11966"/>
                  <a:pt x="114847" y="14013"/>
                </a:cubicBezTo>
                <a:cubicBezTo>
                  <a:pt x="119872" y="16754"/>
                  <a:pt x="123705" y="21728"/>
                  <a:pt x="129135" y="23538"/>
                </a:cubicBezTo>
                <a:lnTo>
                  <a:pt x="143422" y="28301"/>
                </a:lnTo>
                <a:lnTo>
                  <a:pt x="150566" y="30682"/>
                </a:lnTo>
                <a:lnTo>
                  <a:pt x="157710" y="33063"/>
                </a:lnTo>
                <a:cubicBezTo>
                  <a:pt x="159297" y="35444"/>
                  <a:pt x="160318" y="38322"/>
                  <a:pt x="162472" y="40207"/>
                </a:cubicBezTo>
                <a:cubicBezTo>
                  <a:pt x="172549" y="49024"/>
                  <a:pt x="174092" y="48843"/>
                  <a:pt x="183903" y="52113"/>
                </a:cubicBezTo>
                <a:cubicBezTo>
                  <a:pt x="186284" y="53701"/>
                  <a:pt x="188487" y="55596"/>
                  <a:pt x="191047" y="56876"/>
                </a:cubicBezTo>
                <a:cubicBezTo>
                  <a:pt x="193292" y="57999"/>
                  <a:pt x="196732" y="57214"/>
                  <a:pt x="198191" y="59257"/>
                </a:cubicBezTo>
                <a:cubicBezTo>
                  <a:pt x="201109" y="63342"/>
                  <a:pt x="201366" y="68782"/>
                  <a:pt x="202953" y="73544"/>
                </a:cubicBezTo>
                <a:lnTo>
                  <a:pt x="205335" y="80688"/>
                </a:lnTo>
                <a:lnTo>
                  <a:pt x="207716" y="87832"/>
                </a:lnTo>
                <a:cubicBezTo>
                  <a:pt x="205335" y="90213"/>
                  <a:pt x="203914" y="94558"/>
                  <a:pt x="200572" y="94976"/>
                </a:cubicBezTo>
                <a:cubicBezTo>
                  <a:pt x="168581" y="98974"/>
                  <a:pt x="177508" y="92584"/>
                  <a:pt x="155328" y="87832"/>
                </a:cubicBezTo>
                <a:cubicBezTo>
                  <a:pt x="149071" y="86491"/>
                  <a:pt x="142628" y="86245"/>
                  <a:pt x="136278" y="85451"/>
                </a:cubicBezTo>
                <a:cubicBezTo>
                  <a:pt x="114057" y="78041"/>
                  <a:pt x="136162" y="84708"/>
                  <a:pt x="83891" y="80688"/>
                </a:cubicBezTo>
                <a:cubicBezTo>
                  <a:pt x="78295" y="80258"/>
                  <a:pt x="72786" y="79049"/>
                  <a:pt x="67222" y="78307"/>
                </a:cubicBezTo>
                <a:lnTo>
                  <a:pt x="48172" y="75926"/>
                </a:lnTo>
                <a:cubicBezTo>
                  <a:pt x="43410" y="74338"/>
                  <a:pt x="38755" y="72380"/>
                  <a:pt x="33885" y="71163"/>
                </a:cubicBezTo>
                <a:cubicBezTo>
                  <a:pt x="21925" y="68173"/>
                  <a:pt x="27465" y="69817"/>
                  <a:pt x="17216" y="66401"/>
                </a:cubicBezTo>
                <a:cubicBezTo>
                  <a:pt x="14835" y="64813"/>
                  <a:pt x="11860" y="63873"/>
                  <a:pt x="10072" y="61638"/>
                </a:cubicBezTo>
                <a:cubicBezTo>
                  <a:pt x="8504" y="59678"/>
                  <a:pt x="8814" y="56739"/>
                  <a:pt x="7691" y="54494"/>
                </a:cubicBezTo>
                <a:cubicBezTo>
                  <a:pt x="6411" y="51934"/>
                  <a:pt x="4516" y="49732"/>
                  <a:pt x="2928" y="47351"/>
                </a:cubicBezTo>
                <a:cubicBezTo>
                  <a:pt x="-1017" y="35514"/>
                  <a:pt x="-935" y="39185"/>
                  <a:pt x="2928" y="21157"/>
                </a:cubicBezTo>
                <a:cubicBezTo>
                  <a:pt x="3980" y="16248"/>
                  <a:pt x="3514" y="9654"/>
                  <a:pt x="7691" y="6869"/>
                </a:cubicBezTo>
                <a:cubicBezTo>
                  <a:pt x="32007" y="-9339"/>
                  <a:pt x="85082" y="8060"/>
                  <a:pt x="102941" y="9251"/>
                </a:cubicBezTo>
                <a:close/>
              </a:path>
            </a:pathLst>
          </a:custGeom>
          <a:solidFill>
            <a:srgbClr val="685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AE977196-8018-4494-8284-E9C3B4408648}"/>
              </a:ext>
            </a:extLst>
          </p:cNvPr>
          <p:cNvSpPr/>
          <p:nvPr/>
        </p:nvSpPr>
        <p:spPr>
          <a:xfrm>
            <a:off x="651105" y="4752000"/>
            <a:ext cx="134196" cy="77175"/>
          </a:xfrm>
          <a:custGeom>
            <a:avLst/>
            <a:gdLst>
              <a:gd name="connsiteX0" fmla="*/ 3739 w 134196"/>
              <a:gd name="connsiteY0" fmla="*/ 17644 h 77175"/>
              <a:gd name="connsiteX1" fmla="*/ 15646 w 134196"/>
              <a:gd name="connsiteY1" fmla="*/ 22406 h 77175"/>
              <a:gd name="connsiteX2" fmla="*/ 22789 w 134196"/>
              <a:gd name="connsiteY2" fmla="*/ 27169 h 77175"/>
              <a:gd name="connsiteX3" fmla="*/ 37077 w 134196"/>
              <a:gd name="connsiteY3" fmla="*/ 31931 h 77175"/>
              <a:gd name="connsiteX4" fmla="*/ 44221 w 134196"/>
              <a:gd name="connsiteY4" fmla="*/ 34312 h 77175"/>
              <a:gd name="connsiteX5" fmla="*/ 51364 w 134196"/>
              <a:gd name="connsiteY5" fmla="*/ 36694 h 77175"/>
              <a:gd name="connsiteX6" fmla="*/ 58508 w 134196"/>
              <a:gd name="connsiteY6" fmla="*/ 43837 h 77175"/>
              <a:gd name="connsiteX7" fmla="*/ 72796 w 134196"/>
              <a:gd name="connsiteY7" fmla="*/ 48600 h 77175"/>
              <a:gd name="connsiteX8" fmla="*/ 77558 w 134196"/>
              <a:gd name="connsiteY8" fmla="*/ 55744 h 77175"/>
              <a:gd name="connsiteX9" fmla="*/ 91846 w 134196"/>
              <a:gd name="connsiteY9" fmla="*/ 65269 h 77175"/>
              <a:gd name="connsiteX10" fmla="*/ 96608 w 134196"/>
              <a:gd name="connsiteY10" fmla="*/ 72412 h 77175"/>
              <a:gd name="connsiteX11" fmla="*/ 110896 w 134196"/>
              <a:gd name="connsiteY11" fmla="*/ 77175 h 77175"/>
              <a:gd name="connsiteX12" fmla="*/ 132327 w 134196"/>
              <a:gd name="connsiteY12" fmla="*/ 72412 h 77175"/>
              <a:gd name="connsiteX13" fmla="*/ 129946 w 134196"/>
              <a:gd name="connsiteY13" fmla="*/ 41456 h 77175"/>
              <a:gd name="connsiteX14" fmla="*/ 127564 w 134196"/>
              <a:gd name="connsiteY14" fmla="*/ 31931 h 77175"/>
              <a:gd name="connsiteX15" fmla="*/ 108514 w 134196"/>
              <a:gd name="connsiteY15" fmla="*/ 12881 h 77175"/>
              <a:gd name="connsiteX16" fmla="*/ 101371 w 134196"/>
              <a:gd name="connsiteY16" fmla="*/ 10500 h 77175"/>
              <a:gd name="connsiteX17" fmla="*/ 87083 w 134196"/>
              <a:gd name="connsiteY17" fmla="*/ 975 h 77175"/>
              <a:gd name="connsiteX18" fmla="*/ 3739 w 134196"/>
              <a:gd name="connsiteY18" fmla="*/ 17644 h 7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196" h="77175">
                <a:moveTo>
                  <a:pt x="3739" y="17644"/>
                </a:moveTo>
                <a:cubicBezTo>
                  <a:pt x="-8167" y="21216"/>
                  <a:pt x="11823" y="20494"/>
                  <a:pt x="15646" y="22406"/>
                </a:cubicBezTo>
                <a:cubicBezTo>
                  <a:pt x="18206" y="23686"/>
                  <a:pt x="20174" y="26007"/>
                  <a:pt x="22789" y="27169"/>
                </a:cubicBezTo>
                <a:cubicBezTo>
                  <a:pt x="27377" y="29208"/>
                  <a:pt x="32314" y="30344"/>
                  <a:pt x="37077" y="31931"/>
                </a:cubicBezTo>
                <a:lnTo>
                  <a:pt x="44221" y="34312"/>
                </a:lnTo>
                <a:lnTo>
                  <a:pt x="51364" y="36694"/>
                </a:lnTo>
                <a:cubicBezTo>
                  <a:pt x="53745" y="39075"/>
                  <a:pt x="55564" y="42202"/>
                  <a:pt x="58508" y="43837"/>
                </a:cubicBezTo>
                <a:cubicBezTo>
                  <a:pt x="62897" y="46275"/>
                  <a:pt x="72796" y="48600"/>
                  <a:pt x="72796" y="48600"/>
                </a:cubicBezTo>
                <a:cubicBezTo>
                  <a:pt x="74383" y="50981"/>
                  <a:pt x="75404" y="53859"/>
                  <a:pt x="77558" y="55744"/>
                </a:cubicBezTo>
                <a:cubicBezTo>
                  <a:pt x="81866" y="59513"/>
                  <a:pt x="91846" y="65269"/>
                  <a:pt x="91846" y="65269"/>
                </a:cubicBezTo>
                <a:cubicBezTo>
                  <a:pt x="93433" y="67650"/>
                  <a:pt x="94181" y="70895"/>
                  <a:pt x="96608" y="72412"/>
                </a:cubicBezTo>
                <a:cubicBezTo>
                  <a:pt x="100865" y="75073"/>
                  <a:pt x="110896" y="77175"/>
                  <a:pt x="110896" y="77175"/>
                </a:cubicBezTo>
                <a:cubicBezTo>
                  <a:pt x="118040" y="75587"/>
                  <a:pt x="128883" y="78869"/>
                  <a:pt x="132327" y="72412"/>
                </a:cubicBezTo>
                <a:cubicBezTo>
                  <a:pt x="137197" y="63280"/>
                  <a:pt x="131155" y="51734"/>
                  <a:pt x="129946" y="41456"/>
                </a:cubicBezTo>
                <a:cubicBezTo>
                  <a:pt x="129564" y="38206"/>
                  <a:pt x="129028" y="34858"/>
                  <a:pt x="127564" y="31931"/>
                </a:cubicBezTo>
                <a:cubicBezTo>
                  <a:pt x="120800" y="18405"/>
                  <a:pt x="120224" y="17900"/>
                  <a:pt x="108514" y="12881"/>
                </a:cubicBezTo>
                <a:cubicBezTo>
                  <a:pt x="106207" y="11892"/>
                  <a:pt x="103752" y="11294"/>
                  <a:pt x="101371" y="10500"/>
                </a:cubicBezTo>
                <a:cubicBezTo>
                  <a:pt x="96608" y="7325"/>
                  <a:pt x="92729" y="1916"/>
                  <a:pt x="87083" y="975"/>
                </a:cubicBezTo>
                <a:cubicBezTo>
                  <a:pt x="54788" y="-4407"/>
                  <a:pt x="15645" y="14072"/>
                  <a:pt x="3739" y="17644"/>
                </a:cubicBezTo>
                <a:close/>
              </a:path>
            </a:pathLst>
          </a:custGeom>
          <a:solidFill>
            <a:srgbClr val="563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148D22BF-EDF3-430A-AECB-0732CBCA6A20}"/>
              </a:ext>
            </a:extLst>
          </p:cNvPr>
          <p:cNvSpPr/>
          <p:nvPr/>
        </p:nvSpPr>
        <p:spPr>
          <a:xfrm>
            <a:off x="6284745" y="4757206"/>
            <a:ext cx="207716" cy="96234"/>
          </a:xfrm>
          <a:custGeom>
            <a:avLst/>
            <a:gdLst>
              <a:gd name="connsiteX0" fmla="*/ 102941 w 207716"/>
              <a:gd name="connsiteY0" fmla="*/ 9251 h 96234"/>
              <a:gd name="connsiteX1" fmla="*/ 114847 w 207716"/>
              <a:gd name="connsiteY1" fmla="*/ 14013 h 96234"/>
              <a:gd name="connsiteX2" fmla="*/ 129135 w 207716"/>
              <a:gd name="connsiteY2" fmla="*/ 23538 h 96234"/>
              <a:gd name="connsiteX3" fmla="*/ 143422 w 207716"/>
              <a:gd name="connsiteY3" fmla="*/ 28301 h 96234"/>
              <a:gd name="connsiteX4" fmla="*/ 150566 w 207716"/>
              <a:gd name="connsiteY4" fmla="*/ 30682 h 96234"/>
              <a:gd name="connsiteX5" fmla="*/ 157710 w 207716"/>
              <a:gd name="connsiteY5" fmla="*/ 33063 h 96234"/>
              <a:gd name="connsiteX6" fmla="*/ 162472 w 207716"/>
              <a:gd name="connsiteY6" fmla="*/ 40207 h 96234"/>
              <a:gd name="connsiteX7" fmla="*/ 183903 w 207716"/>
              <a:gd name="connsiteY7" fmla="*/ 52113 h 96234"/>
              <a:gd name="connsiteX8" fmla="*/ 191047 w 207716"/>
              <a:gd name="connsiteY8" fmla="*/ 56876 h 96234"/>
              <a:gd name="connsiteX9" fmla="*/ 198191 w 207716"/>
              <a:gd name="connsiteY9" fmla="*/ 59257 h 96234"/>
              <a:gd name="connsiteX10" fmla="*/ 202953 w 207716"/>
              <a:gd name="connsiteY10" fmla="*/ 73544 h 96234"/>
              <a:gd name="connsiteX11" fmla="*/ 205335 w 207716"/>
              <a:gd name="connsiteY11" fmla="*/ 80688 h 96234"/>
              <a:gd name="connsiteX12" fmla="*/ 207716 w 207716"/>
              <a:gd name="connsiteY12" fmla="*/ 87832 h 96234"/>
              <a:gd name="connsiteX13" fmla="*/ 200572 w 207716"/>
              <a:gd name="connsiteY13" fmla="*/ 94976 h 96234"/>
              <a:gd name="connsiteX14" fmla="*/ 155328 w 207716"/>
              <a:gd name="connsiteY14" fmla="*/ 87832 h 96234"/>
              <a:gd name="connsiteX15" fmla="*/ 136278 w 207716"/>
              <a:gd name="connsiteY15" fmla="*/ 85451 h 96234"/>
              <a:gd name="connsiteX16" fmla="*/ 83891 w 207716"/>
              <a:gd name="connsiteY16" fmla="*/ 80688 h 96234"/>
              <a:gd name="connsiteX17" fmla="*/ 67222 w 207716"/>
              <a:gd name="connsiteY17" fmla="*/ 78307 h 96234"/>
              <a:gd name="connsiteX18" fmla="*/ 48172 w 207716"/>
              <a:gd name="connsiteY18" fmla="*/ 75926 h 96234"/>
              <a:gd name="connsiteX19" fmla="*/ 33885 w 207716"/>
              <a:gd name="connsiteY19" fmla="*/ 71163 h 96234"/>
              <a:gd name="connsiteX20" fmla="*/ 17216 w 207716"/>
              <a:gd name="connsiteY20" fmla="*/ 66401 h 96234"/>
              <a:gd name="connsiteX21" fmla="*/ 10072 w 207716"/>
              <a:gd name="connsiteY21" fmla="*/ 61638 h 96234"/>
              <a:gd name="connsiteX22" fmla="*/ 7691 w 207716"/>
              <a:gd name="connsiteY22" fmla="*/ 54494 h 96234"/>
              <a:gd name="connsiteX23" fmla="*/ 2928 w 207716"/>
              <a:gd name="connsiteY23" fmla="*/ 47351 h 96234"/>
              <a:gd name="connsiteX24" fmla="*/ 2928 w 207716"/>
              <a:gd name="connsiteY24" fmla="*/ 21157 h 96234"/>
              <a:gd name="connsiteX25" fmla="*/ 7691 w 207716"/>
              <a:gd name="connsiteY25" fmla="*/ 6869 h 96234"/>
              <a:gd name="connsiteX26" fmla="*/ 102941 w 207716"/>
              <a:gd name="connsiteY26" fmla="*/ 9251 h 9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7716" h="96234">
                <a:moveTo>
                  <a:pt x="102941" y="9251"/>
                </a:moveTo>
                <a:cubicBezTo>
                  <a:pt x="120800" y="10442"/>
                  <a:pt x="111095" y="11966"/>
                  <a:pt x="114847" y="14013"/>
                </a:cubicBezTo>
                <a:cubicBezTo>
                  <a:pt x="119872" y="16754"/>
                  <a:pt x="123705" y="21728"/>
                  <a:pt x="129135" y="23538"/>
                </a:cubicBezTo>
                <a:lnTo>
                  <a:pt x="143422" y="28301"/>
                </a:lnTo>
                <a:lnTo>
                  <a:pt x="150566" y="30682"/>
                </a:lnTo>
                <a:lnTo>
                  <a:pt x="157710" y="33063"/>
                </a:lnTo>
                <a:cubicBezTo>
                  <a:pt x="159297" y="35444"/>
                  <a:pt x="160318" y="38322"/>
                  <a:pt x="162472" y="40207"/>
                </a:cubicBezTo>
                <a:cubicBezTo>
                  <a:pt x="172549" y="49024"/>
                  <a:pt x="174092" y="48843"/>
                  <a:pt x="183903" y="52113"/>
                </a:cubicBezTo>
                <a:cubicBezTo>
                  <a:pt x="186284" y="53701"/>
                  <a:pt x="188487" y="55596"/>
                  <a:pt x="191047" y="56876"/>
                </a:cubicBezTo>
                <a:cubicBezTo>
                  <a:pt x="193292" y="57999"/>
                  <a:pt x="196732" y="57214"/>
                  <a:pt x="198191" y="59257"/>
                </a:cubicBezTo>
                <a:cubicBezTo>
                  <a:pt x="201109" y="63342"/>
                  <a:pt x="201366" y="68782"/>
                  <a:pt x="202953" y="73544"/>
                </a:cubicBezTo>
                <a:lnTo>
                  <a:pt x="205335" y="80688"/>
                </a:lnTo>
                <a:lnTo>
                  <a:pt x="207716" y="87832"/>
                </a:lnTo>
                <a:cubicBezTo>
                  <a:pt x="205335" y="90213"/>
                  <a:pt x="203914" y="94558"/>
                  <a:pt x="200572" y="94976"/>
                </a:cubicBezTo>
                <a:cubicBezTo>
                  <a:pt x="168581" y="98974"/>
                  <a:pt x="177508" y="92584"/>
                  <a:pt x="155328" y="87832"/>
                </a:cubicBezTo>
                <a:cubicBezTo>
                  <a:pt x="149071" y="86491"/>
                  <a:pt x="142628" y="86245"/>
                  <a:pt x="136278" y="85451"/>
                </a:cubicBezTo>
                <a:cubicBezTo>
                  <a:pt x="114057" y="78041"/>
                  <a:pt x="136162" y="84708"/>
                  <a:pt x="83891" y="80688"/>
                </a:cubicBezTo>
                <a:cubicBezTo>
                  <a:pt x="78295" y="80258"/>
                  <a:pt x="72786" y="79049"/>
                  <a:pt x="67222" y="78307"/>
                </a:cubicBezTo>
                <a:lnTo>
                  <a:pt x="48172" y="75926"/>
                </a:lnTo>
                <a:cubicBezTo>
                  <a:pt x="43410" y="74338"/>
                  <a:pt x="38755" y="72380"/>
                  <a:pt x="33885" y="71163"/>
                </a:cubicBezTo>
                <a:cubicBezTo>
                  <a:pt x="21925" y="68173"/>
                  <a:pt x="27465" y="69817"/>
                  <a:pt x="17216" y="66401"/>
                </a:cubicBezTo>
                <a:cubicBezTo>
                  <a:pt x="14835" y="64813"/>
                  <a:pt x="11860" y="63873"/>
                  <a:pt x="10072" y="61638"/>
                </a:cubicBezTo>
                <a:cubicBezTo>
                  <a:pt x="8504" y="59678"/>
                  <a:pt x="8814" y="56739"/>
                  <a:pt x="7691" y="54494"/>
                </a:cubicBezTo>
                <a:cubicBezTo>
                  <a:pt x="6411" y="51934"/>
                  <a:pt x="4516" y="49732"/>
                  <a:pt x="2928" y="47351"/>
                </a:cubicBezTo>
                <a:cubicBezTo>
                  <a:pt x="-1017" y="35514"/>
                  <a:pt x="-935" y="39185"/>
                  <a:pt x="2928" y="21157"/>
                </a:cubicBezTo>
                <a:cubicBezTo>
                  <a:pt x="3980" y="16248"/>
                  <a:pt x="3514" y="9654"/>
                  <a:pt x="7691" y="6869"/>
                </a:cubicBezTo>
                <a:cubicBezTo>
                  <a:pt x="32007" y="-9339"/>
                  <a:pt x="85082" y="8060"/>
                  <a:pt x="102941" y="9251"/>
                </a:cubicBezTo>
                <a:close/>
              </a:path>
            </a:pathLst>
          </a:custGeom>
          <a:solidFill>
            <a:srgbClr val="65A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FE25A800-D9BB-441A-803B-4B6968F61706}"/>
              </a:ext>
            </a:extLst>
          </p:cNvPr>
          <p:cNvSpPr/>
          <p:nvPr/>
        </p:nvSpPr>
        <p:spPr>
          <a:xfrm>
            <a:off x="6381566" y="4751194"/>
            <a:ext cx="134196" cy="77175"/>
          </a:xfrm>
          <a:custGeom>
            <a:avLst/>
            <a:gdLst>
              <a:gd name="connsiteX0" fmla="*/ 3739 w 134196"/>
              <a:gd name="connsiteY0" fmla="*/ 17644 h 77175"/>
              <a:gd name="connsiteX1" fmla="*/ 15646 w 134196"/>
              <a:gd name="connsiteY1" fmla="*/ 22406 h 77175"/>
              <a:gd name="connsiteX2" fmla="*/ 22789 w 134196"/>
              <a:gd name="connsiteY2" fmla="*/ 27169 h 77175"/>
              <a:gd name="connsiteX3" fmla="*/ 37077 w 134196"/>
              <a:gd name="connsiteY3" fmla="*/ 31931 h 77175"/>
              <a:gd name="connsiteX4" fmla="*/ 44221 w 134196"/>
              <a:gd name="connsiteY4" fmla="*/ 34312 h 77175"/>
              <a:gd name="connsiteX5" fmla="*/ 51364 w 134196"/>
              <a:gd name="connsiteY5" fmla="*/ 36694 h 77175"/>
              <a:gd name="connsiteX6" fmla="*/ 58508 w 134196"/>
              <a:gd name="connsiteY6" fmla="*/ 43837 h 77175"/>
              <a:gd name="connsiteX7" fmla="*/ 72796 w 134196"/>
              <a:gd name="connsiteY7" fmla="*/ 48600 h 77175"/>
              <a:gd name="connsiteX8" fmla="*/ 77558 w 134196"/>
              <a:gd name="connsiteY8" fmla="*/ 55744 h 77175"/>
              <a:gd name="connsiteX9" fmla="*/ 91846 w 134196"/>
              <a:gd name="connsiteY9" fmla="*/ 65269 h 77175"/>
              <a:gd name="connsiteX10" fmla="*/ 96608 w 134196"/>
              <a:gd name="connsiteY10" fmla="*/ 72412 h 77175"/>
              <a:gd name="connsiteX11" fmla="*/ 110896 w 134196"/>
              <a:gd name="connsiteY11" fmla="*/ 77175 h 77175"/>
              <a:gd name="connsiteX12" fmla="*/ 132327 w 134196"/>
              <a:gd name="connsiteY12" fmla="*/ 72412 h 77175"/>
              <a:gd name="connsiteX13" fmla="*/ 129946 w 134196"/>
              <a:gd name="connsiteY13" fmla="*/ 41456 h 77175"/>
              <a:gd name="connsiteX14" fmla="*/ 127564 w 134196"/>
              <a:gd name="connsiteY14" fmla="*/ 31931 h 77175"/>
              <a:gd name="connsiteX15" fmla="*/ 108514 w 134196"/>
              <a:gd name="connsiteY15" fmla="*/ 12881 h 77175"/>
              <a:gd name="connsiteX16" fmla="*/ 101371 w 134196"/>
              <a:gd name="connsiteY16" fmla="*/ 10500 h 77175"/>
              <a:gd name="connsiteX17" fmla="*/ 87083 w 134196"/>
              <a:gd name="connsiteY17" fmla="*/ 975 h 77175"/>
              <a:gd name="connsiteX18" fmla="*/ 3739 w 134196"/>
              <a:gd name="connsiteY18" fmla="*/ 17644 h 7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196" h="77175">
                <a:moveTo>
                  <a:pt x="3739" y="17644"/>
                </a:moveTo>
                <a:cubicBezTo>
                  <a:pt x="-8167" y="21216"/>
                  <a:pt x="11823" y="20494"/>
                  <a:pt x="15646" y="22406"/>
                </a:cubicBezTo>
                <a:cubicBezTo>
                  <a:pt x="18206" y="23686"/>
                  <a:pt x="20174" y="26007"/>
                  <a:pt x="22789" y="27169"/>
                </a:cubicBezTo>
                <a:cubicBezTo>
                  <a:pt x="27377" y="29208"/>
                  <a:pt x="32314" y="30344"/>
                  <a:pt x="37077" y="31931"/>
                </a:cubicBezTo>
                <a:lnTo>
                  <a:pt x="44221" y="34312"/>
                </a:lnTo>
                <a:lnTo>
                  <a:pt x="51364" y="36694"/>
                </a:lnTo>
                <a:cubicBezTo>
                  <a:pt x="53745" y="39075"/>
                  <a:pt x="55564" y="42202"/>
                  <a:pt x="58508" y="43837"/>
                </a:cubicBezTo>
                <a:cubicBezTo>
                  <a:pt x="62897" y="46275"/>
                  <a:pt x="72796" y="48600"/>
                  <a:pt x="72796" y="48600"/>
                </a:cubicBezTo>
                <a:cubicBezTo>
                  <a:pt x="74383" y="50981"/>
                  <a:pt x="75404" y="53859"/>
                  <a:pt x="77558" y="55744"/>
                </a:cubicBezTo>
                <a:cubicBezTo>
                  <a:pt x="81866" y="59513"/>
                  <a:pt x="91846" y="65269"/>
                  <a:pt x="91846" y="65269"/>
                </a:cubicBezTo>
                <a:cubicBezTo>
                  <a:pt x="93433" y="67650"/>
                  <a:pt x="94181" y="70895"/>
                  <a:pt x="96608" y="72412"/>
                </a:cubicBezTo>
                <a:cubicBezTo>
                  <a:pt x="100865" y="75073"/>
                  <a:pt x="110896" y="77175"/>
                  <a:pt x="110896" y="77175"/>
                </a:cubicBezTo>
                <a:cubicBezTo>
                  <a:pt x="118040" y="75587"/>
                  <a:pt x="128883" y="78869"/>
                  <a:pt x="132327" y="72412"/>
                </a:cubicBezTo>
                <a:cubicBezTo>
                  <a:pt x="137197" y="63280"/>
                  <a:pt x="131155" y="51734"/>
                  <a:pt x="129946" y="41456"/>
                </a:cubicBezTo>
                <a:cubicBezTo>
                  <a:pt x="129564" y="38206"/>
                  <a:pt x="129028" y="34858"/>
                  <a:pt x="127564" y="31931"/>
                </a:cubicBezTo>
                <a:cubicBezTo>
                  <a:pt x="120800" y="18405"/>
                  <a:pt x="120224" y="17900"/>
                  <a:pt x="108514" y="12881"/>
                </a:cubicBezTo>
                <a:cubicBezTo>
                  <a:pt x="106207" y="11892"/>
                  <a:pt x="103752" y="11294"/>
                  <a:pt x="101371" y="10500"/>
                </a:cubicBezTo>
                <a:cubicBezTo>
                  <a:pt x="96608" y="7325"/>
                  <a:pt x="92729" y="1916"/>
                  <a:pt x="87083" y="975"/>
                </a:cubicBezTo>
                <a:cubicBezTo>
                  <a:pt x="54788" y="-4407"/>
                  <a:pt x="15645" y="14072"/>
                  <a:pt x="3739" y="17644"/>
                </a:cubicBezTo>
                <a:close/>
              </a:path>
            </a:pathLst>
          </a:custGeom>
          <a:solidFill>
            <a:srgbClr val="408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18924980-B0DB-4ECA-BF7F-F5125632F9F6}"/>
              </a:ext>
            </a:extLst>
          </p:cNvPr>
          <p:cNvGrpSpPr/>
          <p:nvPr/>
        </p:nvGrpSpPr>
        <p:grpSpPr>
          <a:xfrm>
            <a:off x="519062" y="4726498"/>
            <a:ext cx="2366952" cy="1331411"/>
            <a:chOff x="537615" y="172425"/>
            <a:chExt cx="2366952" cy="1331411"/>
          </a:xfrm>
        </p:grpSpPr>
        <p:sp>
          <p:nvSpPr>
            <p:cNvPr id="29" name="Rectangle 28">
              <a:extLst>
                <a:ext uri="{FF2B5EF4-FFF2-40B4-BE49-F238E27FC236}">
                  <a16:creationId xmlns:a16="http://schemas.microsoft.com/office/drawing/2014/main" id="{FB35FAB8-1F93-4370-A106-30FFB63C4A5E}"/>
                </a:ext>
              </a:extLst>
            </p:cNvPr>
            <p:cNvSpPr/>
            <p:nvPr/>
          </p:nvSpPr>
          <p:spPr>
            <a:xfrm>
              <a:off x="537615" y="172425"/>
              <a:ext cx="2366952" cy="1331411"/>
            </a:xfrm>
            <a:prstGeom prst="rect">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EA173816-448B-472B-A50C-0A4903E2CBD1}"/>
                </a:ext>
              </a:extLst>
            </p:cNvPr>
            <p:cNvSpPr/>
            <p:nvPr/>
          </p:nvSpPr>
          <p:spPr>
            <a:xfrm>
              <a:off x="735106" y="376518"/>
              <a:ext cx="1977648" cy="950258"/>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DC4A5989-CC48-415A-9BE3-5BFE326747E7}"/>
              </a:ext>
            </a:extLst>
          </p:cNvPr>
          <p:cNvGrpSpPr/>
          <p:nvPr/>
        </p:nvGrpSpPr>
        <p:grpSpPr>
          <a:xfrm>
            <a:off x="3263509" y="4716331"/>
            <a:ext cx="2366952" cy="1331411"/>
            <a:chOff x="537615" y="172425"/>
            <a:chExt cx="2366952" cy="1331411"/>
          </a:xfrm>
        </p:grpSpPr>
        <p:sp>
          <p:nvSpPr>
            <p:cNvPr id="35" name="Rectangle 34">
              <a:extLst>
                <a:ext uri="{FF2B5EF4-FFF2-40B4-BE49-F238E27FC236}">
                  <a16:creationId xmlns:a16="http://schemas.microsoft.com/office/drawing/2014/main" id="{870EDF4F-5B81-4E12-B96D-89B01374E724}"/>
                </a:ext>
              </a:extLst>
            </p:cNvPr>
            <p:cNvSpPr/>
            <p:nvPr/>
          </p:nvSpPr>
          <p:spPr>
            <a:xfrm>
              <a:off x="537615" y="172425"/>
              <a:ext cx="2366952" cy="1331411"/>
            </a:xfrm>
            <a:prstGeom prst="rect">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D2E69715-FD50-4D8A-B939-18DB076A1BD4}"/>
                </a:ext>
              </a:extLst>
            </p:cNvPr>
            <p:cNvSpPr/>
            <p:nvPr/>
          </p:nvSpPr>
          <p:spPr>
            <a:xfrm>
              <a:off x="735106" y="376518"/>
              <a:ext cx="1977648" cy="950258"/>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7DE419F2-CC5C-4AE7-BC76-298C95F2839B}"/>
              </a:ext>
            </a:extLst>
          </p:cNvPr>
          <p:cNvGrpSpPr/>
          <p:nvPr/>
        </p:nvGrpSpPr>
        <p:grpSpPr>
          <a:xfrm>
            <a:off x="6250435" y="4716331"/>
            <a:ext cx="2366952" cy="1331411"/>
            <a:chOff x="537615" y="172425"/>
            <a:chExt cx="2366952" cy="1331411"/>
          </a:xfrm>
        </p:grpSpPr>
        <p:sp>
          <p:nvSpPr>
            <p:cNvPr id="38" name="Rectangle 37">
              <a:extLst>
                <a:ext uri="{FF2B5EF4-FFF2-40B4-BE49-F238E27FC236}">
                  <a16:creationId xmlns:a16="http://schemas.microsoft.com/office/drawing/2014/main" id="{F30BB568-3900-4B6A-BFFB-72B890483594}"/>
                </a:ext>
              </a:extLst>
            </p:cNvPr>
            <p:cNvSpPr/>
            <p:nvPr/>
          </p:nvSpPr>
          <p:spPr>
            <a:xfrm>
              <a:off x="537615" y="172425"/>
              <a:ext cx="2366952" cy="1331411"/>
            </a:xfrm>
            <a:prstGeom prst="rect">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BB3DFFFC-78E4-4968-BC38-3346AE2C0F2D}"/>
                </a:ext>
              </a:extLst>
            </p:cNvPr>
            <p:cNvSpPr/>
            <p:nvPr/>
          </p:nvSpPr>
          <p:spPr>
            <a:xfrm>
              <a:off x="735106" y="376518"/>
              <a:ext cx="1977648" cy="950258"/>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C62B5D93-38E6-4DEB-BD1A-82F7A3BAE5E5}"/>
              </a:ext>
            </a:extLst>
          </p:cNvPr>
          <p:cNvGrpSpPr/>
          <p:nvPr/>
        </p:nvGrpSpPr>
        <p:grpSpPr>
          <a:xfrm>
            <a:off x="6247639" y="2451799"/>
            <a:ext cx="2366952" cy="1331411"/>
            <a:chOff x="537615" y="172425"/>
            <a:chExt cx="2366952" cy="1331411"/>
          </a:xfrm>
        </p:grpSpPr>
        <p:sp>
          <p:nvSpPr>
            <p:cNvPr id="41" name="Rectangle 40">
              <a:extLst>
                <a:ext uri="{FF2B5EF4-FFF2-40B4-BE49-F238E27FC236}">
                  <a16:creationId xmlns:a16="http://schemas.microsoft.com/office/drawing/2014/main" id="{D8CD48A0-8431-4A7C-81BE-170FF6628FF7}"/>
                </a:ext>
              </a:extLst>
            </p:cNvPr>
            <p:cNvSpPr/>
            <p:nvPr/>
          </p:nvSpPr>
          <p:spPr>
            <a:xfrm>
              <a:off x="537615" y="172425"/>
              <a:ext cx="2366952" cy="1331411"/>
            </a:xfrm>
            <a:prstGeom prst="rect">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A98BE38-F88E-4675-A3BA-F6D83795F4D6}"/>
                </a:ext>
              </a:extLst>
            </p:cNvPr>
            <p:cNvSpPr/>
            <p:nvPr/>
          </p:nvSpPr>
          <p:spPr>
            <a:xfrm>
              <a:off x="735106" y="376518"/>
              <a:ext cx="1977648" cy="950258"/>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Star: 5 Points 60">
            <a:extLst>
              <a:ext uri="{FF2B5EF4-FFF2-40B4-BE49-F238E27FC236}">
                <a16:creationId xmlns:a16="http://schemas.microsoft.com/office/drawing/2014/main" id="{6661C25B-D945-42A0-8923-B24799AE5A37}"/>
              </a:ext>
            </a:extLst>
          </p:cNvPr>
          <p:cNvSpPr/>
          <p:nvPr/>
        </p:nvSpPr>
        <p:spPr>
          <a:xfrm>
            <a:off x="7117976" y="2788309"/>
            <a:ext cx="663388" cy="685423"/>
          </a:xfrm>
          <a:prstGeom prst="star5">
            <a:avLst/>
          </a:prstGeom>
          <a:solidFill>
            <a:srgbClr val="9966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Star: 5 Points 62">
            <a:extLst>
              <a:ext uri="{FF2B5EF4-FFF2-40B4-BE49-F238E27FC236}">
                <a16:creationId xmlns:a16="http://schemas.microsoft.com/office/drawing/2014/main" id="{06BC8AB3-A0AC-4EB6-89B6-554B40B34C6A}"/>
              </a:ext>
            </a:extLst>
          </p:cNvPr>
          <p:cNvSpPr/>
          <p:nvPr/>
        </p:nvSpPr>
        <p:spPr>
          <a:xfrm>
            <a:off x="1370844" y="5012249"/>
            <a:ext cx="663388" cy="685423"/>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tar: 5 Points 63">
            <a:extLst>
              <a:ext uri="{FF2B5EF4-FFF2-40B4-BE49-F238E27FC236}">
                <a16:creationId xmlns:a16="http://schemas.microsoft.com/office/drawing/2014/main" id="{4696C3FC-FE6A-4EBE-A0E2-90667B180744}"/>
              </a:ext>
            </a:extLst>
          </p:cNvPr>
          <p:cNvSpPr/>
          <p:nvPr/>
        </p:nvSpPr>
        <p:spPr>
          <a:xfrm>
            <a:off x="4027178" y="5038122"/>
            <a:ext cx="663388" cy="685423"/>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a:extLst>
              <a:ext uri="{FF2B5EF4-FFF2-40B4-BE49-F238E27FC236}">
                <a16:creationId xmlns:a16="http://schemas.microsoft.com/office/drawing/2014/main" id="{BA3A3F4A-9A6C-453C-850B-833CA30BEDC3}"/>
              </a:ext>
            </a:extLst>
          </p:cNvPr>
          <p:cNvGrpSpPr/>
          <p:nvPr/>
        </p:nvGrpSpPr>
        <p:grpSpPr>
          <a:xfrm>
            <a:off x="7099421" y="5036381"/>
            <a:ext cx="663388" cy="685423"/>
            <a:chOff x="7099421" y="5036381"/>
            <a:chExt cx="663388" cy="685423"/>
          </a:xfrm>
        </p:grpSpPr>
        <p:sp>
          <p:nvSpPr>
            <p:cNvPr id="65" name="Star: 5 Points 64">
              <a:extLst>
                <a:ext uri="{FF2B5EF4-FFF2-40B4-BE49-F238E27FC236}">
                  <a16:creationId xmlns:a16="http://schemas.microsoft.com/office/drawing/2014/main" id="{1F400303-35EB-45A2-B79B-0A65E3BD6D1B}"/>
                </a:ext>
              </a:extLst>
            </p:cNvPr>
            <p:cNvSpPr/>
            <p:nvPr/>
          </p:nvSpPr>
          <p:spPr>
            <a:xfrm>
              <a:off x="7099421" y="5036381"/>
              <a:ext cx="663388" cy="685423"/>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tar: 5 Points 65">
              <a:extLst>
                <a:ext uri="{FF2B5EF4-FFF2-40B4-BE49-F238E27FC236}">
                  <a16:creationId xmlns:a16="http://schemas.microsoft.com/office/drawing/2014/main" id="{2AE459DB-56CE-4504-8DB2-4E72A612B3B8}"/>
                </a:ext>
              </a:extLst>
            </p:cNvPr>
            <p:cNvSpPr/>
            <p:nvPr/>
          </p:nvSpPr>
          <p:spPr>
            <a:xfrm>
              <a:off x="7261411" y="5203030"/>
              <a:ext cx="358590" cy="37301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8" name="Group 67">
            <a:extLst>
              <a:ext uri="{FF2B5EF4-FFF2-40B4-BE49-F238E27FC236}">
                <a16:creationId xmlns:a16="http://schemas.microsoft.com/office/drawing/2014/main" id="{5202A8E0-C8BD-498A-A971-082B781468DC}"/>
              </a:ext>
            </a:extLst>
          </p:cNvPr>
          <p:cNvGrpSpPr/>
          <p:nvPr/>
        </p:nvGrpSpPr>
        <p:grpSpPr>
          <a:xfrm>
            <a:off x="10089301" y="5010971"/>
            <a:ext cx="663388" cy="685423"/>
            <a:chOff x="7099421" y="5036381"/>
            <a:chExt cx="663388" cy="685423"/>
          </a:xfrm>
        </p:grpSpPr>
        <p:sp>
          <p:nvSpPr>
            <p:cNvPr id="69" name="Star: 5 Points 68">
              <a:extLst>
                <a:ext uri="{FF2B5EF4-FFF2-40B4-BE49-F238E27FC236}">
                  <a16:creationId xmlns:a16="http://schemas.microsoft.com/office/drawing/2014/main" id="{4E9545D2-8BBF-4002-B22E-0E64C27C166D}"/>
                </a:ext>
              </a:extLst>
            </p:cNvPr>
            <p:cNvSpPr/>
            <p:nvPr/>
          </p:nvSpPr>
          <p:spPr>
            <a:xfrm>
              <a:off x="7099421" y="5036381"/>
              <a:ext cx="663388" cy="685423"/>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Star: 5 Points 69">
              <a:extLst>
                <a:ext uri="{FF2B5EF4-FFF2-40B4-BE49-F238E27FC236}">
                  <a16:creationId xmlns:a16="http://schemas.microsoft.com/office/drawing/2014/main" id="{7CFE4303-FE59-42F2-B04F-AEF80C55361E}"/>
                </a:ext>
              </a:extLst>
            </p:cNvPr>
            <p:cNvSpPr/>
            <p:nvPr/>
          </p:nvSpPr>
          <p:spPr>
            <a:xfrm>
              <a:off x="7261411" y="5203030"/>
              <a:ext cx="358590" cy="373017"/>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810578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xit" presetSubtype="8" fill="hold" nodeType="withEffect">
                                  <p:stCondLst>
                                    <p:cond delay="0"/>
                                  </p:stCondLst>
                                  <p:childTnLst>
                                    <p:animEffect transition="out" filter="wipe(left)">
                                      <p:cBhvr>
                                        <p:cTn id="9" dur="500"/>
                                        <p:tgtEl>
                                          <p:spTgt spid="52"/>
                                        </p:tgtEl>
                                      </p:cBhvr>
                                    </p:animEffect>
                                    <p:set>
                                      <p:cBhvr>
                                        <p:cTn id="10" dur="1" fill="hold">
                                          <p:stCondLst>
                                            <p:cond delay="499"/>
                                          </p:stCondLst>
                                        </p:cTn>
                                        <p:tgtEl>
                                          <p:spTgt spid="5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49"/>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xit" presetSubtype="8" fill="hold" nodeType="withEffect">
                                  <p:stCondLst>
                                    <p:cond delay="0"/>
                                  </p:stCondLst>
                                  <p:childTnLst>
                                    <p:animEffect transition="out" filter="wipe(left)">
                                      <p:cBhvr>
                                        <p:cTn id="20" dur="500"/>
                                        <p:tgtEl>
                                          <p:spTgt spid="49"/>
                                        </p:tgtEl>
                                      </p:cBhvr>
                                    </p:animEffect>
                                    <p:set>
                                      <p:cBhvr>
                                        <p:cTn id="21" dur="1" fill="hold">
                                          <p:stCondLst>
                                            <p:cond delay="499"/>
                                          </p:stCondLst>
                                        </p:cTn>
                                        <p:tgtEl>
                                          <p:spTgt spid="49"/>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4" restart="whenNotActive" fill="hold" evtFilter="cancelBubble" nodeType="interactiveSeq">
                <p:stCondLst>
                  <p:cond evt="onClick" delay="0">
                    <p:tgtEl>
                      <p:spTgt spid="46"/>
                    </p:tgtEl>
                  </p:cond>
                </p:stCondLst>
                <p:endSync evt="end" delay="0">
                  <p:rtn val="all"/>
                </p:endSync>
                <p:childTnLst>
                  <p:par>
                    <p:cTn id="25" fill="hold">
                      <p:stCondLst>
                        <p:cond delay="0"/>
                      </p:stCondLst>
                      <p:childTnLst>
                        <p:par>
                          <p:cTn id="26" fill="hold">
                            <p:stCondLst>
                              <p:cond delay="0"/>
                            </p:stCondLst>
                            <p:childTnLst>
                              <p:par>
                                <p:cTn id="27" presetID="22" presetClass="exit" presetSubtype="8" fill="hold" nodeType="withEffect">
                                  <p:stCondLst>
                                    <p:cond delay="0"/>
                                  </p:stCondLst>
                                  <p:childTnLst>
                                    <p:animEffect transition="out" filter="wipe(left)">
                                      <p:cBhvr>
                                        <p:cTn id="28" dur="500"/>
                                        <p:tgtEl>
                                          <p:spTgt spid="46"/>
                                        </p:tgtEl>
                                      </p:cBhvr>
                                    </p:animEffect>
                                    <p:set>
                                      <p:cBhvr>
                                        <p:cTn id="29" dur="1" fill="hold">
                                          <p:stCondLst>
                                            <p:cond delay="499"/>
                                          </p:stCondLst>
                                        </p:cTn>
                                        <p:tgtEl>
                                          <p:spTgt spid="46"/>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58"/>
                                        </p:tgtEl>
                                        <p:attrNameLst>
                                          <p:attrName>style.visibility</p:attrName>
                                        </p:attrNameLst>
                                      </p:cBhvr>
                                      <p:to>
                                        <p:strVal val="hidden"/>
                                      </p:to>
                                    </p:set>
                                  </p:childTnLst>
                                </p:cTn>
                              </p:par>
                              <p:par>
                                <p:cTn id="32" presetID="22" presetClass="entr" presetSubtype="8"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nextCondLst>
                <p:cond evt="onClick" delay="0">
                  <p:tgtEl>
                    <p:spTgt spid="46"/>
                  </p:tgtEl>
                </p:cond>
              </p:nextCondLst>
            </p:seq>
            <p:seq concurrent="1" nextAc="seek">
              <p:cTn id="35" restart="whenNotActive" fill="hold" evtFilter="cancelBubble" nodeType="interactiveSeq">
                <p:stCondLst>
                  <p:cond evt="onClick" delay="0">
                    <p:tgtEl>
                      <p:spTgt spid="43"/>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par>
                                <p:cTn id="41" presetID="22" presetClass="exit" presetSubtype="8" fill="hold" nodeType="withEffect">
                                  <p:stCondLst>
                                    <p:cond delay="0"/>
                                  </p:stCondLst>
                                  <p:childTnLst>
                                    <p:animEffect transition="out" filter="wipe(left)">
                                      <p:cBhvr>
                                        <p:cTn id="42" dur="500"/>
                                        <p:tgtEl>
                                          <p:spTgt spid="43"/>
                                        </p:tgtEl>
                                      </p:cBhvr>
                                    </p:animEffect>
                                    <p:set>
                                      <p:cBhvr>
                                        <p:cTn id="43" dur="1" fill="hold">
                                          <p:stCondLst>
                                            <p:cond delay="499"/>
                                          </p:stCondLst>
                                        </p:cTn>
                                        <p:tgtEl>
                                          <p:spTgt spid="43"/>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6" restart="whenNotActive" fill="hold" evtFilter="cancelBubble" nodeType="interactiveSeq">
                <p:stCondLst>
                  <p:cond evt="onClick" delay="0">
                    <p:tgtEl>
                      <p:spTgt spid="40"/>
                    </p:tgtEl>
                  </p:cond>
                </p:stCondLst>
                <p:endSync evt="end" delay="0">
                  <p:rtn val="all"/>
                </p:endSync>
                <p:childTnLst>
                  <p:par>
                    <p:cTn id="47" fill="hold">
                      <p:stCondLst>
                        <p:cond delay="0"/>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par>
                                <p:cTn id="52" presetID="22" presetClass="exit" presetSubtype="8" fill="hold" nodeType="withEffect">
                                  <p:stCondLst>
                                    <p:cond delay="0"/>
                                  </p:stCondLst>
                                  <p:childTnLst>
                                    <p:animEffect transition="out" filter="wipe(left)">
                                      <p:cBhvr>
                                        <p:cTn id="53" dur="500"/>
                                        <p:tgtEl>
                                          <p:spTgt spid="40"/>
                                        </p:tgtEl>
                                      </p:cBhvr>
                                    </p:animEffect>
                                    <p:set>
                                      <p:cBhvr>
                                        <p:cTn id="54" dur="1" fill="hold">
                                          <p:stCondLst>
                                            <p:cond delay="499"/>
                                          </p:stCondLst>
                                        </p:cTn>
                                        <p:tgtEl>
                                          <p:spTgt spid="40"/>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37"/>
                    </p:tgtEl>
                  </p:cond>
                </p:stCondLst>
                <p:endSync evt="end" delay="0">
                  <p:rtn val="all"/>
                </p:endSync>
                <p:childTnLst>
                  <p:par>
                    <p:cTn id="58" fill="hold">
                      <p:stCondLst>
                        <p:cond delay="0"/>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par>
                                <p:cTn id="63" presetID="22" presetClass="exit" presetSubtype="8" fill="hold" nodeType="withEffect">
                                  <p:stCondLst>
                                    <p:cond delay="0"/>
                                  </p:stCondLst>
                                  <p:childTnLst>
                                    <p:animEffect transition="out" filter="wipe(left)">
                                      <p:cBhvr>
                                        <p:cTn id="64" dur="500"/>
                                        <p:tgtEl>
                                          <p:spTgt spid="37"/>
                                        </p:tgtEl>
                                      </p:cBhvr>
                                    </p:animEffect>
                                    <p:set>
                                      <p:cBhvr>
                                        <p:cTn id="65" dur="1" fill="hold">
                                          <p:stCondLst>
                                            <p:cond delay="499"/>
                                          </p:stCondLst>
                                        </p:cTn>
                                        <p:tgtEl>
                                          <p:spTgt spid="37"/>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4"/>
                    </p:tgtEl>
                  </p:cond>
                </p:stCondLst>
                <p:endSync evt="end" delay="0">
                  <p:rtn val="all"/>
                </p:endSync>
                <p:childTnLst>
                  <p:par>
                    <p:cTn id="69" fill="hold">
                      <p:stCondLst>
                        <p:cond delay="0"/>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par>
                                <p:cTn id="74" presetID="22" presetClass="exit" presetSubtype="8" fill="hold" nodeType="withEffect">
                                  <p:stCondLst>
                                    <p:cond delay="0"/>
                                  </p:stCondLst>
                                  <p:childTnLst>
                                    <p:animEffect transition="out" filter="wipe(left)">
                                      <p:cBhvr>
                                        <p:cTn id="75" dur="500"/>
                                        <p:tgtEl>
                                          <p:spTgt spid="34"/>
                                        </p:tgtEl>
                                      </p:cBhvr>
                                    </p:animEffect>
                                    <p:set>
                                      <p:cBhvr>
                                        <p:cTn id="76" dur="1" fill="hold">
                                          <p:stCondLst>
                                            <p:cond delay="499"/>
                                          </p:stCondLst>
                                        </p:cTn>
                                        <p:tgtEl>
                                          <p:spTgt spid="34"/>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9" restart="whenNotActive" fill="hold" evtFilter="cancelBubble" nodeType="interactiveSeq">
                <p:stCondLst>
                  <p:cond evt="onClick" delay="0">
                    <p:tgtEl>
                      <p:spTgt spid="31"/>
                    </p:tgtEl>
                  </p:cond>
                </p:stCondLst>
                <p:endSync evt="end" delay="0">
                  <p:rtn val="all"/>
                </p:endSync>
                <p:childTnLst>
                  <p:par>
                    <p:cTn id="80" fill="hold">
                      <p:stCondLst>
                        <p:cond delay="0"/>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500"/>
                                        <p:tgtEl>
                                          <p:spTgt spid="11"/>
                                        </p:tgtEl>
                                      </p:cBhvr>
                                    </p:animEffect>
                                  </p:childTnLst>
                                </p:cTn>
                              </p:par>
                              <p:par>
                                <p:cTn id="85" presetID="22" presetClass="exit" presetSubtype="8" fill="hold" nodeType="withEffect">
                                  <p:stCondLst>
                                    <p:cond delay="0"/>
                                  </p:stCondLst>
                                  <p:childTnLst>
                                    <p:animEffect transition="out" filter="wipe(left)">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90" restart="whenNotActive" fill="hold" evtFilter="cancelBubble" nodeType="interactiveSeq">
                <p:stCondLst>
                  <p:cond evt="onClick" delay="0">
                    <p:tgtEl>
                      <p:spTgt spid="25"/>
                    </p:tgtEl>
                  </p:cond>
                </p:stCondLst>
                <p:endSync evt="end" delay="0">
                  <p:rtn val="all"/>
                </p:endSync>
                <p:childTnLst>
                  <p:par>
                    <p:cTn id="91" fill="hold">
                      <p:stCondLst>
                        <p:cond delay="0"/>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wipe(left)">
                                      <p:cBhvr>
                                        <p:cTn id="95" dur="500"/>
                                        <p:tgtEl>
                                          <p:spTgt spid="9"/>
                                        </p:tgtEl>
                                      </p:cBhvr>
                                    </p:animEffect>
                                  </p:childTnLst>
                                </p:cTn>
                              </p:par>
                              <p:par>
                                <p:cTn id="96" presetID="22" presetClass="exit" presetSubtype="8" fill="hold" nodeType="withEffect">
                                  <p:stCondLst>
                                    <p:cond delay="0"/>
                                  </p:stCondLst>
                                  <p:childTnLst>
                                    <p:animEffect transition="out" filter="wipe(left)">
                                      <p:cBhvr>
                                        <p:cTn id="97" dur="500"/>
                                        <p:tgtEl>
                                          <p:spTgt spid="25"/>
                                        </p:tgtEl>
                                      </p:cBhvr>
                                    </p:animEffect>
                                    <p:set>
                                      <p:cBhvr>
                                        <p:cTn id="98" dur="1" fill="hold">
                                          <p:stCondLst>
                                            <p:cond delay="499"/>
                                          </p:stCondLst>
                                        </p:cTn>
                                        <p:tgtEl>
                                          <p:spTgt spid="25"/>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01" restart="whenNotActive" fill="hold" evtFilter="cancelBubble" nodeType="interactiveSeq">
                <p:stCondLst>
                  <p:cond evt="onClick" delay="0">
                    <p:tgtEl>
                      <p:spTgt spid="22"/>
                    </p:tgtEl>
                  </p:cond>
                </p:stCondLst>
                <p:endSync evt="end" delay="0">
                  <p:rtn val="all"/>
                </p:endSync>
                <p:childTnLst>
                  <p:par>
                    <p:cTn id="102" fill="hold">
                      <p:stCondLst>
                        <p:cond delay="0"/>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wipe(left)">
                                      <p:cBhvr>
                                        <p:cTn id="106" dur="500"/>
                                        <p:tgtEl>
                                          <p:spTgt spid="5"/>
                                        </p:tgtEl>
                                      </p:cBhvr>
                                    </p:animEffect>
                                  </p:childTnLst>
                                </p:cTn>
                              </p:par>
                              <p:par>
                                <p:cTn id="107" presetID="22" presetClass="exit" presetSubtype="8" fill="hold" nodeType="withEffect">
                                  <p:stCondLst>
                                    <p:cond delay="0"/>
                                  </p:stCondLst>
                                  <p:childTnLst>
                                    <p:animEffect transition="out" filter="wipe(left)">
                                      <p:cBhvr>
                                        <p:cTn id="108" dur="500"/>
                                        <p:tgtEl>
                                          <p:spTgt spid="22"/>
                                        </p:tgtEl>
                                      </p:cBhvr>
                                    </p:animEffect>
                                    <p:set>
                                      <p:cBhvr>
                                        <p:cTn id="109" dur="1" fill="hold">
                                          <p:stCondLst>
                                            <p:cond delay="499"/>
                                          </p:stCondLst>
                                        </p:cTn>
                                        <p:tgtEl>
                                          <p:spTgt spid="22"/>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18"/>
                    </p:tgtEl>
                  </p:cond>
                </p:stCondLst>
                <p:endSync evt="end" delay="0">
                  <p:rtn val="all"/>
                </p:endSync>
                <p:childTnLst>
                  <p:par>
                    <p:cTn id="113" fill="hold">
                      <p:stCondLst>
                        <p:cond delay="0"/>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
                                        </p:tgtEl>
                                        <p:attrNameLst>
                                          <p:attrName>style.visibility</p:attrName>
                                        </p:attrNameLst>
                                      </p:cBhvr>
                                      <p:to>
                                        <p:strVal val="visible"/>
                                      </p:to>
                                    </p:set>
                                    <p:animEffect transition="in" filter="wipe(left)">
                                      <p:cBhvr>
                                        <p:cTn id="117" dur="500"/>
                                        <p:tgtEl>
                                          <p:spTgt spid="3"/>
                                        </p:tgtEl>
                                      </p:cBhvr>
                                    </p:animEffect>
                                  </p:childTnLst>
                                </p:cTn>
                              </p:par>
                              <p:par>
                                <p:cTn id="118" presetID="22" presetClass="exit" presetSubtype="8" fill="hold" nodeType="withEffect">
                                  <p:stCondLst>
                                    <p:cond delay="0"/>
                                  </p:stCondLst>
                                  <p:childTnLst>
                                    <p:animEffect transition="out" filter="wipe(left)">
                                      <p:cBhvr>
                                        <p:cTn id="119" dur="500"/>
                                        <p:tgtEl>
                                          <p:spTgt spid="18"/>
                                        </p:tgtEl>
                                      </p:cBhvr>
                                    </p:animEffect>
                                    <p:set>
                                      <p:cBhvr>
                                        <p:cTn id="120" dur="1" fill="hold">
                                          <p:stCondLst>
                                            <p:cond delay="499"/>
                                          </p:stCondLst>
                                        </p:cTn>
                                        <p:tgtEl>
                                          <p:spTgt spid="18"/>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23" restart="whenNotActive" fill="hold" evtFilter="cancelBubble" nodeType="interactiveSeq">
                <p:stCondLst>
                  <p:cond evt="onClick" delay="0">
                    <p:tgtEl>
                      <p:spTgt spid="3"/>
                    </p:tgtEl>
                  </p:cond>
                </p:stCondLst>
                <p:endSync evt="end" delay="0">
                  <p:rtn val="all"/>
                </p:endSync>
                <p:childTnLst>
                  <p:par>
                    <p:cTn id="124" fill="hold">
                      <p:stCondLst>
                        <p:cond delay="0"/>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wipe(left)">
                                      <p:cBhvr>
                                        <p:cTn id="128" dur="500"/>
                                        <p:tgtEl>
                                          <p:spTgt spid="18"/>
                                        </p:tgtEl>
                                      </p:cBhvr>
                                    </p:animEffect>
                                  </p:childTnLst>
                                </p:cTn>
                              </p:par>
                            </p:childTnLst>
                          </p:cTn>
                        </p:par>
                        <p:par>
                          <p:cTn id="129" fill="hold">
                            <p:stCondLst>
                              <p:cond delay="500"/>
                            </p:stCondLst>
                            <p:childTnLst>
                              <p:par>
                                <p:cTn id="130" presetID="1" presetClass="entr" presetSubtype="0" fill="hold" grpId="0" nodeType="afterEffect">
                                  <p:stCondLst>
                                    <p:cond delay="0"/>
                                  </p:stCondLst>
                                  <p:childTnLst>
                                    <p:set>
                                      <p:cBhvr>
                                        <p:cTn id="131" dur="1" fill="hold">
                                          <p:stCondLst>
                                            <p:cond delay="0"/>
                                          </p:stCondLst>
                                        </p:cTn>
                                        <p:tgtEl>
                                          <p:spTgt spid="55"/>
                                        </p:tgtEl>
                                        <p:attrNameLst>
                                          <p:attrName>style.visibility</p:attrName>
                                        </p:attrNameLst>
                                      </p:cBhvr>
                                      <p:to>
                                        <p:strVal val="visible"/>
                                      </p:to>
                                    </p:set>
                                  </p:childTnLst>
                                </p:cTn>
                              </p:par>
                              <p:par>
                                <p:cTn id="132" presetID="22" presetClass="exit" presetSubtype="8" fill="hold" nodeType="withEffect">
                                  <p:stCondLst>
                                    <p:cond delay="0"/>
                                  </p:stCondLst>
                                  <p:childTnLst>
                                    <p:animEffect transition="out" filter="wipe(left)">
                                      <p:cBhvr>
                                        <p:cTn id="133" dur="500"/>
                                        <p:tgtEl>
                                          <p:spTgt spid="3"/>
                                        </p:tgtEl>
                                      </p:cBhvr>
                                    </p:animEffect>
                                    <p:set>
                                      <p:cBhvr>
                                        <p:cTn id="134"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5" restart="whenNotActive" fill="hold" evtFilter="cancelBubble" nodeType="interactiveSeq">
                <p:stCondLst>
                  <p:cond evt="onClick" delay="0">
                    <p:tgtEl>
                      <p:spTgt spid="5"/>
                    </p:tgtEl>
                  </p:cond>
                </p:stCondLst>
                <p:endSync evt="end" delay="0">
                  <p:rtn val="all"/>
                </p:endSync>
                <p:childTnLst>
                  <p:par>
                    <p:cTn id="136" fill="hold">
                      <p:stCondLst>
                        <p:cond delay="0"/>
                      </p:stCondLst>
                      <p:childTnLst>
                        <p:par>
                          <p:cTn id="137" fill="hold">
                            <p:stCondLst>
                              <p:cond delay="0"/>
                            </p:stCondLst>
                            <p:childTnLst>
                              <p:par>
                                <p:cTn id="138" presetID="22" presetClass="exit" presetSubtype="8" fill="hold" nodeType="clickEffect">
                                  <p:stCondLst>
                                    <p:cond delay="0"/>
                                  </p:stCondLst>
                                  <p:childTnLst>
                                    <p:animEffect transition="out" filter="wipe(left)">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par>
                                <p:cTn id="141" presetID="22" presetClass="entr" presetSubtype="8" fill="hold" nodeType="with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wipe(left)">
                                      <p:cBhvr>
                                        <p:cTn id="143" dur="500"/>
                                        <p:tgtEl>
                                          <p:spTgt spid="22"/>
                                        </p:tgtEl>
                                      </p:cBhvr>
                                    </p:animEffect>
                                  </p:childTnLst>
                                </p:cTn>
                              </p:par>
                              <p:par>
                                <p:cTn id="144" presetID="1" presetClass="entr" presetSubtype="0" fill="hold" grpId="0" nodeType="withEffect">
                                  <p:stCondLst>
                                    <p:cond delay="0"/>
                                  </p:stCondLst>
                                  <p:childTnLst>
                                    <p:set>
                                      <p:cBhvr>
                                        <p:cTn id="145" dur="1" fill="hold">
                                          <p:stCondLst>
                                            <p:cond delay="0"/>
                                          </p:stCondLst>
                                        </p:cTn>
                                        <p:tgtEl>
                                          <p:spTgt spid="5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46" restart="whenNotActive" fill="hold" evtFilter="cancelBubble" nodeType="interactiveSeq">
                <p:stCondLst>
                  <p:cond evt="onClick" delay="0">
                    <p:tgtEl>
                      <p:spTgt spid="7"/>
                    </p:tgtEl>
                  </p:cond>
                </p:stCondLst>
                <p:endSync evt="end" delay="0">
                  <p:rtn val="all"/>
                </p:endSync>
                <p:childTnLst>
                  <p:par>
                    <p:cTn id="147" fill="hold">
                      <p:stCondLst>
                        <p:cond delay="0"/>
                      </p:stCondLst>
                      <p:childTnLst>
                        <p:par>
                          <p:cTn id="148" fill="hold">
                            <p:stCondLst>
                              <p:cond delay="0"/>
                            </p:stCondLst>
                            <p:childTnLst>
                              <p:par>
                                <p:cTn id="149" presetID="22" presetClass="entr" presetSubtype="8" fill="hold" nodeType="clickEffect">
                                  <p:stCondLst>
                                    <p:cond delay="0"/>
                                  </p:stCondLst>
                                  <p:childTnLst>
                                    <p:set>
                                      <p:cBhvr>
                                        <p:cTn id="150" dur="1" fill="hold">
                                          <p:stCondLst>
                                            <p:cond delay="0"/>
                                          </p:stCondLst>
                                        </p:cTn>
                                        <p:tgtEl>
                                          <p:spTgt spid="43"/>
                                        </p:tgtEl>
                                        <p:attrNameLst>
                                          <p:attrName>style.visibility</p:attrName>
                                        </p:attrNameLst>
                                      </p:cBhvr>
                                      <p:to>
                                        <p:strVal val="visible"/>
                                      </p:to>
                                    </p:set>
                                    <p:animEffect transition="in" filter="wipe(left)">
                                      <p:cBhvr>
                                        <p:cTn id="151" dur="500"/>
                                        <p:tgtEl>
                                          <p:spTgt spid="43"/>
                                        </p:tgtEl>
                                      </p:cBhvr>
                                    </p:animEffect>
                                  </p:childTnLst>
                                </p:cTn>
                              </p:par>
                              <p:par>
                                <p:cTn id="152" presetID="1" presetClass="entr" presetSubtype="0" fill="hold" grpId="0" nodeType="withEffect">
                                  <p:stCondLst>
                                    <p:cond delay="0"/>
                                  </p:stCondLst>
                                  <p:childTnLst>
                                    <p:set>
                                      <p:cBhvr>
                                        <p:cTn id="153" dur="1" fill="hold">
                                          <p:stCondLst>
                                            <p:cond delay="0"/>
                                          </p:stCondLst>
                                        </p:cTn>
                                        <p:tgtEl>
                                          <p:spTgt spid="57"/>
                                        </p:tgtEl>
                                        <p:attrNameLst>
                                          <p:attrName>style.visibility</p:attrName>
                                        </p:attrNameLst>
                                      </p:cBhvr>
                                      <p:to>
                                        <p:strVal val="visible"/>
                                      </p:to>
                                    </p:set>
                                  </p:childTnLst>
                                </p:cTn>
                              </p:par>
                              <p:par>
                                <p:cTn id="154" presetID="22" presetClass="exit" presetSubtype="8" fill="hold" nodeType="withEffect">
                                  <p:stCondLst>
                                    <p:cond delay="0"/>
                                  </p:stCondLst>
                                  <p:childTnLst>
                                    <p:animEffect transition="out" filter="wipe(left)">
                                      <p:cBhvr>
                                        <p:cTn id="155" dur="500"/>
                                        <p:tgtEl>
                                          <p:spTgt spid="7"/>
                                        </p:tgtEl>
                                      </p:cBhvr>
                                    </p:animEffect>
                                    <p:set>
                                      <p:cBhvr>
                                        <p:cTn id="15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57" restart="whenNotActive" fill="hold" evtFilter="cancelBubble" nodeType="interactiveSeq">
                <p:stCondLst>
                  <p:cond evt="onClick" delay="0">
                    <p:tgtEl>
                      <p:spTgt spid="8"/>
                    </p:tgtEl>
                  </p:cond>
                </p:stCondLst>
                <p:endSync evt="end" delay="0">
                  <p:rtn val="all"/>
                </p:endSync>
                <p:childTnLst>
                  <p:par>
                    <p:cTn id="158" fill="hold">
                      <p:stCondLst>
                        <p:cond delay="0"/>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46"/>
                                        </p:tgtEl>
                                        <p:attrNameLst>
                                          <p:attrName>style.visibility</p:attrName>
                                        </p:attrNameLst>
                                      </p:cBhvr>
                                      <p:to>
                                        <p:strVal val="visible"/>
                                      </p:to>
                                    </p:set>
                                    <p:animEffect transition="in" filter="wipe(left)">
                                      <p:cBhvr>
                                        <p:cTn id="162" dur="500"/>
                                        <p:tgtEl>
                                          <p:spTgt spid="46"/>
                                        </p:tgtEl>
                                      </p:cBhvr>
                                    </p:animEffect>
                                  </p:childTnLst>
                                </p:cTn>
                              </p:par>
                              <p:par>
                                <p:cTn id="163" presetID="1" presetClass="entr" presetSubtype="0" fill="hold" grpId="0" nodeType="withEffect">
                                  <p:stCondLst>
                                    <p:cond delay="0"/>
                                  </p:stCondLst>
                                  <p:childTnLst>
                                    <p:set>
                                      <p:cBhvr>
                                        <p:cTn id="164" dur="1" fill="hold">
                                          <p:stCondLst>
                                            <p:cond delay="0"/>
                                          </p:stCondLst>
                                        </p:cTn>
                                        <p:tgtEl>
                                          <p:spTgt spid="58"/>
                                        </p:tgtEl>
                                        <p:attrNameLst>
                                          <p:attrName>style.visibility</p:attrName>
                                        </p:attrNameLst>
                                      </p:cBhvr>
                                      <p:to>
                                        <p:strVal val="visible"/>
                                      </p:to>
                                    </p:set>
                                  </p:childTnLst>
                                </p:cTn>
                              </p:par>
                              <p:par>
                                <p:cTn id="165" presetID="22" presetClass="exit" presetSubtype="8" fill="hold" nodeType="withEffect">
                                  <p:stCondLst>
                                    <p:cond delay="0"/>
                                  </p:stCondLst>
                                  <p:childTnLst>
                                    <p:animEffect transition="out" filter="wipe(left)">
                                      <p:cBhvr>
                                        <p:cTn id="166" dur="500"/>
                                        <p:tgtEl>
                                          <p:spTgt spid="8"/>
                                        </p:tgtEl>
                                      </p:cBhvr>
                                    </p:animEffect>
                                    <p:set>
                                      <p:cBhvr>
                                        <p:cTn id="16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68" restart="whenNotActive" fill="hold" evtFilter="cancelBubble" nodeType="interactiveSeq">
                <p:stCondLst>
                  <p:cond evt="onClick" delay="0">
                    <p:tgtEl>
                      <p:spTgt spid="9"/>
                    </p:tgtEl>
                  </p:cond>
                </p:stCondLst>
                <p:endSync evt="end" delay="0">
                  <p:rtn val="all"/>
                </p:endSync>
                <p:childTnLst>
                  <p:par>
                    <p:cTn id="169" fill="hold">
                      <p:stCondLst>
                        <p:cond delay="0"/>
                      </p:stCondLst>
                      <p:childTnLst>
                        <p:par>
                          <p:cTn id="170" fill="hold">
                            <p:stCondLst>
                              <p:cond delay="0"/>
                            </p:stCondLst>
                            <p:childTnLst>
                              <p:par>
                                <p:cTn id="171" presetID="22" presetClass="exit" presetSubtype="8" fill="hold" nodeType="clickEffect">
                                  <p:stCondLst>
                                    <p:cond delay="0"/>
                                  </p:stCondLst>
                                  <p:childTnLst>
                                    <p:animEffect transition="out" filter="wipe(left)">
                                      <p:cBhvr>
                                        <p:cTn id="172" dur="500"/>
                                        <p:tgtEl>
                                          <p:spTgt spid="9"/>
                                        </p:tgtEl>
                                      </p:cBhvr>
                                    </p:animEffect>
                                    <p:set>
                                      <p:cBhvr>
                                        <p:cTn id="173" dur="1" fill="hold">
                                          <p:stCondLst>
                                            <p:cond delay="499"/>
                                          </p:stCondLst>
                                        </p:cTn>
                                        <p:tgtEl>
                                          <p:spTgt spid="9"/>
                                        </p:tgtEl>
                                        <p:attrNameLst>
                                          <p:attrName>style.visibility</p:attrName>
                                        </p:attrNameLst>
                                      </p:cBhvr>
                                      <p:to>
                                        <p:strVal val="hidden"/>
                                      </p:to>
                                    </p:set>
                                  </p:childTnLst>
                                </p:cTn>
                              </p:par>
                              <p:par>
                                <p:cTn id="174" presetID="22" presetClass="entr" presetSubtype="8" fill="hold" nodeType="withEffect">
                                  <p:stCondLst>
                                    <p:cond delay="0"/>
                                  </p:stCondLst>
                                  <p:childTnLst>
                                    <p:set>
                                      <p:cBhvr>
                                        <p:cTn id="175" dur="1" fill="hold">
                                          <p:stCondLst>
                                            <p:cond delay="0"/>
                                          </p:stCondLst>
                                        </p:cTn>
                                        <p:tgtEl>
                                          <p:spTgt spid="25"/>
                                        </p:tgtEl>
                                        <p:attrNameLst>
                                          <p:attrName>style.visibility</p:attrName>
                                        </p:attrNameLst>
                                      </p:cBhvr>
                                      <p:to>
                                        <p:strVal val="visible"/>
                                      </p:to>
                                    </p:set>
                                    <p:animEffect transition="in" filter="wipe(left)">
                                      <p:cBhvr>
                                        <p:cTn id="176" dur="500"/>
                                        <p:tgtEl>
                                          <p:spTgt spid="25"/>
                                        </p:tgtEl>
                                      </p:cBhvr>
                                    </p:animEffect>
                                  </p:childTnLst>
                                </p:cTn>
                              </p:par>
                              <p:par>
                                <p:cTn id="177" presetID="1" presetClass="entr" presetSubtype="0" fill="hold" grpId="0" nodeType="withEffect">
                                  <p:stCondLst>
                                    <p:cond delay="0"/>
                                  </p:stCondLst>
                                  <p:childTnLst>
                                    <p:set>
                                      <p:cBhvr>
                                        <p:cTn id="178"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79" restart="whenNotActive" fill="hold" evtFilter="cancelBubble" nodeType="interactiveSeq">
                <p:stCondLst>
                  <p:cond evt="onClick" delay="0">
                    <p:tgtEl>
                      <p:spTgt spid="11"/>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31"/>
                                        </p:tgtEl>
                                        <p:attrNameLst>
                                          <p:attrName>style.visibility</p:attrName>
                                        </p:attrNameLst>
                                      </p:cBhvr>
                                      <p:to>
                                        <p:strVal val="visible"/>
                                      </p:to>
                                    </p:set>
                                    <p:animEffect transition="in" filter="wipe(left)">
                                      <p:cBhvr>
                                        <p:cTn id="184" dur="500"/>
                                        <p:tgtEl>
                                          <p:spTgt spid="31"/>
                                        </p:tgtEl>
                                      </p:cBhvr>
                                    </p:animEffect>
                                  </p:childTnLst>
                                </p:cTn>
                              </p:par>
                              <p:par>
                                <p:cTn id="185" presetID="1" presetClass="entr" presetSubtype="0" fill="hold" grpId="0" nodeType="withEffect">
                                  <p:stCondLst>
                                    <p:cond delay="0"/>
                                  </p:stCondLst>
                                  <p:childTnLst>
                                    <p:set>
                                      <p:cBhvr>
                                        <p:cTn id="186" dur="1" fill="hold">
                                          <p:stCondLst>
                                            <p:cond delay="0"/>
                                          </p:stCondLst>
                                        </p:cTn>
                                        <p:tgtEl>
                                          <p:spTgt spid="60"/>
                                        </p:tgtEl>
                                        <p:attrNameLst>
                                          <p:attrName>style.visibility</p:attrName>
                                        </p:attrNameLst>
                                      </p:cBhvr>
                                      <p:to>
                                        <p:strVal val="visible"/>
                                      </p:to>
                                    </p:set>
                                  </p:childTnLst>
                                </p:cTn>
                              </p:par>
                              <p:par>
                                <p:cTn id="187" presetID="22" presetClass="exit" presetSubtype="8" fill="hold" nodeType="withEffect">
                                  <p:stCondLst>
                                    <p:cond delay="0"/>
                                  </p:stCondLst>
                                  <p:childTnLst>
                                    <p:animEffect transition="out" filter="wipe(left)">
                                      <p:cBhvr>
                                        <p:cTn id="188" dur="500"/>
                                        <p:tgtEl>
                                          <p:spTgt spid="11"/>
                                        </p:tgtEl>
                                      </p:cBhvr>
                                    </p:animEffect>
                                    <p:set>
                                      <p:cBhvr>
                                        <p:cTn id="18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90" restart="whenNotActive" fill="hold" evtFilter="cancelBubble" nodeType="interactiveSeq">
                <p:stCondLst>
                  <p:cond evt="onClick" delay="0">
                    <p:tgtEl>
                      <p:spTgt spid="14"/>
                    </p:tgtEl>
                  </p:cond>
                </p:stCondLst>
                <p:endSync evt="end" delay="0">
                  <p:rtn val="all"/>
                </p:endSync>
                <p:childTnLst>
                  <p:par>
                    <p:cTn id="191" fill="hold">
                      <p:stCondLst>
                        <p:cond delay="0"/>
                      </p:stCondLst>
                      <p:childTnLst>
                        <p:par>
                          <p:cTn id="192" fill="hold">
                            <p:stCondLst>
                              <p:cond delay="0"/>
                            </p:stCondLst>
                            <p:childTnLst>
                              <p:par>
                                <p:cTn id="193" presetID="22" presetClass="entr" presetSubtype="8" fill="hold" nodeType="click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par>
                                <p:cTn id="196" presetID="1" presetClass="entr" presetSubtype="0" fill="hold" grpId="0" nodeType="withEffect">
                                  <p:stCondLst>
                                    <p:cond delay="0"/>
                                  </p:stCondLst>
                                  <p:childTnLst>
                                    <p:set>
                                      <p:cBhvr>
                                        <p:cTn id="197" dur="1" fill="hold">
                                          <p:stCondLst>
                                            <p:cond delay="0"/>
                                          </p:stCondLst>
                                        </p:cTn>
                                        <p:tgtEl>
                                          <p:spTgt spid="61"/>
                                        </p:tgtEl>
                                        <p:attrNameLst>
                                          <p:attrName>style.visibility</p:attrName>
                                        </p:attrNameLst>
                                      </p:cBhvr>
                                      <p:to>
                                        <p:strVal val="visible"/>
                                      </p:to>
                                    </p:set>
                                  </p:childTnLst>
                                </p:cTn>
                              </p:par>
                              <p:par>
                                <p:cTn id="198" presetID="22" presetClass="exit" presetSubtype="8" fill="hold" nodeType="withEffect">
                                  <p:stCondLst>
                                    <p:cond delay="0"/>
                                  </p:stCondLst>
                                  <p:childTnLst>
                                    <p:animEffect transition="out" filter="wipe(left)">
                                      <p:cBhvr>
                                        <p:cTn id="199" dur="500"/>
                                        <p:tgtEl>
                                          <p:spTgt spid="14"/>
                                        </p:tgtEl>
                                      </p:cBhvr>
                                    </p:animEffect>
                                    <p:set>
                                      <p:cBhvr>
                                        <p:cTn id="200"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1" restart="whenNotActive" fill="hold" evtFilter="cancelBubble" nodeType="interactiveSeq">
                <p:stCondLst>
                  <p:cond evt="onClick" delay="0">
                    <p:tgtEl>
                      <p:spTgt spid="4"/>
                    </p:tgtEl>
                  </p:cond>
                </p:stCondLst>
                <p:endSync evt="end" delay="0">
                  <p:rtn val="all"/>
                </p:endSync>
                <p:childTnLst>
                  <p:par>
                    <p:cTn id="202" fill="hold">
                      <p:stCondLst>
                        <p:cond delay="0"/>
                      </p:stCondLst>
                      <p:childTnLst>
                        <p:par>
                          <p:cTn id="203" fill="hold">
                            <p:stCondLst>
                              <p:cond delay="0"/>
                            </p:stCondLst>
                            <p:childTnLst>
                              <p:par>
                                <p:cTn id="204" presetID="22" presetClass="entr" presetSubtype="8" fill="hold" nodeType="clickEffect">
                                  <p:stCondLst>
                                    <p:cond delay="0"/>
                                  </p:stCondLst>
                                  <p:childTnLst>
                                    <p:set>
                                      <p:cBhvr>
                                        <p:cTn id="205" dur="1" fill="hold">
                                          <p:stCondLst>
                                            <p:cond delay="0"/>
                                          </p:stCondLst>
                                        </p:cTn>
                                        <p:tgtEl>
                                          <p:spTgt spid="49"/>
                                        </p:tgtEl>
                                        <p:attrNameLst>
                                          <p:attrName>style.visibility</p:attrName>
                                        </p:attrNameLst>
                                      </p:cBhvr>
                                      <p:to>
                                        <p:strVal val="visible"/>
                                      </p:to>
                                    </p:set>
                                    <p:animEffect transition="in" filter="wipe(left)">
                                      <p:cBhvr>
                                        <p:cTn id="206" dur="500"/>
                                        <p:tgtEl>
                                          <p:spTgt spid="49"/>
                                        </p:tgtEl>
                                      </p:cBhvr>
                                    </p:animEffect>
                                  </p:childTnLst>
                                </p:cTn>
                              </p:par>
                              <p:par>
                                <p:cTn id="207" presetID="1" presetClass="entr" presetSubtype="0" fill="hold" grpId="0" nodeType="withEffect">
                                  <p:stCondLst>
                                    <p:cond delay="0"/>
                                  </p:stCondLst>
                                  <p:childTnLst>
                                    <p:set>
                                      <p:cBhvr>
                                        <p:cTn id="208" dur="1" fill="hold">
                                          <p:stCondLst>
                                            <p:cond delay="0"/>
                                          </p:stCondLst>
                                        </p:cTn>
                                        <p:tgtEl>
                                          <p:spTgt spid="62"/>
                                        </p:tgtEl>
                                        <p:attrNameLst>
                                          <p:attrName>style.visibility</p:attrName>
                                        </p:attrNameLst>
                                      </p:cBhvr>
                                      <p:to>
                                        <p:strVal val="visible"/>
                                      </p:to>
                                    </p:set>
                                  </p:childTnLst>
                                </p:cTn>
                              </p:par>
                              <p:par>
                                <p:cTn id="209" presetID="22" presetClass="exit" presetSubtype="8" fill="hold" nodeType="withEffect">
                                  <p:stCondLst>
                                    <p:cond delay="0"/>
                                  </p:stCondLst>
                                  <p:childTnLst>
                                    <p:animEffect transition="out" filter="wipe(left)">
                                      <p:cBhvr>
                                        <p:cTn id="210" dur="500"/>
                                        <p:tgtEl>
                                          <p:spTgt spid="4"/>
                                        </p:tgtEl>
                                      </p:cBhvr>
                                    </p:animEffect>
                                    <p:set>
                                      <p:cBhvr>
                                        <p:cTn id="2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12" restart="whenNotActive" fill="hold" evtFilter="cancelBubble" nodeType="interactiveSeq">
                <p:stCondLst>
                  <p:cond evt="onClick" delay="0">
                    <p:tgtEl>
                      <p:spTgt spid="15"/>
                    </p:tgtEl>
                  </p:cond>
                </p:stCondLst>
                <p:endSync evt="end" delay="0">
                  <p:rtn val="all"/>
                </p:endSync>
                <p:childTnLst>
                  <p:par>
                    <p:cTn id="213" fill="hold">
                      <p:stCondLst>
                        <p:cond delay="0"/>
                      </p:stCondLst>
                      <p:childTnLst>
                        <p:par>
                          <p:cTn id="214" fill="hold">
                            <p:stCondLst>
                              <p:cond delay="0"/>
                            </p:stCondLst>
                            <p:childTnLst>
                              <p:par>
                                <p:cTn id="215" presetID="22" presetClass="entr" presetSubtype="8" fill="hold" nodeType="clickEffect">
                                  <p:stCondLst>
                                    <p:cond delay="0"/>
                                  </p:stCondLst>
                                  <p:childTnLst>
                                    <p:set>
                                      <p:cBhvr>
                                        <p:cTn id="216" dur="1" fill="hold">
                                          <p:stCondLst>
                                            <p:cond delay="0"/>
                                          </p:stCondLst>
                                        </p:cTn>
                                        <p:tgtEl>
                                          <p:spTgt spid="34"/>
                                        </p:tgtEl>
                                        <p:attrNameLst>
                                          <p:attrName>style.visibility</p:attrName>
                                        </p:attrNameLst>
                                      </p:cBhvr>
                                      <p:to>
                                        <p:strVal val="visible"/>
                                      </p:to>
                                    </p:set>
                                    <p:animEffect transition="in" filter="wipe(left)">
                                      <p:cBhvr>
                                        <p:cTn id="217" dur="500"/>
                                        <p:tgtEl>
                                          <p:spTgt spid="34"/>
                                        </p:tgtEl>
                                      </p:cBhvr>
                                    </p:animEffect>
                                  </p:childTnLst>
                                </p:cTn>
                              </p:par>
                              <p:par>
                                <p:cTn id="218" presetID="1" presetClass="entr" presetSubtype="0" fill="hold" grpId="0" nodeType="withEffect">
                                  <p:stCondLst>
                                    <p:cond delay="0"/>
                                  </p:stCondLst>
                                  <p:childTnLst>
                                    <p:set>
                                      <p:cBhvr>
                                        <p:cTn id="219" dur="1" fill="hold">
                                          <p:stCondLst>
                                            <p:cond delay="0"/>
                                          </p:stCondLst>
                                        </p:cTn>
                                        <p:tgtEl>
                                          <p:spTgt spid="64"/>
                                        </p:tgtEl>
                                        <p:attrNameLst>
                                          <p:attrName>style.visibility</p:attrName>
                                        </p:attrNameLst>
                                      </p:cBhvr>
                                      <p:to>
                                        <p:strVal val="visible"/>
                                      </p:to>
                                    </p:set>
                                  </p:childTnLst>
                                </p:cTn>
                              </p:par>
                              <p:par>
                                <p:cTn id="220" presetID="22" presetClass="exit" presetSubtype="8" fill="hold" nodeType="withEffect">
                                  <p:stCondLst>
                                    <p:cond delay="0"/>
                                  </p:stCondLst>
                                  <p:childTnLst>
                                    <p:animEffect transition="out" filter="wipe(left)">
                                      <p:cBhvr>
                                        <p:cTn id="221" dur="500"/>
                                        <p:tgtEl>
                                          <p:spTgt spid="15"/>
                                        </p:tgtEl>
                                      </p:cBhvr>
                                    </p:animEffect>
                                    <p:set>
                                      <p:cBhvr>
                                        <p:cTn id="22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23" restart="whenNotActive" fill="hold" evtFilter="cancelBubble" nodeType="interactiveSeq">
                <p:stCondLst>
                  <p:cond evt="onClick" delay="0">
                    <p:tgtEl>
                      <p:spTgt spid="10"/>
                    </p:tgtEl>
                  </p:cond>
                </p:stCondLst>
                <p:endSync evt="end" delay="0">
                  <p:rtn val="all"/>
                </p:endSync>
                <p:childTnLst>
                  <p:par>
                    <p:cTn id="224" fill="hold">
                      <p:stCondLst>
                        <p:cond delay="0"/>
                      </p:stCondLst>
                      <p:childTnLst>
                        <p:par>
                          <p:cTn id="225" fill="hold">
                            <p:stCondLst>
                              <p:cond delay="0"/>
                            </p:stCondLst>
                            <p:childTnLst>
                              <p:par>
                                <p:cTn id="226" presetID="22" presetClass="entr" presetSubtype="8" fill="hold" nodeType="clickEffect">
                                  <p:stCondLst>
                                    <p:cond delay="0"/>
                                  </p:stCondLst>
                                  <p:childTnLst>
                                    <p:set>
                                      <p:cBhvr>
                                        <p:cTn id="227" dur="1" fill="hold">
                                          <p:stCondLst>
                                            <p:cond delay="0"/>
                                          </p:stCondLst>
                                        </p:cTn>
                                        <p:tgtEl>
                                          <p:spTgt spid="37"/>
                                        </p:tgtEl>
                                        <p:attrNameLst>
                                          <p:attrName>style.visibility</p:attrName>
                                        </p:attrNameLst>
                                      </p:cBhvr>
                                      <p:to>
                                        <p:strVal val="visible"/>
                                      </p:to>
                                    </p:set>
                                    <p:animEffect transition="in" filter="wipe(left)">
                                      <p:cBhvr>
                                        <p:cTn id="228" dur="500"/>
                                        <p:tgtEl>
                                          <p:spTgt spid="37"/>
                                        </p:tgtEl>
                                      </p:cBhvr>
                                    </p:animEffect>
                                  </p:childTnLst>
                                </p:cTn>
                              </p:par>
                              <p:par>
                                <p:cTn id="229" presetID="1" presetClass="entr" presetSubtype="0" fill="hold" nodeType="withEffect">
                                  <p:stCondLst>
                                    <p:cond delay="0"/>
                                  </p:stCondLst>
                                  <p:childTnLst>
                                    <p:set>
                                      <p:cBhvr>
                                        <p:cTn id="230" dur="1" fill="hold">
                                          <p:stCondLst>
                                            <p:cond delay="0"/>
                                          </p:stCondLst>
                                        </p:cTn>
                                        <p:tgtEl>
                                          <p:spTgt spid="67"/>
                                        </p:tgtEl>
                                        <p:attrNameLst>
                                          <p:attrName>style.visibility</p:attrName>
                                        </p:attrNameLst>
                                      </p:cBhvr>
                                      <p:to>
                                        <p:strVal val="visible"/>
                                      </p:to>
                                    </p:set>
                                  </p:childTnLst>
                                </p:cTn>
                              </p:par>
                              <p:par>
                                <p:cTn id="231" presetID="22" presetClass="exit" presetSubtype="8" fill="hold" nodeType="withEffect">
                                  <p:stCondLst>
                                    <p:cond delay="0"/>
                                  </p:stCondLst>
                                  <p:childTnLst>
                                    <p:animEffect transition="out" filter="wipe(left)">
                                      <p:cBhvr>
                                        <p:cTn id="232" dur="500"/>
                                        <p:tgtEl>
                                          <p:spTgt spid="10"/>
                                        </p:tgtEl>
                                      </p:cBhvr>
                                    </p:animEffect>
                                    <p:set>
                                      <p:cBhvr>
                                        <p:cTn id="23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34" restart="whenNotActive" fill="hold" evtFilter="cancelBubble" nodeType="interactiveSeq">
                <p:stCondLst>
                  <p:cond evt="onClick" delay="0">
                    <p:tgtEl>
                      <p:spTgt spid="6"/>
                    </p:tgtEl>
                  </p:cond>
                </p:stCondLst>
                <p:endSync evt="end" delay="0">
                  <p:rtn val="all"/>
                </p:endSync>
                <p:childTnLst>
                  <p:par>
                    <p:cTn id="235" fill="hold">
                      <p:stCondLst>
                        <p:cond delay="0"/>
                      </p:stCondLst>
                      <p:childTnLst>
                        <p:par>
                          <p:cTn id="236" fill="hold">
                            <p:stCondLst>
                              <p:cond delay="0"/>
                            </p:stCondLst>
                            <p:childTnLst>
                              <p:par>
                                <p:cTn id="237" presetID="22" presetClass="entr" presetSubtype="8" fill="hold" nodeType="clickEffect">
                                  <p:stCondLst>
                                    <p:cond delay="0"/>
                                  </p:stCondLst>
                                  <p:childTnLst>
                                    <p:set>
                                      <p:cBhvr>
                                        <p:cTn id="238" dur="1" fill="hold">
                                          <p:stCondLst>
                                            <p:cond delay="0"/>
                                          </p:stCondLst>
                                        </p:cTn>
                                        <p:tgtEl>
                                          <p:spTgt spid="52"/>
                                        </p:tgtEl>
                                        <p:attrNameLst>
                                          <p:attrName>style.visibility</p:attrName>
                                        </p:attrNameLst>
                                      </p:cBhvr>
                                      <p:to>
                                        <p:strVal val="visible"/>
                                      </p:to>
                                    </p:set>
                                    <p:animEffect transition="in" filter="wipe(left)">
                                      <p:cBhvr>
                                        <p:cTn id="239" dur="500"/>
                                        <p:tgtEl>
                                          <p:spTgt spid="52"/>
                                        </p:tgtEl>
                                      </p:cBhvr>
                                    </p:animEffect>
                                  </p:childTnLst>
                                </p:cTn>
                              </p:par>
                              <p:par>
                                <p:cTn id="240" presetID="1" presetClass="entr" presetSubtype="0" fill="hold" nodeType="withEffect">
                                  <p:stCondLst>
                                    <p:cond delay="0"/>
                                  </p:stCondLst>
                                  <p:childTnLst>
                                    <p:set>
                                      <p:cBhvr>
                                        <p:cTn id="241" dur="1" fill="hold">
                                          <p:stCondLst>
                                            <p:cond delay="0"/>
                                          </p:stCondLst>
                                        </p:cTn>
                                        <p:tgtEl>
                                          <p:spTgt spid="68"/>
                                        </p:tgtEl>
                                        <p:attrNameLst>
                                          <p:attrName>style.visibility</p:attrName>
                                        </p:attrNameLst>
                                      </p:cBhvr>
                                      <p:to>
                                        <p:strVal val="visible"/>
                                      </p:to>
                                    </p:set>
                                  </p:childTnLst>
                                </p:cTn>
                              </p:par>
                              <p:par>
                                <p:cTn id="242" presetID="22" presetClass="exit" presetSubtype="8" fill="hold" nodeType="withEffect">
                                  <p:stCondLst>
                                    <p:cond delay="0"/>
                                  </p:stCondLst>
                                  <p:childTnLst>
                                    <p:animEffect transition="out" filter="wipe(left)">
                                      <p:cBhvr>
                                        <p:cTn id="243" dur="500"/>
                                        <p:tgtEl>
                                          <p:spTgt spid="6"/>
                                        </p:tgtEl>
                                      </p:cBhvr>
                                    </p:animEffect>
                                    <p:set>
                                      <p:cBhvr>
                                        <p:cTn id="24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5" restart="whenNotActive" fill="hold" evtFilter="cancelBubble" nodeType="interactiveSeq">
                <p:stCondLst>
                  <p:cond evt="onClick" delay="0">
                    <p:tgtEl>
                      <p:spTgt spid="28"/>
                    </p:tgtEl>
                  </p:cond>
                </p:stCondLst>
                <p:endSync evt="end" delay="0">
                  <p:rtn val="all"/>
                </p:endSync>
                <p:childTnLst>
                  <p:par>
                    <p:cTn id="246" fill="hold">
                      <p:stCondLst>
                        <p:cond delay="0"/>
                      </p:stCondLst>
                      <p:childTnLst>
                        <p:par>
                          <p:cTn id="247" fill="hold">
                            <p:stCondLst>
                              <p:cond delay="0"/>
                            </p:stCondLst>
                            <p:childTnLst>
                              <p:par>
                                <p:cTn id="248" presetID="22" presetClass="exit" presetSubtype="8" fill="hold" nodeType="clickEffect">
                                  <p:stCondLst>
                                    <p:cond delay="0"/>
                                  </p:stCondLst>
                                  <p:childTnLst>
                                    <p:animEffect transition="out" filter="wipe(left)">
                                      <p:cBhvr>
                                        <p:cTn id="249" dur="500"/>
                                        <p:tgtEl>
                                          <p:spTgt spid="28"/>
                                        </p:tgtEl>
                                      </p:cBhvr>
                                    </p:animEffect>
                                    <p:set>
                                      <p:cBhvr>
                                        <p:cTn id="250" dur="1" fill="hold">
                                          <p:stCondLst>
                                            <p:cond delay="499"/>
                                          </p:stCondLst>
                                        </p:cTn>
                                        <p:tgtEl>
                                          <p:spTgt spid="28"/>
                                        </p:tgtEl>
                                        <p:attrNameLst>
                                          <p:attrName>style.visibility</p:attrName>
                                        </p:attrNameLst>
                                      </p:cBhvr>
                                      <p:to>
                                        <p:strVal val="hidden"/>
                                      </p:to>
                                    </p:set>
                                  </p:childTnLst>
                                </p:cTn>
                              </p:par>
                              <p:par>
                                <p:cTn id="251" presetID="1" presetClass="exit" presetSubtype="0" fill="hold" grpId="1" nodeType="withEffect">
                                  <p:stCondLst>
                                    <p:cond delay="0"/>
                                  </p:stCondLst>
                                  <p:childTnLst>
                                    <p:set>
                                      <p:cBhvr>
                                        <p:cTn id="252" dur="1" fill="hold">
                                          <p:stCondLst>
                                            <p:cond delay="0"/>
                                          </p:stCondLst>
                                        </p:cTn>
                                        <p:tgtEl>
                                          <p:spTgt spid="63"/>
                                        </p:tgtEl>
                                        <p:attrNameLst>
                                          <p:attrName>style.visibility</p:attrName>
                                        </p:attrNameLst>
                                      </p:cBhvr>
                                      <p:to>
                                        <p:strVal val="hidden"/>
                                      </p:to>
                                    </p:set>
                                  </p:childTnLst>
                                </p:cTn>
                              </p:par>
                              <p:par>
                                <p:cTn id="253" presetID="22" presetClass="entr" presetSubtype="8" fill="hold" nodeType="withEffect">
                                  <p:stCondLst>
                                    <p:cond delay="0"/>
                                  </p:stCondLst>
                                  <p:childTnLst>
                                    <p:set>
                                      <p:cBhvr>
                                        <p:cTn id="254" dur="1" fill="hold">
                                          <p:stCondLst>
                                            <p:cond delay="0"/>
                                          </p:stCondLst>
                                        </p:cTn>
                                        <p:tgtEl>
                                          <p:spTgt spid="12"/>
                                        </p:tgtEl>
                                        <p:attrNameLst>
                                          <p:attrName>style.visibility</p:attrName>
                                        </p:attrNameLst>
                                      </p:cBhvr>
                                      <p:to>
                                        <p:strVal val="visible"/>
                                      </p:to>
                                    </p:set>
                                    <p:animEffect transition="in" filter="wipe(left)">
                                      <p:cBhvr>
                                        <p:cTn id="255" dur="500"/>
                                        <p:tgtEl>
                                          <p:spTgt spid="12"/>
                                        </p:tgtEl>
                                      </p:cBhvr>
                                    </p:animEffect>
                                  </p:childTnLst>
                                </p:cTn>
                              </p:par>
                            </p:childTnLst>
                          </p:cTn>
                        </p:par>
                      </p:childTnLst>
                    </p:cTn>
                  </p:par>
                </p:childTnLst>
              </p:cTn>
              <p:nextCondLst>
                <p:cond evt="onClick" delay="0">
                  <p:tgtEl>
                    <p:spTgt spid="28"/>
                  </p:tgtEl>
                </p:cond>
              </p:nextCondLst>
            </p:seq>
            <p:seq concurrent="1" nextAc="seek">
              <p:cTn id="256" restart="whenNotActive" fill="hold" evtFilter="cancelBubble" nodeType="interactiveSeq">
                <p:stCondLst>
                  <p:cond evt="onClick" delay="0">
                    <p:tgtEl>
                      <p:spTgt spid="12"/>
                    </p:tgtEl>
                  </p:cond>
                </p:stCondLst>
                <p:endSync evt="end" delay="0">
                  <p:rtn val="all"/>
                </p:endSync>
                <p:childTnLst>
                  <p:par>
                    <p:cTn id="257" fill="hold">
                      <p:stCondLst>
                        <p:cond delay="0"/>
                      </p:stCondLst>
                      <p:childTnLst>
                        <p:par>
                          <p:cTn id="258" fill="hold">
                            <p:stCondLst>
                              <p:cond delay="0"/>
                            </p:stCondLst>
                            <p:childTnLst>
                              <p:par>
                                <p:cTn id="259" presetID="22" presetClass="entr" presetSubtype="8" fill="hold" nodeType="clickEffect">
                                  <p:stCondLst>
                                    <p:cond delay="0"/>
                                  </p:stCondLst>
                                  <p:childTnLst>
                                    <p:set>
                                      <p:cBhvr>
                                        <p:cTn id="260" dur="1" fill="hold">
                                          <p:stCondLst>
                                            <p:cond delay="0"/>
                                          </p:stCondLst>
                                        </p:cTn>
                                        <p:tgtEl>
                                          <p:spTgt spid="28"/>
                                        </p:tgtEl>
                                        <p:attrNameLst>
                                          <p:attrName>style.visibility</p:attrName>
                                        </p:attrNameLst>
                                      </p:cBhvr>
                                      <p:to>
                                        <p:strVal val="visible"/>
                                      </p:to>
                                    </p:set>
                                    <p:animEffect transition="in" filter="wipe(left)">
                                      <p:cBhvr>
                                        <p:cTn id="261" dur="500"/>
                                        <p:tgtEl>
                                          <p:spTgt spid="28"/>
                                        </p:tgtEl>
                                      </p:cBhvr>
                                    </p:animEffect>
                                  </p:childTnLst>
                                </p:cTn>
                              </p:par>
                              <p:par>
                                <p:cTn id="262" presetID="1" presetClass="entr" presetSubtype="0" fill="hold" grpId="0" nodeType="withEffect">
                                  <p:stCondLst>
                                    <p:cond delay="0"/>
                                  </p:stCondLst>
                                  <p:childTnLst>
                                    <p:set>
                                      <p:cBhvr>
                                        <p:cTn id="263" dur="1" fill="hold">
                                          <p:stCondLst>
                                            <p:cond delay="0"/>
                                          </p:stCondLst>
                                        </p:cTn>
                                        <p:tgtEl>
                                          <p:spTgt spid="63"/>
                                        </p:tgtEl>
                                        <p:attrNameLst>
                                          <p:attrName>style.visibility</p:attrName>
                                        </p:attrNameLst>
                                      </p:cBhvr>
                                      <p:to>
                                        <p:strVal val="visible"/>
                                      </p:to>
                                    </p:set>
                                  </p:childTnLst>
                                </p:cTn>
                              </p:par>
                              <p:par>
                                <p:cTn id="264" presetID="22" presetClass="exit" presetSubtype="8" fill="hold" nodeType="withEffect">
                                  <p:stCondLst>
                                    <p:cond delay="0"/>
                                  </p:stCondLst>
                                  <p:childTnLst>
                                    <p:animEffect transition="out" filter="wipe(left)">
                                      <p:cBhvr>
                                        <p:cTn id="265" dur="500"/>
                                        <p:tgtEl>
                                          <p:spTgt spid="12"/>
                                        </p:tgtEl>
                                      </p:cBhvr>
                                    </p:animEffect>
                                    <p:set>
                                      <p:cBhvr>
                                        <p:cTn id="26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2" grpId="0" animBg="1"/>
      <p:bldP spid="62" grpId="1" animBg="1"/>
      <p:bldP spid="61" grpId="0" animBg="1"/>
      <p:bldP spid="61" grpId="1" animBg="1"/>
      <p:bldP spid="63" grpId="0" animBg="1"/>
      <p:bldP spid="63" grpId="1" animBg="1"/>
      <p:bldP spid="64" grpId="0" animBg="1"/>
      <p:bldP spid="6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Play a matching-pairs game.</a:t>
            </a:r>
          </a:p>
          <a:p>
            <a:pPr marL="342900" indent="-342900">
              <a:lnSpc>
                <a:spcPct val="100000"/>
              </a:lnSpc>
              <a:spcBef>
                <a:spcPts val="0"/>
              </a:spcBef>
              <a:buFont typeface="Arial" panose="020B0604020202020204" pitchFamily="34" charset="0"/>
              <a:buChar char="•"/>
            </a:pPr>
            <a:r>
              <a:rPr lang="en-GB" dirty="0"/>
              <a:t>Play bingo with images of even quantities to 10 on baseboards. Call out a number to 5. Cross off or cover the number that is double the number called.</a:t>
            </a:r>
          </a:p>
          <a:p>
            <a:pPr marL="342900" indent="-342900">
              <a:lnSpc>
                <a:spcPct val="100000"/>
              </a:lnSpc>
              <a:spcBef>
                <a:spcPts val="0"/>
              </a:spcBef>
              <a:buFont typeface="Arial" panose="020B0604020202020204" pitchFamily="34" charset="0"/>
              <a:buChar char="•"/>
            </a:pPr>
            <a:r>
              <a:rPr lang="en-GB" dirty="0"/>
              <a:t>Use a mirror and counters to explore doubles.</a:t>
            </a:r>
          </a:p>
          <a:p>
            <a:pPr marL="342900" indent="-342900">
              <a:lnSpc>
                <a:spcPct val="100000"/>
              </a:lnSpc>
              <a:spcBef>
                <a:spcPts val="0"/>
              </a:spcBef>
              <a:buFont typeface="Arial" panose="020B0604020202020204" pitchFamily="34" charset="0"/>
              <a:buChar char="•"/>
            </a:pPr>
            <a:r>
              <a:rPr lang="en-GB" dirty="0"/>
              <a:t>Draw pictures to represent doubling (the same quantity in 2 sets).</a:t>
            </a:r>
          </a:p>
          <a:p>
            <a:pPr marL="342900" indent="-342900">
              <a:lnSpc>
                <a:spcPct val="100000"/>
              </a:lnSpc>
              <a:spcBef>
                <a:spcPts val="0"/>
              </a:spcBef>
              <a:buFont typeface="Arial" panose="020B0604020202020204" pitchFamily="34" charset="0"/>
              <a:buChar char="•"/>
            </a:pPr>
            <a:r>
              <a:rPr lang="en-GB" dirty="0"/>
              <a:t>Complete missing information sentence. “ __ is double __” and “double __ is __ ”</a:t>
            </a:r>
          </a:p>
          <a:p>
            <a:pPr marL="342900" indent="-342900">
              <a:lnSpc>
                <a:spcPct val="100000"/>
              </a:lnSpc>
              <a:spcBef>
                <a:spcPts val="0"/>
              </a:spcBef>
              <a:buFont typeface="Arial" panose="020B0604020202020204" pitchFamily="34" charset="0"/>
              <a:buChar char="•"/>
            </a:pPr>
            <a:r>
              <a:rPr lang="en-GB" dirty="0"/>
              <a:t>Represent doubles to 10 with fingers on each hand.</a:t>
            </a:r>
          </a:p>
        </p:txBody>
      </p:sp>
    </p:spTree>
    <p:extLst>
      <p:ext uri="{BB962C8B-B14F-4D97-AF65-F5344CB8AC3E}">
        <p14:creationId xmlns:p14="http://schemas.microsoft.com/office/powerpoint/2010/main" val="267126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9F24D116-772A-40D9-B453-D62A4254E1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9306" y="387576"/>
            <a:ext cx="4644639" cy="2624566"/>
          </a:xfrm>
          <a:prstGeom prst="rect">
            <a:avLst/>
          </a:prstGeom>
        </p:spPr>
      </p:pic>
      <p:pic>
        <p:nvPicPr>
          <p:cNvPr id="10" name="Picture 9">
            <a:extLst>
              <a:ext uri="{FF2B5EF4-FFF2-40B4-BE49-F238E27FC236}">
                <a16:creationId xmlns:a16="http://schemas.microsoft.com/office/drawing/2014/main" id="{7B24E960-9787-43E4-BC22-7369996AD01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07295" y="374129"/>
            <a:ext cx="4658222" cy="2624567"/>
          </a:xfrm>
          <a:prstGeom prst="rect">
            <a:avLst/>
          </a:prstGeom>
        </p:spPr>
      </p:pic>
      <p:sp>
        <p:nvSpPr>
          <p:cNvPr id="67" name="Speech Bubble: Oval 66">
            <a:extLst>
              <a:ext uri="{FF2B5EF4-FFF2-40B4-BE49-F238E27FC236}">
                <a16:creationId xmlns:a16="http://schemas.microsoft.com/office/drawing/2014/main" id="{9FEAB35A-AE61-43BC-A643-3B6A9033B139}"/>
              </a:ext>
            </a:extLst>
          </p:cNvPr>
          <p:cNvSpPr/>
          <p:nvPr/>
        </p:nvSpPr>
        <p:spPr>
          <a:xfrm>
            <a:off x="268677" y="3899090"/>
            <a:ext cx="6696255" cy="2082609"/>
          </a:xfrm>
          <a:prstGeom prst="wedgeEllipseCallout">
            <a:avLst>
              <a:gd name="adj1" fmla="val -26248"/>
              <a:gd name="adj2" fmla="val -11471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cs typeface="Myanmar Text" panose="020B0502040204020203" pitchFamily="34" charset="0"/>
              </a:rPr>
              <a:t>Double ___ makes ____</a:t>
            </a:r>
          </a:p>
        </p:txBody>
      </p:sp>
      <p:pic>
        <p:nvPicPr>
          <p:cNvPr id="68" name="Picture 67" descr="A close up of a logo&#10;&#10;Description automatically generated">
            <a:extLst>
              <a:ext uri="{FF2B5EF4-FFF2-40B4-BE49-F238E27FC236}">
                <a16:creationId xmlns:a16="http://schemas.microsoft.com/office/drawing/2014/main" id="{91776A7C-CBBD-4883-9F02-8F5AEF94B9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0851" y="3321763"/>
            <a:ext cx="1118503" cy="1062925"/>
          </a:xfrm>
          <a:prstGeom prst="rect">
            <a:avLst/>
          </a:prstGeom>
        </p:spPr>
      </p:pic>
      <p:pic>
        <p:nvPicPr>
          <p:cNvPr id="69" name="Picture 68" descr="A close up of a logo&#10;&#10;Description automatically generated">
            <a:extLst>
              <a:ext uri="{FF2B5EF4-FFF2-40B4-BE49-F238E27FC236}">
                <a16:creationId xmlns:a16="http://schemas.microsoft.com/office/drawing/2014/main" id="{33303742-CB5F-4434-801D-8B5332438F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8682" y="3321763"/>
            <a:ext cx="654776" cy="1059452"/>
          </a:xfrm>
          <a:prstGeom prst="rect">
            <a:avLst/>
          </a:prstGeom>
        </p:spPr>
      </p:pic>
      <p:pic>
        <p:nvPicPr>
          <p:cNvPr id="70" name="Picture 69" descr="A close up of a logo&#10;&#10;Description automatically generated">
            <a:extLst>
              <a:ext uri="{FF2B5EF4-FFF2-40B4-BE49-F238E27FC236}">
                <a16:creationId xmlns:a16="http://schemas.microsoft.com/office/drawing/2014/main" id="{6DFFE58A-AC1E-46FA-8530-F5F860E1E8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2794" y="3321763"/>
            <a:ext cx="752037" cy="1075083"/>
          </a:xfrm>
          <a:prstGeom prst="rect">
            <a:avLst/>
          </a:prstGeom>
        </p:spPr>
      </p:pic>
      <p:pic>
        <p:nvPicPr>
          <p:cNvPr id="71" name="Picture 70" descr="A close up of a logo&#10;&#10;Description automatically generated">
            <a:extLst>
              <a:ext uri="{FF2B5EF4-FFF2-40B4-BE49-F238E27FC236}">
                <a16:creationId xmlns:a16="http://schemas.microsoft.com/office/drawing/2014/main" id="{5C993314-47DF-4CB7-8539-49218EDE96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2447" y="3321763"/>
            <a:ext cx="752037" cy="1075083"/>
          </a:xfrm>
          <a:prstGeom prst="rect">
            <a:avLst/>
          </a:prstGeom>
        </p:spPr>
      </p:pic>
      <p:pic>
        <p:nvPicPr>
          <p:cNvPr id="72" name="Picture 71" descr="A close up of a logo&#10;&#10;Description automatically generated">
            <a:extLst>
              <a:ext uri="{FF2B5EF4-FFF2-40B4-BE49-F238E27FC236}">
                <a16:creationId xmlns:a16="http://schemas.microsoft.com/office/drawing/2014/main" id="{23E9FCD5-23D9-4053-A6B1-7B8BD7EF23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0504" y="3314415"/>
            <a:ext cx="654776" cy="1059452"/>
          </a:xfrm>
          <a:prstGeom prst="rect">
            <a:avLst/>
          </a:prstGeom>
        </p:spPr>
      </p:pic>
      <p:pic>
        <p:nvPicPr>
          <p:cNvPr id="74" name="Picture 73" descr="A close up of a logo&#10;&#10;Description automatically generated">
            <a:extLst>
              <a:ext uri="{FF2B5EF4-FFF2-40B4-BE49-F238E27FC236}">
                <a16:creationId xmlns:a16="http://schemas.microsoft.com/office/drawing/2014/main" id="{C6C7ED0A-790A-4AB1-9B23-6CD84BFD0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493" y="4373867"/>
            <a:ext cx="744183" cy="707205"/>
          </a:xfrm>
          <a:prstGeom prst="rect">
            <a:avLst/>
          </a:prstGeom>
        </p:spPr>
      </p:pic>
      <p:pic>
        <p:nvPicPr>
          <p:cNvPr id="94" name="Picture 93" descr="A close up of a logo&#10;&#10;Description automatically generated">
            <a:extLst>
              <a:ext uri="{FF2B5EF4-FFF2-40B4-BE49-F238E27FC236}">
                <a16:creationId xmlns:a16="http://schemas.microsoft.com/office/drawing/2014/main" id="{0BCB3515-5502-44FE-A205-459C34EF75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1685" y="4381128"/>
            <a:ext cx="435648" cy="704894"/>
          </a:xfrm>
          <a:prstGeom prst="rect">
            <a:avLst/>
          </a:prstGeom>
        </p:spPr>
      </p:pic>
    </p:spTree>
    <p:extLst>
      <p:ext uri="{BB962C8B-B14F-4D97-AF65-F5344CB8AC3E}">
        <p14:creationId xmlns:p14="http://schemas.microsoft.com/office/powerpoint/2010/main" val="24267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xit" presetSubtype="6" fill="hold" nodeType="afterEffect">
                                  <p:stCondLst>
                                    <p:cond delay="0"/>
                                  </p:stCondLst>
                                  <p:childTnLst>
                                    <p:anim calcmode="lin" valueType="num">
                                      <p:cBhvr additive="base">
                                        <p:cTn id="11" dur="2000"/>
                                        <p:tgtEl>
                                          <p:spTgt spid="5"/>
                                        </p:tgtEl>
                                        <p:attrNameLst>
                                          <p:attrName>ppt_x</p:attrName>
                                        </p:attrNameLst>
                                      </p:cBhvr>
                                      <p:tavLst>
                                        <p:tav tm="0">
                                          <p:val>
                                            <p:strVal val="ppt_x"/>
                                          </p:val>
                                        </p:tav>
                                        <p:tav tm="100000">
                                          <p:val>
                                            <p:strVal val="1+ppt_w/2"/>
                                          </p:val>
                                        </p:tav>
                                      </p:tavLst>
                                    </p:anim>
                                    <p:anim calcmode="lin" valueType="num">
                                      <p:cBhvr additive="base">
                                        <p:cTn id="12" dur="2000"/>
                                        <p:tgtEl>
                                          <p:spTgt spid="5"/>
                                        </p:tgtEl>
                                        <p:attrNameLst>
                                          <p:attrName>ppt_y</p:attrName>
                                        </p:attrNameLst>
                                      </p:cBhvr>
                                      <p:tavLst>
                                        <p:tav tm="0">
                                          <p:val>
                                            <p:strVal val="ppt_y"/>
                                          </p:val>
                                        </p:tav>
                                        <p:tav tm="100000">
                                          <p:val>
                                            <p:strVal val="1+ppt_h/2"/>
                                          </p:val>
                                        </p:tav>
                                      </p:tavLst>
                                    </p:anim>
                                    <p:set>
                                      <p:cBhvr>
                                        <p:cTn id="13" dur="1" fill="hold">
                                          <p:stCondLst>
                                            <p:cond delay="1999"/>
                                          </p:stCondLst>
                                        </p:cTn>
                                        <p:tgtEl>
                                          <p:spTgt spid="5"/>
                                        </p:tgtEl>
                                        <p:attrNameLst>
                                          <p:attrName>style.visibility</p:attrName>
                                        </p:attrNameLst>
                                      </p:cBhvr>
                                      <p:to>
                                        <p:strVal val="hidden"/>
                                      </p:to>
                                    </p:set>
                                  </p:childTnLst>
                                </p:cTn>
                              </p:par>
                            </p:childTnLst>
                          </p:cTn>
                        </p:par>
                        <p:par>
                          <p:cTn id="14" fill="hold">
                            <p:stCondLst>
                              <p:cond delay="2500"/>
                            </p:stCondLst>
                            <p:childTnLst>
                              <p:par>
                                <p:cTn id="15" presetID="1" presetClass="entr" presetSubtype="0" fill="hold" nodeType="after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childTnLst>
                          </p:cTn>
                        </p:par>
                        <p:par>
                          <p:cTn id="17" fill="hold">
                            <p:stCondLst>
                              <p:cond delay="2500"/>
                            </p:stCondLst>
                            <p:childTnLst>
                              <p:par>
                                <p:cTn id="18" presetID="2" presetClass="entr" presetSubtype="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0" fill="hold"/>
                                        <p:tgtEl>
                                          <p:spTgt spid="10"/>
                                        </p:tgtEl>
                                        <p:attrNameLst>
                                          <p:attrName>ppt_x</p:attrName>
                                        </p:attrNameLst>
                                      </p:cBhvr>
                                      <p:tavLst>
                                        <p:tav tm="0">
                                          <p:val>
                                            <p:strVal val="1+#ppt_w/2"/>
                                          </p:val>
                                        </p:tav>
                                        <p:tav tm="100000">
                                          <p:val>
                                            <p:strVal val="#ppt_x"/>
                                          </p:val>
                                        </p:tav>
                                      </p:tavLst>
                                    </p:anim>
                                    <p:anim calcmode="lin" valueType="num">
                                      <p:cBhvr additive="base">
                                        <p:cTn id="21" dur="20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4500"/>
                            </p:stCondLst>
                            <p:childTnLst>
                              <p:par>
                                <p:cTn id="23" presetID="1" presetClass="entr" presetSubtype="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500"/>
                                  </p:stCondLst>
                                  <p:childTnLst>
                                    <p:set>
                                      <p:cBhvr>
                                        <p:cTn id="31" dur="1" fill="hold">
                                          <p:stCondLst>
                                            <p:cond delay="0"/>
                                          </p:stCondLst>
                                        </p:cTn>
                                        <p:tgtEl>
                                          <p:spTgt spid="71"/>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nodeType="afterEffect">
                                  <p:stCondLst>
                                    <p:cond delay="500"/>
                                  </p:stCondLst>
                                  <p:childTnLst>
                                    <p:set>
                                      <p:cBhvr>
                                        <p:cTn id="34" dur="1" fill="hold">
                                          <p:stCondLst>
                                            <p:cond delay="0"/>
                                          </p:stCondLst>
                                        </p:cTn>
                                        <p:tgtEl>
                                          <p:spTgt spid="72"/>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500"/>
                                  </p:stCondLst>
                                  <p:childTnLst>
                                    <p:set>
                                      <p:cBhvr>
                                        <p:cTn id="37" dur="1" fill="hold">
                                          <p:stCondLst>
                                            <p:cond delay="0"/>
                                          </p:stCondLst>
                                        </p:cTn>
                                        <p:tgtEl>
                                          <p:spTgt spid="70"/>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nodeType="afterEffect">
                                  <p:stCondLst>
                                    <p:cond delay="500"/>
                                  </p:stCondLst>
                                  <p:childTnLst>
                                    <p:set>
                                      <p:cBhvr>
                                        <p:cTn id="4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D85853-1282-472C-A86C-162EC5D422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908" y="473146"/>
            <a:ext cx="4658220" cy="2624566"/>
          </a:xfrm>
          <a:prstGeom prst="rect">
            <a:avLst/>
          </a:prstGeom>
        </p:spPr>
      </p:pic>
      <p:pic>
        <p:nvPicPr>
          <p:cNvPr id="3" name="Picture 2">
            <a:extLst>
              <a:ext uri="{FF2B5EF4-FFF2-40B4-BE49-F238E27FC236}">
                <a16:creationId xmlns:a16="http://schemas.microsoft.com/office/drawing/2014/main" id="{D1FBA3A0-40D7-4812-97F1-C5785A0FBE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48887" y="473146"/>
            <a:ext cx="4658220" cy="2624566"/>
          </a:xfrm>
          <a:prstGeom prst="rect">
            <a:avLst/>
          </a:prstGeom>
        </p:spPr>
      </p:pic>
      <p:sp>
        <p:nvSpPr>
          <p:cNvPr id="4" name="Speech Bubble: Oval 3">
            <a:extLst>
              <a:ext uri="{FF2B5EF4-FFF2-40B4-BE49-F238E27FC236}">
                <a16:creationId xmlns:a16="http://schemas.microsoft.com/office/drawing/2014/main" id="{90B882C0-37D1-463F-AC41-2C54B28A8956}"/>
              </a:ext>
            </a:extLst>
          </p:cNvPr>
          <p:cNvSpPr/>
          <p:nvPr/>
        </p:nvSpPr>
        <p:spPr>
          <a:xfrm>
            <a:off x="143435" y="3814076"/>
            <a:ext cx="6701615" cy="1722760"/>
          </a:xfrm>
          <a:prstGeom prst="wedgeEllipseCallout">
            <a:avLst>
              <a:gd name="adj1" fmla="val -16656"/>
              <a:gd name="adj2" fmla="val -10534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cs typeface="Myanmar Text" panose="020B0502040204020203" pitchFamily="34" charset="0"/>
              </a:rPr>
              <a:t>Double ___ makes ____</a:t>
            </a:r>
          </a:p>
        </p:txBody>
      </p:sp>
      <p:grpSp>
        <p:nvGrpSpPr>
          <p:cNvPr id="13" name="Group 12">
            <a:extLst>
              <a:ext uri="{FF2B5EF4-FFF2-40B4-BE49-F238E27FC236}">
                <a16:creationId xmlns:a16="http://schemas.microsoft.com/office/drawing/2014/main" id="{570F2D35-73B9-4DB7-9F11-CF3E90778762}"/>
              </a:ext>
            </a:extLst>
          </p:cNvPr>
          <p:cNvGrpSpPr/>
          <p:nvPr/>
        </p:nvGrpSpPr>
        <p:grpSpPr>
          <a:xfrm>
            <a:off x="10655025" y="3993989"/>
            <a:ext cx="1102167" cy="1033993"/>
            <a:chOff x="10655025" y="3993989"/>
            <a:chExt cx="1102167" cy="1033993"/>
          </a:xfrm>
        </p:grpSpPr>
        <p:pic>
          <p:nvPicPr>
            <p:cNvPr id="5" name="Picture 4" descr="A close up of a logo&#10;&#10;Description automatically generated">
              <a:extLst>
                <a:ext uri="{FF2B5EF4-FFF2-40B4-BE49-F238E27FC236}">
                  <a16:creationId xmlns:a16="http://schemas.microsoft.com/office/drawing/2014/main" id="{52EA8E54-3784-4F07-9116-EEE905697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5025" y="4015740"/>
              <a:ext cx="180285" cy="1012242"/>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9BCF0E4E-8832-418B-A790-0C08E35716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3714" y="3993989"/>
              <a:ext cx="633478" cy="1015550"/>
            </a:xfrm>
            <a:prstGeom prst="rect">
              <a:avLst/>
            </a:prstGeom>
          </p:spPr>
        </p:pic>
      </p:grpSp>
      <p:pic>
        <p:nvPicPr>
          <p:cNvPr id="7" name="Picture 6" descr="A close up of a logo&#10;&#10;Description automatically generated">
            <a:extLst>
              <a:ext uri="{FF2B5EF4-FFF2-40B4-BE49-F238E27FC236}">
                <a16:creationId xmlns:a16="http://schemas.microsoft.com/office/drawing/2014/main" id="{B723AA70-EF51-463C-85DF-E0076F04A6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0830" y="4036228"/>
            <a:ext cx="669866" cy="1015550"/>
          </a:xfrm>
          <a:prstGeom prst="rect">
            <a:avLst/>
          </a:prstGeom>
        </p:spPr>
      </p:pic>
      <p:pic>
        <p:nvPicPr>
          <p:cNvPr id="8" name="Picture 7" descr="A close up of a logo&#10;&#10;Description automatically generated">
            <a:extLst>
              <a:ext uri="{FF2B5EF4-FFF2-40B4-BE49-F238E27FC236}">
                <a16:creationId xmlns:a16="http://schemas.microsoft.com/office/drawing/2014/main" id="{A6D25028-6E7F-41A1-85E1-9AC5648BF7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69141" y="4019688"/>
            <a:ext cx="716178" cy="1023820"/>
          </a:xfrm>
          <a:prstGeom prst="rect">
            <a:avLst/>
          </a:prstGeom>
        </p:spPr>
      </p:pic>
      <p:pic>
        <p:nvPicPr>
          <p:cNvPr id="9" name="Picture 8" descr="A close up of a logo&#10;&#10;Description automatically generated">
            <a:extLst>
              <a:ext uri="{FF2B5EF4-FFF2-40B4-BE49-F238E27FC236}">
                <a16:creationId xmlns:a16="http://schemas.microsoft.com/office/drawing/2014/main" id="{99081ADB-4357-4235-8B02-6EE3A4E32B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26477" y="4027958"/>
            <a:ext cx="716178" cy="1023820"/>
          </a:xfrm>
          <a:prstGeom prst="rect">
            <a:avLst/>
          </a:prstGeom>
        </p:spPr>
      </p:pic>
      <p:pic>
        <p:nvPicPr>
          <p:cNvPr id="10" name="Picture 9" descr="A close up of a logo&#10;&#10;Description automatically generated">
            <a:extLst>
              <a:ext uri="{FF2B5EF4-FFF2-40B4-BE49-F238E27FC236}">
                <a16:creationId xmlns:a16="http://schemas.microsoft.com/office/drawing/2014/main" id="{542A94F0-EF61-4752-8BA7-6168FB3C0E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9449" y="4027958"/>
            <a:ext cx="669866" cy="1015550"/>
          </a:xfrm>
          <a:prstGeom prst="rect">
            <a:avLst/>
          </a:prstGeom>
        </p:spPr>
      </p:pic>
      <p:pic>
        <p:nvPicPr>
          <p:cNvPr id="12" name="Picture 11" descr="A close up of a logo&#10;&#10;Description automatically generated">
            <a:extLst>
              <a:ext uri="{FF2B5EF4-FFF2-40B4-BE49-F238E27FC236}">
                <a16:creationId xmlns:a16="http://schemas.microsoft.com/office/drawing/2014/main" id="{88F0A72E-AD8F-4D90-BD80-67D0781E88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7208" y="4106112"/>
            <a:ext cx="471119" cy="714240"/>
          </a:xfrm>
          <a:prstGeom prst="rect">
            <a:avLst/>
          </a:prstGeom>
        </p:spPr>
      </p:pic>
      <p:grpSp>
        <p:nvGrpSpPr>
          <p:cNvPr id="14" name="Group 13">
            <a:extLst>
              <a:ext uri="{FF2B5EF4-FFF2-40B4-BE49-F238E27FC236}">
                <a16:creationId xmlns:a16="http://schemas.microsoft.com/office/drawing/2014/main" id="{5D3E2D8D-379A-4C05-9748-8C6FC0CE359F}"/>
              </a:ext>
            </a:extLst>
          </p:cNvPr>
          <p:cNvGrpSpPr/>
          <p:nvPr/>
        </p:nvGrpSpPr>
        <p:grpSpPr>
          <a:xfrm>
            <a:off x="4905932" y="4106112"/>
            <a:ext cx="769736" cy="727211"/>
            <a:chOff x="10655025" y="3993989"/>
            <a:chExt cx="1102167" cy="1033993"/>
          </a:xfrm>
        </p:grpSpPr>
        <p:pic>
          <p:nvPicPr>
            <p:cNvPr id="15" name="Picture 14" descr="A close up of a logo&#10;&#10;Description automatically generated">
              <a:extLst>
                <a:ext uri="{FF2B5EF4-FFF2-40B4-BE49-F238E27FC236}">
                  <a16:creationId xmlns:a16="http://schemas.microsoft.com/office/drawing/2014/main" id="{4913AA4F-3C6A-483E-9927-6A10AC3E34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5025" y="4015740"/>
              <a:ext cx="180285" cy="1012242"/>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A38BE144-336C-4DBE-9756-5ED1800DE5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3714" y="3993989"/>
              <a:ext cx="633478" cy="1015550"/>
            </a:xfrm>
            <a:prstGeom prst="rect">
              <a:avLst/>
            </a:prstGeom>
          </p:spPr>
        </p:pic>
      </p:grpSp>
      <p:sp>
        <p:nvSpPr>
          <p:cNvPr id="17" name="Rectangle 16">
            <a:extLst>
              <a:ext uri="{FF2B5EF4-FFF2-40B4-BE49-F238E27FC236}">
                <a16:creationId xmlns:a16="http://schemas.microsoft.com/office/drawing/2014/main" id="{DD0C2ED2-0ABB-42C3-9B53-54121B181EA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20524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xit" presetSubtype="6" fill="hold" nodeType="afterEffect">
                                  <p:stCondLst>
                                    <p:cond delay="0"/>
                                  </p:stCondLst>
                                  <p:childTnLst>
                                    <p:anim calcmode="lin" valueType="num">
                                      <p:cBhvr additive="base">
                                        <p:cTn id="11" dur="2000"/>
                                        <p:tgtEl>
                                          <p:spTgt spid="2"/>
                                        </p:tgtEl>
                                        <p:attrNameLst>
                                          <p:attrName>ppt_x</p:attrName>
                                        </p:attrNameLst>
                                      </p:cBhvr>
                                      <p:tavLst>
                                        <p:tav tm="0">
                                          <p:val>
                                            <p:strVal val="ppt_x"/>
                                          </p:val>
                                        </p:tav>
                                        <p:tav tm="100000">
                                          <p:val>
                                            <p:strVal val="1+ppt_w/2"/>
                                          </p:val>
                                        </p:tav>
                                      </p:tavLst>
                                    </p:anim>
                                    <p:anim calcmode="lin" valueType="num">
                                      <p:cBhvr additive="base">
                                        <p:cTn id="12" dur="2000"/>
                                        <p:tgtEl>
                                          <p:spTgt spid="2"/>
                                        </p:tgtEl>
                                        <p:attrNameLst>
                                          <p:attrName>ppt_y</p:attrName>
                                        </p:attrNameLst>
                                      </p:cBhvr>
                                      <p:tavLst>
                                        <p:tav tm="0">
                                          <p:val>
                                            <p:strVal val="ppt_y"/>
                                          </p:val>
                                        </p:tav>
                                        <p:tav tm="100000">
                                          <p:val>
                                            <p:strVal val="1+ppt_h/2"/>
                                          </p:val>
                                        </p:tav>
                                      </p:tavLst>
                                    </p:anim>
                                    <p:set>
                                      <p:cBhvr>
                                        <p:cTn id="13" dur="1" fill="hold">
                                          <p:stCondLst>
                                            <p:cond delay="1999"/>
                                          </p:stCondLst>
                                        </p:cTn>
                                        <p:tgtEl>
                                          <p:spTgt spid="2"/>
                                        </p:tgtEl>
                                        <p:attrNameLst>
                                          <p:attrName>style.visibility</p:attrName>
                                        </p:attrNameLst>
                                      </p:cBhvr>
                                      <p:to>
                                        <p:strVal val="hidden"/>
                                      </p:to>
                                    </p:set>
                                  </p:childTnLst>
                                </p:cTn>
                              </p:par>
                            </p:childTnLst>
                          </p:cTn>
                        </p:par>
                        <p:par>
                          <p:cTn id="14" fill="hold">
                            <p:stCondLst>
                              <p:cond delay="4000"/>
                            </p:stCondLst>
                            <p:childTnLst>
                              <p:par>
                                <p:cTn id="15" presetID="1"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4000"/>
                            </p:stCondLst>
                            <p:childTnLst>
                              <p:par>
                                <p:cTn id="18" presetID="2" presetClass="entr" presetSubtype="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2000" fill="hold"/>
                                        <p:tgtEl>
                                          <p:spTgt spid="3"/>
                                        </p:tgtEl>
                                        <p:attrNameLst>
                                          <p:attrName>ppt_x</p:attrName>
                                        </p:attrNameLst>
                                      </p:cBhvr>
                                      <p:tavLst>
                                        <p:tav tm="0">
                                          <p:val>
                                            <p:strVal val="1+#ppt_w/2"/>
                                          </p:val>
                                        </p:tav>
                                        <p:tav tm="100000">
                                          <p:val>
                                            <p:strVal val="#ppt_x"/>
                                          </p:val>
                                        </p:tav>
                                      </p:tavLst>
                                    </p:anim>
                                    <p:anim calcmode="lin" valueType="num">
                                      <p:cBhvr additive="base">
                                        <p:cTn id="21" dur="20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500"/>
                                  </p:stCondLst>
                                  <p:childTnLst>
                                    <p:set>
                                      <p:cBhvr>
                                        <p:cTn id="31" dur="1" fill="hold">
                                          <p:stCondLst>
                                            <p:cond delay="0"/>
                                          </p:stCondLst>
                                        </p:cTn>
                                        <p:tgtEl>
                                          <p:spTgt spid="9"/>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nodeType="afterEffect">
                                  <p:stCondLst>
                                    <p:cond delay="500"/>
                                  </p:stCondLst>
                                  <p:childTnLst>
                                    <p:set>
                                      <p:cBhvr>
                                        <p:cTn id="34" dur="1" fill="hold">
                                          <p:stCondLst>
                                            <p:cond delay="0"/>
                                          </p:stCondLst>
                                        </p:cTn>
                                        <p:tgtEl>
                                          <p:spTgt spid="10"/>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50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entr" presetSubtype="0" fill="hold" nodeType="withEffect">
                                  <p:stCondLst>
                                    <p:cond delay="100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90B882C0-37D1-463F-AC41-2C54B28A8956}"/>
              </a:ext>
            </a:extLst>
          </p:cNvPr>
          <p:cNvSpPr/>
          <p:nvPr/>
        </p:nvSpPr>
        <p:spPr>
          <a:xfrm>
            <a:off x="311875" y="3899091"/>
            <a:ext cx="6107975" cy="1722760"/>
          </a:xfrm>
          <a:prstGeom prst="wedgeEllipseCallout">
            <a:avLst>
              <a:gd name="adj1" fmla="val -38317"/>
              <a:gd name="adj2" fmla="val -9181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cs typeface="Myanmar Text" panose="020B0502040204020203" pitchFamily="34" charset="0"/>
              </a:rPr>
              <a:t>Double ___ makes  ____</a:t>
            </a:r>
          </a:p>
        </p:txBody>
      </p:sp>
      <p:pic>
        <p:nvPicPr>
          <p:cNvPr id="8" name="Picture 7" descr="A close up of a logo&#10;&#10;Description automatically generated">
            <a:extLst>
              <a:ext uri="{FF2B5EF4-FFF2-40B4-BE49-F238E27FC236}">
                <a16:creationId xmlns:a16="http://schemas.microsoft.com/office/drawing/2014/main" id="{A6D25028-6E7F-41A1-85E1-9AC5648BF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691" y="4225904"/>
            <a:ext cx="716178" cy="1023820"/>
          </a:xfrm>
          <a:prstGeom prst="rect">
            <a:avLst/>
          </a:prstGeom>
        </p:spPr>
      </p:pic>
      <p:pic>
        <p:nvPicPr>
          <p:cNvPr id="9" name="Picture 8" descr="A close up of a logo&#10;&#10;Description automatically generated">
            <a:extLst>
              <a:ext uri="{FF2B5EF4-FFF2-40B4-BE49-F238E27FC236}">
                <a16:creationId xmlns:a16="http://schemas.microsoft.com/office/drawing/2014/main" id="{99081ADB-4357-4235-8B02-6EE3A4E32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823" y="4265841"/>
            <a:ext cx="716178" cy="1023820"/>
          </a:xfrm>
          <a:prstGeom prst="rect">
            <a:avLst/>
          </a:prstGeom>
        </p:spPr>
      </p:pic>
      <p:pic>
        <p:nvPicPr>
          <p:cNvPr id="11" name="Picture 10">
            <a:extLst>
              <a:ext uri="{FF2B5EF4-FFF2-40B4-BE49-F238E27FC236}">
                <a16:creationId xmlns:a16="http://schemas.microsoft.com/office/drawing/2014/main" id="{1E79013D-7FAD-483D-8B96-798641E6695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8952" y="334343"/>
            <a:ext cx="4644639" cy="2624566"/>
          </a:xfrm>
          <a:prstGeom prst="rect">
            <a:avLst/>
          </a:prstGeom>
        </p:spPr>
      </p:pic>
      <p:pic>
        <p:nvPicPr>
          <p:cNvPr id="12" name="Picture 11">
            <a:extLst>
              <a:ext uri="{FF2B5EF4-FFF2-40B4-BE49-F238E27FC236}">
                <a16:creationId xmlns:a16="http://schemas.microsoft.com/office/drawing/2014/main" id="{782A9E0C-FDDB-4CF8-97F6-466C5D9848E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178407" y="334342"/>
            <a:ext cx="4644641" cy="2624567"/>
          </a:xfrm>
          <a:prstGeom prst="rect">
            <a:avLst/>
          </a:prstGeom>
        </p:spPr>
      </p:pic>
      <p:grpSp>
        <p:nvGrpSpPr>
          <p:cNvPr id="17" name="Group 16">
            <a:extLst>
              <a:ext uri="{FF2B5EF4-FFF2-40B4-BE49-F238E27FC236}">
                <a16:creationId xmlns:a16="http://schemas.microsoft.com/office/drawing/2014/main" id="{827259E4-C2B6-4860-9793-D9E4FE5694C4}"/>
              </a:ext>
            </a:extLst>
          </p:cNvPr>
          <p:cNvGrpSpPr/>
          <p:nvPr/>
        </p:nvGrpSpPr>
        <p:grpSpPr>
          <a:xfrm>
            <a:off x="10509575" y="4221956"/>
            <a:ext cx="1106192" cy="1049297"/>
            <a:chOff x="10655025" y="4015740"/>
            <a:chExt cx="1106192" cy="1049297"/>
          </a:xfrm>
        </p:grpSpPr>
        <p:pic>
          <p:nvPicPr>
            <p:cNvPr id="5" name="Picture 4" descr="A close up of a logo&#10;&#10;Description automatically generated">
              <a:extLst>
                <a:ext uri="{FF2B5EF4-FFF2-40B4-BE49-F238E27FC236}">
                  <a16:creationId xmlns:a16="http://schemas.microsoft.com/office/drawing/2014/main" id="{52EA8E54-3784-4F07-9116-EEE905697E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5025" y="4015740"/>
              <a:ext cx="180285" cy="101224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55BFB6FA-5237-478F-93EA-C07483E1FF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93575" y="4027958"/>
              <a:ext cx="767642" cy="1037079"/>
            </a:xfrm>
            <a:prstGeom prst="rect">
              <a:avLst/>
            </a:prstGeom>
          </p:spPr>
        </p:pic>
      </p:grpSp>
      <p:pic>
        <p:nvPicPr>
          <p:cNvPr id="14" name="Picture 13" descr="A close up of a logo&#10;&#10;Description automatically generated">
            <a:extLst>
              <a:ext uri="{FF2B5EF4-FFF2-40B4-BE49-F238E27FC236}">
                <a16:creationId xmlns:a16="http://schemas.microsoft.com/office/drawing/2014/main" id="{1937728A-AC2C-4DF5-9BE9-4E0A4D8A43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7598" y="4136974"/>
            <a:ext cx="618519" cy="1035384"/>
          </a:xfrm>
          <a:prstGeom prst="rect">
            <a:avLst/>
          </a:prstGeom>
        </p:spPr>
      </p:pic>
      <p:pic>
        <p:nvPicPr>
          <p:cNvPr id="15" name="Picture 14" descr="A close up of a logo&#10;&#10;Description automatically generated">
            <a:extLst>
              <a:ext uri="{FF2B5EF4-FFF2-40B4-BE49-F238E27FC236}">
                <a16:creationId xmlns:a16="http://schemas.microsoft.com/office/drawing/2014/main" id="{DD05AFEE-C352-48CA-83E4-2B0BEE07CE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3327" y="4136974"/>
            <a:ext cx="618519" cy="1035384"/>
          </a:xfrm>
          <a:prstGeom prst="rect">
            <a:avLst/>
          </a:prstGeom>
        </p:spPr>
      </p:pic>
      <p:pic>
        <p:nvPicPr>
          <p:cNvPr id="16" name="Picture 15" descr="A close up of a logo&#10;&#10;Description automatically generated">
            <a:extLst>
              <a:ext uri="{FF2B5EF4-FFF2-40B4-BE49-F238E27FC236}">
                <a16:creationId xmlns:a16="http://schemas.microsoft.com/office/drawing/2014/main" id="{9C998A02-A0F9-4B7B-B9C7-02B6075D78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8309" y="4259630"/>
            <a:ext cx="367123" cy="614553"/>
          </a:xfrm>
          <a:prstGeom prst="rect">
            <a:avLst/>
          </a:prstGeom>
        </p:spPr>
      </p:pic>
      <p:grpSp>
        <p:nvGrpSpPr>
          <p:cNvPr id="18" name="Group 17">
            <a:extLst>
              <a:ext uri="{FF2B5EF4-FFF2-40B4-BE49-F238E27FC236}">
                <a16:creationId xmlns:a16="http://schemas.microsoft.com/office/drawing/2014/main" id="{7F72C0F4-4AC1-4EDB-9E93-520C16C2B431}"/>
              </a:ext>
            </a:extLst>
          </p:cNvPr>
          <p:cNvGrpSpPr/>
          <p:nvPr/>
        </p:nvGrpSpPr>
        <p:grpSpPr>
          <a:xfrm>
            <a:off x="4707402" y="4259630"/>
            <a:ext cx="720997" cy="637050"/>
            <a:chOff x="10655025" y="4015740"/>
            <a:chExt cx="1106192" cy="1049297"/>
          </a:xfrm>
        </p:grpSpPr>
        <p:pic>
          <p:nvPicPr>
            <p:cNvPr id="19" name="Picture 18" descr="A close up of a logo&#10;&#10;Description automatically generated">
              <a:extLst>
                <a:ext uri="{FF2B5EF4-FFF2-40B4-BE49-F238E27FC236}">
                  <a16:creationId xmlns:a16="http://schemas.microsoft.com/office/drawing/2014/main" id="{F73AB4E2-95A3-4673-ADF3-521EBBE33B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5025" y="4015740"/>
              <a:ext cx="180285" cy="1012242"/>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D3169BBC-A2E4-4B80-8740-984AD4AFA6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93575" y="4027958"/>
              <a:ext cx="767642" cy="1037079"/>
            </a:xfrm>
            <a:prstGeom prst="rect">
              <a:avLst/>
            </a:prstGeom>
          </p:spPr>
        </p:pic>
      </p:grpSp>
      <p:sp>
        <p:nvSpPr>
          <p:cNvPr id="21" name="Rectangle 20">
            <a:extLst>
              <a:ext uri="{FF2B5EF4-FFF2-40B4-BE49-F238E27FC236}">
                <a16:creationId xmlns:a16="http://schemas.microsoft.com/office/drawing/2014/main" id="{86ADC57C-B012-45D1-A816-3FB26AB26855}"/>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36552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xit" presetSubtype="6" fill="hold" nodeType="afterEffect">
                                  <p:stCondLst>
                                    <p:cond delay="0"/>
                                  </p:stCondLst>
                                  <p:childTnLst>
                                    <p:anim calcmode="lin" valueType="num">
                                      <p:cBhvr additive="base">
                                        <p:cTn id="11" dur="2000"/>
                                        <p:tgtEl>
                                          <p:spTgt spid="11"/>
                                        </p:tgtEl>
                                        <p:attrNameLst>
                                          <p:attrName>ppt_x</p:attrName>
                                        </p:attrNameLst>
                                      </p:cBhvr>
                                      <p:tavLst>
                                        <p:tav tm="0">
                                          <p:val>
                                            <p:strVal val="ppt_x"/>
                                          </p:val>
                                        </p:tav>
                                        <p:tav tm="100000">
                                          <p:val>
                                            <p:strVal val="1+ppt_w/2"/>
                                          </p:val>
                                        </p:tav>
                                      </p:tavLst>
                                    </p:anim>
                                    <p:anim calcmode="lin" valueType="num">
                                      <p:cBhvr additive="base">
                                        <p:cTn id="12" dur="2000"/>
                                        <p:tgtEl>
                                          <p:spTgt spid="11"/>
                                        </p:tgtEl>
                                        <p:attrNameLst>
                                          <p:attrName>ppt_y</p:attrName>
                                        </p:attrNameLst>
                                      </p:cBhvr>
                                      <p:tavLst>
                                        <p:tav tm="0">
                                          <p:val>
                                            <p:strVal val="ppt_y"/>
                                          </p:val>
                                        </p:tav>
                                        <p:tav tm="100000">
                                          <p:val>
                                            <p:strVal val="1+ppt_h/2"/>
                                          </p:val>
                                        </p:tav>
                                      </p:tavLst>
                                    </p:anim>
                                    <p:set>
                                      <p:cBhvr>
                                        <p:cTn id="13" dur="1" fill="hold">
                                          <p:stCondLst>
                                            <p:cond delay="1999"/>
                                          </p:stCondLst>
                                        </p:cTn>
                                        <p:tgtEl>
                                          <p:spTgt spid="11"/>
                                        </p:tgtEl>
                                        <p:attrNameLst>
                                          <p:attrName>style.visibility</p:attrName>
                                        </p:attrNameLst>
                                      </p:cBhvr>
                                      <p:to>
                                        <p:strVal val="hidden"/>
                                      </p:to>
                                    </p:set>
                                  </p:childTnLst>
                                </p:cTn>
                              </p:par>
                            </p:childTnLst>
                          </p:cTn>
                        </p:par>
                        <p:par>
                          <p:cTn id="14" fill="hold">
                            <p:stCondLst>
                              <p:cond delay="4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4000"/>
                            </p:stCondLst>
                            <p:childTnLst>
                              <p:par>
                                <p:cTn id="18" presetID="2" presetClass="entr" presetSubtype="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2000" fill="hold"/>
                                        <p:tgtEl>
                                          <p:spTgt spid="12"/>
                                        </p:tgtEl>
                                        <p:attrNameLst>
                                          <p:attrName>ppt_x</p:attrName>
                                        </p:attrNameLst>
                                      </p:cBhvr>
                                      <p:tavLst>
                                        <p:tav tm="0">
                                          <p:val>
                                            <p:strVal val="1+#ppt_w/2"/>
                                          </p:val>
                                        </p:tav>
                                        <p:tav tm="100000">
                                          <p:val>
                                            <p:strVal val="#ppt_x"/>
                                          </p:val>
                                        </p:tav>
                                      </p:tavLst>
                                    </p:anim>
                                    <p:anim calcmode="lin" valueType="num">
                                      <p:cBhvr additive="base">
                                        <p:cTn id="21" dur="20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500"/>
                                  </p:stCondLst>
                                  <p:childTnLst>
                                    <p:set>
                                      <p:cBhvr>
                                        <p:cTn id="31" dur="1" fill="hold">
                                          <p:stCondLst>
                                            <p:cond delay="0"/>
                                          </p:stCondLst>
                                        </p:cTn>
                                        <p:tgtEl>
                                          <p:spTgt spid="9"/>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nodeType="afterEffect">
                                  <p:stCondLst>
                                    <p:cond delay="50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500"/>
                                  </p:stCondLst>
                                  <p:childTnLst>
                                    <p:set>
                                      <p:cBhvr>
                                        <p:cTn id="37" dur="1" fill="hold">
                                          <p:stCondLst>
                                            <p:cond delay="0"/>
                                          </p:stCondLst>
                                        </p:cTn>
                                        <p:tgtEl>
                                          <p:spTgt spid="8"/>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nodeType="afterEffect">
                                  <p:stCondLst>
                                    <p:cond delay="50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D8D504F-613C-4CB6-BC40-A844BF62FF71}"/>
              </a:ext>
            </a:extLst>
          </p:cNvPr>
          <p:cNvSpPr/>
          <p:nvPr/>
        </p:nvSpPr>
        <p:spPr>
          <a:xfrm>
            <a:off x="7404847" y="412376"/>
            <a:ext cx="3998259" cy="3765176"/>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lose up of a logo&#10;&#10;Description automatically generated">
            <a:extLst>
              <a:ext uri="{FF2B5EF4-FFF2-40B4-BE49-F238E27FC236}">
                <a16:creationId xmlns:a16="http://schemas.microsoft.com/office/drawing/2014/main" id="{BFEE0AC5-F1E6-4260-BB4F-ADF718C76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970" y="1157520"/>
            <a:ext cx="1106426" cy="186538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D1975A7D-83C1-4E04-9E7A-DF85DE013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359" y="1166485"/>
            <a:ext cx="1167386" cy="1871476"/>
          </a:xfrm>
          <a:prstGeom prst="rect">
            <a:avLst/>
          </a:prstGeom>
        </p:spPr>
      </p:pic>
      <p:pic>
        <p:nvPicPr>
          <p:cNvPr id="5" name="Picture 4">
            <a:extLst>
              <a:ext uri="{FF2B5EF4-FFF2-40B4-BE49-F238E27FC236}">
                <a16:creationId xmlns:a16="http://schemas.microsoft.com/office/drawing/2014/main" id="{DA3B744D-5795-4F4B-A636-D073F0D6B3D8}"/>
              </a:ext>
            </a:extLst>
          </p:cNvPr>
          <p:cNvPicPr>
            <a:picLocks noChangeAspect="1"/>
          </p:cNvPicPr>
          <p:nvPr/>
        </p:nvPicPr>
        <p:blipFill>
          <a:blip r:embed="rId5"/>
          <a:stretch>
            <a:fillRect/>
          </a:stretch>
        </p:blipFill>
        <p:spPr>
          <a:xfrm>
            <a:off x="1820854" y="5140387"/>
            <a:ext cx="1292464" cy="125588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21FEF81-DA95-431F-B503-C742A95FCB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5130" y="5200898"/>
            <a:ext cx="899016" cy="1214564"/>
          </a:xfrm>
          <a:prstGeom prst="rect">
            <a:avLst/>
          </a:prstGeom>
        </p:spPr>
      </p:pic>
      <p:pic>
        <p:nvPicPr>
          <p:cNvPr id="11" name="Picture 10">
            <a:extLst>
              <a:ext uri="{FF2B5EF4-FFF2-40B4-BE49-F238E27FC236}">
                <a16:creationId xmlns:a16="http://schemas.microsoft.com/office/drawing/2014/main" id="{A1051DA7-7771-45BA-841E-EF2E866EB234}"/>
              </a:ext>
            </a:extLst>
          </p:cNvPr>
          <p:cNvPicPr>
            <a:picLocks noChangeAspect="1"/>
          </p:cNvPicPr>
          <p:nvPr/>
        </p:nvPicPr>
        <p:blipFill>
          <a:blip r:embed="rId7"/>
          <a:stretch>
            <a:fillRect/>
          </a:stretch>
        </p:blipFill>
        <p:spPr>
          <a:xfrm>
            <a:off x="1820854" y="5131242"/>
            <a:ext cx="1310754" cy="1274174"/>
          </a:xfrm>
          <a:prstGeom prst="rect">
            <a:avLst/>
          </a:prstGeom>
        </p:spPr>
      </p:pic>
      <p:pic>
        <p:nvPicPr>
          <p:cNvPr id="12" name="Picture 11" descr="A close up of a logo&#10;&#10;Description automatically generated">
            <a:extLst>
              <a:ext uri="{FF2B5EF4-FFF2-40B4-BE49-F238E27FC236}">
                <a16:creationId xmlns:a16="http://schemas.microsoft.com/office/drawing/2014/main" id="{C47A6D1C-96C0-4408-85DA-5B61249566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6072" y="4683896"/>
            <a:ext cx="517696" cy="740078"/>
          </a:xfrm>
          <a:prstGeom prst="rect">
            <a:avLst/>
          </a:prstGeom>
        </p:spPr>
      </p:pic>
      <p:pic>
        <p:nvPicPr>
          <p:cNvPr id="13" name="Picture 12" descr="A close up of a logo&#10;&#10;Description automatically generated">
            <a:extLst>
              <a:ext uri="{FF2B5EF4-FFF2-40B4-BE49-F238E27FC236}">
                <a16:creationId xmlns:a16="http://schemas.microsoft.com/office/drawing/2014/main" id="{4F0D3988-8096-4D72-A337-2910E159B9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8253" y="4718546"/>
            <a:ext cx="705850" cy="670777"/>
          </a:xfrm>
          <a:prstGeom prst="rect">
            <a:avLst/>
          </a:prstGeom>
        </p:spPr>
      </p:pic>
      <p:sp>
        <p:nvSpPr>
          <p:cNvPr id="14" name="Arrow: Right 13">
            <a:extLst>
              <a:ext uri="{FF2B5EF4-FFF2-40B4-BE49-F238E27FC236}">
                <a16:creationId xmlns:a16="http://schemas.microsoft.com/office/drawing/2014/main" id="{12A07BB6-BC01-4F26-A1AF-B96B63391562}"/>
              </a:ext>
            </a:extLst>
          </p:cNvPr>
          <p:cNvSpPr/>
          <p:nvPr/>
        </p:nvSpPr>
        <p:spPr>
          <a:xfrm>
            <a:off x="5011831" y="5637774"/>
            <a:ext cx="1522272" cy="553225"/>
          </a:xfrm>
          <a:prstGeom prst="rightArrow">
            <a:avLst/>
          </a:prstGeom>
          <a:solidFill>
            <a:srgbClr val="7030A0"/>
          </a:solidFill>
          <a:ln>
            <a:solidFill>
              <a:srgbClr val="582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close up of a logo&#10;&#10;Description automatically generated">
            <a:extLst>
              <a:ext uri="{FF2B5EF4-FFF2-40B4-BE49-F238E27FC236}">
                <a16:creationId xmlns:a16="http://schemas.microsoft.com/office/drawing/2014/main" id="{942E4A10-B269-4161-B6F6-B94F017058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14269" y="5181705"/>
            <a:ext cx="216320" cy="1214567"/>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F410B07D-C9F9-4EEB-AF63-3B3FD8EA88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2074" y="5200898"/>
            <a:ext cx="899016" cy="1214565"/>
          </a:xfrm>
          <a:prstGeom prst="rect">
            <a:avLst/>
          </a:prstGeom>
        </p:spPr>
      </p:pic>
      <p:pic>
        <p:nvPicPr>
          <p:cNvPr id="17" name="Picture 16" descr="A close up of a logo&#10;&#10;Description automatically generated">
            <a:extLst>
              <a:ext uri="{FF2B5EF4-FFF2-40B4-BE49-F238E27FC236}">
                <a16:creationId xmlns:a16="http://schemas.microsoft.com/office/drawing/2014/main" id="{155E87BC-F1AD-402E-AC4A-9AC0CFCC1D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1219" y="4753027"/>
            <a:ext cx="517696" cy="740078"/>
          </a:xfrm>
          <a:prstGeom prst="rect">
            <a:avLst/>
          </a:prstGeom>
        </p:spPr>
      </p:pic>
      <p:sp>
        <p:nvSpPr>
          <p:cNvPr id="18" name="Arrow: Right 17">
            <a:extLst>
              <a:ext uri="{FF2B5EF4-FFF2-40B4-BE49-F238E27FC236}">
                <a16:creationId xmlns:a16="http://schemas.microsoft.com/office/drawing/2014/main" id="{6F8FBAF8-04AF-4D3A-80A5-DD4100B2F18A}"/>
              </a:ext>
            </a:extLst>
          </p:cNvPr>
          <p:cNvSpPr/>
          <p:nvPr/>
        </p:nvSpPr>
        <p:spPr>
          <a:xfrm>
            <a:off x="8526978" y="5706905"/>
            <a:ext cx="1522272" cy="553225"/>
          </a:xfrm>
          <a:prstGeom prst="rightArrow">
            <a:avLst/>
          </a:prstGeom>
          <a:solidFill>
            <a:srgbClr val="7030A0"/>
          </a:solidFill>
          <a:ln>
            <a:solidFill>
              <a:srgbClr val="582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842F54D3-1EE5-494A-8A76-9EDDAC14B814}"/>
              </a:ext>
            </a:extLst>
          </p:cNvPr>
          <p:cNvPicPr>
            <a:picLocks noChangeAspect="1"/>
          </p:cNvPicPr>
          <p:nvPr/>
        </p:nvPicPr>
        <p:blipFill>
          <a:blip r:embed="rId11"/>
          <a:stretch>
            <a:fillRect/>
          </a:stretch>
        </p:blipFill>
        <p:spPr>
          <a:xfrm>
            <a:off x="1833917" y="5144867"/>
            <a:ext cx="1292464" cy="1257532"/>
          </a:xfrm>
          <a:prstGeom prst="rect">
            <a:avLst/>
          </a:prstGeom>
        </p:spPr>
      </p:pic>
      <p:sp>
        <p:nvSpPr>
          <p:cNvPr id="23" name="Rectangle: Rounded Corners 22">
            <a:extLst>
              <a:ext uri="{FF2B5EF4-FFF2-40B4-BE49-F238E27FC236}">
                <a16:creationId xmlns:a16="http://schemas.microsoft.com/office/drawing/2014/main" id="{D5FE983F-2D45-4EBF-B846-3287EBF5B8AC}"/>
              </a:ext>
            </a:extLst>
          </p:cNvPr>
          <p:cNvSpPr/>
          <p:nvPr/>
        </p:nvSpPr>
        <p:spPr>
          <a:xfrm>
            <a:off x="381525" y="243696"/>
            <a:ext cx="3634663"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9388"/>
            <a:r>
              <a:rPr lang="en-GB" sz="3600" b="1" dirty="0">
                <a:solidFill>
                  <a:schemeClr val="accent4"/>
                </a:solidFill>
                <a:latin typeface="Century Gothic" panose="020B0502020202020204" pitchFamily="34" charset="0"/>
              </a:rPr>
              <a:t>Doubling Dice!</a:t>
            </a:r>
          </a:p>
        </p:txBody>
      </p:sp>
      <p:pic>
        <p:nvPicPr>
          <p:cNvPr id="20" name="Picture 19" descr="A close up of a logo&#10;&#10;Description automatically generated">
            <a:extLst>
              <a:ext uri="{FF2B5EF4-FFF2-40B4-BE49-F238E27FC236}">
                <a16:creationId xmlns:a16="http://schemas.microsoft.com/office/drawing/2014/main" id="{2C69AC91-49AA-4ADF-9740-3D05CBE5A7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25481" y="4753027"/>
            <a:ext cx="442451" cy="670777"/>
          </a:xfrm>
          <a:prstGeom prst="rect">
            <a:avLst/>
          </a:prstGeom>
        </p:spPr>
      </p:pic>
      <p:pic>
        <p:nvPicPr>
          <p:cNvPr id="21" name="Picture 20" descr="A close up of a logo&#10;&#10;Description automatically generated">
            <a:extLst>
              <a:ext uri="{FF2B5EF4-FFF2-40B4-BE49-F238E27FC236}">
                <a16:creationId xmlns:a16="http://schemas.microsoft.com/office/drawing/2014/main" id="{47E41960-C5CD-47BC-BE3C-39C7AD0AA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852" y="5207212"/>
            <a:ext cx="651317" cy="1098087"/>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D3D09F9F-9A6F-4768-820D-B19923531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7517" y="5203624"/>
            <a:ext cx="687201" cy="1101675"/>
          </a:xfrm>
          <a:prstGeom prst="rect">
            <a:avLst/>
          </a:prstGeom>
        </p:spPr>
      </p:pic>
      <p:sp>
        <p:nvSpPr>
          <p:cNvPr id="24" name="Rectangle 23">
            <a:extLst>
              <a:ext uri="{FF2B5EF4-FFF2-40B4-BE49-F238E27FC236}">
                <a16:creationId xmlns:a16="http://schemas.microsoft.com/office/drawing/2014/main" id="{479BED40-1321-409D-8687-C5A3C3EB9361}"/>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Explosion: 14 Points 5">
            <a:extLst>
              <a:ext uri="{FF2B5EF4-FFF2-40B4-BE49-F238E27FC236}">
                <a16:creationId xmlns:a16="http://schemas.microsoft.com/office/drawing/2014/main" id="{88BA50A2-4ECB-4E76-8B76-B29B25138B18}"/>
              </a:ext>
            </a:extLst>
          </p:cNvPr>
          <p:cNvSpPr/>
          <p:nvPr/>
        </p:nvSpPr>
        <p:spPr>
          <a:xfrm>
            <a:off x="184429" y="1210946"/>
            <a:ext cx="5089490" cy="3370729"/>
          </a:xfrm>
          <a:prstGeom prst="irregularSeal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accent4"/>
                </a:solidFill>
                <a:latin typeface="Century Gothic" panose="020B0502020202020204" pitchFamily="34" charset="0"/>
              </a:rPr>
              <a:t>roll the die!</a:t>
            </a:r>
          </a:p>
        </p:txBody>
      </p:sp>
      <p:sp>
        <p:nvSpPr>
          <p:cNvPr id="9" name="Explosion: 8 Points 8">
            <a:extLst>
              <a:ext uri="{FF2B5EF4-FFF2-40B4-BE49-F238E27FC236}">
                <a16:creationId xmlns:a16="http://schemas.microsoft.com/office/drawing/2014/main" id="{7E08518D-FEBC-42F6-BCB6-8918246322D9}"/>
              </a:ext>
            </a:extLst>
          </p:cNvPr>
          <p:cNvSpPr/>
          <p:nvPr/>
        </p:nvSpPr>
        <p:spPr>
          <a:xfrm>
            <a:off x="1056613" y="1617237"/>
            <a:ext cx="5089490" cy="2944906"/>
          </a:xfrm>
          <a:prstGeom prst="irregularSeal1">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accent4"/>
                </a:solidFill>
                <a:latin typeface="Century Gothic" panose="020B0502020202020204" pitchFamily="34" charset="0"/>
              </a:rPr>
              <a:t>double it!</a:t>
            </a:r>
          </a:p>
        </p:txBody>
      </p:sp>
    </p:spTree>
    <p:extLst>
      <p:ext uri="{BB962C8B-B14F-4D97-AF65-F5344CB8AC3E}">
        <p14:creationId xmlns:p14="http://schemas.microsoft.com/office/powerpoint/2010/main" val="25730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45"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anim calcmode="lin" valueType="num">
                                      <p:cBhvr>
                                        <p:cTn id="31" dur="2000" fill="hold"/>
                                        <p:tgtEl>
                                          <p:spTgt spid="11"/>
                                        </p:tgtEl>
                                        <p:attrNameLst>
                                          <p:attrName>ppt_w</p:attrName>
                                        </p:attrNameLst>
                                      </p:cBhvr>
                                      <p:tavLst>
                                        <p:tav tm="0" fmla="#ppt_w*sin(2.5*pi*$)">
                                          <p:val>
                                            <p:fltVal val="0"/>
                                          </p:val>
                                        </p:tav>
                                        <p:tav tm="100000">
                                          <p:val>
                                            <p:fltVal val="1"/>
                                          </p:val>
                                        </p:tav>
                                      </p:tavLst>
                                    </p:anim>
                                    <p:anim calcmode="lin" valueType="num">
                                      <p:cBhvr>
                                        <p:cTn id="32" dur="2000" fill="hold"/>
                                        <p:tgtEl>
                                          <p:spTgt spid="11"/>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1" presetClass="entr" presetSubtype="0" fill="hold" grpId="2"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3" nodeType="clickEffect">
                                  <p:stCondLst>
                                    <p:cond delay="0"/>
                                  </p:stCondLst>
                                  <p:childTnLst>
                                    <p:set>
                                      <p:cBhvr>
                                        <p:cTn id="53" dur="1" fill="hold">
                                          <p:stCondLst>
                                            <p:cond delay="0"/>
                                          </p:stCondLst>
                                        </p:cTn>
                                        <p:tgtEl>
                                          <p:spTgt spid="9"/>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1"/>
                                        </p:tgtEl>
                                        <p:attrNameLst>
                                          <p:attrName>style.visibility</p:attrName>
                                        </p:attrNameLst>
                                      </p:cBhvr>
                                      <p:to>
                                        <p:strVal val="hidden"/>
                                      </p:to>
                                    </p:set>
                                  </p:childTnLst>
                                </p:cTn>
                              </p:par>
                              <p:par>
                                <p:cTn id="56" presetID="45"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000"/>
                                        <p:tgtEl>
                                          <p:spTgt spid="19"/>
                                        </p:tgtEl>
                                      </p:cBhvr>
                                    </p:animEffect>
                                    <p:anim calcmode="lin" valueType="num">
                                      <p:cBhvr>
                                        <p:cTn id="59" dur="2000" fill="hold"/>
                                        <p:tgtEl>
                                          <p:spTgt spid="19"/>
                                        </p:tgtEl>
                                        <p:attrNameLst>
                                          <p:attrName>ppt_w</p:attrName>
                                        </p:attrNameLst>
                                      </p:cBhvr>
                                      <p:tavLst>
                                        <p:tav tm="0" fmla="#ppt_w*sin(2.5*pi*$)">
                                          <p:val>
                                            <p:fltVal val="0"/>
                                          </p:val>
                                        </p:tav>
                                        <p:tav tm="100000">
                                          <p:val>
                                            <p:fltVal val="1"/>
                                          </p:val>
                                        </p:tav>
                                      </p:tavLst>
                                    </p:anim>
                                    <p:anim calcmode="lin" valueType="num">
                                      <p:cBhvr>
                                        <p:cTn id="60" dur="2000" fill="hold"/>
                                        <p:tgtEl>
                                          <p:spTgt spid="19"/>
                                        </p:tgtEl>
                                        <p:attrNameLst>
                                          <p:attrName>ppt_h</p:attrName>
                                        </p:attrNameLst>
                                      </p:cBhvr>
                                      <p:tavLst>
                                        <p:tav tm="0">
                                          <p:val>
                                            <p:strVal val="#ppt_h"/>
                                          </p:val>
                                        </p:tav>
                                        <p:tav tm="100000">
                                          <p:val>
                                            <p:strVal val="#ppt_h"/>
                                          </p:val>
                                        </p:tav>
                                      </p:tavLst>
                                    </p:anim>
                                  </p:childTnLst>
                                </p:cTn>
                              </p:par>
                            </p:childTnLst>
                          </p:cTn>
                        </p:par>
                        <p:par>
                          <p:cTn id="61" fill="hold">
                            <p:stCondLst>
                              <p:cond delay="2000"/>
                            </p:stCondLst>
                            <p:childTnLst>
                              <p:par>
                                <p:cTn id="62" presetID="1" presetClass="entr" presetSubtype="0" fill="hold" grpId="4" nodeType="afterEffect">
                                  <p:stCondLst>
                                    <p:cond delay="0"/>
                                  </p:stCondLst>
                                  <p:childTnLst>
                                    <p:set>
                                      <p:cBhvr>
                                        <p:cTn id="63" dur="1" fill="hold">
                                          <p:stCondLst>
                                            <p:cond delay="0"/>
                                          </p:stCondLst>
                                        </p:cTn>
                                        <p:tgtEl>
                                          <p:spTgt spid="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childTnLst>
                                </p:cTn>
                              </p:par>
                              <p:par>
                                <p:cTn id="78" presetID="27" presetClass="emph" presetSubtype="0" repeatCount="4000" fill="remove" nodeType="withEffect">
                                  <p:stCondLst>
                                    <p:cond delay="0"/>
                                  </p:stCondLst>
                                  <p:childTnLst>
                                    <p:animClr clrSpc="rgb" dir="cw">
                                      <p:cBhvr override="childStyle">
                                        <p:cTn id="79" dur="500" autoRev="1" fill="remove"/>
                                        <p:tgtEl>
                                          <p:spTgt spid="22"/>
                                        </p:tgtEl>
                                        <p:attrNameLst>
                                          <p:attrName>style.color</p:attrName>
                                        </p:attrNameLst>
                                      </p:cBhvr>
                                      <p:to>
                                        <a:schemeClr val="accent2"/>
                                      </p:to>
                                    </p:animClr>
                                    <p:animClr clrSpc="rgb" dir="cw">
                                      <p:cBhvr>
                                        <p:cTn id="80" dur="500" autoRev="1" fill="remove"/>
                                        <p:tgtEl>
                                          <p:spTgt spid="22"/>
                                        </p:tgtEl>
                                        <p:attrNameLst>
                                          <p:attrName>fillcolor</p:attrName>
                                        </p:attrNameLst>
                                      </p:cBhvr>
                                      <p:to>
                                        <a:schemeClr val="accent2"/>
                                      </p:to>
                                    </p:animClr>
                                    <p:set>
                                      <p:cBhvr>
                                        <p:cTn id="81" dur="500" autoRev="1" fill="remove"/>
                                        <p:tgtEl>
                                          <p:spTgt spid="22"/>
                                        </p:tgtEl>
                                        <p:attrNameLst>
                                          <p:attrName>fill.type</p:attrName>
                                        </p:attrNameLst>
                                      </p:cBhvr>
                                      <p:to>
                                        <p:strVal val="solid"/>
                                      </p:to>
                                    </p:set>
                                    <p:set>
                                      <p:cBhvr>
                                        <p:cTn id="82" dur="500" autoRev="1" fill="remove"/>
                                        <p:tgtEl>
                                          <p:spTgt spid="22"/>
                                        </p:tgtEl>
                                        <p:attrNameLst>
                                          <p:attrName>fill.on</p:attrName>
                                        </p:attrNameLst>
                                      </p:cBhvr>
                                      <p:to>
                                        <p:strVal val="true"/>
                                      </p:to>
                                    </p:set>
                                  </p:childTnLst>
                                </p:cTn>
                              </p:par>
                              <p:par>
                                <p:cTn id="83" presetID="27" presetClass="emph" presetSubtype="0" repeatCount="4000" fill="remove" nodeType="withEffect">
                                  <p:stCondLst>
                                    <p:cond delay="0"/>
                                  </p:stCondLst>
                                  <p:childTnLst>
                                    <p:animClr clrSpc="rgb" dir="cw">
                                      <p:cBhvr override="childStyle">
                                        <p:cTn id="84" dur="500" autoRev="1" fill="remove"/>
                                        <p:tgtEl>
                                          <p:spTgt spid="21"/>
                                        </p:tgtEl>
                                        <p:attrNameLst>
                                          <p:attrName>style.color</p:attrName>
                                        </p:attrNameLst>
                                      </p:cBhvr>
                                      <p:to>
                                        <a:schemeClr val="accent2"/>
                                      </p:to>
                                    </p:animClr>
                                    <p:animClr clrSpc="rgb" dir="cw">
                                      <p:cBhvr>
                                        <p:cTn id="85" dur="500" autoRev="1" fill="remove"/>
                                        <p:tgtEl>
                                          <p:spTgt spid="21"/>
                                        </p:tgtEl>
                                        <p:attrNameLst>
                                          <p:attrName>fillcolor</p:attrName>
                                        </p:attrNameLst>
                                      </p:cBhvr>
                                      <p:to>
                                        <a:schemeClr val="accent2"/>
                                      </p:to>
                                    </p:animClr>
                                    <p:set>
                                      <p:cBhvr>
                                        <p:cTn id="86" dur="500" autoRev="1" fill="remove"/>
                                        <p:tgtEl>
                                          <p:spTgt spid="21"/>
                                        </p:tgtEl>
                                        <p:attrNameLst>
                                          <p:attrName>fill.type</p:attrName>
                                        </p:attrNameLst>
                                      </p:cBhvr>
                                      <p:to>
                                        <p:strVal val="solid"/>
                                      </p:to>
                                    </p:set>
                                    <p:set>
                                      <p:cBhvr>
                                        <p:cTn id="87" dur="500" autoRev="1" fill="remove"/>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6" grpId="0" animBg="1"/>
      <p:bldP spid="9" grpId="0" animBg="1"/>
      <p:bldP spid="9" grpId="1" animBg="1"/>
      <p:bldP spid="9" grpId="2" animBg="1"/>
      <p:bldP spid="9" grpId="3" animBg="1"/>
      <p:bldP spid="9" grpId="4"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Play the game Doubling Dice in pairs.</a:t>
            </a:r>
          </a:p>
          <a:p>
            <a:pPr marL="342900" indent="-342900">
              <a:lnSpc>
                <a:spcPct val="100000"/>
              </a:lnSpc>
              <a:spcBef>
                <a:spcPts val="0"/>
              </a:spcBef>
              <a:buFont typeface="Arial" panose="020B0604020202020204" pitchFamily="34" charset="0"/>
              <a:buChar char="•"/>
            </a:pPr>
            <a:r>
              <a:rPr lang="en-GB" dirty="0"/>
              <a:t>Adapt the game by choosing any even target number between 10 and 20.</a:t>
            </a:r>
          </a:p>
          <a:p>
            <a:pPr marL="342900" indent="-342900">
              <a:lnSpc>
                <a:spcPct val="100000"/>
              </a:lnSpc>
              <a:spcBef>
                <a:spcPts val="0"/>
              </a:spcBef>
              <a:buFont typeface="Arial" panose="020B0604020202020204" pitchFamily="34" charset="0"/>
              <a:buChar char="•"/>
            </a:pPr>
            <a:r>
              <a:rPr lang="en-GB" dirty="0"/>
              <a:t>Work out what dice rolls are needed to get from the 0 to 20 in 3 rolls: when 2 dice rolls are given, or when one dice roll is given.</a:t>
            </a:r>
          </a:p>
          <a:p>
            <a:pPr marL="342900" indent="-342900">
              <a:lnSpc>
                <a:spcPct val="100000"/>
              </a:lnSpc>
              <a:spcBef>
                <a:spcPts val="0"/>
              </a:spcBef>
              <a:buFont typeface="Arial" panose="020B0604020202020204" pitchFamily="34" charset="0"/>
              <a:buChar char="•"/>
            </a:pPr>
            <a:r>
              <a:rPr lang="en-GB" dirty="0"/>
              <a:t>Investigate different ways to get to 20 with doubling dice in any number of steps.</a:t>
            </a:r>
          </a:p>
          <a:p>
            <a:pPr marL="342900" indent="-342900">
              <a:lnSpc>
                <a:spcPct val="100000"/>
              </a:lnSpc>
              <a:spcBef>
                <a:spcPts val="0"/>
              </a:spcBef>
              <a:buFont typeface="Arial" panose="020B0604020202020204" pitchFamily="34" charset="0"/>
              <a:buChar char="•"/>
            </a:pPr>
            <a:r>
              <a:rPr lang="en-GB" dirty="0"/>
              <a:t>Continue to show doubles using fingers. For doubles past ‘double 5’, ask children to work in pairs to show the doubles. Encourage them to put their hands together as if in a mirror so that they can see that double 6 is made of double 5 and double 1 combined; double 7 is made of double 5 and double 2 combined, etc.</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t>Episode </a:t>
            </a:r>
            <a:r>
              <a:rPr lang="en-GB" dirty="0">
                <a:solidFill>
                  <a:srgbClr val="666666"/>
                </a:solidFill>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solidFill>
                  <a:srgbClr val="FF0000"/>
                </a:solidFill>
              </a:rPr>
              <a:t>Four</a:t>
            </a:r>
            <a:r>
              <a:rPr lang="en-GB" dirty="0"/>
              <a:t> is on a square-wheeled skateboard and struggling to skate. He bumps into </a:t>
            </a:r>
            <a:r>
              <a:rPr lang="en-GB" dirty="0">
                <a:solidFill>
                  <a:srgbClr val="FF0000"/>
                </a:solidFill>
              </a:rPr>
              <a:t>Ten</a:t>
            </a:r>
            <a:r>
              <a:rPr lang="en-GB" dirty="0"/>
              <a:t> to make </a:t>
            </a:r>
            <a:r>
              <a:rPr lang="en-GB" dirty="0">
                <a:solidFill>
                  <a:srgbClr val="FF0000"/>
                </a:solidFill>
              </a:rPr>
              <a:t>Fourteen</a:t>
            </a:r>
            <a:r>
              <a:rPr lang="en-GB" dirty="0"/>
              <a:t>. </a:t>
            </a:r>
            <a:r>
              <a:rPr lang="en-GB" dirty="0">
                <a:solidFill>
                  <a:srgbClr val="FF0000"/>
                </a:solidFill>
              </a:rPr>
              <a:t>Fourteen</a:t>
            </a:r>
            <a:r>
              <a:rPr lang="en-GB" dirty="0"/>
              <a:t> sings a song about how he wants to be a great skater. He demonstrates how he is made from </a:t>
            </a:r>
            <a:r>
              <a:rPr lang="en-GB" dirty="0">
                <a:solidFill>
                  <a:srgbClr val="FF0000"/>
                </a:solidFill>
              </a:rPr>
              <a:t>Ten</a:t>
            </a:r>
            <a:r>
              <a:rPr lang="en-GB" dirty="0"/>
              <a:t> and </a:t>
            </a:r>
            <a:r>
              <a:rPr lang="en-GB" dirty="0">
                <a:solidFill>
                  <a:srgbClr val="FF0000"/>
                </a:solidFill>
              </a:rPr>
              <a:t>Four</a:t>
            </a:r>
            <a:r>
              <a:rPr lang="en-GB" dirty="0"/>
              <a:t> and also from double </a:t>
            </a:r>
            <a:r>
              <a:rPr lang="en-GB" dirty="0">
                <a:solidFill>
                  <a:srgbClr val="FF0000"/>
                </a:solidFill>
              </a:rPr>
              <a:t>Seven</a:t>
            </a:r>
            <a:r>
              <a:rPr lang="en-GB" dirty="0"/>
              <a:t>. The other even </a:t>
            </a:r>
            <a:r>
              <a:rPr lang="en-GB" dirty="0" err="1"/>
              <a:t>Numberblocks</a:t>
            </a:r>
            <a:r>
              <a:rPr lang="en-GB" dirty="0"/>
              <a:t> join in to find out what their lucky double is.</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a:latin typeface="+mj-lt"/>
              </a:rPr>
              <a:t>Composition and properties of 14</a:t>
            </a:r>
          </a:p>
          <a:p>
            <a:pPr marL="0" indent="0">
              <a:spcBef>
                <a:spcPts val="1800"/>
              </a:spcBef>
              <a:buNone/>
            </a:pPr>
            <a:r>
              <a:rPr lang="en-GB" dirty="0">
                <a:latin typeface="+mj-lt"/>
              </a:rPr>
              <a:t>In this episode the fourteen is made by combining ten and four. Fourteen can also be partitioned into 1 ten and 1 four. Fourteen is also double seven and so this episode introduces doubles.</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“&lt;14&gt;</a:t>
            </a:r>
            <a:r>
              <a:rPr lang="en-GB" b="1" dirty="0">
                <a:latin typeface="+mj-lt"/>
              </a:rPr>
              <a:t> </a:t>
            </a:r>
            <a:r>
              <a:rPr lang="en-GB" dirty="0">
                <a:latin typeface="+mj-lt"/>
              </a:rPr>
              <a:t>is made from one ten and one &lt;4&gt;.”</a:t>
            </a:r>
          </a:p>
          <a:p>
            <a:endParaRPr lang="en-GB" dirty="0">
              <a:latin typeface="+mj-lt"/>
            </a:endParaRPr>
          </a:p>
          <a:p>
            <a:pPr marL="0" indent="0">
              <a:buNone/>
            </a:pPr>
            <a:r>
              <a:rPr lang="en-GB" dirty="0">
                <a:latin typeface="+mj-lt"/>
              </a:rPr>
              <a:t>“Double &lt;7&gt; makes &lt;14&gt;.”</a:t>
            </a:r>
          </a:p>
          <a:p>
            <a:endParaRPr lang="en-GB" dirty="0">
              <a:latin typeface="+mj-lt"/>
            </a:endParaRPr>
          </a:p>
          <a:p>
            <a:pPr marL="0" indent="0">
              <a:buNone/>
            </a:pPr>
            <a:r>
              <a:rPr lang="en-GB" dirty="0">
                <a:latin typeface="+mj-lt"/>
              </a:rPr>
              <a:t>“&lt;14&gt; is double &lt;7&gt;.”</a:t>
            </a:r>
          </a:p>
          <a:p>
            <a:pPr marL="0" indent="0">
              <a:buNone/>
            </a:pPr>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First ask the children what they noticed about Fourteen and allow them to talk to you and each other. </a:t>
            </a:r>
          </a:p>
          <a:p>
            <a:endParaRPr lang="en-GB" dirty="0">
              <a:latin typeface="+mj-lt"/>
            </a:endParaRPr>
          </a:p>
          <a:p>
            <a:pPr marL="0" indent="0">
              <a:buNone/>
            </a:pPr>
            <a:r>
              <a:rPr lang="en-GB" dirty="0">
                <a:latin typeface="+mj-lt"/>
              </a:rPr>
              <a:t>Fourteen is a lucky double.</a:t>
            </a:r>
          </a:p>
          <a:p>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3C88FE-273E-48A2-959F-6ACE4783C3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3" name="Rectangle 2">
            <a:extLst>
              <a:ext uri="{FF2B5EF4-FFF2-40B4-BE49-F238E27FC236}">
                <a16:creationId xmlns:a16="http://schemas.microsoft.com/office/drawing/2014/main" id="{CFD4014C-128C-4239-9504-0CAFB5DE1D3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78DC1291-6C75-4E62-993E-A911C711FC3C}"/>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3014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purl.org/dc/elements/1.1/"/>
    <ds:schemaRef ds:uri="http://schemas.microsoft.com/office/2006/metadata/properties"/>
    <ds:schemaRef ds:uri="448c4a6a-bcae-4211-8504-7e5193445ce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2029e86-67e7-4883-9866-832c3e79c701"/>
    <ds:schemaRef ds:uri="http://www.w3.org/XML/1998/namespace"/>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1048</Words>
  <Application>Microsoft Office PowerPoint</Application>
  <PresentationFormat>Widescreen</PresentationFormat>
  <Paragraphs>100</Paragraphs>
  <Slides>21</Slides>
  <Notes>17</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Century Gothic</vt:lpstr>
      <vt:lpstr>Myriad Pro</vt:lpstr>
      <vt:lpstr>3_Custom Design</vt:lpstr>
      <vt:lpstr>4_Custom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cp:revision>
  <dcterms:created xsi:type="dcterms:W3CDTF">2021-03-16T15:14:32Z</dcterms:created>
  <dcterms:modified xsi:type="dcterms:W3CDTF">2021-04-21T13:18:14Z</dcterms:modified>
</cp:coreProperties>
</file>