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97"/>
  </p:notesMasterIdLst>
  <p:handoutMasterIdLst>
    <p:handoutMasterId r:id="rId98"/>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360"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8E2E8"/>
    <a:srgbClr val="0070C0"/>
    <a:srgbClr val="E82420"/>
    <a:srgbClr val="E2EFD9"/>
    <a:srgbClr val="00628C"/>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3" autoAdjust="0"/>
    <p:restoredTop sz="84872" autoAdjust="0"/>
  </p:normalViewPr>
  <p:slideViewPr>
    <p:cSldViewPr>
      <p:cViewPr varScale="1">
        <p:scale>
          <a:sx n="76" d="100"/>
          <a:sy n="76" d="100"/>
        </p:scale>
        <p:origin x="1674" y="90"/>
      </p:cViewPr>
      <p:guideLst>
        <p:guide orient="horz" pos="2160"/>
        <p:guide pos="2880"/>
      </p:guideLst>
    </p:cSldViewPr>
  </p:slideViewPr>
  <p:notesTextViewPr>
    <p:cViewPr>
      <p:scale>
        <a:sx n="75" d="100"/>
        <a:sy n="75" d="100"/>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26-Apr-19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26-Apr-19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There are four groups of three; there are twelve altogether.</a:t>
            </a:r>
          </a:p>
          <a:p>
            <a:r>
              <a:rPr lang="en-US" sz="1200" i="1" kern="1200" dirty="0">
                <a:solidFill>
                  <a:schemeClr val="tx1"/>
                </a:solidFill>
                <a:effectLst/>
                <a:latin typeface="+mn-lt"/>
                <a:ea typeface="+mn-ea"/>
                <a:cs typeface="+mn-cs"/>
              </a:rPr>
              <a:t>There are three, four times; there are twelve altogether.</a:t>
            </a:r>
          </a:p>
          <a:p>
            <a:r>
              <a:rPr lang="en-GB" sz="1200" i="1" kern="1200" dirty="0">
                <a:solidFill>
                  <a:schemeClr val="tx1"/>
                </a:solidFill>
                <a:effectLst/>
                <a:latin typeface="+mn-lt"/>
                <a:ea typeface="+mn-ea"/>
                <a:cs typeface="+mn-cs"/>
              </a:rPr>
              <a:t>Four is a factor. Three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four and three is twelve.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Twelve is the product of four and three.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3</a:t>
            </a:fld>
            <a:endParaRPr lang="en-US"/>
          </a:p>
        </p:txBody>
      </p:sp>
    </p:spTree>
    <p:extLst>
      <p:ext uri="{BB962C8B-B14F-4D97-AF65-F5344CB8AC3E}">
        <p14:creationId xmlns:p14="http://schemas.microsoft.com/office/powerpoint/2010/main" val="340897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There are twenty four dots.</a:t>
            </a:r>
          </a:p>
          <a:p>
            <a:r>
              <a:rPr lang="en-US" sz="1200" i="1" kern="1200" dirty="0">
                <a:solidFill>
                  <a:schemeClr val="tx1"/>
                </a:solidFill>
                <a:effectLst/>
                <a:latin typeface="+mn-lt"/>
                <a:ea typeface="+mn-ea"/>
                <a:cs typeface="+mn-cs"/>
              </a:rPr>
              <a:t>There are four groups of six; there are twenty-four altogether.</a:t>
            </a:r>
          </a:p>
          <a:p>
            <a:r>
              <a:rPr lang="en-US" sz="1200" i="1" kern="1200" dirty="0">
                <a:solidFill>
                  <a:schemeClr val="tx1"/>
                </a:solidFill>
                <a:effectLst/>
                <a:latin typeface="+mn-lt"/>
                <a:ea typeface="+mn-ea"/>
                <a:cs typeface="+mn-cs"/>
              </a:rPr>
              <a:t>There are six, four times; there are twenty-four altogether.</a:t>
            </a:r>
          </a:p>
          <a:p>
            <a:r>
              <a:rPr lang="en-GB" sz="1200" i="1" kern="1200" dirty="0">
                <a:solidFill>
                  <a:schemeClr val="tx1"/>
                </a:solidFill>
                <a:effectLst/>
                <a:latin typeface="+mn-lt"/>
                <a:ea typeface="+mn-ea"/>
                <a:cs typeface="+mn-cs"/>
              </a:rPr>
              <a:t>Four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Six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four and six is twenty-four.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Twenty-four is the product of four and six.</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a:p>
        </p:txBody>
      </p:sp>
    </p:spTree>
    <p:extLst>
      <p:ext uri="{BB962C8B-B14F-4D97-AF65-F5344CB8AC3E}">
        <p14:creationId xmlns:p14="http://schemas.microsoft.com/office/powerpoint/2010/main" val="2167240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a:p>
        </p:txBody>
      </p:sp>
    </p:spTree>
    <p:extLst>
      <p:ext uri="{BB962C8B-B14F-4D97-AF65-F5344CB8AC3E}">
        <p14:creationId xmlns:p14="http://schemas.microsoft.com/office/powerpoint/2010/main" val="23103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a:p>
        </p:txBody>
      </p:sp>
    </p:spTree>
    <p:extLst>
      <p:ext uri="{BB962C8B-B14F-4D97-AF65-F5344CB8AC3E}">
        <p14:creationId xmlns:p14="http://schemas.microsoft.com/office/powerpoint/2010/main" val="259585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28</a:t>
            </a:fld>
            <a:endParaRPr lang="en-US"/>
          </a:p>
        </p:txBody>
      </p:sp>
    </p:spTree>
    <p:extLst>
      <p:ext uri="{BB962C8B-B14F-4D97-AF65-F5344CB8AC3E}">
        <p14:creationId xmlns:p14="http://schemas.microsoft.com/office/powerpoint/2010/main" val="3770923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legs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29</a:t>
            </a:fld>
            <a:endParaRPr lang="en-US"/>
          </a:p>
        </p:txBody>
      </p:sp>
    </p:spTree>
    <p:extLst>
      <p:ext uri="{BB962C8B-B14F-4D97-AF65-F5344CB8AC3E}">
        <p14:creationId xmlns:p14="http://schemas.microsoft.com/office/powerpoint/2010/main" val="1126748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i="1" kern="1200" dirty="0">
                <a:solidFill>
                  <a:schemeClr val="tx1"/>
                </a:solidFill>
                <a:effectLst/>
                <a:latin typeface="+mn-lt"/>
                <a:ea typeface="+mn-ea"/>
                <a:cs typeface="+mn-cs"/>
              </a:rPr>
              <a:t>Which of these pictures could represent groups of 6?</a:t>
            </a:r>
          </a:p>
          <a:p>
            <a:pPr marL="0" lvl="0" indent="0">
              <a:buFont typeface="Arial" panose="020B0604020202020204" pitchFamily="34" charset="0"/>
              <a:buNone/>
            </a:pPr>
            <a:r>
              <a:rPr lang="en-US" sz="1200" i="1" kern="1200" dirty="0">
                <a:solidFill>
                  <a:schemeClr val="tx1"/>
                </a:solidFill>
                <a:effectLst/>
                <a:latin typeface="+mn-lt"/>
                <a:ea typeface="+mn-ea"/>
                <a:cs typeface="+mn-cs"/>
              </a:rPr>
              <a:t>Write two multiplication equations for each picture that represents groups of six. </a:t>
            </a:r>
          </a:p>
          <a:p>
            <a:pPr marL="0" lvl="0" indent="0">
              <a:buFont typeface="Arial" panose="020B0604020202020204" pitchFamily="34" charset="0"/>
              <a:buNone/>
            </a:pPr>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Seven hexagons: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7 × 6 = 42	6 × 7 = 42</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Four beetles: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 (four groups of six legs).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4 × 6 = 24	6 × 4 = 24</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Six-value and three-value counters: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six.</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Five plates of six biscuits: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5 × 6 = 30	6 × 5 = 30</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Six triangles: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six.</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Six groups of three (corners or sides):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six.</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One group of six triangles: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 6 = 6	6 × 1 = 6</a:t>
            </a: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soft-drink six-packs: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six.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3 × 6 = 18	6 × 3 = 18</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a:p>
        </p:txBody>
      </p:sp>
    </p:spTree>
    <p:extLst>
      <p:ext uri="{BB962C8B-B14F-4D97-AF65-F5344CB8AC3E}">
        <p14:creationId xmlns:p14="http://schemas.microsoft.com/office/powerpoint/2010/main" val="327936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a:p>
        </p:txBody>
      </p:sp>
    </p:spTree>
    <p:extLst>
      <p:ext uri="{BB962C8B-B14F-4D97-AF65-F5344CB8AC3E}">
        <p14:creationId xmlns:p14="http://schemas.microsoft.com/office/powerpoint/2010/main" val="3672217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a:p>
        </p:txBody>
      </p:sp>
    </p:spTree>
    <p:extLst>
      <p:ext uri="{BB962C8B-B14F-4D97-AF65-F5344CB8AC3E}">
        <p14:creationId xmlns:p14="http://schemas.microsoft.com/office/powerpoint/2010/main" val="283638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This can represent six groups of three (sides or corners) </a:t>
            </a:r>
          </a:p>
          <a:p>
            <a:r>
              <a:rPr lang="en-GB" sz="1200" i="1" kern="1200" dirty="0">
                <a:solidFill>
                  <a:schemeClr val="tx1"/>
                </a:solidFill>
                <a:effectLst/>
                <a:latin typeface="+mn-lt"/>
                <a:ea typeface="+mn-ea"/>
                <a:cs typeface="+mn-cs"/>
              </a:rPr>
              <a:t>which is a fact in the six times table: 6 </a:t>
            </a:r>
            <a:r>
              <a:rPr lang="en-GB" sz="1200"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18 and 3 </a:t>
            </a:r>
            <a:r>
              <a:rPr lang="en-GB" sz="1200"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6 = 18. </a:t>
            </a:r>
          </a:p>
          <a:p>
            <a:r>
              <a:rPr lang="en-GB" sz="1200" i="1" kern="1200" dirty="0">
                <a:solidFill>
                  <a:schemeClr val="tx1"/>
                </a:solidFill>
                <a:effectLst/>
                <a:latin typeface="+mn-lt"/>
                <a:ea typeface="+mn-ea"/>
                <a:cs typeface="+mn-cs"/>
              </a:rPr>
              <a:t>(It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represent three groups of six, but instead </a:t>
            </a:r>
          </a:p>
          <a:p>
            <a:r>
              <a:rPr lang="en-GB" sz="1200" i="1" kern="1200" dirty="0">
                <a:solidFill>
                  <a:schemeClr val="tx1"/>
                </a:solidFill>
                <a:effectLst/>
                <a:latin typeface="+mn-lt"/>
                <a:ea typeface="+mn-ea"/>
                <a:cs typeface="+mn-cs"/>
              </a:rPr>
              <a:t>represents six equal groups.)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36</a:t>
            </a:fld>
            <a:endParaRPr lang="en-US"/>
          </a:p>
        </p:txBody>
      </p:sp>
    </p:spTree>
    <p:extLst>
      <p:ext uri="{BB962C8B-B14F-4D97-AF65-F5344CB8AC3E}">
        <p14:creationId xmlns:p14="http://schemas.microsoft.com/office/powerpoint/2010/main" val="160766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many groups of three are there?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How many groups of six are there?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42</a:t>
            </a:fld>
            <a:endParaRPr lang="en-US"/>
          </a:p>
        </p:txBody>
      </p:sp>
    </p:spTree>
    <p:extLst>
      <p:ext uri="{BB962C8B-B14F-4D97-AF65-F5344CB8AC3E}">
        <p14:creationId xmlns:p14="http://schemas.microsoft.com/office/powerpoint/2010/main" val="371877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dots there are altogether. </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4</a:t>
            </a:fld>
            <a:endParaRPr lang="en-US"/>
          </a:p>
        </p:txBody>
      </p:sp>
    </p:spTree>
    <p:extLst>
      <p:ext uri="{BB962C8B-B14F-4D97-AF65-F5344CB8AC3E}">
        <p14:creationId xmlns:p14="http://schemas.microsoft.com/office/powerpoint/2010/main" val="418640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times six is equal to twelve, so </a:t>
            </a:r>
            <a:r>
              <a:rPr lang="en-GB" sz="1200" i="1" u="sng" kern="1200" dirty="0">
                <a:solidFill>
                  <a:schemeClr val="tx1"/>
                </a:solidFill>
                <a:effectLst/>
                <a:latin typeface="+mn-lt"/>
                <a:ea typeface="+mn-ea"/>
                <a:cs typeface="+mn-cs"/>
              </a:rPr>
              <a:t>double-two</a:t>
            </a:r>
            <a:r>
              <a:rPr lang="en-GB" sz="1200" i="1" kern="1200" dirty="0">
                <a:solidFill>
                  <a:schemeClr val="tx1"/>
                </a:solidFill>
                <a:effectLst/>
                <a:latin typeface="+mn-lt"/>
                <a:ea typeface="+mn-ea"/>
                <a:cs typeface="+mn-cs"/>
              </a:rPr>
              <a:t> times three is equal to twelve.</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times three is equal to twelve, so </a:t>
            </a:r>
            <a:r>
              <a:rPr lang="en-GB" sz="1200" i="1" u="sng" kern="1200" dirty="0">
                <a:solidFill>
                  <a:schemeClr val="tx1"/>
                </a:solidFill>
                <a:effectLst/>
                <a:latin typeface="+mn-lt"/>
                <a:ea typeface="+mn-ea"/>
                <a:cs typeface="+mn-cs"/>
              </a:rPr>
              <a:t>half-of-four</a:t>
            </a:r>
            <a:r>
              <a:rPr lang="en-GB" sz="1200" i="1" kern="1200" dirty="0">
                <a:solidFill>
                  <a:schemeClr val="tx1"/>
                </a:solidFill>
                <a:effectLst/>
                <a:latin typeface="+mn-lt"/>
                <a:ea typeface="+mn-ea"/>
                <a:cs typeface="+mn-cs"/>
              </a:rPr>
              <a:t> times six is equal to twelve.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46</a:t>
            </a:fld>
            <a:endParaRPr lang="en-US"/>
          </a:p>
        </p:txBody>
      </p:sp>
    </p:spTree>
    <p:extLst>
      <p:ext uri="{BB962C8B-B14F-4D97-AF65-F5344CB8AC3E}">
        <p14:creationId xmlns:p14="http://schemas.microsoft.com/office/powerpoint/2010/main" val="2999681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times six is equal to twelve, so </a:t>
            </a:r>
            <a:r>
              <a:rPr lang="en-GB" sz="1200" i="1" u="sng" kern="1200" dirty="0">
                <a:solidFill>
                  <a:schemeClr val="tx1"/>
                </a:solidFill>
                <a:effectLst/>
                <a:latin typeface="+mn-lt"/>
                <a:ea typeface="+mn-ea"/>
                <a:cs typeface="+mn-cs"/>
              </a:rPr>
              <a:t>double-two</a:t>
            </a:r>
            <a:r>
              <a:rPr lang="en-GB" sz="1200" i="1" kern="1200" dirty="0">
                <a:solidFill>
                  <a:schemeClr val="tx1"/>
                </a:solidFill>
                <a:effectLst/>
                <a:latin typeface="+mn-lt"/>
                <a:ea typeface="+mn-ea"/>
                <a:cs typeface="+mn-cs"/>
              </a:rPr>
              <a:t> times three is equal to twelve.</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Four</a:t>
            </a:r>
            <a:r>
              <a:rPr lang="en-GB" sz="1200" i="1" kern="1200" dirty="0">
                <a:solidFill>
                  <a:schemeClr val="tx1"/>
                </a:solidFill>
                <a:effectLst/>
                <a:latin typeface="+mn-lt"/>
                <a:ea typeface="+mn-ea"/>
                <a:cs typeface="+mn-cs"/>
              </a:rPr>
              <a:t> times three is equal to twelve, so </a:t>
            </a:r>
            <a:r>
              <a:rPr lang="en-GB" sz="1200" i="1" u="sng" kern="1200" dirty="0">
                <a:solidFill>
                  <a:schemeClr val="tx1"/>
                </a:solidFill>
                <a:effectLst/>
                <a:latin typeface="+mn-lt"/>
                <a:ea typeface="+mn-ea"/>
                <a:cs typeface="+mn-cs"/>
              </a:rPr>
              <a:t>half-of-four</a:t>
            </a:r>
            <a:r>
              <a:rPr lang="en-GB" sz="1200" i="1" kern="1200" dirty="0">
                <a:solidFill>
                  <a:schemeClr val="tx1"/>
                </a:solidFill>
                <a:effectLst/>
                <a:latin typeface="+mn-lt"/>
                <a:ea typeface="+mn-ea"/>
                <a:cs typeface="+mn-cs"/>
              </a:rPr>
              <a:t> times six is equal to twelve.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a:p>
        </p:txBody>
      </p:sp>
    </p:spTree>
    <p:extLst>
      <p:ext uri="{BB962C8B-B14F-4D97-AF65-F5344CB8AC3E}">
        <p14:creationId xmlns:p14="http://schemas.microsoft.com/office/powerpoint/2010/main" val="2449652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How many sixes are there? How many threes are there?</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a:p>
        </p:txBody>
      </p:sp>
    </p:spTree>
    <p:extLst>
      <p:ext uri="{BB962C8B-B14F-4D97-AF65-F5344CB8AC3E}">
        <p14:creationId xmlns:p14="http://schemas.microsoft.com/office/powerpoint/2010/main" val="2433492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Six is </a:t>
            </a:r>
            <a:r>
              <a:rPr lang="en-GB" sz="1200" i="1" u="sng" kern="1200" dirty="0">
                <a:solidFill>
                  <a:schemeClr val="tx1"/>
                </a:solidFill>
                <a:effectLst/>
                <a:latin typeface="+mn-lt"/>
                <a:ea typeface="+mn-ea"/>
                <a:cs typeface="+mn-cs"/>
              </a:rPr>
              <a:t>double</a:t>
            </a:r>
            <a:r>
              <a:rPr lang="en-GB" sz="1200" i="1" kern="1200" dirty="0">
                <a:solidFill>
                  <a:schemeClr val="tx1"/>
                </a:solidFill>
                <a:effectLst/>
                <a:latin typeface="+mn-lt"/>
                <a:ea typeface="+mn-ea"/>
                <a:cs typeface="+mn-cs"/>
              </a:rPr>
              <a:t> three, so five sixes is </a:t>
            </a:r>
            <a:r>
              <a:rPr lang="en-GB" sz="1200" i="1" u="sng" kern="1200" dirty="0">
                <a:solidFill>
                  <a:schemeClr val="tx1"/>
                </a:solidFill>
                <a:effectLst/>
                <a:latin typeface="+mn-lt"/>
                <a:ea typeface="+mn-ea"/>
                <a:cs typeface="+mn-cs"/>
              </a:rPr>
              <a:t>double</a:t>
            </a:r>
            <a:r>
              <a:rPr lang="en-GB" sz="1200" i="1" kern="1200" dirty="0">
                <a:solidFill>
                  <a:schemeClr val="tx1"/>
                </a:solidFill>
                <a:effectLst/>
                <a:latin typeface="+mn-lt"/>
                <a:ea typeface="+mn-ea"/>
                <a:cs typeface="+mn-cs"/>
              </a:rPr>
              <a:t> five-threes.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is </a:t>
            </a:r>
            <a:r>
              <a:rPr lang="en-GB" sz="1200" i="1" u="sng" kern="1200" dirty="0">
                <a:solidFill>
                  <a:schemeClr val="tx1"/>
                </a:solidFill>
                <a:effectLst/>
                <a:latin typeface="+mn-lt"/>
                <a:ea typeface="+mn-ea"/>
                <a:cs typeface="+mn-cs"/>
              </a:rPr>
              <a:t>half of</a:t>
            </a:r>
            <a:r>
              <a:rPr lang="en-GB" sz="1200" i="1" kern="1200" dirty="0">
                <a:solidFill>
                  <a:schemeClr val="tx1"/>
                </a:solidFill>
                <a:effectLst/>
                <a:latin typeface="+mn-lt"/>
                <a:ea typeface="+mn-ea"/>
                <a:cs typeface="+mn-cs"/>
              </a:rPr>
              <a:t> six, so five threes is </a:t>
            </a:r>
            <a:r>
              <a:rPr lang="en-GB" sz="1200" i="1" u="sng" kern="1200" dirty="0">
                <a:solidFill>
                  <a:schemeClr val="tx1"/>
                </a:solidFill>
                <a:effectLst/>
                <a:latin typeface="+mn-lt"/>
                <a:ea typeface="+mn-ea"/>
                <a:cs typeface="+mn-cs"/>
              </a:rPr>
              <a:t>half of</a:t>
            </a:r>
            <a:r>
              <a:rPr lang="en-GB" sz="1200" i="1" kern="1200" dirty="0">
                <a:solidFill>
                  <a:schemeClr val="tx1"/>
                </a:solidFill>
                <a:effectLst/>
                <a:latin typeface="+mn-lt"/>
                <a:ea typeface="+mn-ea"/>
                <a:cs typeface="+mn-cs"/>
              </a:rPr>
              <a:t> five-sixes.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51</a:t>
            </a:fld>
            <a:endParaRPr lang="en-US"/>
          </a:p>
        </p:txBody>
      </p:sp>
    </p:spTree>
    <p:extLst>
      <p:ext uri="{BB962C8B-B14F-4D97-AF65-F5344CB8AC3E}">
        <p14:creationId xmlns:p14="http://schemas.microsoft.com/office/powerpoint/2010/main" val="340440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Peter and Maria are playing a card game. </a:t>
            </a:r>
          </a:p>
          <a:p>
            <a:r>
              <a:rPr lang="en-GB" sz="1200" i="1" kern="1200" dirty="0">
                <a:solidFill>
                  <a:schemeClr val="tx1"/>
                </a:solidFill>
                <a:effectLst/>
                <a:latin typeface="+mn-lt"/>
                <a:ea typeface="+mn-ea"/>
                <a:cs typeface="+mn-cs"/>
              </a:rPr>
              <a:t>They need to collect four-of-a-kind; </a:t>
            </a:r>
          </a:p>
          <a:p>
            <a:r>
              <a:rPr lang="en-GB" sz="1200" i="1" kern="1200" dirty="0">
                <a:solidFill>
                  <a:schemeClr val="tx1"/>
                </a:solidFill>
                <a:effectLst/>
                <a:latin typeface="+mn-lt"/>
                <a:ea typeface="+mn-ea"/>
                <a:cs typeface="+mn-cs"/>
              </a:rPr>
              <a:t>then they score the value of their cards.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52</a:t>
            </a:fld>
            <a:endParaRPr lang="en-US"/>
          </a:p>
        </p:txBody>
      </p:sp>
    </p:spTree>
    <p:extLst>
      <p:ext uri="{BB962C8B-B14F-4D97-AF65-F5344CB8AC3E}">
        <p14:creationId xmlns:p14="http://schemas.microsoft.com/office/powerpoint/2010/main" val="8675388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There are four groups of nine; there are thirty-six altogether.</a:t>
            </a:r>
          </a:p>
          <a:p>
            <a:r>
              <a:rPr lang="en-US" sz="1200" i="1" kern="1200" dirty="0">
                <a:solidFill>
                  <a:schemeClr val="tx1"/>
                </a:solidFill>
                <a:effectLst/>
                <a:latin typeface="+mn-lt"/>
                <a:ea typeface="+mn-ea"/>
                <a:cs typeface="+mn-cs"/>
              </a:rPr>
              <a:t>There are nine, four times; there are thirty-six altogether.</a:t>
            </a:r>
          </a:p>
          <a:p>
            <a:r>
              <a:rPr lang="en-GB" sz="1200" i="1" kern="1200" dirty="0">
                <a:solidFill>
                  <a:schemeClr val="tx1"/>
                </a:solidFill>
                <a:effectLst/>
                <a:latin typeface="+mn-lt"/>
                <a:ea typeface="+mn-ea"/>
                <a:cs typeface="+mn-cs"/>
              </a:rPr>
              <a:t>There are thirty-six altogether.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Four is a factor. Nine is a factor.</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 product of four and nine is thirty-six.</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Thirty-six is the product of four and nine.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53</a:t>
            </a:fld>
            <a:endParaRPr lang="en-US"/>
          </a:p>
        </p:txBody>
      </p:sp>
    </p:spTree>
    <p:extLst>
      <p:ext uri="{BB962C8B-B14F-4D97-AF65-F5344CB8AC3E}">
        <p14:creationId xmlns:p14="http://schemas.microsoft.com/office/powerpoint/2010/main" val="2418222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petals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59</a:t>
            </a:fld>
            <a:endParaRPr lang="en-US"/>
          </a:p>
        </p:txBody>
      </p:sp>
    </p:spTree>
    <p:extLst>
      <p:ext uri="{BB962C8B-B14F-4D97-AF65-F5344CB8AC3E}">
        <p14:creationId xmlns:p14="http://schemas.microsoft.com/office/powerpoint/2010/main" val="2396402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petals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60</a:t>
            </a:fld>
            <a:endParaRPr lang="en-US"/>
          </a:p>
        </p:txBody>
      </p:sp>
    </p:spTree>
    <p:extLst>
      <p:ext uri="{BB962C8B-B14F-4D97-AF65-F5344CB8AC3E}">
        <p14:creationId xmlns:p14="http://schemas.microsoft.com/office/powerpoint/2010/main" val="1737296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Complete the equations to show how many petals there are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a:p>
        </p:txBody>
      </p:sp>
    </p:spTree>
    <p:extLst>
      <p:ext uri="{BB962C8B-B14F-4D97-AF65-F5344CB8AC3E}">
        <p14:creationId xmlns:p14="http://schemas.microsoft.com/office/powerpoint/2010/main" val="3354390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Which of these pictures could represent groups of nine?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two multiplication equations for each picture that represents groups of nine.</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Four nonagons: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nine.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4 x 9 = 36	9 x 4 = 36</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Nine five-pence coins: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nine.</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1" kern="1200" dirty="0">
                <a:solidFill>
                  <a:schemeClr val="tx1"/>
                </a:solidFill>
                <a:effectLst/>
                <a:latin typeface="+mn-lt"/>
                <a:ea typeface="+mn-ea"/>
                <a:cs typeface="+mn-cs"/>
              </a:rPr>
              <a:t>    Nine groups of five pence: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nine.</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1" kern="1200" dirty="0">
                <a:solidFill>
                  <a:schemeClr val="tx1"/>
                </a:solidFill>
                <a:effectLst/>
                <a:latin typeface="+mn-lt"/>
                <a:ea typeface="+mn-ea"/>
                <a:cs typeface="+mn-cs"/>
              </a:rPr>
              <a:t>    One group of nine coins: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nine.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x 9 = 9	9 x 1 = 9</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Five nine-value base-ten number boards: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nine.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5 x 9 = 45	9 x 5 = 45</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Nine aeroplanes: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nine (one group of nine aeroplanes).</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1 x 9 = 9	9 x 1 = 9</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a:p>
        </p:txBody>
      </p:sp>
    </p:spTree>
    <p:extLst>
      <p:ext uri="{BB962C8B-B14F-4D97-AF65-F5344CB8AC3E}">
        <p14:creationId xmlns:p14="http://schemas.microsoft.com/office/powerpoint/2010/main" val="314011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When zero is a factor, the product is zero.</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a:t>
            </a:fld>
            <a:endParaRPr lang="en-US"/>
          </a:p>
        </p:txBody>
      </p:sp>
    </p:spTree>
    <p:extLst>
      <p:ext uri="{BB962C8B-B14F-4D97-AF65-F5344CB8AC3E}">
        <p14:creationId xmlns:p14="http://schemas.microsoft.com/office/powerpoint/2010/main" val="213977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every one group of nine there are three groups of three. </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76</a:t>
            </a:fld>
            <a:endParaRPr lang="en-US"/>
          </a:p>
        </p:txBody>
      </p:sp>
    </p:spTree>
    <p:extLst>
      <p:ext uri="{BB962C8B-B14F-4D97-AF65-F5344CB8AC3E}">
        <p14:creationId xmlns:p14="http://schemas.microsoft.com/office/powerpoint/2010/main" val="346718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is one group of nine.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 times nine is equal to nine.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three times as many threes as there are nines.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three groups of three.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Three times three is equal to nine.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We can say triple-three is equal to nine.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Triple means ‘three times’.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a:p>
        </p:txBody>
      </p:sp>
    </p:spTree>
    <p:extLst>
      <p:ext uri="{BB962C8B-B14F-4D97-AF65-F5344CB8AC3E}">
        <p14:creationId xmlns:p14="http://schemas.microsoft.com/office/powerpoint/2010/main" val="2393601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One</a:t>
            </a:r>
            <a:r>
              <a:rPr lang="en-GB" sz="1200" i="1" kern="1200" dirty="0">
                <a:solidFill>
                  <a:schemeClr val="tx1"/>
                </a:solidFill>
                <a:effectLst/>
                <a:latin typeface="+mn-lt"/>
                <a:ea typeface="+mn-ea"/>
                <a:cs typeface="+mn-cs"/>
              </a:rPr>
              <a:t> times nine is equal to nine, so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triple-one</a:t>
            </a:r>
            <a:r>
              <a:rPr lang="en-GB" sz="1200" i="1" kern="1200" dirty="0">
                <a:solidFill>
                  <a:schemeClr val="tx1"/>
                </a:solidFill>
                <a:effectLst/>
                <a:latin typeface="+mn-lt"/>
                <a:ea typeface="+mn-ea"/>
                <a:cs typeface="+mn-cs"/>
              </a:rPr>
              <a:t> times three is equal to nine.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80</a:t>
            </a:fld>
            <a:endParaRPr lang="en-US"/>
          </a:p>
        </p:txBody>
      </p:sp>
    </p:spTree>
    <p:extLst>
      <p:ext uri="{BB962C8B-B14F-4D97-AF65-F5344CB8AC3E}">
        <p14:creationId xmlns:p14="http://schemas.microsoft.com/office/powerpoint/2010/main" val="3934224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There are two groups of nine. Two times nine is equal to eighteen.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There are six groups of three. Six times three is equal to eighteen.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81</a:t>
            </a:fld>
            <a:endParaRPr lang="en-US"/>
          </a:p>
        </p:txBody>
      </p:sp>
    </p:spTree>
    <p:extLst>
      <p:ext uri="{BB962C8B-B14F-4D97-AF65-F5344CB8AC3E}">
        <p14:creationId xmlns:p14="http://schemas.microsoft.com/office/powerpoint/2010/main" val="1636731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u="sng" kern="1200" dirty="0">
                <a:solidFill>
                  <a:schemeClr val="tx1"/>
                </a:solidFill>
                <a:effectLst/>
                <a:latin typeface="+mn-lt"/>
                <a:ea typeface="+mn-ea"/>
                <a:cs typeface="+mn-cs"/>
              </a:rPr>
              <a:t>Two</a:t>
            </a:r>
            <a:r>
              <a:rPr lang="en-GB" sz="1200" i="1" kern="1200" dirty="0">
                <a:solidFill>
                  <a:schemeClr val="tx1"/>
                </a:solidFill>
                <a:effectLst/>
                <a:latin typeface="+mn-lt"/>
                <a:ea typeface="+mn-ea"/>
                <a:cs typeface="+mn-cs"/>
              </a:rPr>
              <a:t> times nine is equal to eighteen, so</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triple-two</a:t>
            </a:r>
            <a:r>
              <a:rPr lang="en-GB" sz="1200" i="1" kern="1200" dirty="0">
                <a:solidFill>
                  <a:schemeClr val="tx1"/>
                </a:solidFill>
                <a:effectLst/>
                <a:latin typeface="+mn-lt"/>
                <a:ea typeface="+mn-ea"/>
                <a:cs typeface="+mn-cs"/>
              </a:rPr>
              <a:t> times three is equal to eighteen.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82</a:t>
            </a:fld>
            <a:endParaRPr lang="en-US"/>
          </a:p>
        </p:txBody>
      </p:sp>
    </p:spTree>
    <p:extLst>
      <p:ext uri="{BB962C8B-B14F-4D97-AF65-F5344CB8AC3E}">
        <p14:creationId xmlns:p14="http://schemas.microsoft.com/office/powerpoint/2010/main" val="1646798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 times nine is equal to eighteen, so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triple-two</a:t>
            </a:r>
            <a:r>
              <a:rPr lang="en-GB" sz="1200" i="1" kern="1200" dirty="0">
                <a:solidFill>
                  <a:schemeClr val="tx1"/>
                </a:solidFill>
                <a:effectLst/>
                <a:latin typeface="+mn-lt"/>
                <a:ea typeface="+mn-ea"/>
                <a:cs typeface="+mn-cs"/>
              </a:rPr>
              <a:t> times three is equal to eighteen.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83</a:t>
            </a:fld>
            <a:endParaRPr lang="en-US"/>
          </a:p>
        </p:txBody>
      </p:sp>
    </p:spTree>
    <p:extLst>
      <p:ext uri="{BB962C8B-B14F-4D97-AF65-F5344CB8AC3E}">
        <p14:creationId xmlns:p14="http://schemas.microsoft.com/office/powerpoint/2010/main" val="2880751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Two times nine is equal to eighteen, so </a:t>
            </a:r>
            <a:endParaRPr lang="en-GB" sz="1200" kern="1200" dirty="0">
              <a:solidFill>
                <a:schemeClr val="tx1"/>
              </a:solidFill>
              <a:effectLst/>
              <a:latin typeface="+mn-lt"/>
              <a:ea typeface="+mn-ea"/>
              <a:cs typeface="+mn-cs"/>
            </a:endParaRPr>
          </a:p>
          <a:p>
            <a:r>
              <a:rPr lang="en-GB" sz="1200" i="1" u="sng" kern="1200" dirty="0">
                <a:solidFill>
                  <a:schemeClr val="tx1"/>
                </a:solidFill>
                <a:effectLst/>
                <a:latin typeface="+mn-lt"/>
                <a:ea typeface="+mn-ea"/>
                <a:cs typeface="+mn-cs"/>
              </a:rPr>
              <a:t>triple-two</a:t>
            </a:r>
            <a:r>
              <a:rPr lang="en-GB" sz="1200" i="1" kern="1200" dirty="0">
                <a:solidFill>
                  <a:schemeClr val="tx1"/>
                </a:solidFill>
                <a:effectLst/>
                <a:latin typeface="+mn-lt"/>
                <a:ea typeface="+mn-ea"/>
                <a:cs typeface="+mn-cs"/>
              </a:rPr>
              <a:t> times three is equal to eighteen.</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84</a:t>
            </a:fld>
            <a:endParaRPr lang="en-US"/>
          </a:p>
        </p:txBody>
      </p:sp>
    </p:spTree>
    <p:extLst>
      <p:ext uri="{BB962C8B-B14F-4D97-AF65-F5344CB8AC3E}">
        <p14:creationId xmlns:p14="http://schemas.microsoft.com/office/powerpoint/2010/main" val="634481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1" kern="1200" dirty="0">
                <a:solidFill>
                  <a:schemeClr val="tx1"/>
                </a:solidFill>
                <a:effectLst/>
                <a:latin typeface="+mn-lt"/>
                <a:ea typeface="+mn-ea"/>
                <a:cs typeface="+mn-cs"/>
              </a:rPr>
              <a:t>Jake makes nine triangles. How many nonagons can</a:t>
            </a:r>
          </a:p>
          <a:p>
            <a:pPr lvl="0"/>
            <a:r>
              <a:rPr lang="en-GB" sz="1200" i="1" kern="1200" dirty="0">
                <a:solidFill>
                  <a:schemeClr val="tx1"/>
                </a:solidFill>
                <a:effectLst/>
                <a:latin typeface="+mn-lt"/>
                <a:ea typeface="+mn-ea"/>
                <a:cs typeface="+mn-cs"/>
              </a:rPr>
              <a:t>Misha make using the same number of sticks?</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Now, Misha makes four nonagons. How many triangles </a:t>
            </a:r>
          </a:p>
          <a:p>
            <a:pPr lvl="0"/>
            <a:r>
              <a:rPr lang="en-GB" sz="1200" i="1" kern="1200" dirty="0">
                <a:solidFill>
                  <a:schemeClr val="tx1"/>
                </a:solidFill>
                <a:effectLst/>
                <a:latin typeface="+mn-lt"/>
                <a:ea typeface="+mn-ea"/>
                <a:cs typeface="+mn-cs"/>
              </a:rPr>
              <a:t>can Jake make using the same number of sticks?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85</a:t>
            </a:fld>
            <a:endParaRPr lang="en-US"/>
          </a:p>
        </p:txBody>
      </p:sp>
    </p:spTree>
    <p:extLst>
      <p:ext uri="{BB962C8B-B14F-4D97-AF65-F5344CB8AC3E}">
        <p14:creationId xmlns:p14="http://schemas.microsoft.com/office/powerpoint/2010/main" val="353290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three, so one nine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one-three.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86</a:t>
            </a:fld>
            <a:endParaRPr lang="en-US"/>
          </a:p>
        </p:txBody>
      </p:sp>
    </p:spTree>
    <p:extLst>
      <p:ext uri="{BB962C8B-B14F-4D97-AF65-F5344CB8AC3E}">
        <p14:creationId xmlns:p14="http://schemas.microsoft.com/office/powerpoint/2010/main" val="1078720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Nine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three, so one nine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one-three.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87</a:t>
            </a:fld>
            <a:endParaRPr lang="en-US"/>
          </a:p>
        </p:txBody>
      </p:sp>
    </p:spTree>
    <p:extLst>
      <p:ext uri="{BB962C8B-B14F-4D97-AF65-F5344CB8AC3E}">
        <p14:creationId xmlns:p14="http://schemas.microsoft.com/office/powerpoint/2010/main" val="376786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Complete the equations to show how many leaves altogether.</a:t>
            </a:r>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1970055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Nine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three, so five nines is </a:t>
            </a:r>
            <a:r>
              <a:rPr lang="en-GB" sz="1200" i="1" u="sng" kern="1200" dirty="0">
                <a:solidFill>
                  <a:schemeClr val="tx1"/>
                </a:solidFill>
                <a:effectLst/>
                <a:latin typeface="+mn-lt"/>
                <a:ea typeface="+mn-ea"/>
                <a:cs typeface="+mn-cs"/>
              </a:rPr>
              <a:t>triple</a:t>
            </a:r>
            <a:r>
              <a:rPr lang="en-GB" sz="1200" i="1" kern="1200" dirty="0">
                <a:solidFill>
                  <a:schemeClr val="tx1"/>
                </a:solidFill>
                <a:effectLst/>
                <a:latin typeface="+mn-lt"/>
                <a:ea typeface="+mn-ea"/>
                <a:cs typeface="+mn-cs"/>
              </a:rPr>
              <a:t> five-threes.</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88</a:t>
            </a:fld>
            <a:endParaRPr lang="en-US"/>
          </a:p>
        </p:txBody>
      </p:sp>
    </p:spTree>
    <p:extLst>
      <p:ext uri="{BB962C8B-B14F-4D97-AF65-F5344CB8AC3E}">
        <p14:creationId xmlns:p14="http://schemas.microsoft.com/office/powerpoint/2010/main" val="82289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Complete the equations to show how many leaves altogether.</a:t>
            </a:r>
            <a:endParaRPr lang="en-GB" b="0"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413799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Complete the equations to show how many leaves altogether.</a:t>
            </a:r>
            <a:endParaRPr lang="en-GB" b="0"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367382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i="1" kern="1200" dirty="0">
                <a:solidFill>
                  <a:schemeClr val="tx1"/>
                </a:solidFill>
                <a:effectLst/>
                <a:latin typeface="+mn-lt"/>
                <a:ea typeface="+mn-ea"/>
                <a:cs typeface="+mn-cs"/>
              </a:rPr>
              <a:t>Which of these pictures could represent groups of three?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Write two multiplication equations for each picture that represents groups of three.</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kern="1200" dirty="0">
                <a:solidFill>
                  <a:schemeClr val="tx1"/>
                </a:solidFill>
                <a:effectLst/>
                <a:latin typeface="+mn-lt"/>
                <a:ea typeface="+mn-ea"/>
                <a:cs typeface="+mn-cs"/>
              </a:rPr>
              <a:t>Five vertical strips of three squares: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three.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5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15	3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5 = 15</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horizontal strips of five squares: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three.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Three groups of five squares: </a:t>
            </a:r>
            <a:r>
              <a:rPr lang="en-GB" sz="1200" i="1" u="sng" kern="1200" dirty="0">
                <a:solidFill>
                  <a:schemeClr val="tx1"/>
                </a:solidFill>
                <a:effectLst/>
                <a:latin typeface="+mn-lt"/>
                <a:ea typeface="+mn-ea"/>
                <a:cs typeface="+mn-cs"/>
              </a:rPr>
              <a:t>does not</a:t>
            </a:r>
            <a:r>
              <a:rPr lang="en-GB" sz="1200" i="1" u="none"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show</a:t>
            </a:r>
            <a:r>
              <a:rPr lang="en-GB" sz="1200" i="1" kern="1200" baseline="0" dirty="0">
                <a:solidFill>
                  <a:schemeClr val="tx1"/>
                </a:solidFill>
                <a:effectLst/>
                <a:latin typeface="+mn-lt"/>
                <a:ea typeface="+mn-ea"/>
                <a:cs typeface="+mn-cs"/>
              </a:rPr>
              <a:t> groups of three.</a:t>
            </a:r>
            <a:r>
              <a:rPr lang="en-GB" sz="1200" i="1" kern="1200" dirty="0">
                <a:solidFill>
                  <a:schemeClr val="tx1"/>
                </a:solidFill>
                <a:effectLst/>
                <a:latin typeface="+mn-lt"/>
                <a:ea typeface="+mn-ea"/>
                <a:cs typeface="+mn-cs"/>
              </a:rPr>
              <a:t> </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One group of three strips: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three.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1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3	3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1 = 3</a:t>
            </a:r>
          </a:p>
          <a:p>
            <a:pPr lvl="0"/>
            <a:r>
              <a:rPr lang="en-GB" sz="1200"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five-pence coins: </a:t>
            </a:r>
            <a:r>
              <a:rPr lang="en-GB" sz="1200" i="1" u="sng" kern="1200" dirty="0">
                <a:solidFill>
                  <a:schemeClr val="tx1"/>
                </a:solidFill>
                <a:effectLst/>
                <a:latin typeface="+mn-lt"/>
                <a:ea typeface="+mn-ea"/>
                <a:cs typeface="+mn-cs"/>
              </a:rPr>
              <a:t>could</a:t>
            </a:r>
            <a:r>
              <a:rPr lang="en-GB" sz="1200" i="1" kern="1200" dirty="0">
                <a:solidFill>
                  <a:schemeClr val="tx1"/>
                </a:solidFill>
                <a:effectLst/>
                <a:latin typeface="+mn-lt"/>
                <a:ea typeface="+mn-ea"/>
                <a:cs typeface="+mn-cs"/>
              </a:rPr>
              <a:t> show groups of three.</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Three groups of five pence: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three.</a:t>
            </a:r>
            <a:endParaRPr lang="en-GB" sz="1200" i="0" kern="1200" dirty="0">
              <a:solidFill>
                <a:schemeClr val="tx1"/>
              </a:solidFill>
              <a:effectLst/>
              <a:latin typeface="+mn-lt"/>
              <a:ea typeface="+mn-ea"/>
              <a:cs typeface="+mn-cs"/>
            </a:endParaRPr>
          </a:p>
          <a:p>
            <a:pPr marL="0" lvl="0" indent="0">
              <a:buFont typeface="Arial" panose="020B0604020202020204" pitchFamily="34" charset="0"/>
              <a:buNone/>
            </a:pP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One group of three coins: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three.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    1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3	3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1 = 3</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Three- and five-value base-ten number boards: </a:t>
            </a:r>
            <a:r>
              <a:rPr lang="en-GB" sz="1200" i="1" u="sng" kern="1200" dirty="0">
                <a:solidFill>
                  <a:schemeClr val="tx1"/>
                </a:solidFill>
                <a:effectLst/>
                <a:latin typeface="+mn-lt"/>
                <a:ea typeface="+mn-ea"/>
                <a:cs typeface="+mn-cs"/>
              </a:rPr>
              <a:t>does not</a:t>
            </a:r>
            <a:r>
              <a:rPr lang="en-GB" sz="1200" i="1" kern="1200" dirty="0">
                <a:solidFill>
                  <a:schemeClr val="tx1"/>
                </a:solidFill>
                <a:effectLst/>
                <a:latin typeface="+mn-lt"/>
                <a:ea typeface="+mn-ea"/>
                <a:cs typeface="+mn-cs"/>
              </a:rPr>
              <a:t> show groups of three. </a:t>
            </a:r>
            <a:endParaRPr lang="en-GB" sz="120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Five three-value base-ten number boards: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three.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5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15	3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5 = 15</a:t>
            </a:r>
            <a:endParaRPr lang="en-GB" sz="1200" kern="1200" dirty="0">
              <a:solidFill>
                <a:schemeClr val="tx1"/>
              </a:solidFill>
              <a:effectLst/>
              <a:latin typeface="+mn-lt"/>
              <a:ea typeface="+mn-ea"/>
              <a:cs typeface="+mn-cs"/>
            </a:endParaRPr>
          </a:p>
          <a:p>
            <a:pPr lvl="0"/>
            <a:endParaRPr lang="en-GB"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i="1" kern="1200" dirty="0">
                <a:solidFill>
                  <a:schemeClr val="tx1"/>
                </a:solidFill>
                <a:effectLst/>
                <a:latin typeface="+mn-lt"/>
                <a:ea typeface="+mn-ea"/>
                <a:cs typeface="+mn-cs"/>
              </a:rPr>
              <a:t>Array of blue counters: </a:t>
            </a:r>
            <a:r>
              <a:rPr lang="en-GB" sz="1200" i="1" u="sng" kern="1200" dirty="0">
                <a:solidFill>
                  <a:schemeClr val="tx1"/>
                </a:solidFill>
                <a:effectLst/>
                <a:latin typeface="+mn-lt"/>
                <a:ea typeface="+mn-ea"/>
                <a:cs typeface="+mn-cs"/>
              </a:rPr>
              <a:t>does</a:t>
            </a:r>
            <a:r>
              <a:rPr lang="en-GB" sz="1200" i="1" kern="1200" dirty="0">
                <a:solidFill>
                  <a:schemeClr val="tx1"/>
                </a:solidFill>
                <a:effectLst/>
                <a:latin typeface="+mn-lt"/>
                <a:ea typeface="+mn-ea"/>
                <a:cs typeface="+mn-cs"/>
              </a:rPr>
              <a:t> show groups of three.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5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3 = 15	3 </a:t>
            </a:r>
            <a:r>
              <a:rPr lang="en-GB" sz="1200" i="1" dirty="0">
                <a:latin typeface="Myriad Pro" panose="020B0503030403020204" pitchFamily="34" charset="0"/>
                <a:ea typeface="Myriad Pro Semibold" charset="0"/>
                <a:cs typeface="Myriad Pro Semibold" charset="0"/>
              </a:rPr>
              <a:t>×</a:t>
            </a:r>
            <a:r>
              <a:rPr lang="en-GB" sz="1200" i="1" kern="1200" dirty="0">
                <a:solidFill>
                  <a:schemeClr val="tx1"/>
                </a:solidFill>
                <a:effectLst/>
                <a:latin typeface="+mn-lt"/>
                <a:ea typeface="+mn-ea"/>
                <a:cs typeface="+mn-cs"/>
              </a:rPr>
              <a:t> 5 = 15</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1315382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306822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7696561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stStyle>
          <a:p>
            <a:pPr lvl="0"/>
            <a:r>
              <a:rPr lang="en-US" dirty="0"/>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panose="020B0503030403020204" pitchFamily="34" charset="0"/>
          <a:ea typeface="Myriad Pro" panose="020B0503030403020204" pitchFamily="34" charset="0"/>
          <a:cs typeface="Myriad Pro" panose="020B0503030403020204" pitchFamily="34"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38.png"/><Relationship Id="rId12"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52.png"/><Relationship Id="rId1" Type="http://schemas.openxmlformats.org/officeDocument/2006/relationships/slideLayout" Target="../slideLayouts/slideLayout3.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1.png"/><Relationship Id="rId10" Type="http://schemas.openxmlformats.org/officeDocument/2006/relationships/image" Target="../media/image47.png"/><Relationship Id="rId4" Type="http://schemas.openxmlformats.org/officeDocument/2006/relationships/image" Target="../media/image42.png"/><Relationship Id="rId9" Type="http://schemas.openxmlformats.org/officeDocument/2006/relationships/image" Target="../media/image46.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3.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76.png"/><Relationship Id="rId4" Type="http://schemas.openxmlformats.org/officeDocument/2006/relationships/image" Target="../media/image74.png"/><Relationship Id="rId9"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8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81.png"/><Relationship Id="rId2" Type="http://schemas.openxmlformats.org/officeDocument/2006/relationships/image" Target="../media/image79.png"/><Relationship Id="rId1" Type="http://schemas.openxmlformats.org/officeDocument/2006/relationships/slideLayout" Target="../slideLayouts/slideLayout3.xml"/><Relationship Id="rId6" Type="http://schemas.openxmlformats.org/officeDocument/2006/relationships/image" Target="../media/image48.png"/><Relationship Id="rId11" Type="http://schemas.openxmlformats.org/officeDocument/2006/relationships/image" Target="../media/image76.png"/><Relationship Id="rId5" Type="http://schemas.openxmlformats.org/officeDocument/2006/relationships/image" Target="../media/image80.png"/><Relationship Id="rId15" Type="http://schemas.openxmlformats.org/officeDocument/2006/relationships/image" Target="../media/image84.png"/><Relationship Id="rId10" Type="http://schemas.openxmlformats.org/officeDocument/2006/relationships/image" Target="../media/image44.png"/><Relationship Id="rId4" Type="http://schemas.openxmlformats.org/officeDocument/2006/relationships/image" Target="../media/image45.png"/><Relationship Id="rId9" Type="http://schemas.openxmlformats.org/officeDocument/2006/relationships/image" Target="../media/image51.png"/><Relationship Id="rId14" Type="http://schemas.openxmlformats.org/officeDocument/2006/relationships/image" Target="../media/image83.png"/></Relationships>
</file>

<file path=ppt/slides/_rels/slide3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12"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3.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6.png"/></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21.png"/><Relationship Id="rId5" Type="http://schemas.openxmlformats.org/officeDocument/2006/relationships/image" Target="../media/image9.pn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3.xml"/><Relationship Id="rId4" Type="http://schemas.openxmlformats.org/officeDocument/2006/relationships/image" Target="../media/image125.png"/></Relationships>
</file>

<file path=ppt/slides/_rels/slide57.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6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39.png"/><Relationship Id="rId7" Type="http://schemas.openxmlformats.org/officeDocument/2006/relationships/image" Target="../media/image140.png"/><Relationship Id="rId2" Type="http://schemas.openxmlformats.org/officeDocument/2006/relationships/image" Target="../media/image138.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41.png"/></Relationships>
</file>

<file path=ppt/slides/_rels/slide65.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147.png"/><Relationship Id="rId3" Type="http://schemas.openxmlformats.org/officeDocument/2006/relationships/image" Target="../media/image42.png"/><Relationship Id="rId7" Type="http://schemas.openxmlformats.org/officeDocument/2006/relationships/image" Target="../media/image48.png"/><Relationship Id="rId12" Type="http://schemas.openxmlformats.org/officeDocument/2006/relationships/image" Target="../media/image80.png"/><Relationship Id="rId2" Type="http://schemas.openxmlformats.org/officeDocument/2006/relationships/image" Target="../media/image144.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141.png"/><Relationship Id="rId5" Type="http://schemas.openxmlformats.org/officeDocument/2006/relationships/image" Target="../media/image145.png"/><Relationship Id="rId15" Type="http://schemas.openxmlformats.org/officeDocument/2006/relationships/image" Target="../media/image149.png"/><Relationship Id="rId10" Type="http://schemas.openxmlformats.org/officeDocument/2006/relationships/image" Target="../media/image82.png"/><Relationship Id="rId4" Type="http://schemas.openxmlformats.org/officeDocument/2006/relationships/image" Target="../media/image38.png"/><Relationship Id="rId9" Type="http://schemas.openxmlformats.org/officeDocument/2006/relationships/image" Target="../media/image146.png"/><Relationship Id="rId14" Type="http://schemas.openxmlformats.org/officeDocument/2006/relationships/image" Target="../media/image148.png"/></Relationships>
</file>

<file path=ppt/slides/_rels/slide6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xml"/><Relationship Id="rId5" Type="http://schemas.openxmlformats.org/officeDocument/2006/relationships/image" Target="../media/image156.png"/><Relationship Id="rId4" Type="http://schemas.openxmlformats.org/officeDocument/2006/relationships/image" Target="../media/image155.png"/></Relationships>
</file>

<file path=ppt/slides/_rels/slide71.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3.xml"/><Relationship Id="rId6" Type="http://schemas.openxmlformats.org/officeDocument/2006/relationships/image" Target="../media/image161.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s>
</file>

<file path=ppt/slides/_rels/slide72.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172.png"/><Relationship Id="rId4" Type="http://schemas.openxmlformats.org/officeDocument/2006/relationships/image" Target="../media/image171.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176.png"/><Relationship Id="rId4" Type="http://schemas.openxmlformats.org/officeDocument/2006/relationships/image" Target="../media/image175.png"/></Relationships>
</file>

<file path=ppt/slides/_rels/slide8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99.png"/><Relationship Id="rId7" Type="http://schemas.openxmlformats.org/officeDocument/2006/relationships/image" Target="../media/image18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 Id="rId9" Type="http://schemas.openxmlformats.org/officeDocument/2006/relationships/image" Target="../media/image182.png"/></Relationships>
</file>

<file path=ppt/slides/_rels/slide8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82.png"/></Relationships>
</file>

<file path=ppt/slides/_rels/slide8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85.png"/></Relationships>
</file>

<file path=ppt/slides/_rels/slide86.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88.png"/><Relationship Id="rId4" Type="http://schemas.openxmlformats.org/officeDocument/2006/relationships/image" Target="../media/image187.png"/></Relationships>
</file>

<file path=ppt/slides/_rels/slide87.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8" Type="http://schemas.openxmlformats.org/officeDocument/2006/relationships/image" Target="../media/image195.png"/><Relationship Id="rId3" Type="http://schemas.openxmlformats.org/officeDocument/2006/relationships/image" Target="../media/image190.png"/><Relationship Id="rId7" Type="http://schemas.openxmlformats.org/officeDocument/2006/relationships/image" Target="../media/image194.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89.xml.rels><?xml version="1.0" encoding="UTF-8" standalone="yes"?>
<Relationships xmlns="http://schemas.openxmlformats.org/package/2006/relationships"><Relationship Id="rId2" Type="http://schemas.openxmlformats.org/officeDocument/2006/relationships/image" Target="../media/image18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96.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2.8 Times tables: 3, 6 and 9, and the relationship between them</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3</a:t>
            </a:r>
          </a:p>
        </p:txBody>
      </p:sp>
      <p:sp>
        <p:nvSpPr>
          <p:cNvPr id="8" name="Text Placeholder 7"/>
          <p:cNvSpPr>
            <a:spLocks noGrp="1"/>
          </p:cNvSpPr>
          <p:nvPr>
            <p:ph type="body" sz="quarter" idx="11"/>
          </p:nvPr>
        </p:nvSpPr>
        <p:spPr/>
        <p:txBody>
          <a:bodyPr/>
          <a:lstStyle/>
          <a:p>
            <a:r>
              <a:rPr lang="en-GB" dirty="0"/>
              <a:t>Multiplication and Division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16A3F0-4FB1-4D5D-B852-B29FD5017D4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1:6</a:t>
            </a:r>
          </a:p>
        </p:txBody>
      </p:sp>
      <p:pic>
        <p:nvPicPr>
          <p:cNvPr id="4" name="Picture 3">
            <a:extLst>
              <a:ext uri="{FF2B5EF4-FFF2-40B4-BE49-F238E27FC236}">
                <a16:creationId xmlns:a16="http://schemas.microsoft.com/office/drawing/2014/main" id="{FA6C5814-08F6-4E78-8EE0-39FA267A1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2449089"/>
            <a:ext cx="7839279" cy="1959821"/>
          </a:xfrm>
          <a:prstGeom prst="rect">
            <a:avLst/>
          </a:prstGeom>
        </p:spPr>
      </p:pic>
    </p:spTree>
    <p:extLst>
      <p:ext uri="{BB962C8B-B14F-4D97-AF65-F5344CB8AC3E}">
        <p14:creationId xmlns:p14="http://schemas.microsoft.com/office/powerpoint/2010/main" val="353079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D407DA-2AC2-4EDA-B2D2-C47DE9EC8DD6}"/>
              </a:ext>
            </a:extLst>
          </p:cNvPr>
          <p:cNvSpPr txBox="1"/>
          <p:nvPr/>
        </p:nvSpPr>
        <p:spPr bwMode="auto">
          <a:xfrm>
            <a:off x="5998124"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5" name="TextBox 4">
            <a:extLst>
              <a:ext uri="{FF2B5EF4-FFF2-40B4-BE49-F238E27FC236}">
                <a16:creationId xmlns:a16="http://schemas.microsoft.com/office/drawing/2014/main" id="{11DEECEA-508C-4781-8669-50051D01BBD1}"/>
              </a:ext>
            </a:extLst>
          </p:cNvPr>
          <p:cNvSpPr txBox="1"/>
          <p:nvPr/>
        </p:nvSpPr>
        <p:spPr bwMode="auto">
          <a:xfrm>
            <a:off x="2835556"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2" name="Text Placeholder 1">
            <a:extLst>
              <a:ext uri="{FF2B5EF4-FFF2-40B4-BE49-F238E27FC236}">
                <a16:creationId xmlns:a16="http://schemas.microsoft.com/office/drawing/2014/main" id="{70F49C2E-4B85-4070-8445-EAEC340C125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sp>
        <p:nvSpPr>
          <p:cNvPr id="3" name="TextBox 2">
            <a:extLst>
              <a:ext uri="{FF2B5EF4-FFF2-40B4-BE49-F238E27FC236}">
                <a16:creationId xmlns:a16="http://schemas.microsoft.com/office/drawing/2014/main" id="{EDD58478-7485-41F2-A70B-B770911393C4}"/>
              </a:ext>
            </a:extLst>
          </p:cNvPr>
          <p:cNvSpPr txBox="1"/>
          <p:nvPr/>
        </p:nvSpPr>
        <p:spPr bwMode="auto">
          <a:xfrm>
            <a:off x="1321101" y="4468389"/>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3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79966DFB-F3E6-4A6C-B832-CD735A110C1F}"/>
              </a:ext>
            </a:extLst>
          </p:cNvPr>
          <p:cNvSpPr/>
          <p:nvPr/>
        </p:nvSpPr>
        <p:spPr bwMode="auto">
          <a:xfrm>
            <a:off x="2863769"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E77DC7A-D0E1-4883-A140-007E05100D87}"/>
              </a:ext>
            </a:extLst>
          </p:cNvPr>
          <p:cNvSpPr txBox="1"/>
          <p:nvPr/>
        </p:nvSpPr>
        <p:spPr bwMode="auto">
          <a:xfrm>
            <a:off x="4483669" y="4467271"/>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5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50BF229B-3B8C-4161-BEAF-88D610107323}"/>
              </a:ext>
            </a:extLst>
          </p:cNvPr>
          <p:cNvSpPr/>
          <p:nvPr/>
        </p:nvSpPr>
        <p:spPr bwMode="auto">
          <a:xfrm>
            <a:off x="6026337"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2434A5A1-BEA3-41BE-803F-060C474D8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2805738"/>
            <a:ext cx="7839279" cy="1032491"/>
          </a:xfrm>
          <a:prstGeom prst="rect">
            <a:avLst/>
          </a:prstGeom>
        </p:spPr>
      </p:pic>
      <p:sp>
        <p:nvSpPr>
          <p:cNvPr id="10" name="TextBox 9"/>
          <p:cNvSpPr txBox="1"/>
          <p:nvPr/>
        </p:nvSpPr>
        <p:spPr bwMode="auto">
          <a:xfrm>
            <a:off x="3178029" y="908720"/>
            <a:ext cx="278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leaves?</a:t>
            </a:r>
          </a:p>
        </p:txBody>
      </p:sp>
    </p:spTree>
    <p:extLst>
      <p:ext uri="{BB962C8B-B14F-4D97-AF65-F5344CB8AC3E}">
        <p14:creationId xmlns:p14="http://schemas.microsoft.com/office/powerpoint/2010/main" val="31075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83F519-719E-4E5C-BEDE-142514552EE0}"/>
              </a:ext>
            </a:extLst>
          </p:cNvPr>
          <p:cNvSpPr txBox="1"/>
          <p:nvPr/>
        </p:nvSpPr>
        <p:spPr bwMode="auto">
          <a:xfrm>
            <a:off x="3281751"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2" name="Text Placeholder 1">
            <a:extLst>
              <a:ext uri="{FF2B5EF4-FFF2-40B4-BE49-F238E27FC236}">
                <a16:creationId xmlns:a16="http://schemas.microsoft.com/office/drawing/2014/main" id="{08731393-46F8-4685-AA10-D790720EC8B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sp>
        <p:nvSpPr>
          <p:cNvPr id="3" name="Rectangle 2">
            <a:extLst>
              <a:ext uri="{FF2B5EF4-FFF2-40B4-BE49-F238E27FC236}">
                <a16:creationId xmlns:a16="http://schemas.microsoft.com/office/drawing/2014/main" id="{B63EED48-596E-4627-9D11-E0AA3D1C331B}"/>
              </a:ext>
            </a:extLst>
          </p:cNvPr>
          <p:cNvSpPr/>
          <p:nvPr/>
        </p:nvSpPr>
        <p:spPr bwMode="auto">
          <a:xfrm>
            <a:off x="3309964"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967B0FD8-080A-4C1B-AF01-AD6BF24B7FA1}"/>
              </a:ext>
            </a:extLst>
          </p:cNvPr>
          <p:cNvSpPr txBox="1"/>
          <p:nvPr/>
        </p:nvSpPr>
        <p:spPr bwMode="auto">
          <a:xfrm>
            <a:off x="1456860"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6" name="Rectangle 5">
            <a:extLst>
              <a:ext uri="{FF2B5EF4-FFF2-40B4-BE49-F238E27FC236}">
                <a16:creationId xmlns:a16="http://schemas.microsoft.com/office/drawing/2014/main" id="{C984C976-6B96-4225-85A9-B41D4BE15E66}"/>
              </a:ext>
            </a:extLst>
          </p:cNvPr>
          <p:cNvSpPr/>
          <p:nvPr/>
        </p:nvSpPr>
        <p:spPr bwMode="auto">
          <a:xfrm>
            <a:off x="1403648"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238BC932-AF63-434B-8767-F323FC393A16}"/>
              </a:ext>
            </a:extLst>
          </p:cNvPr>
          <p:cNvSpPr txBox="1"/>
          <p:nvPr/>
        </p:nvSpPr>
        <p:spPr bwMode="auto">
          <a:xfrm>
            <a:off x="2079881" y="446727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24CA3DC2-6B59-4F3A-9037-69E03487B8C4}"/>
              </a:ext>
            </a:extLst>
          </p:cNvPr>
          <p:cNvSpPr/>
          <p:nvPr/>
        </p:nvSpPr>
        <p:spPr bwMode="auto">
          <a:xfrm>
            <a:off x="6403011"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0AD4DAE7-8D32-4C69-BF8A-151FE845C13F}"/>
              </a:ext>
            </a:extLst>
          </p:cNvPr>
          <p:cNvSpPr txBox="1"/>
          <p:nvPr/>
        </p:nvSpPr>
        <p:spPr bwMode="auto">
          <a:xfrm>
            <a:off x="6374798"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10" name="TextBox 9">
            <a:extLst>
              <a:ext uri="{FF2B5EF4-FFF2-40B4-BE49-F238E27FC236}">
                <a16:creationId xmlns:a16="http://schemas.microsoft.com/office/drawing/2014/main" id="{E6E5E862-E188-42DF-A90B-C847CC313B48}"/>
              </a:ext>
            </a:extLst>
          </p:cNvPr>
          <p:cNvSpPr txBox="1"/>
          <p:nvPr/>
        </p:nvSpPr>
        <p:spPr bwMode="auto">
          <a:xfrm>
            <a:off x="5436445"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1" name="Rectangle 10">
            <a:extLst>
              <a:ext uri="{FF2B5EF4-FFF2-40B4-BE49-F238E27FC236}">
                <a16:creationId xmlns:a16="http://schemas.microsoft.com/office/drawing/2014/main" id="{54944733-6081-484D-A62F-5B6AECD24EAE}"/>
              </a:ext>
            </a:extLst>
          </p:cNvPr>
          <p:cNvSpPr/>
          <p:nvPr/>
        </p:nvSpPr>
        <p:spPr bwMode="auto">
          <a:xfrm>
            <a:off x="5383233"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71248A46-1F3A-4592-9439-5CC30AD90DC5}"/>
              </a:ext>
            </a:extLst>
          </p:cNvPr>
          <p:cNvSpPr txBox="1"/>
          <p:nvPr/>
        </p:nvSpPr>
        <p:spPr bwMode="auto">
          <a:xfrm>
            <a:off x="5929547" y="446727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B1CA510F-388A-4E64-B8BD-4EA5ED407955}"/>
              </a:ext>
            </a:extLst>
          </p:cNvPr>
          <p:cNvSpPr txBox="1"/>
          <p:nvPr/>
        </p:nvSpPr>
        <p:spPr bwMode="auto">
          <a:xfrm>
            <a:off x="4493961" y="4467269"/>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14" name="Picture 13">
            <a:extLst>
              <a:ext uri="{FF2B5EF4-FFF2-40B4-BE49-F238E27FC236}">
                <a16:creationId xmlns:a16="http://schemas.microsoft.com/office/drawing/2014/main" id="{A96BAD68-BAAD-46FE-91F8-630B70144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2805738"/>
            <a:ext cx="7839279" cy="1032490"/>
          </a:xfrm>
          <a:prstGeom prst="rect">
            <a:avLst/>
          </a:prstGeom>
        </p:spPr>
      </p:pic>
      <p:sp>
        <p:nvSpPr>
          <p:cNvPr id="15" name="TextBox 14"/>
          <p:cNvSpPr txBox="1"/>
          <p:nvPr/>
        </p:nvSpPr>
        <p:spPr bwMode="auto">
          <a:xfrm>
            <a:off x="3178029" y="908720"/>
            <a:ext cx="278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leaves?</a:t>
            </a:r>
          </a:p>
        </p:txBody>
      </p:sp>
    </p:spTree>
    <p:extLst>
      <p:ext uri="{BB962C8B-B14F-4D97-AF65-F5344CB8AC3E}">
        <p14:creationId xmlns:p14="http://schemas.microsoft.com/office/powerpoint/2010/main" val="190448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EC036-9771-4503-B3CC-2CCAFF682A9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sp>
        <p:nvSpPr>
          <p:cNvPr id="4" name="TextBox 3">
            <a:extLst>
              <a:ext uri="{FF2B5EF4-FFF2-40B4-BE49-F238E27FC236}">
                <a16:creationId xmlns:a16="http://schemas.microsoft.com/office/drawing/2014/main" id="{565D254A-1829-45EE-B378-F7CA53C98409}"/>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A47CCB91-F4BF-416E-A231-184F9F0FF869}"/>
              </a:ext>
            </a:extLst>
          </p:cNvPr>
          <p:cNvSpPr txBox="1"/>
          <p:nvPr/>
        </p:nvSpPr>
        <p:spPr bwMode="auto">
          <a:xfrm>
            <a:off x="3492933"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6" name="Rectangle 5">
            <a:extLst>
              <a:ext uri="{FF2B5EF4-FFF2-40B4-BE49-F238E27FC236}">
                <a16:creationId xmlns:a16="http://schemas.microsoft.com/office/drawing/2014/main" id="{9C9AC924-3920-4A4C-BA67-22F191026646}"/>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48EA99DB-F45F-4990-A349-7C179A2B3735}"/>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8" name="Rectangle 7">
            <a:extLst>
              <a:ext uri="{FF2B5EF4-FFF2-40B4-BE49-F238E27FC236}">
                <a16:creationId xmlns:a16="http://schemas.microsoft.com/office/drawing/2014/main" id="{400ED985-F67B-4924-B38A-06A9FD84622D}"/>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7A66CEFB-26CA-450A-B8B1-CD09FB13B96D}"/>
              </a:ext>
            </a:extLst>
          </p:cNvPr>
          <p:cNvSpPr txBox="1"/>
          <p:nvPr/>
        </p:nvSpPr>
        <p:spPr bwMode="auto">
          <a:xfrm>
            <a:off x="248873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0" name="Rectangle 9">
            <a:extLst>
              <a:ext uri="{FF2B5EF4-FFF2-40B4-BE49-F238E27FC236}">
                <a16:creationId xmlns:a16="http://schemas.microsoft.com/office/drawing/2014/main" id="{2BA67CC2-34A3-418A-989D-31BC7E642383}"/>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699B334-C137-424B-AC9F-C13FAADF1493}"/>
              </a:ext>
            </a:extLst>
          </p:cNvPr>
          <p:cNvSpPr txBox="1"/>
          <p:nvPr/>
        </p:nvSpPr>
        <p:spPr bwMode="auto">
          <a:xfrm>
            <a:off x="3024017" y="446726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4E416ED3-7456-4152-AB42-AD6CDF5710EA}"/>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CC29050D-F97B-4364-98F4-608E70628334}"/>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14" name="Rectangle 13">
            <a:extLst>
              <a:ext uri="{FF2B5EF4-FFF2-40B4-BE49-F238E27FC236}">
                <a16:creationId xmlns:a16="http://schemas.microsoft.com/office/drawing/2014/main" id="{96BD09B6-9247-4718-855F-383BF129D6B7}"/>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1CE24DC9-149C-4748-ABC0-F4B2A1E4FB66}"/>
              </a:ext>
            </a:extLst>
          </p:cNvPr>
          <p:cNvSpPr txBox="1"/>
          <p:nvPr/>
        </p:nvSpPr>
        <p:spPr bwMode="auto">
          <a:xfrm>
            <a:off x="5175400"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6" name="Rectangle 15">
            <a:extLst>
              <a:ext uri="{FF2B5EF4-FFF2-40B4-BE49-F238E27FC236}">
                <a16:creationId xmlns:a16="http://schemas.microsoft.com/office/drawing/2014/main" id="{CA9A650C-E45C-4B52-9F8A-ED3DFD6B15B0}"/>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160AFE4-9675-4ADA-B372-E755BF701A49}"/>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8" name="Rectangle 17">
            <a:extLst>
              <a:ext uri="{FF2B5EF4-FFF2-40B4-BE49-F238E27FC236}">
                <a16:creationId xmlns:a16="http://schemas.microsoft.com/office/drawing/2014/main" id="{95EDCA8B-7901-4FB5-81C0-D4FE7FD3C08C}"/>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6FDF91A4-4898-4BA3-BB48-635CA59FEEED}"/>
              </a:ext>
            </a:extLst>
          </p:cNvPr>
          <p:cNvSpPr txBox="1"/>
          <p:nvPr/>
        </p:nvSpPr>
        <p:spPr bwMode="auto">
          <a:xfrm>
            <a:off x="6798235" y="448078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9029C994-BED3-4C57-86A0-218E5DD6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3" y="2805738"/>
            <a:ext cx="7839273" cy="1032490"/>
          </a:xfrm>
          <a:prstGeom prst="rect">
            <a:avLst/>
          </a:prstGeom>
        </p:spPr>
      </p:pic>
      <p:sp>
        <p:nvSpPr>
          <p:cNvPr id="21" name="TextBox 20"/>
          <p:cNvSpPr txBox="1"/>
          <p:nvPr/>
        </p:nvSpPr>
        <p:spPr bwMode="auto">
          <a:xfrm>
            <a:off x="3178029" y="908720"/>
            <a:ext cx="27879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How many leaves?</a:t>
            </a:r>
          </a:p>
        </p:txBody>
      </p:sp>
    </p:spTree>
    <p:extLst>
      <p:ext uri="{BB962C8B-B14F-4D97-AF65-F5344CB8AC3E}">
        <p14:creationId xmlns:p14="http://schemas.microsoft.com/office/powerpoint/2010/main" val="260669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9C3B7-7959-49B0-98A5-18D85E43FCB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sp>
        <p:nvSpPr>
          <p:cNvPr id="3" name="Rectangle 2">
            <a:extLst>
              <a:ext uri="{FF2B5EF4-FFF2-40B4-BE49-F238E27FC236}">
                <a16:creationId xmlns:a16="http://schemas.microsoft.com/office/drawing/2014/main" id="{6ACCA625-607C-4462-9947-D38484A2D33B}"/>
              </a:ext>
            </a:extLst>
          </p:cNvPr>
          <p:cNvSpPr/>
          <p:nvPr/>
        </p:nvSpPr>
        <p:spPr>
          <a:xfrm>
            <a:off x="3406617" y="817855"/>
            <a:ext cx="2330766" cy="461665"/>
          </a:xfrm>
          <a:prstGeom prst="rect">
            <a:avLst/>
          </a:prstGeom>
        </p:spPr>
        <p:txBody>
          <a:bodyPr wrap="none">
            <a:spAutoFit/>
          </a:bodyPr>
          <a:lstStyle/>
          <a:p>
            <a:pPr algn="ctr">
              <a:buNone/>
            </a:pPr>
            <a:r>
              <a:rPr lang="en-US" sz="2400" dirty="0">
                <a:latin typeface="Myriad Pro" panose="020B0503030403020204" pitchFamily="34" charset="0"/>
              </a:rPr>
              <a:t>Eloise wrote this.</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17CC0E45-57D5-4C8A-86D6-5E9BCB11BE14}"/>
              </a:ext>
            </a:extLst>
          </p:cNvPr>
          <p:cNvSpPr/>
          <p:nvPr/>
        </p:nvSpPr>
        <p:spPr>
          <a:xfrm>
            <a:off x="2911930" y="2487515"/>
            <a:ext cx="3320140" cy="461665"/>
          </a:xfrm>
          <a:prstGeom prst="rect">
            <a:avLst/>
          </a:prstGeom>
        </p:spPr>
        <p:txBody>
          <a:bodyPr wrap="none">
            <a:spAutoFit/>
          </a:bodyPr>
          <a:lstStyle/>
          <a:p>
            <a:pPr algn="ctr">
              <a:buNone/>
            </a:pPr>
            <a:r>
              <a:rPr lang="en-US" sz="2400" dirty="0">
                <a:solidFill>
                  <a:srgbClr val="959595"/>
                </a:solidFill>
                <a:latin typeface="Comic Sans MS" panose="030F0702030302020204" pitchFamily="66" charset="0"/>
              </a:rPr>
              <a:t>This shows 4 x 3 = 12.</a:t>
            </a:r>
            <a:endParaRPr lang="en-GB" sz="2400" dirty="0">
              <a:solidFill>
                <a:srgbClr val="959595"/>
              </a:solidFill>
              <a:latin typeface="Comic Sans MS" panose="030F0702030302020204" pitchFamily="66" charset="0"/>
            </a:endParaRPr>
          </a:p>
        </p:txBody>
      </p:sp>
      <p:sp>
        <p:nvSpPr>
          <p:cNvPr id="5" name="Rectangle 4">
            <a:extLst>
              <a:ext uri="{FF2B5EF4-FFF2-40B4-BE49-F238E27FC236}">
                <a16:creationId xmlns:a16="http://schemas.microsoft.com/office/drawing/2014/main" id="{C102C801-6D28-490D-9E13-59ECB6BC8D19}"/>
              </a:ext>
            </a:extLst>
          </p:cNvPr>
          <p:cNvSpPr/>
          <p:nvPr/>
        </p:nvSpPr>
        <p:spPr>
          <a:xfrm>
            <a:off x="1529295" y="3216418"/>
            <a:ext cx="6085410" cy="461665"/>
          </a:xfrm>
          <a:prstGeom prst="rect">
            <a:avLst/>
          </a:prstGeom>
        </p:spPr>
        <p:txBody>
          <a:bodyPr wrap="square">
            <a:spAutoFit/>
          </a:bodyPr>
          <a:lstStyle/>
          <a:p>
            <a:pPr algn="ctr">
              <a:buNone/>
            </a:pPr>
            <a:r>
              <a:rPr lang="en-US" sz="2400" dirty="0">
                <a:latin typeface="Myriad Pro" panose="020B0503030403020204" pitchFamily="34" charset="0"/>
              </a:rPr>
              <a:t>Draw a picture like this to show 7 </a:t>
            </a:r>
            <a:r>
              <a:rPr lang="en-GB" sz="2400" dirty="0">
                <a:latin typeface="Myriad Pro" panose="020B0503030403020204" pitchFamily="34" charset="0"/>
                <a:ea typeface="Myriad Pro Semibold" charset="0"/>
                <a:cs typeface="Myriad Pro Semibold" charset="0"/>
              </a:rPr>
              <a:t>×</a:t>
            </a:r>
            <a:r>
              <a:rPr lang="en-US" sz="2400" dirty="0">
                <a:latin typeface="Myriad Pro" panose="020B0503030403020204" pitchFamily="34" charset="0"/>
              </a:rPr>
              <a:t> 3 = 21.</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C98B4DEE-CF0D-4B99-8396-DCC5B738A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452" y="4085040"/>
            <a:ext cx="6816764" cy="773120"/>
          </a:xfrm>
          <a:prstGeom prst="rect">
            <a:avLst/>
          </a:prstGeom>
        </p:spPr>
      </p:pic>
      <p:pic>
        <p:nvPicPr>
          <p:cNvPr id="7" name="Picture 6">
            <a:extLst>
              <a:ext uri="{FF2B5EF4-FFF2-40B4-BE49-F238E27FC236}">
                <a16:creationId xmlns:a16="http://schemas.microsoft.com/office/drawing/2014/main" id="{F9FBFEF4-C2B9-406B-AEC2-A32191F965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7393" y="4084643"/>
            <a:ext cx="4576502" cy="773120"/>
          </a:xfrm>
          <a:prstGeom prst="rect">
            <a:avLst/>
          </a:prstGeom>
        </p:spPr>
      </p:pic>
      <p:pic>
        <p:nvPicPr>
          <p:cNvPr id="9" name="Picture 8">
            <a:extLst>
              <a:ext uri="{FF2B5EF4-FFF2-40B4-BE49-F238E27FC236}">
                <a16:creationId xmlns:a16="http://schemas.microsoft.com/office/drawing/2014/main" id="{40C54772-B26F-4C42-82BA-E3100FD7D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1447157"/>
            <a:ext cx="6816764" cy="773120"/>
          </a:xfrm>
          <a:prstGeom prst="rect">
            <a:avLst/>
          </a:prstGeom>
        </p:spPr>
      </p:pic>
    </p:spTree>
    <p:extLst>
      <p:ext uri="{BB962C8B-B14F-4D97-AF65-F5344CB8AC3E}">
        <p14:creationId xmlns:p14="http://schemas.microsoft.com/office/powerpoint/2010/main" val="10847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24714F-234A-47BB-99C0-9F57FC05DB3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1:7</a:t>
            </a:r>
          </a:p>
        </p:txBody>
      </p:sp>
      <p:graphicFrame>
        <p:nvGraphicFramePr>
          <p:cNvPr id="3" name="Table 2">
            <a:extLst>
              <a:ext uri="{FF2B5EF4-FFF2-40B4-BE49-F238E27FC236}">
                <a16:creationId xmlns:a16="http://schemas.microsoft.com/office/drawing/2014/main" id="{B251BCD6-2432-42B8-8485-D68130FFB6CD}"/>
              </a:ext>
            </a:extLst>
          </p:cNvPr>
          <p:cNvGraphicFramePr>
            <a:graphicFrameLocks noGrp="1"/>
          </p:cNvGraphicFramePr>
          <p:nvPr>
            <p:extLst>
              <p:ext uri="{D42A27DB-BD31-4B8C-83A1-F6EECF244321}">
                <p14:modId xmlns:p14="http://schemas.microsoft.com/office/powerpoint/2010/main" val="1857715037"/>
              </p:ext>
            </p:extLst>
          </p:nvPr>
        </p:nvGraphicFramePr>
        <p:xfrm>
          <a:off x="395535" y="2492896"/>
          <a:ext cx="8352930" cy="2232248"/>
        </p:xfrm>
        <a:graphic>
          <a:graphicData uri="http://schemas.openxmlformats.org/drawingml/2006/table">
            <a:tbl>
              <a:tblPr firstRow="1" firstCol="1" bandRow="1">
                <a:tableStyleId>{5C22544A-7EE6-4342-B048-85BDC9FD1C3A}</a:tableStyleId>
              </a:tblPr>
              <a:tblGrid>
                <a:gridCol w="1392155">
                  <a:extLst>
                    <a:ext uri="{9D8B030D-6E8A-4147-A177-3AD203B41FA5}">
                      <a16:colId xmlns:a16="http://schemas.microsoft.com/office/drawing/2014/main" val="309540880"/>
                    </a:ext>
                  </a:extLst>
                </a:gridCol>
                <a:gridCol w="1200133">
                  <a:extLst>
                    <a:ext uri="{9D8B030D-6E8A-4147-A177-3AD203B41FA5}">
                      <a16:colId xmlns:a16="http://schemas.microsoft.com/office/drawing/2014/main" val="2870482187"/>
                    </a:ext>
                  </a:extLst>
                </a:gridCol>
                <a:gridCol w="1512168">
                  <a:extLst>
                    <a:ext uri="{9D8B030D-6E8A-4147-A177-3AD203B41FA5}">
                      <a16:colId xmlns:a16="http://schemas.microsoft.com/office/drawing/2014/main" val="1067002833"/>
                    </a:ext>
                  </a:extLst>
                </a:gridCol>
                <a:gridCol w="1464164">
                  <a:extLst>
                    <a:ext uri="{9D8B030D-6E8A-4147-A177-3AD203B41FA5}">
                      <a16:colId xmlns:a16="http://schemas.microsoft.com/office/drawing/2014/main" val="1210820043"/>
                    </a:ext>
                  </a:extLst>
                </a:gridCol>
                <a:gridCol w="1560172">
                  <a:extLst>
                    <a:ext uri="{9D8B030D-6E8A-4147-A177-3AD203B41FA5}">
                      <a16:colId xmlns:a16="http://schemas.microsoft.com/office/drawing/2014/main" val="1784804550"/>
                    </a:ext>
                  </a:extLst>
                </a:gridCol>
                <a:gridCol w="1224138">
                  <a:extLst>
                    <a:ext uri="{9D8B030D-6E8A-4147-A177-3AD203B41FA5}">
                      <a16:colId xmlns:a16="http://schemas.microsoft.com/office/drawing/2014/main" val="1872652097"/>
                    </a:ext>
                  </a:extLst>
                </a:gridCol>
              </a:tblGrid>
              <a:tr h="2232248">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267824"/>
                  </a:ext>
                </a:extLst>
              </a:tr>
            </a:tbl>
          </a:graphicData>
        </a:graphic>
      </p:graphicFrame>
      <p:sp>
        <p:nvSpPr>
          <p:cNvPr id="4" name="Rectangle 3">
            <a:extLst>
              <a:ext uri="{FF2B5EF4-FFF2-40B4-BE49-F238E27FC236}">
                <a16:creationId xmlns:a16="http://schemas.microsoft.com/office/drawing/2014/main" id="{DD0A218C-6FB1-4142-A75D-AE1AE1DDC1CD}"/>
              </a:ext>
            </a:extLst>
          </p:cNvPr>
          <p:cNvSpPr/>
          <p:nvPr/>
        </p:nvSpPr>
        <p:spPr>
          <a:xfrm>
            <a:off x="3678101" y="816544"/>
            <a:ext cx="1787798" cy="461665"/>
          </a:xfrm>
          <a:prstGeom prst="rect">
            <a:avLst/>
          </a:prstGeom>
        </p:spPr>
        <p:txBody>
          <a:bodyPr wrap="none">
            <a:spAutoFit/>
          </a:bodyPr>
          <a:lstStyle/>
          <a:p>
            <a:pPr algn="ctr">
              <a:buNone/>
            </a:pPr>
            <a:r>
              <a:rPr lang="en-US" sz="2400" dirty="0">
                <a:latin typeface="Myriad Pro" panose="020B0503030403020204" pitchFamily="34" charset="0"/>
              </a:rPr>
              <a:t>Groups of 3?</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BCAFB00B-6DCA-4F7F-AF2A-E43FAD0EB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11" y="3415743"/>
            <a:ext cx="1488050" cy="623485"/>
          </a:xfrm>
          <a:prstGeom prst="rect">
            <a:avLst/>
          </a:prstGeom>
        </p:spPr>
      </p:pic>
      <p:pic>
        <p:nvPicPr>
          <p:cNvPr id="8" name="Picture 7">
            <a:extLst>
              <a:ext uri="{FF2B5EF4-FFF2-40B4-BE49-F238E27FC236}">
                <a16:creationId xmlns:a16="http://schemas.microsoft.com/office/drawing/2014/main" id="{12F2F603-C4E5-483A-B596-58B6FFB35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246" y="3404584"/>
            <a:ext cx="1488050" cy="752338"/>
          </a:xfrm>
          <a:prstGeom prst="rect">
            <a:avLst/>
          </a:prstGeom>
        </p:spPr>
      </p:pic>
      <p:pic>
        <p:nvPicPr>
          <p:cNvPr id="10" name="Picture 9">
            <a:extLst>
              <a:ext uri="{FF2B5EF4-FFF2-40B4-BE49-F238E27FC236}">
                <a16:creationId xmlns:a16="http://schemas.microsoft.com/office/drawing/2014/main" id="{5D759314-BA73-45B9-AD3C-4371BA80A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6288" y="3170505"/>
            <a:ext cx="1488050" cy="1113959"/>
          </a:xfrm>
          <a:prstGeom prst="rect">
            <a:avLst/>
          </a:prstGeom>
        </p:spPr>
      </p:pic>
      <p:pic>
        <p:nvPicPr>
          <p:cNvPr id="12" name="Picture 11">
            <a:extLst>
              <a:ext uri="{FF2B5EF4-FFF2-40B4-BE49-F238E27FC236}">
                <a16:creationId xmlns:a16="http://schemas.microsoft.com/office/drawing/2014/main" id="{6C08FDF4-84CB-4F87-8F44-0B2E73DC62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326" y="3172998"/>
            <a:ext cx="1488050" cy="1043298"/>
          </a:xfrm>
          <a:prstGeom prst="rect">
            <a:avLst/>
          </a:prstGeom>
        </p:spPr>
      </p:pic>
      <p:pic>
        <p:nvPicPr>
          <p:cNvPr id="14" name="Picture 13">
            <a:extLst>
              <a:ext uri="{FF2B5EF4-FFF2-40B4-BE49-F238E27FC236}">
                <a16:creationId xmlns:a16="http://schemas.microsoft.com/office/drawing/2014/main" id="{4E5B76FE-20EA-4E87-BED5-A46F456CFE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7857" y="3217402"/>
            <a:ext cx="1488050" cy="976793"/>
          </a:xfrm>
          <a:prstGeom prst="rect">
            <a:avLst/>
          </a:prstGeom>
        </p:spPr>
      </p:pic>
      <p:pic>
        <p:nvPicPr>
          <p:cNvPr id="16" name="Picture 15">
            <a:extLst>
              <a:ext uri="{FF2B5EF4-FFF2-40B4-BE49-F238E27FC236}">
                <a16:creationId xmlns:a16="http://schemas.microsoft.com/office/drawing/2014/main" id="{EC209CE0-B45F-43CD-A64C-2368D786C1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4429" y="2722907"/>
            <a:ext cx="1488050" cy="1824732"/>
          </a:xfrm>
          <a:prstGeom prst="rect">
            <a:avLst/>
          </a:prstGeom>
        </p:spPr>
      </p:pic>
    </p:spTree>
    <p:extLst>
      <p:ext uri="{BB962C8B-B14F-4D97-AF65-F5344CB8AC3E}">
        <p14:creationId xmlns:p14="http://schemas.microsoft.com/office/powerpoint/2010/main" val="264792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1973497B-5A4D-45D3-882C-5743927DC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61" y="757657"/>
            <a:ext cx="1463167" cy="5342685"/>
          </a:xfrm>
          <a:prstGeom prst="rect">
            <a:avLst/>
          </a:prstGeom>
        </p:spPr>
      </p:pic>
      <p:pic>
        <p:nvPicPr>
          <p:cNvPr id="96" name="Picture 95">
            <a:extLst>
              <a:ext uri="{FF2B5EF4-FFF2-40B4-BE49-F238E27FC236}">
                <a16:creationId xmlns:a16="http://schemas.microsoft.com/office/drawing/2014/main" id="{2E46AC6D-555E-4EFD-AC0A-11A320DD4B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215" y="3284557"/>
            <a:ext cx="1463167" cy="1377815"/>
          </a:xfrm>
          <a:prstGeom prst="rect">
            <a:avLst/>
          </a:prstGeom>
        </p:spPr>
      </p:pic>
      <p:sp>
        <p:nvSpPr>
          <p:cNvPr id="2" name="Text Placeholder 1">
            <a:extLst>
              <a:ext uri="{FF2B5EF4-FFF2-40B4-BE49-F238E27FC236}">
                <a16:creationId xmlns:a16="http://schemas.microsoft.com/office/drawing/2014/main" id="{87734D8E-903E-471A-B934-427C5E49B59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grpSp>
        <p:nvGrpSpPr>
          <p:cNvPr id="67" name="Group 66">
            <a:extLst>
              <a:ext uri="{FF2B5EF4-FFF2-40B4-BE49-F238E27FC236}">
                <a16:creationId xmlns:a16="http://schemas.microsoft.com/office/drawing/2014/main" id="{0C368168-EDD2-455B-929D-B392D2831016}"/>
              </a:ext>
            </a:extLst>
          </p:cNvPr>
          <p:cNvGrpSpPr/>
          <p:nvPr/>
        </p:nvGrpSpPr>
        <p:grpSpPr>
          <a:xfrm>
            <a:off x="506338" y="5056035"/>
            <a:ext cx="8110686" cy="687722"/>
            <a:chOff x="506338" y="5056035"/>
            <a:chExt cx="8110686" cy="687722"/>
          </a:xfrm>
        </p:grpSpPr>
        <p:pic>
          <p:nvPicPr>
            <p:cNvPr id="68" name="Picture 67">
              <a:extLst>
                <a:ext uri="{FF2B5EF4-FFF2-40B4-BE49-F238E27FC236}">
                  <a16:creationId xmlns:a16="http://schemas.microsoft.com/office/drawing/2014/main" id="{F464189D-CB04-4572-A42A-27FEB3C706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69" name="TextBox 68">
              <a:extLst>
                <a:ext uri="{FF2B5EF4-FFF2-40B4-BE49-F238E27FC236}">
                  <a16:creationId xmlns:a16="http://schemas.microsoft.com/office/drawing/2014/main" id="{9F06F287-6F69-49B5-888A-C25A75A3A544}"/>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70" name="TextBox 69">
              <a:extLst>
                <a:ext uri="{FF2B5EF4-FFF2-40B4-BE49-F238E27FC236}">
                  <a16:creationId xmlns:a16="http://schemas.microsoft.com/office/drawing/2014/main" id="{74B17796-FE50-47BE-9326-A5CC5CFFF009}"/>
                </a:ext>
              </a:extLst>
            </p:cNvPr>
            <p:cNvSpPr txBox="1"/>
            <p:nvPr/>
          </p:nvSpPr>
          <p:spPr bwMode="auto">
            <a:xfrm>
              <a:off x="1273046" y="528209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71" name="TextBox 70">
              <a:extLst>
                <a:ext uri="{FF2B5EF4-FFF2-40B4-BE49-F238E27FC236}">
                  <a16:creationId xmlns:a16="http://schemas.microsoft.com/office/drawing/2014/main" id="{7069891B-575E-4BC4-946B-AF52B4F9E72A}"/>
                </a:ext>
              </a:extLst>
            </p:cNvPr>
            <p:cNvSpPr txBox="1"/>
            <p:nvPr/>
          </p:nvSpPr>
          <p:spPr bwMode="auto">
            <a:xfrm>
              <a:off x="2039752"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2" name="TextBox 71">
              <a:extLst>
                <a:ext uri="{FF2B5EF4-FFF2-40B4-BE49-F238E27FC236}">
                  <a16:creationId xmlns:a16="http://schemas.microsoft.com/office/drawing/2014/main" id="{9ADD388E-7928-444D-9AC9-20ACF9ED1425}"/>
                </a:ext>
              </a:extLst>
            </p:cNvPr>
            <p:cNvSpPr txBox="1"/>
            <p:nvPr/>
          </p:nvSpPr>
          <p:spPr bwMode="auto">
            <a:xfrm>
              <a:off x="2806459"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73" name="TextBox 72">
              <a:extLst>
                <a:ext uri="{FF2B5EF4-FFF2-40B4-BE49-F238E27FC236}">
                  <a16:creationId xmlns:a16="http://schemas.microsoft.com/office/drawing/2014/main" id="{AB06A8F8-A963-42D1-BCEE-F7ECF0B9DBCD}"/>
                </a:ext>
              </a:extLst>
            </p:cNvPr>
            <p:cNvSpPr txBox="1"/>
            <p:nvPr/>
          </p:nvSpPr>
          <p:spPr bwMode="auto">
            <a:xfrm>
              <a:off x="349298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74" name="TextBox 73">
              <a:extLst>
                <a:ext uri="{FF2B5EF4-FFF2-40B4-BE49-F238E27FC236}">
                  <a16:creationId xmlns:a16="http://schemas.microsoft.com/office/drawing/2014/main" id="{E9EB2F57-1A5E-4117-9088-4A52255D861B}"/>
                </a:ext>
              </a:extLst>
            </p:cNvPr>
            <p:cNvSpPr txBox="1"/>
            <p:nvPr/>
          </p:nvSpPr>
          <p:spPr bwMode="auto">
            <a:xfrm>
              <a:off x="426049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75" name="TextBox 74">
              <a:extLst>
                <a:ext uri="{FF2B5EF4-FFF2-40B4-BE49-F238E27FC236}">
                  <a16:creationId xmlns:a16="http://schemas.microsoft.com/office/drawing/2014/main" id="{2B53DC78-8893-4E95-8962-0C75A83C0204}"/>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76" name="TextBox 75">
              <a:extLst>
                <a:ext uri="{FF2B5EF4-FFF2-40B4-BE49-F238E27FC236}">
                  <a16:creationId xmlns:a16="http://schemas.microsoft.com/office/drawing/2014/main" id="{E1797F82-FCB5-4E11-93F6-242A8DBC7300}"/>
                </a:ext>
              </a:extLst>
            </p:cNvPr>
            <p:cNvSpPr txBox="1"/>
            <p:nvPr/>
          </p:nvSpPr>
          <p:spPr bwMode="auto">
            <a:xfrm>
              <a:off x="579396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77" name="TextBox 76">
              <a:extLst>
                <a:ext uri="{FF2B5EF4-FFF2-40B4-BE49-F238E27FC236}">
                  <a16:creationId xmlns:a16="http://schemas.microsoft.com/office/drawing/2014/main" id="{C8265AE4-6A45-4B7D-896C-31C67D836031}"/>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78" name="TextBox 77">
              <a:extLst>
                <a:ext uri="{FF2B5EF4-FFF2-40B4-BE49-F238E27FC236}">
                  <a16:creationId xmlns:a16="http://schemas.microsoft.com/office/drawing/2014/main" id="{B134CD32-E81E-488A-B2E3-53762E985B12}"/>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79" name="TextBox 78">
              <a:extLst>
                <a:ext uri="{FF2B5EF4-FFF2-40B4-BE49-F238E27FC236}">
                  <a16:creationId xmlns:a16="http://schemas.microsoft.com/office/drawing/2014/main" id="{DEA90DC0-D358-419D-9438-91E438F1BAEE}"/>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grpSp>
      <p:sp>
        <p:nvSpPr>
          <p:cNvPr id="80" name="Oval 79">
            <a:extLst>
              <a:ext uri="{FF2B5EF4-FFF2-40B4-BE49-F238E27FC236}">
                <a16:creationId xmlns:a16="http://schemas.microsoft.com/office/drawing/2014/main" id="{89FDD9EA-1883-4137-9E27-230C944D44C6}"/>
              </a:ext>
            </a:extLst>
          </p:cNvPr>
          <p:cNvSpPr/>
          <p:nvPr/>
        </p:nvSpPr>
        <p:spPr bwMode="auto">
          <a:xfrm>
            <a:off x="3284215"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Oval 80">
            <a:extLst>
              <a:ext uri="{FF2B5EF4-FFF2-40B4-BE49-F238E27FC236}">
                <a16:creationId xmlns:a16="http://schemas.microsoft.com/office/drawing/2014/main" id="{0C98D893-8929-4A02-8E43-2BA1DB339FA8}"/>
              </a:ext>
            </a:extLst>
          </p:cNvPr>
          <p:cNvSpPr/>
          <p:nvPr/>
        </p:nvSpPr>
        <p:spPr bwMode="auto">
          <a:xfrm>
            <a:off x="3284215" y="3501008"/>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Oval 81">
            <a:extLst>
              <a:ext uri="{FF2B5EF4-FFF2-40B4-BE49-F238E27FC236}">
                <a16:creationId xmlns:a16="http://schemas.microsoft.com/office/drawing/2014/main" id="{087B02F3-1534-48DA-B0D7-5030EBE45C8A}"/>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Oval 82">
            <a:extLst>
              <a:ext uri="{FF2B5EF4-FFF2-40B4-BE49-F238E27FC236}">
                <a16:creationId xmlns:a16="http://schemas.microsoft.com/office/drawing/2014/main" id="{B19A5A07-0630-41F8-ABA8-70C8EA5B8BCD}"/>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4" name="Picture 83">
            <a:extLst>
              <a:ext uri="{FF2B5EF4-FFF2-40B4-BE49-F238E27FC236}">
                <a16:creationId xmlns:a16="http://schemas.microsoft.com/office/drawing/2014/main" id="{3547CF82-29BD-45F1-953B-81670F7330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85" name="Picture 84">
            <a:extLst>
              <a:ext uri="{FF2B5EF4-FFF2-40B4-BE49-F238E27FC236}">
                <a16:creationId xmlns:a16="http://schemas.microsoft.com/office/drawing/2014/main" id="{D1F86C32-4F6A-4D72-B873-CA1C922E0C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86" name="Oval 85">
            <a:extLst>
              <a:ext uri="{FF2B5EF4-FFF2-40B4-BE49-F238E27FC236}">
                <a16:creationId xmlns:a16="http://schemas.microsoft.com/office/drawing/2014/main" id="{FC4DCD81-766C-400B-B5A5-1ABD1CB5256F}"/>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Oval 86">
            <a:extLst>
              <a:ext uri="{FF2B5EF4-FFF2-40B4-BE49-F238E27FC236}">
                <a16:creationId xmlns:a16="http://schemas.microsoft.com/office/drawing/2014/main" id="{00E1FFFC-8D84-470F-9260-1E56CE47018A}"/>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TextBox 87">
            <a:extLst>
              <a:ext uri="{FF2B5EF4-FFF2-40B4-BE49-F238E27FC236}">
                <a16:creationId xmlns:a16="http://schemas.microsoft.com/office/drawing/2014/main" id="{5A3F2611-8F31-4EA1-A61F-7B81D2E9BB4B}"/>
              </a:ext>
            </a:extLst>
          </p:cNvPr>
          <p:cNvSpPr txBox="1"/>
          <p:nvPr/>
        </p:nvSpPr>
        <p:spPr bwMode="auto">
          <a:xfrm>
            <a:off x="5788122" y="3964371"/>
            <a:ext cx="587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panose="020B0503030403020204" pitchFamily="34" charset="0"/>
                <a:ea typeface="Myriad Pro Semibold" charset="0"/>
                <a:cs typeface="Myriad Pro Semibold" charset="0"/>
              </a:rPr>
              <a:t> 3</a:t>
            </a:r>
          </a:p>
        </p:txBody>
      </p:sp>
      <p:sp>
        <p:nvSpPr>
          <p:cNvPr id="89" name="TextBox 88">
            <a:extLst>
              <a:ext uri="{FF2B5EF4-FFF2-40B4-BE49-F238E27FC236}">
                <a16:creationId xmlns:a16="http://schemas.microsoft.com/office/drawing/2014/main" id="{0D3946C3-FEE8-4396-AA16-2742C468D492}"/>
              </a:ext>
            </a:extLst>
          </p:cNvPr>
          <p:cNvSpPr txBox="1"/>
          <p:nvPr/>
        </p:nvSpPr>
        <p:spPr bwMode="auto">
          <a:xfrm>
            <a:off x="2668216" y="3964371"/>
            <a:ext cx="59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panose="020B0503030403020204" pitchFamily="34" charset="0"/>
                <a:ea typeface="Myriad Pro Semibold" charset="0"/>
                <a:cs typeface="Myriad Pro Semibold" charset="0"/>
              </a:rPr>
              <a:t>+ 3</a:t>
            </a:r>
          </a:p>
        </p:txBody>
      </p:sp>
      <p:sp>
        <p:nvSpPr>
          <p:cNvPr id="90" name="TextBox 89">
            <a:extLst>
              <a:ext uri="{FF2B5EF4-FFF2-40B4-BE49-F238E27FC236}">
                <a16:creationId xmlns:a16="http://schemas.microsoft.com/office/drawing/2014/main" id="{CF11C262-81AF-4AEE-A13E-AD649E58AC03}"/>
              </a:ext>
            </a:extLst>
          </p:cNvPr>
          <p:cNvSpPr txBox="1"/>
          <p:nvPr/>
        </p:nvSpPr>
        <p:spPr bwMode="auto">
          <a:xfrm>
            <a:off x="4853021" y="2060848"/>
            <a:ext cx="938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panose="020B0503030403020204" pitchFamily="34" charset="0"/>
                <a:ea typeface="Myriad Pro Semibold" charset="0"/>
                <a:cs typeface="Myriad Pro Semibold" charset="0"/>
              </a:rPr>
              <a:t>+ 3</a:t>
            </a:r>
          </a:p>
        </p:txBody>
      </p:sp>
      <p:sp>
        <p:nvSpPr>
          <p:cNvPr id="91" name="TextBox 90">
            <a:extLst>
              <a:ext uri="{FF2B5EF4-FFF2-40B4-BE49-F238E27FC236}">
                <a16:creationId xmlns:a16="http://schemas.microsoft.com/office/drawing/2014/main" id="{3D3236F2-41F2-4BB0-83D6-06007FEEBA09}"/>
              </a:ext>
            </a:extLst>
          </p:cNvPr>
          <p:cNvSpPr txBox="1"/>
          <p:nvPr/>
        </p:nvSpPr>
        <p:spPr bwMode="auto">
          <a:xfrm>
            <a:off x="6255698" y="2060848"/>
            <a:ext cx="2281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3 = 2 × 3 + 3</a:t>
            </a:r>
          </a:p>
        </p:txBody>
      </p:sp>
      <p:sp>
        <p:nvSpPr>
          <p:cNvPr id="92" name="TextBox 91">
            <a:extLst>
              <a:ext uri="{FF2B5EF4-FFF2-40B4-BE49-F238E27FC236}">
                <a16:creationId xmlns:a16="http://schemas.microsoft.com/office/drawing/2014/main" id="{3FAB9406-6A8F-40C7-83BE-FD692C6FE137}"/>
              </a:ext>
            </a:extLst>
          </p:cNvPr>
          <p:cNvSpPr txBox="1"/>
          <p:nvPr/>
        </p:nvSpPr>
        <p:spPr bwMode="auto">
          <a:xfrm>
            <a:off x="4849996" y="2073015"/>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3</a:t>
            </a:r>
          </a:p>
        </p:txBody>
      </p:sp>
      <p:sp>
        <p:nvSpPr>
          <p:cNvPr id="93" name="TextBox 92">
            <a:extLst>
              <a:ext uri="{FF2B5EF4-FFF2-40B4-BE49-F238E27FC236}">
                <a16:creationId xmlns:a16="http://schemas.microsoft.com/office/drawing/2014/main" id="{3F1FE3E5-AE2C-46AE-8BE6-86A85B95251A}"/>
              </a:ext>
            </a:extLst>
          </p:cNvPr>
          <p:cNvSpPr txBox="1"/>
          <p:nvPr/>
        </p:nvSpPr>
        <p:spPr bwMode="auto">
          <a:xfrm>
            <a:off x="6230829" y="2066932"/>
            <a:ext cx="2307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 3 = 8 × 3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3</a:t>
            </a:r>
          </a:p>
        </p:txBody>
      </p:sp>
      <p:pic>
        <p:nvPicPr>
          <p:cNvPr id="94" name="Picture 93">
            <a:extLst>
              <a:ext uri="{FF2B5EF4-FFF2-40B4-BE49-F238E27FC236}">
                <a16:creationId xmlns:a16="http://schemas.microsoft.com/office/drawing/2014/main" id="{4129E004-12C3-49CE-9709-280F63072C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8341" y="1469381"/>
            <a:ext cx="1469262" cy="1383555"/>
          </a:xfrm>
          <a:prstGeom prst="rect">
            <a:avLst/>
          </a:prstGeom>
        </p:spPr>
      </p:pic>
      <p:pic>
        <p:nvPicPr>
          <p:cNvPr id="95" name="Picture 94">
            <a:extLst>
              <a:ext uri="{FF2B5EF4-FFF2-40B4-BE49-F238E27FC236}">
                <a16:creationId xmlns:a16="http://schemas.microsoft.com/office/drawing/2014/main" id="{FF10A060-285F-4D22-A4C5-A2B70F685B9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0615" y="2218235"/>
            <a:ext cx="524301" cy="646232"/>
          </a:xfrm>
          <a:prstGeom prst="rect">
            <a:avLst/>
          </a:prstGeom>
        </p:spPr>
      </p:pic>
      <p:pic>
        <p:nvPicPr>
          <p:cNvPr id="97" name="Picture 96">
            <a:extLst>
              <a:ext uri="{FF2B5EF4-FFF2-40B4-BE49-F238E27FC236}">
                <a16:creationId xmlns:a16="http://schemas.microsoft.com/office/drawing/2014/main" id="{42905F11-7B73-43F2-BA77-FB06296F28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55233" y="1837867"/>
            <a:ext cx="682811" cy="646232"/>
          </a:xfrm>
          <a:prstGeom prst="rect">
            <a:avLst/>
          </a:prstGeom>
        </p:spPr>
      </p:pic>
    </p:spTree>
    <p:extLst>
      <p:ext uri="{BB962C8B-B14F-4D97-AF65-F5344CB8AC3E}">
        <p14:creationId xmlns:p14="http://schemas.microsoft.com/office/powerpoint/2010/main" val="41672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heel(1)">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6"/>
                                        </p:tgtEl>
                                      </p:cBhvr>
                                    </p:animEffect>
                                    <p:set>
                                      <p:cBhvr>
                                        <p:cTn id="12" dur="1" fill="hold">
                                          <p:stCondLst>
                                            <p:cond delay="499"/>
                                          </p:stCondLst>
                                        </p:cTn>
                                        <p:tgtEl>
                                          <p:spTgt spid="66"/>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80"/>
                                        </p:tgtEl>
                                      </p:cBhvr>
                                    </p:animEffect>
                                    <p:set>
                                      <p:cBhvr>
                                        <p:cTn id="15" dur="1" fill="hold">
                                          <p:stCondLst>
                                            <p:cond delay="499"/>
                                          </p:stCondLst>
                                        </p:cTn>
                                        <p:tgtEl>
                                          <p:spTgt spid="8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500"/>
                                        <p:tgtEl>
                                          <p:spTgt spid="9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500"/>
                                        <p:tgtEl>
                                          <p:spTgt spid="84"/>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84"/>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500"/>
                                        <p:tgtEl>
                                          <p:spTgt spid="89"/>
                                        </p:tgtEl>
                                      </p:cBhvr>
                                    </p:animEffect>
                                  </p:childTnLst>
                                </p:cTn>
                              </p:par>
                              <p:par>
                                <p:cTn id="40" presetID="10" presetClass="exit" presetSubtype="0" fill="hold" grpId="1" nodeType="with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5"/>
                                        </p:tgtEl>
                                        <p:attrNameLst>
                                          <p:attrName>style.visibility</p:attrName>
                                        </p:attrNameLst>
                                      </p:cBhvr>
                                      <p:to>
                                        <p:strVal val="visible"/>
                                      </p:to>
                                    </p:set>
                                    <p:animEffect transition="in" filter="fade">
                                      <p:cBhvr>
                                        <p:cTn id="51" dur="500"/>
                                        <p:tgtEl>
                                          <p:spTgt spid="9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500"/>
                                        <p:tgtEl>
                                          <p:spTgt spid="9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1"/>
                                        </p:tgtEl>
                                        <p:attrNameLst>
                                          <p:attrName>style.visibility</p:attrName>
                                        </p:attrNameLst>
                                      </p:cBhvr>
                                      <p:to>
                                        <p:strVal val="visible"/>
                                      </p:to>
                                    </p:set>
                                    <p:animEffect transition="in" filter="fade">
                                      <p:cBhvr>
                                        <p:cTn id="60" dur="500"/>
                                        <p:tgtEl>
                                          <p:spTgt spid="9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94"/>
                                        </p:tgtEl>
                                      </p:cBhvr>
                                    </p:animEffect>
                                    <p:set>
                                      <p:cBhvr>
                                        <p:cTn id="65" dur="1" fill="hold">
                                          <p:stCondLst>
                                            <p:cond delay="499"/>
                                          </p:stCondLst>
                                        </p:cTn>
                                        <p:tgtEl>
                                          <p:spTgt spid="94"/>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86"/>
                                        </p:tgtEl>
                                      </p:cBhvr>
                                    </p:animEffect>
                                    <p:set>
                                      <p:cBhvr>
                                        <p:cTn id="68" dur="1" fill="hold">
                                          <p:stCondLst>
                                            <p:cond delay="499"/>
                                          </p:stCondLst>
                                        </p:cTn>
                                        <p:tgtEl>
                                          <p:spTgt spid="8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84"/>
                                        </p:tgtEl>
                                      </p:cBhvr>
                                    </p:animEffect>
                                    <p:set>
                                      <p:cBhvr>
                                        <p:cTn id="71" dur="1" fill="hold">
                                          <p:stCondLst>
                                            <p:cond delay="499"/>
                                          </p:stCondLst>
                                        </p:cTn>
                                        <p:tgtEl>
                                          <p:spTgt spid="8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89"/>
                                        </p:tgtEl>
                                      </p:cBhvr>
                                    </p:animEffect>
                                    <p:set>
                                      <p:cBhvr>
                                        <p:cTn id="74" dur="1" fill="hold">
                                          <p:stCondLst>
                                            <p:cond delay="499"/>
                                          </p:stCondLst>
                                        </p:cTn>
                                        <p:tgtEl>
                                          <p:spTgt spid="8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83"/>
                                        </p:tgtEl>
                                      </p:cBhvr>
                                    </p:animEffect>
                                    <p:set>
                                      <p:cBhvr>
                                        <p:cTn id="77" dur="1" fill="hold">
                                          <p:stCondLst>
                                            <p:cond delay="499"/>
                                          </p:stCondLst>
                                        </p:cTn>
                                        <p:tgtEl>
                                          <p:spTgt spid="8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95"/>
                                        </p:tgtEl>
                                      </p:cBhvr>
                                    </p:animEffect>
                                    <p:set>
                                      <p:cBhvr>
                                        <p:cTn id="80" dur="1" fill="hold">
                                          <p:stCondLst>
                                            <p:cond delay="499"/>
                                          </p:stCondLst>
                                        </p:cTn>
                                        <p:tgtEl>
                                          <p:spTgt spid="9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90"/>
                                        </p:tgtEl>
                                      </p:cBhvr>
                                    </p:animEffect>
                                    <p:set>
                                      <p:cBhvr>
                                        <p:cTn id="83" dur="1" fill="hold">
                                          <p:stCondLst>
                                            <p:cond delay="499"/>
                                          </p:stCondLst>
                                        </p:cTn>
                                        <p:tgtEl>
                                          <p:spTgt spid="9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91"/>
                                        </p:tgtEl>
                                      </p:cBhvr>
                                    </p:animEffect>
                                    <p:set>
                                      <p:cBhvr>
                                        <p:cTn id="86" dur="1" fill="hold">
                                          <p:stCondLst>
                                            <p:cond delay="499"/>
                                          </p:stCondLst>
                                        </p:cTn>
                                        <p:tgtEl>
                                          <p:spTgt spid="9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67"/>
                                        </p:tgtEl>
                                      </p:cBhvr>
                                    </p:animEffect>
                                    <p:set>
                                      <p:cBhvr>
                                        <p:cTn id="89" dur="1" fill="hold">
                                          <p:stCondLst>
                                            <p:cond delay="499"/>
                                          </p:stCondLst>
                                        </p:cTn>
                                        <p:tgtEl>
                                          <p:spTgt spid="67"/>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66"/>
                                        </p:tgtEl>
                                        <p:attrNameLst>
                                          <p:attrName>style.visibility</p:attrName>
                                        </p:attrNameLst>
                                      </p:cBhvr>
                                      <p:to>
                                        <p:strVal val="visible"/>
                                      </p:to>
                                    </p:set>
                                    <p:animEffect transition="in" filter="fade">
                                      <p:cBhvr>
                                        <p:cTn id="93" dur="500"/>
                                        <p:tgtEl>
                                          <p:spTgt spid="66"/>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heel(1)">
                                      <p:cBhvr>
                                        <p:cTn id="98" dur="1000"/>
                                        <p:tgtEl>
                                          <p:spTgt spid="8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66"/>
                                        </p:tgtEl>
                                      </p:cBhvr>
                                    </p:animEffect>
                                    <p:set>
                                      <p:cBhvr>
                                        <p:cTn id="103" dur="1" fill="hold">
                                          <p:stCondLst>
                                            <p:cond delay="499"/>
                                          </p:stCondLst>
                                        </p:cTn>
                                        <p:tgtEl>
                                          <p:spTgt spid="66"/>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81"/>
                                        </p:tgtEl>
                                      </p:cBhvr>
                                    </p:animEffect>
                                    <p:set>
                                      <p:cBhvr>
                                        <p:cTn id="106" dur="1" fill="hold">
                                          <p:stCondLst>
                                            <p:cond delay="499"/>
                                          </p:stCondLst>
                                        </p:cTn>
                                        <p:tgtEl>
                                          <p:spTgt spid="81"/>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animEffect transition="in" filter="fade">
                                      <p:cBhvr>
                                        <p:cTn id="109" dur="500"/>
                                        <p:tgtEl>
                                          <p:spTgt spid="96"/>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2.5E-6 1.85185E-6 L -2.5E-6 -0.2632 " pathEditMode="relative" rAng="0" ptsTypes="AA">
                                      <p:cBhvr>
                                        <p:cTn id="113" dur="2000" fill="hold"/>
                                        <p:tgtEl>
                                          <p:spTgt spid="96"/>
                                        </p:tgtEl>
                                        <p:attrNameLst>
                                          <p:attrName>ppt_x</p:attrName>
                                          <p:attrName>ppt_y</p:attrName>
                                        </p:attrNameLst>
                                      </p:cBhvr>
                                      <p:rCtr x="0" y="-13171"/>
                                    </p:animMotion>
                                  </p:childTnLst>
                                </p:cTn>
                              </p:par>
                              <p:par>
                                <p:cTn id="114" presetID="10" presetClass="entr" presetSubtype="0" fill="hold" nodeType="with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fade">
                                      <p:cBhvr>
                                        <p:cTn id="116" dur="500"/>
                                        <p:tgtEl>
                                          <p:spTgt spid="6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87"/>
                                        </p:tgtEl>
                                        <p:attrNameLst>
                                          <p:attrName>style.visibility</p:attrName>
                                        </p:attrNameLst>
                                      </p:cBhvr>
                                      <p:to>
                                        <p:strVal val="visible"/>
                                      </p:to>
                                    </p:set>
                                    <p:animEffect transition="in" filter="fade">
                                      <p:cBhvr>
                                        <p:cTn id="121" dur="500"/>
                                        <p:tgtEl>
                                          <p:spTgt spid="8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fade">
                                      <p:cBhvr>
                                        <p:cTn id="126" dur="500"/>
                                        <p:tgtEl>
                                          <p:spTgt spid="85"/>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85"/>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88"/>
                                        </p:tgtEl>
                                        <p:attrNameLst>
                                          <p:attrName>style.visibility</p:attrName>
                                        </p:attrNameLst>
                                      </p:cBhvr>
                                      <p:to>
                                        <p:strVal val="visible"/>
                                      </p:to>
                                    </p:set>
                                    <p:animEffect transition="in" filter="fade">
                                      <p:cBhvr>
                                        <p:cTn id="133" dur="500"/>
                                        <p:tgtEl>
                                          <p:spTgt spid="88"/>
                                        </p:tgtEl>
                                      </p:cBhvr>
                                    </p:animEffect>
                                  </p:childTnLst>
                                </p:cTn>
                              </p:par>
                              <p:par>
                                <p:cTn id="134" presetID="10" presetClass="exit" presetSubtype="0" fill="hold" grpId="1" nodeType="withEffect">
                                  <p:stCondLst>
                                    <p:cond delay="0"/>
                                  </p:stCondLst>
                                  <p:childTnLst>
                                    <p:animEffect transition="out" filter="fade">
                                      <p:cBhvr>
                                        <p:cTn id="135" dur="500"/>
                                        <p:tgtEl>
                                          <p:spTgt spid="87"/>
                                        </p:tgtEl>
                                      </p:cBhvr>
                                    </p:animEffect>
                                    <p:set>
                                      <p:cBhvr>
                                        <p:cTn id="136" dur="1" fill="hold">
                                          <p:stCondLst>
                                            <p:cond delay="499"/>
                                          </p:stCondLst>
                                        </p:cTn>
                                        <p:tgtEl>
                                          <p:spTgt spid="87"/>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fade">
                                      <p:cBhvr>
                                        <p:cTn id="140" dur="500"/>
                                        <p:tgtEl>
                                          <p:spTgt spid="8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500"/>
                                        <p:tgtEl>
                                          <p:spTgt spid="97"/>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92"/>
                                        </p:tgtEl>
                                        <p:attrNameLst>
                                          <p:attrName>style.visibility</p:attrName>
                                        </p:attrNameLst>
                                      </p:cBhvr>
                                      <p:to>
                                        <p:strVal val="visible"/>
                                      </p:to>
                                    </p:set>
                                    <p:animEffect transition="in" filter="fade">
                                      <p:cBhvr>
                                        <p:cTn id="149" dur="500"/>
                                        <p:tgtEl>
                                          <p:spTgt spid="9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93"/>
                                        </p:tgtEl>
                                        <p:attrNameLst>
                                          <p:attrName>style.visibility</p:attrName>
                                        </p:attrNameLst>
                                      </p:cBhvr>
                                      <p:to>
                                        <p:strVal val="visible"/>
                                      </p:to>
                                    </p:set>
                                    <p:animEffect transition="in" filter="fade">
                                      <p:cBhvr>
                                        <p:cTn id="15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0" grpId="1" animBg="1"/>
      <p:bldP spid="81" grpId="0" animBg="1"/>
      <p:bldP spid="81" grpId="1" animBg="1"/>
      <p:bldP spid="82" grpId="0" animBg="1"/>
      <p:bldP spid="83" grpId="0" animBg="1"/>
      <p:bldP spid="83" grpId="1" animBg="1"/>
      <p:bldP spid="86" grpId="0" animBg="1"/>
      <p:bldP spid="86" grpId="1" animBg="1"/>
      <p:bldP spid="86" grpId="2" animBg="1"/>
      <p:bldP spid="87" grpId="0" animBg="1"/>
      <p:bldP spid="87" grpId="1" animBg="1"/>
      <p:bldP spid="88" grpId="0"/>
      <p:bldP spid="89" grpId="0"/>
      <p:bldP spid="89" grpId="1"/>
      <p:bldP spid="90" grpId="0"/>
      <p:bldP spid="90" grpId="1"/>
      <p:bldP spid="91" grpId="0"/>
      <p:bldP spid="91" grpId="1"/>
      <p:bldP spid="92" grpId="0"/>
      <p:bldP spid="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22370-8540-4998-A222-5902C37EAB1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sp>
        <p:nvSpPr>
          <p:cNvPr id="7" name="TextBox 6">
            <a:extLst>
              <a:ext uri="{FF2B5EF4-FFF2-40B4-BE49-F238E27FC236}">
                <a16:creationId xmlns:a16="http://schemas.microsoft.com/office/drawing/2014/main" id="{C24C7076-6F64-49A8-9948-AEC256C4F3DB}"/>
              </a:ext>
            </a:extLst>
          </p:cNvPr>
          <p:cNvSpPr txBox="1"/>
          <p:nvPr/>
        </p:nvSpPr>
        <p:spPr bwMode="auto">
          <a:xfrm>
            <a:off x="4096797" y="5349077"/>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3</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AB305F22-DC47-4B47-A66F-C7641046E81D}"/>
              </a:ext>
            </a:extLst>
          </p:cNvPr>
          <p:cNvSpPr txBox="1"/>
          <p:nvPr/>
        </p:nvSpPr>
        <p:spPr bwMode="auto">
          <a:xfrm>
            <a:off x="5343133" y="5349076"/>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18 </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9" name="Picture 8">
            <a:extLst>
              <a:ext uri="{FF2B5EF4-FFF2-40B4-BE49-F238E27FC236}">
                <a16:creationId xmlns:a16="http://schemas.microsoft.com/office/drawing/2014/main" id="{BB815C43-21F6-4266-83E9-DAA6EEC1A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822" y="1158409"/>
            <a:ext cx="2265743" cy="3948320"/>
          </a:xfrm>
          <a:prstGeom prst="rect">
            <a:avLst/>
          </a:prstGeom>
        </p:spPr>
      </p:pic>
      <p:sp>
        <p:nvSpPr>
          <p:cNvPr id="3" name="Rectangle 2">
            <a:extLst>
              <a:ext uri="{FF2B5EF4-FFF2-40B4-BE49-F238E27FC236}">
                <a16:creationId xmlns:a16="http://schemas.microsoft.com/office/drawing/2014/main" id="{63D2CDA0-342D-4710-8516-5DA42F6B3D04}"/>
              </a:ext>
            </a:extLst>
          </p:cNvPr>
          <p:cNvSpPr/>
          <p:nvPr/>
        </p:nvSpPr>
        <p:spPr bwMode="auto">
          <a:xfrm>
            <a:off x="3294681" y="4544045"/>
            <a:ext cx="2520280" cy="72008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51B74A63-9EDF-4745-90F5-41FC8AA7AB4C}"/>
              </a:ext>
            </a:extLst>
          </p:cNvPr>
          <p:cNvSpPr/>
          <p:nvPr/>
        </p:nvSpPr>
        <p:spPr>
          <a:xfrm>
            <a:off x="3101862" y="5349077"/>
            <a:ext cx="1154483"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6 × 3 = </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A5146F1A-91AA-48DA-8531-558D5591F11E}"/>
              </a:ext>
            </a:extLst>
          </p:cNvPr>
          <p:cNvSpPr/>
          <p:nvPr/>
        </p:nvSpPr>
        <p:spPr>
          <a:xfrm>
            <a:off x="4836430" y="5349077"/>
            <a:ext cx="655949"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Myriad Pro Semibold" charset="0"/>
              </a:rPr>
              <a:t>+ 3 </a:t>
            </a:r>
            <a:endParaRPr lang="en-GB" sz="2400" dirty="0">
              <a:latin typeface="Myriad Pro" panose="020B0503030403020204" pitchFamily="34" charset="0"/>
            </a:endParaRPr>
          </a:p>
        </p:txBody>
      </p:sp>
    </p:spTree>
    <p:extLst>
      <p:ext uri="{BB962C8B-B14F-4D97-AF65-F5344CB8AC3E}">
        <p14:creationId xmlns:p14="http://schemas.microsoft.com/office/powerpoint/2010/main" val="127050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651D0-F314-4DBD-8767-79F546C2CDB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1:8</a:t>
            </a:r>
          </a:p>
        </p:txBody>
      </p:sp>
      <p:pic>
        <p:nvPicPr>
          <p:cNvPr id="3" name="Picture 2">
            <a:extLst>
              <a:ext uri="{FF2B5EF4-FFF2-40B4-BE49-F238E27FC236}">
                <a16:creationId xmlns:a16="http://schemas.microsoft.com/office/drawing/2014/main" id="{0CF930F2-3857-45D1-9BD1-27034F846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00" y="1003595"/>
            <a:ext cx="1688738" cy="5060205"/>
          </a:xfrm>
          <a:prstGeom prst="rect">
            <a:avLst/>
          </a:prstGeom>
        </p:spPr>
      </p:pic>
      <p:pic>
        <p:nvPicPr>
          <p:cNvPr id="4" name="Picture 3">
            <a:extLst>
              <a:ext uri="{FF2B5EF4-FFF2-40B4-BE49-F238E27FC236}">
                <a16:creationId xmlns:a16="http://schemas.microsoft.com/office/drawing/2014/main" id="{A15DC864-FEB3-44C3-8FFE-B45F9692A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0046" y="996287"/>
            <a:ext cx="536494" cy="646232"/>
          </a:xfrm>
          <a:prstGeom prst="rect">
            <a:avLst/>
          </a:prstGeom>
        </p:spPr>
      </p:pic>
      <p:pic>
        <p:nvPicPr>
          <p:cNvPr id="5" name="Picture 4">
            <a:extLst>
              <a:ext uri="{FF2B5EF4-FFF2-40B4-BE49-F238E27FC236}">
                <a16:creationId xmlns:a16="http://schemas.microsoft.com/office/drawing/2014/main" id="{C695A0E5-D2EC-43B9-B151-49F2D8116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143" y="1364109"/>
            <a:ext cx="524301" cy="646232"/>
          </a:xfrm>
          <a:prstGeom prst="rect">
            <a:avLst/>
          </a:prstGeom>
        </p:spPr>
      </p:pic>
      <p:pic>
        <p:nvPicPr>
          <p:cNvPr id="6" name="Picture 5">
            <a:extLst>
              <a:ext uri="{FF2B5EF4-FFF2-40B4-BE49-F238E27FC236}">
                <a16:creationId xmlns:a16="http://schemas.microsoft.com/office/drawing/2014/main" id="{EF40E83A-C90A-4806-BAB3-FC6CCB36CD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6888" y="5410148"/>
            <a:ext cx="682811" cy="646232"/>
          </a:xfrm>
          <a:prstGeom prst="rect">
            <a:avLst/>
          </a:prstGeom>
        </p:spPr>
      </p:pic>
      <p:pic>
        <p:nvPicPr>
          <p:cNvPr id="7" name="Picture 6">
            <a:extLst>
              <a:ext uri="{FF2B5EF4-FFF2-40B4-BE49-F238E27FC236}">
                <a16:creationId xmlns:a16="http://schemas.microsoft.com/office/drawing/2014/main" id="{E523D3F9-0277-41D6-BC42-D9AB5E5393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143" y="2099753"/>
            <a:ext cx="524301" cy="646232"/>
          </a:xfrm>
          <a:prstGeom prst="rect">
            <a:avLst/>
          </a:prstGeom>
        </p:spPr>
      </p:pic>
      <p:pic>
        <p:nvPicPr>
          <p:cNvPr id="8" name="Picture 7">
            <a:extLst>
              <a:ext uri="{FF2B5EF4-FFF2-40B4-BE49-F238E27FC236}">
                <a16:creationId xmlns:a16="http://schemas.microsoft.com/office/drawing/2014/main" id="{8260A2AD-5385-4E23-A189-D2996C3B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6143" y="1731931"/>
            <a:ext cx="524301" cy="646232"/>
          </a:xfrm>
          <a:prstGeom prst="rect">
            <a:avLst/>
          </a:prstGeom>
        </p:spPr>
      </p:pic>
      <p:pic>
        <p:nvPicPr>
          <p:cNvPr id="9" name="Picture 8">
            <a:extLst>
              <a:ext uri="{FF2B5EF4-FFF2-40B4-BE49-F238E27FC236}">
                <a16:creationId xmlns:a16="http://schemas.microsoft.com/office/drawing/2014/main" id="{38463791-F4B6-41D8-988D-836A61B283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88" y="2467575"/>
            <a:ext cx="682811" cy="646232"/>
          </a:xfrm>
          <a:prstGeom prst="rect">
            <a:avLst/>
          </a:prstGeom>
        </p:spPr>
      </p:pic>
      <p:pic>
        <p:nvPicPr>
          <p:cNvPr id="10" name="Picture 9">
            <a:extLst>
              <a:ext uri="{FF2B5EF4-FFF2-40B4-BE49-F238E27FC236}">
                <a16:creationId xmlns:a16="http://schemas.microsoft.com/office/drawing/2014/main" id="{5C01BB69-58ED-4D56-8C51-AEEAEE7F82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6888" y="2835397"/>
            <a:ext cx="682811" cy="646232"/>
          </a:xfrm>
          <a:prstGeom prst="rect">
            <a:avLst/>
          </a:prstGeom>
        </p:spPr>
      </p:pic>
      <p:pic>
        <p:nvPicPr>
          <p:cNvPr id="11" name="Picture 10">
            <a:extLst>
              <a:ext uri="{FF2B5EF4-FFF2-40B4-BE49-F238E27FC236}">
                <a16:creationId xmlns:a16="http://schemas.microsoft.com/office/drawing/2014/main" id="{68C42DB5-7C0E-425C-A2CF-F2AACBF6E6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56888" y="3203219"/>
            <a:ext cx="682811" cy="646232"/>
          </a:xfrm>
          <a:prstGeom prst="rect">
            <a:avLst/>
          </a:prstGeom>
        </p:spPr>
      </p:pic>
      <p:pic>
        <p:nvPicPr>
          <p:cNvPr id="12" name="Picture 11">
            <a:extLst>
              <a:ext uri="{FF2B5EF4-FFF2-40B4-BE49-F238E27FC236}">
                <a16:creationId xmlns:a16="http://schemas.microsoft.com/office/drawing/2014/main" id="{85CD9653-3896-4F61-B9F3-63AFEFC5E22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2624" y="3571041"/>
            <a:ext cx="682811" cy="646232"/>
          </a:xfrm>
          <a:prstGeom prst="rect">
            <a:avLst/>
          </a:prstGeom>
        </p:spPr>
      </p:pic>
      <p:pic>
        <p:nvPicPr>
          <p:cNvPr id="13" name="Picture 12">
            <a:extLst>
              <a:ext uri="{FF2B5EF4-FFF2-40B4-BE49-F238E27FC236}">
                <a16:creationId xmlns:a16="http://schemas.microsoft.com/office/drawing/2014/main" id="{7AB21F10-C822-457A-A056-8619E0C103D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56888" y="3938863"/>
            <a:ext cx="682811" cy="646232"/>
          </a:xfrm>
          <a:prstGeom prst="rect">
            <a:avLst/>
          </a:prstGeom>
        </p:spPr>
      </p:pic>
      <p:pic>
        <p:nvPicPr>
          <p:cNvPr id="14" name="Picture 13">
            <a:extLst>
              <a:ext uri="{FF2B5EF4-FFF2-40B4-BE49-F238E27FC236}">
                <a16:creationId xmlns:a16="http://schemas.microsoft.com/office/drawing/2014/main" id="{2DE82071-9C48-4145-AFA3-88652AD613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53636" y="4306685"/>
            <a:ext cx="689314" cy="646232"/>
          </a:xfrm>
          <a:prstGeom prst="rect">
            <a:avLst/>
          </a:prstGeom>
        </p:spPr>
      </p:pic>
      <p:pic>
        <p:nvPicPr>
          <p:cNvPr id="15" name="Picture 14">
            <a:extLst>
              <a:ext uri="{FF2B5EF4-FFF2-40B4-BE49-F238E27FC236}">
                <a16:creationId xmlns:a16="http://schemas.microsoft.com/office/drawing/2014/main" id="{A4259106-8ACA-4547-8C7C-F8D3E160AC9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6888" y="4674507"/>
            <a:ext cx="682811" cy="646232"/>
          </a:xfrm>
          <a:prstGeom prst="rect">
            <a:avLst/>
          </a:prstGeom>
        </p:spPr>
      </p:pic>
      <p:pic>
        <p:nvPicPr>
          <p:cNvPr id="16" name="Picture 15">
            <a:extLst>
              <a:ext uri="{FF2B5EF4-FFF2-40B4-BE49-F238E27FC236}">
                <a16:creationId xmlns:a16="http://schemas.microsoft.com/office/drawing/2014/main" id="{7BF09D71-39EA-462C-993E-E44644CC4FD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56888" y="5042329"/>
            <a:ext cx="682811" cy="646232"/>
          </a:xfrm>
          <a:prstGeom prst="rect">
            <a:avLst/>
          </a:prstGeom>
        </p:spPr>
      </p:pic>
    </p:spTree>
    <p:extLst>
      <p:ext uri="{BB962C8B-B14F-4D97-AF65-F5344CB8AC3E}">
        <p14:creationId xmlns:p14="http://schemas.microsoft.com/office/powerpoint/2010/main" val="103269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099A6-E0D2-4F15-9925-E6361736393E}"/>
              </a:ext>
            </a:extLst>
          </p:cNvPr>
          <p:cNvSpPr>
            <a:spLocks noGrp="1"/>
          </p:cNvSpPr>
          <p:nvPr>
            <p:ph type="body" sz="quarter" idx="11"/>
          </p:nvPr>
        </p:nvSpPr>
        <p:spPr>
          <a:xfrm>
            <a:off x="1" y="0"/>
            <a:ext cx="9144000" cy="630000"/>
          </a:xfrm>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1:10</a:t>
            </a:r>
          </a:p>
        </p:txBody>
      </p:sp>
      <p:sp>
        <p:nvSpPr>
          <p:cNvPr id="3" name="TextBox 2">
            <a:extLst>
              <a:ext uri="{FF2B5EF4-FFF2-40B4-BE49-F238E27FC236}">
                <a16:creationId xmlns:a16="http://schemas.microsoft.com/office/drawing/2014/main" id="{34FE753F-33F7-47A1-8C43-B540084E6DE6}"/>
              </a:ext>
            </a:extLst>
          </p:cNvPr>
          <p:cNvSpPr txBox="1"/>
          <p:nvPr/>
        </p:nvSpPr>
        <p:spPr bwMode="auto">
          <a:xfrm>
            <a:off x="5287569" y="355602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4" name="Rectangle 3">
            <a:extLst>
              <a:ext uri="{FF2B5EF4-FFF2-40B4-BE49-F238E27FC236}">
                <a16:creationId xmlns:a16="http://schemas.microsoft.com/office/drawing/2014/main" id="{6E25EE77-97BF-435D-B124-6CBBD6A98E33}"/>
              </a:ext>
            </a:extLst>
          </p:cNvPr>
          <p:cNvSpPr/>
          <p:nvPr/>
        </p:nvSpPr>
        <p:spPr>
          <a:xfrm>
            <a:off x="531623" y="908721"/>
            <a:ext cx="2968185" cy="461665"/>
          </a:xfrm>
          <a:prstGeom prst="rect">
            <a:avLst/>
          </a:prstGeom>
        </p:spPr>
        <p:txBody>
          <a:bodyPr wrap="none">
            <a:spAutoFit/>
          </a:bodyPr>
          <a:lstStyle/>
          <a:p>
            <a:pPr>
              <a:buNone/>
            </a:pPr>
            <a:r>
              <a:rPr lang="en-US" sz="2400" dirty="0">
                <a:latin typeface="Myriad Pro" panose="020B0503030403020204" pitchFamily="34" charset="0"/>
              </a:rPr>
              <a:t>Circle the groups of 3.</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09F966D8-983C-4F22-B006-ACAC463AA169}"/>
              </a:ext>
            </a:extLst>
          </p:cNvPr>
          <p:cNvSpPr/>
          <p:nvPr/>
        </p:nvSpPr>
        <p:spPr>
          <a:xfrm>
            <a:off x="5312726" y="908720"/>
            <a:ext cx="3424848" cy="461665"/>
          </a:xfrm>
          <a:prstGeom prst="rect">
            <a:avLst/>
          </a:prstGeom>
        </p:spPr>
        <p:txBody>
          <a:bodyPr wrap="none">
            <a:spAutoFit/>
          </a:bodyPr>
          <a:lstStyle/>
          <a:p>
            <a:pPr>
              <a:buNone/>
            </a:pPr>
            <a:r>
              <a:rPr lang="en-US" sz="2400" dirty="0">
                <a:latin typeface="Myriad Pro" panose="020B0503030403020204" pitchFamily="34" charset="0"/>
              </a:rPr>
              <a:t>Circle the 3 equal groups.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F76CA76C-4143-4100-B204-3295B48B503F}"/>
              </a:ext>
            </a:extLst>
          </p:cNvPr>
          <p:cNvSpPr/>
          <p:nvPr/>
        </p:nvSpPr>
        <p:spPr>
          <a:xfrm>
            <a:off x="375008" y="5589241"/>
            <a:ext cx="3548920" cy="461665"/>
          </a:xfrm>
          <a:prstGeom prst="rect">
            <a:avLst/>
          </a:prstGeom>
        </p:spPr>
        <p:txBody>
          <a:bodyPr wrap="none">
            <a:spAutoFit/>
          </a:bodyPr>
          <a:lstStyle/>
          <a:p>
            <a:pPr>
              <a:buNone/>
            </a:pPr>
            <a:r>
              <a:rPr lang="en-US" sz="2400" dirty="0">
                <a:latin typeface="Myriad Pro" panose="020B0503030403020204" pitchFamily="34" charset="0"/>
              </a:rPr>
              <a:t>There are          groups of 3.</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8062C63C-305C-495E-9711-EB5833588C6D}"/>
              </a:ext>
            </a:extLst>
          </p:cNvPr>
          <p:cNvSpPr/>
          <p:nvPr/>
        </p:nvSpPr>
        <p:spPr bwMode="auto">
          <a:xfrm>
            <a:off x="1743161" y="558924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5A5241FE-5EC6-4F31-9BC7-0D736517FEEB}"/>
              </a:ext>
            </a:extLst>
          </p:cNvPr>
          <p:cNvSpPr/>
          <p:nvPr/>
        </p:nvSpPr>
        <p:spPr>
          <a:xfrm>
            <a:off x="5421852" y="5589241"/>
            <a:ext cx="3614644" cy="461665"/>
          </a:xfrm>
          <a:prstGeom prst="rect">
            <a:avLst/>
          </a:prstGeom>
        </p:spPr>
        <p:txBody>
          <a:bodyPr wrap="none">
            <a:spAutoFit/>
          </a:bodyPr>
          <a:lstStyle/>
          <a:p>
            <a:pPr>
              <a:buNone/>
            </a:pPr>
            <a:r>
              <a:rPr lang="en-US" sz="2400" dirty="0">
                <a:latin typeface="Myriad Pro" panose="020B0503030403020204" pitchFamily="34" charset="0"/>
              </a:rPr>
              <a:t>There are 3 groups of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B235EE7A-82B2-4027-937C-E3921E1D14BB}"/>
              </a:ext>
            </a:extLst>
          </p:cNvPr>
          <p:cNvSpPr/>
          <p:nvPr/>
        </p:nvSpPr>
        <p:spPr bwMode="auto">
          <a:xfrm>
            <a:off x="8333632" y="558924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6FE2010B-9EC9-4BC1-80A2-B3F05C782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41" y="1606049"/>
            <a:ext cx="1934465" cy="3404226"/>
          </a:xfrm>
          <a:prstGeom prst="rect">
            <a:avLst/>
          </a:prstGeom>
        </p:spPr>
      </p:pic>
      <p:sp>
        <p:nvSpPr>
          <p:cNvPr id="11" name="Rectangle 10">
            <a:extLst>
              <a:ext uri="{FF2B5EF4-FFF2-40B4-BE49-F238E27FC236}">
                <a16:creationId xmlns:a16="http://schemas.microsoft.com/office/drawing/2014/main" id="{1FFAE6E9-7D1A-40A8-856A-48A856E8F2FF}"/>
              </a:ext>
            </a:extLst>
          </p:cNvPr>
          <p:cNvSpPr/>
          <p:nvPr/>
        </p:nvSpPr>
        <p:spPr bwMode="auto">
          <a:xfrm>
            <a:off x="4293121" y="296733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DBDC61A3-6B2A-49A9-8C65-197AC1A65BB0}"/>
              </a:ext>
            </a:extLst>
          </p:cNvPr>
          <p:cNvSpPr txBox="1"/>
          <p:nvPr/>
        </p:nvSpPr>
        <p:spPr bwMode="auto">
          <a:xfrm>
            <a:off x="5293416" y="29673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13" name="TextBox 12">
            <a:extLst>
              <a:ext uri="{FF2B5EF4-FFF2-40B4-BE49-F238E27FC236}">
                <a16:creationId xmlns:a16="http://schemas.microsoft.com/office/drawing/2014/main" id="{B5ADF0E6-B714-4E9C-8119-4BB492521AAF}"/>
              </a:ext>
            </a:extLst>
          </p:cNvPr>
          <p:cNvSpPr txBox="1"/>
          <p:nvPr/>
        </p:nvSpPr>
        <p:spPr bwMode="auto">
          <a:xfrm>
            <a:off x="4355063" y="29673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55ED0909-EF24-418C-8C79-600F6E7AA319}"/>
              </a:ext>
            </a:extLst>
          </p:cNvPr>
          <p:cNvSpPr txBox="1"/>
          <p:nvPr/>
        </p:nvSpPr>
        <p:spPr bwMode="auto">
          <a:xfrm>
            <a:off x="4848165" y="2967336"/>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46233D7E-CCE1-4D1D-8A7C-54C2A01CE694}"/>
              </a:ext>
            </a:extLst>
          </p:cNvPr>
          <p:cNvSpPr txBox="1"/>
          <p:nvPr/>
        </p:nvSpPr>
        <p:spPr bwMode="auto">
          <a:xfrm>
            <a:off x="3412579" y="2967335"/>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D2E85E0B-34C8-4D8A-B8A7-18C2C1C11C2F}"/>
              </a:ext>
            </a:extLst>
          </p:cNvPr>
          <p:cNvSpPr txBox="1"/>
          <p:nvPr/>
        </p:nvSpPr>
        <p:spPr bwMode="auto">
          <a:xfrm>
            <a:off x="3509818" y="35488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7" name="Rectangle 16">
            <a:extLst>
              <a:ext uri="{FF2B5EF4-FFF2-40B4-BE49-F238E27FC236}">
                <a16:creationId xmlns:a16="http://schemas.microsoft.com/office/drawing/2014/main" id="{F83FCF91-9BA2-48AE-B658-D7E080B24788}"/>
              </a:ext>
            </a:extLst>
          </p:cNvPr>
          <p:cNvSpPr/>
          <p:nvPr/>
        </p:nvSpPr>
        <p:spPr bwMode="auto">
          <a:xfrm>
            <a:off x="3456606" y="354889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0A9A1554-7E59-4636-BB8B-3954FDF18603}"/>
              </a:ext>
            </a:extLst>
          </p:cNvPr>
          <p:cNvSpPr txBox="1"/>
          <p:nvPr/>
        </p:nvSpPr>
        <p:spPr bwMode="auto">
          <a:xfrm>
            <a:off x="4132839" y="3548895"/>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  =</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19" name="Picture 18">
            <a:extLst>
              <a:ext uri="{FF2B5EF4-FFF2-40B4-BE49-F238E27FC236}">
                <a16:creationId xmlns:a16="http://schemas.microsoft.com/office/drawing/2014/main" id="{546F4F2B-E520-4073-ABB1-D3F2229A8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739" y="1606049"/>
            <a:ext cx="1934465" cy="3404226"/>
          </a:xfrm>
          <a:prstGeom prst="rect">
            <a:avLst/>
          </a:prstGeom>
        </p:spPr>
      </p:pic>
      <p:sp>
        <p:nvSpPr>
          <p:cNvPr id="20" name="Rectangle: Rounded Corners 19">
            <a:extLst>
              <a:ext uri="{FF2B5EF4-FFF2-40B4-BE49-F238E27FC236}">
                <a16:creationId xmlns:a16="http://schemas.microsoft.com/office/drawing/2014/main" id="{0EDCBF04-16F8-4B16-8A06-A98B03CB92A5}"/>
              </a:ext>
            </a:extLst>
          </p:cNvPr>
          <p:cNvSpPr/>
          <p:nvPr/>
        </p:nvSpPr>
        <p:spPr bwMode="auto">
          <a:xfrm>
            <a:off x="6287492" y="1495381"/>
            <a:ext cx="475200" cy="35856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D13AB854-C39A-4ACD-BB03-9F78E38986F3}"/>
              </a:ext>
            </a:extLst>
          </p:cNvPr>
          <p:cNvSpPr/>
          <p:nvPr/>
        </p:nvSpPr>
        <p:spPr bwMode="auto">
          <a:xfrm>
            <a:off x="6802785" y="1495381"/>
            <a:ext cx="475200" cy="35856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A7D0674D-168D-4074-B3CF-2ECBD88535BF}"/>
              </a:ext>
            </a:extLst>
          </p:cNvPr>
          <p:cNvSpPr/>
          <p:nvPr/>
        </p:nvSpPr>
        <p:spPr bwMode="auto">
          <a:xfrm>
            <a:off x="1077516" y="1529186"/>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F8AA5595-710A-4E32-A722-34A99C537F6F}"/>
              </a:ext>
            </a:extLst>
          </p:cNvPr>
          <p:cNvSpPr/>
          <p:nvPr/>
        </p:nvSpPr>
        <p:spPr bwMode="auto">
          <a:xfrm>
            <a:off x="7318079" y="1495381"/>
            <a:ext cx="475200" cy="35856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C4843EF3-9E72-490C-8710-8630B0CBFF8A}"/>
              </a:ext>
            </a:extLst>
          </p:cNvPr>
          <p:cNvSpPr/>
          <p:nvPr/>
        </p:nvSpPr>
        <p:spPr bwMode="auto">
          <a:xfrm>
            <a:off x="1077516" y="2044642"/>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4EF72A48-DAEE-4F25-898B-0ACF621EC02D}"/>
              </a:ext>
            </a:extLst>
          </p:cNvPr>
          <p:cNvSpPr/>
          <p:nvPr/>
        </p:nvSpPr>
        <p:spPr bwMode="auto">
          <a:xfrm>
            <a:off x="1077516" y="2560098"/>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1F111AFD-FEE6-4090-9C0D-6198460A7F6D}"/>
              </a:ext>
            </a:extLst>
          </p:cNvPr>
          <p:cNvSpPr/>
          <p:nvPr/>
        </p:nvSpPr>
        <p:spPr bwMode="auto">
          <a:xfrm>
            <a:off x="1077516" y="3075554"/>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44B93B09-6FED-4624-8C82-1EBD38CC7535}"/>
              </a:ext>
            </a:extLst>
          </p:cNvPr>
          <p:cNvSpPr/>
          <p:nvPr/>
        </p:nvSpPr>
        <p:spPr bwMode="auto">
          <a:xfrm>
            <a:off x="1077516" y="3591010"/>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984284B3-EEB7-4835-A12E-8F27C2C56D17}"/>
              </a:ext>
            </a:extLst>
          </p:cNvPr>
          <p:cNvSpPr/>
          <p:nvPr/>
        </p:nvSpPr>
        <p:spPr bwMode="auto">
          <a:xfrm>
            <a:off x="1077516" y="4106466"/>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Rounded Corners 29">
            <a:extLst>
              <a:ext uri="{FF2B5EF4-FFF2-40B4-BE49-F238E27FC236}">
                <a16:creationId xmlns:a16="http://schemas.microsoft.com/office/drawing/2014/main" id="{3D8A3607-699D-4663-A41F-723614CBAF70}"/>
              </a:ext>
            </a:extLst>
          </p:cNvPr>
          <p:cNvSpPr/>
          <p:nvPr/>
        </p:nvSpPr>
        <p:spPr bwMode="auto">
          <a:xfrm>
            <a:off x="1077516" y="4621923"/>
            <a:ext cx="1656184" cy="47520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47A3BC24-42E8-4AA2-9FF1-48F57A87A64C}"/>
              </a:ext>
            </a:extLst>
          </p:cNvPr>
          <p:cNvSpPr txBox="1"/>
          <p:nvPr/>
        </p:nvSpPr>
        <p:spPr bwMode="auto">
          <a:xfrm>
            <a:off x="1798304" y="558924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32" name="TextBox 31">
            <a:extLst>
              <a:ext uri="{FF2B5EF4-FFF2-40B4-BE49-F238E27FC236}">
                <a16:creationId xmlns:a16="http://schemas.microsoft.com/office/drawing/2014/main" id="{113E77AF-72E6-4CD0-B697-33F59520670E}"/>
              </a:ext>
            </a:extLst>
          </p:cNvPr>
          <p:cNvSpPr txBox="1"/>
          <p:nvPr/>
        </p:nvSpPr>
        <p:spPr bwMode="auto">
          <a:xfrm>
            <a:off x="8397086" y="558924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Tree>
    <p:extLst>
      <p:ext uri="{BB962C8B-B14F-4D97-AF65-F5344CB8AC3E}">
        <p14:creationId xmlns:p14="http://schemas.microsoft.com/office/powerpoint/2010/main" val="32111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a:t>How to use this presentation</a:t>
            </a:r>
            <a:endParaRPr lang="en-US" dirty="0"/>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2.8 Times tables: 3, 6 and 9, and the relationship between them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C8D715-A279-48AC-BCFF-4340E0D8F2C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Rectangle 2">
            <a:extLst>
              <a:ext uri="{FF2B5EF4-FFF2-40B4-BE49-F238E27FC236}">
                <a16:creationId xmlns:a16="http://schemas.microsoft.com/office/drawing/2014/main" id="{675917AB-5BB1-4056-ADBF-105EBABE25EB}"/>
              </a:ext>
            </a:extLst>
          </p:cNvPr>
          <p:cNvSpPr/>
          <p:nvPr/>
        </p:nvSpPr>
        <p:spPr>
          <a:xfrm>
            <a:off x="2206779" y="817855"/>
            <a:ext cx="5056512" cy="461665"/>
          </a:xfrm>
          <a:prstGeom prst="rect">
            <a:avLst/>
          </a:prstGeom>
        </p:spPr>
        <p:txBody>
          <a:bodyPr wrap="none">
            <a:spAutoFit/>
          </a:bodyPr>
          <a:lstStyle/>
          <a:p>
            <a:pPr algn="ctr">
              <a:buNone/>
            </a:pPr>
            <a:r>
              <a:rPr lang="en-US" sz="2400" dirty="0">
                <a:latin typeface="Myriad Pro" panose="020B0503030403020204" pitchFamily="34" charset="0"/>
              </a:rPr>
              <a:t>How many dots? Count in groups of 6.</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A7323FE8-6D75-4973-A23F-929328741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22" y="2918383"/>
            <a:ext cx="556980" cy="565292"/>
          </a:xfrm>
          <a:prstGeom prst="rect">
            <a:avLst/>
          </a:prstGeom>
        </p:spPr>
      </p:pic>
      <p:pic>
        <p:nvPicPr>
          <p:cNvPr id="5" name="Picture 4">
            <a:extLst>
              <a:ext uri="{FF2B5EF4-FFF2-40B4-BE49-F238E27FC236}">
                <a16:creationId xmlns:a16="http://schemas.microsoft.com/office/drawing/2014/main" id="{B16C7DB1-8418-47A4-B8FD-71668503AB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2496" y="4253125"/>
            <a:ext cx="6825078" cy="268769"/>
          </a:xfrm>
          <a:prstGeom prst="rect">
            <a:avLst/>
          </a:prstGeom>
        </p:spPr>
      </p:pic>
      <p:pic>
        <p:nvPicPr>
          <p:cNvPr id="6" name="Picture 5">
            <a:extLst>
              <a:ext uri="{FF2B5EF4-FFF2-40B4-BE49-F238E27FC236}">
                <a16:creationId xmlns:a16="http://schemas.microsoft.com/office/drawing/2014/main" id="{9FA531EB-749B-412A-B38C-28D69265C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791" y="3551554"/>
            <a:ext cx="1634775" cy="669206"/>
          </a:xfrm>
          <a:prstGeom prst="rect">
            <a:avLst/>
          </a:prstGeom>
        </p:spPr>
      </p:pic>
      <p:pic>
        <p:nvPicPr>
          <p:cNvPr id="7" name="Picture 6">
            <a:extLst>
              <a:ext uri="{FF2B5EF4-FFF2-40B4-BE49-F238E27FC236}">
                <a16:creationId xmlns:a16="http://schemas.microsoft.com/office/drawing/2014/main" id="{D9C701D1-BE17-40D3-9783-F4641776CE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7251" y="1556792"/>
            <a:ext cx="1152200" cy="1152200"/>
          </a:xfrm>
          <a:prstGeom prst="rect">
            <a:avLst/>
          </a:prstGeom>
        </p:spPr>
      </p:pic>
      <p:pic>
        <p:nvPicPr>
          <p:cNvPr id="8" name="Picture 7">
            <a:extLst>
              <a:ext uri="{FF2B5EF4-FFF2-40B4-BE49-F238E27FC236}">
                <a16:creationId xmlns:a16="http://schemas.microsoft.com/office/drawing/2014/main" id="{74AF5DEA-E96F-45E1-AE3F-B5677229E9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2078" y="1556792"/>
            <a:ext cx="1152200" cy="1152200"/>
          </a:xfrm>
          <a:prstGeom prst="rect">
            <a:avLst/>
          </a:prstGeom>
        </p:spPr>
      </p:pic>
      <p:pic>
        <p:nvPicPr>
          <p:cNvPr id="9" name="Picture 8">
            <a:extLst>
              <a:ext uri="{FF2B5EF4-FFF2-40B4-BE49-F238E27FC236}">
                <a16:creationId xmlns:a16="http://schemas.microsoft.com/office/drawing/2014/main" id="{430E86D5-E4D1-455E-AD25-1FEE519F1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135" y="1556792"/>
            <a:ext cx="1152200" cy="1152200"/>
          </a:xfrm>
          <a:prstGeom prst="rect">
            <a:avLst/>
          </a:prstGeom>
        </p:spPr>
      </p:pic>
      <p:pic>
        <p:nvPicPr>
          <p:cNvPr id="10" name="Picture 9">
            <a:extLst>
              <a:ext uri="{FF2B5EF4-FFF2-40B4-BE49-F238E27FC236}">
                <a16:creationId xmlns:a16="http://schemas.microsoft.com/office/drawing/2014/main" id="{2B164D58-586E-4A40-A224-BFC0DE112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212" y="1556792"/>
            <a:ext cx="1152200" cy="1152200"/>
          </a:xfrm>
          <a:prstGeom prst="rect">
            <a:avLst/>
          </a:prstGeom>
        </p:spPr>
      </p:pic>
      <p:pic>
        <p:nvPicPr>
          <p:cNvPr id="11" name="Picture 10">
            <a:extLst>
              <a:ext uri="{FF2B5EF4-FFF2-40B4-BE49-F238E27FC236}">
                <a16:creationId xmlns:a16="http://schemas.microsoft.com/office/drawing/2014/main" id="{04AFC1D2-2426-4A74-BC5D-F5C7F6AF91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688" y="2918383"/>
            <a:ext cx="556980" cy="565292"/>
          </a:xfrm>
          <a:prstGeom prst="rect">
            <a:avLst/>
          </a:prstGeom>
        </p:spPr>
      </p:pic>
      <p:pic>
        <p:nvPicPr>
          <p:cNvPr id="12" name="Picture 11">
            <a:extLst>
              <a:ext uri="{FF2B5EF4-FFF2-40B4-BE49-F238E27FC236}">
                <a16:creationId xmlns:a16="http://schemas.microsoft.com/office/drawing/2014/main" id="{CBD4BF26-F62A-448E-953F-ECC4EDD8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5" y="2918383"/>
            <a:ext cx="556980" cy="565292"/>
          </a:xfrm>
          <a:prstGeom prst="rect">
            <a:avLst/>
          </a:prstGeom>
        </p:spPr>
      </p:pic>
      <p:pic>
        <p:nvPicPr>
          <p:cNvPr id="13" name="Picture 12">
            <a:extLst>
              <a:ext uri="{FF2B5EF4-FFF2-40B4-BE49-F238E27FC236}">
                <a16:creationId xmlns:a16="http://schemas.microsoft.com/office/drawing/2014/main" id="{3E93992E-F652-4E88-9B5D-DE2B28726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83" y="2918383"/>
            <a:ext cx="556980" cy="565292"/>
          </a:xfrm>
          <a:prstGeom prst="rect">
            <a:avLst/>
          </a:prstGeom>
        </p:spPr>
      </p:pic>
      <p:pic>
        <p:nvPicPr>
          <p:cNvPr id="14" name="Picture 13">
            <a:extLst>
              <a:ext uri="{FF2B5EF4-FFF2-40B4-BE49-F238E27FC236}">
                <a16:creationId xmlns:a16="http://schemas.microsoft.com/office/drawing/2014/main" id="{30A8FB6D-0277-4B1C-BB92-FCB50D5CB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57" y="3551554"/>
            <a:ext cx="1634378" cy="669206"/>
          </a:xfrm>
          <a:prstGeom prst="rect">
            <a:avLst/>
          </a:prstGeom>
        </p:spPr>
      </p:pic>
      <p:pic>
        <p:nvPicPr>
          <p:cNvPr id="15" name="Picture 14">
            <a:extLst>
              <a:ext uri="{FF2B5EF4-FFF2-40B4-BE49-F238E27FC236}">
                <a16:creationId xmlns:a16="http://schemas.microsoft.com/office/drawing/2014/main" id="{4BBFDEB2-5C2D-412F-8BC7-32A1CCD3582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381710" y="3551160"/>
            <a:ext cx="1634400" cy="669600"/>
          </a:xfrm>
          <a:prstGeom prst="rect">
            <a:avLst/>
          </a:prstGeom>
        </p:spPr>
      </p:pic>
      <p:pic>
        <p:nvPicPr>
          <p:cNvPr id="16" name="Picture 15">
            <a:extLst>
              <a:ext uri="{FF2B5EF4-FFF2-40B4-BE49-F238E27FC236}">
                <a16:creationId xmlns:a16="http://schemas.microsoft.com/office/drawing/2014/main" id="{D0529209-D120-4C33-8BD1-41CB5D255A0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735035" y="3551160"/>
            <a:ext cx="1634400" cy="669600"/>
          </a:xfrm>
          <a:prstGeom prst="rect">
            <a:avLst/>
          </a:prstGeom>
        </p:spPr>
      </p:pic>
      <p:sp>
        <p:nvSpPr>
          <p:cNvPr id="18" name="Rectangle 17">
            <a:extLst>
              <a:ext uri="{FF2B5EF4-FFF2-40B4-BE49-F238E27FC236}">
                <a16:creationId xmlns:a16="http://schemas.microsoft.com/office/drawing/2014/main" id="{2BA4BD11-7CAA-4C14-AB7C-80A27EE319E4}"/>
              </a:ext>
            </a:extLst>
          </p:cNvPr>
          <p:cNvSpPr/>
          <p:nvPr/>
        </p:nvSpPr>
        <p:spPr>
          <a:xfrm>
            <a:off x="3837664" y="5487615"/>
            <a:ext cx="1487908"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a:t>
            </a:r>
            <a:r>
              <a:rPr lang="en-GB" sz="2400" dirty="0">
                <a:latin typeface="Myriad Pro" panose="020B0503030403020204" pitchFamily="34" charset="0"/>
                <a:ea typeface="Myriad Pro Semibold" charset="0"/>
                <a:cs typeface="Myriad Pro Semibold" charset="0"/>
              </a:rPr>
              <a:t>× </a:t>
            </a:r>
            <a:r>
              <a:rPr lang="en-GB" sz="2400" dirty="0">
                <a:latin typeface="Myriad Pro" panose="020B0503030403020204" pitchFamily="34" charset="0"/>
                <a:ea typeface="Times New Roman" panose="02020603050405020304" pitchFamily="18" charset="0"/>
                <a:cs typeface="Times New Roman" panose="02020603050405020304" pitchFamily="18" charset="0"/>
              </a:rPr>
              <a:t>6 = 24</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943E5A28-2BC3-42AE-BAE2-52DC0DB809E4}"/>
              </a:ext>
            </a:extLst>
          </p:cNvPr>
          <p:cNvSpPr/>
          <p:nvPr/>
        </p:nvSpPr>
        <p:spPr>
          <a:xfrm>
            <a:off x="3837664" y="5991671"/>
            <a:ext cx="146867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6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4 = 24</a:t>
            </a:r>
            <a:endParaRPr lang="en-GB" sz="2400" dirty="0">
              <a:latin typeface="Myriad Pro" panose="020B0503030403020204" pitchFamily="34" charset="0"/>
            </a:endParaRPr>
          </a:p>
        </p:txBody>
      </p:sp>
      <p:sp>
        <p:nvSpPr>
          <p:cNvPr id="20" name="Rectangle 19">
            <a:extLst>
              <a:ext uri="{FF2B5EF4-FFF2-40B4-BE49-F238E27FC236}">
                <a16:creationId xmlns:a16="http://schemas.microsoft.com/office/drawing/2014/main" id="{B1985464-6512-493F-BF2B-5A601EE9D225}"/>
              </a:ext>
            </a:extLst>
          </p:cNvPr>
          <p:cNvSpPr/>
          <p:nvPr/>
        </p:nvSpPr>
        <p:spPr>
          <a:xfrm>
            <a:off x="1239993" y="4393875"/>
            <a:ext cx="341760" cy="461665"/>
          </a:xfrm>
          <a:prstGeom prst="rect">
            <a:avLst/>
          </a:prstGeom>
        </p:spPr>
        <p:txBody>
          <a:bodyPr wrap="none">
            <a:spAutoFit/>
          </a:bodyPr>
          <a:lstStyle/>
          <a:p>
            <a:pPr>
              <a:buNone/>
            </a:pPr>
            <a:r>
              <a:rPr lang="en-GB" sz="2400" dirty="0">
                <a:latin typeface="Myriad Pro" panose="020B0503030403020204" pitchFamily="34" charset="0"/>
              </a:rPr>
              <a:t>0</a:t>
            </a:r>
          </a:p>
        </p:txBody>
      </p:sp>
      <p:sp>
        <p:nvSpPr>
          <p:cNvPr id="21" name="Rectangle 20">
            <a:extLst>
              <a:ext uri="{FF2B5EF4-FFF2-40B4-BE49-F238E27FC236}">
                <a16:creationId xmlns:a16="http://schemas.microsoft.com/office/drawing/2014/main" id="{C1B67BD6-4C5A-4670-8E34-13417021133D}"/>
              </a:ext>
            </a:extLst>
          </p:cNvPr>
          <p:cNvSpPr/>
          <p:nvPr/>
        </p:nvSpPr>
        <p:spPr>
          <a:xfrm>
            <a:off x="2873603" y="4393875"/>
            <a:ext cx="341760" cy="461665"/>
          </a:xfrm>
          <a:prstGeom prst="rect">
            <a:avLst/>
          </a:prstGeom>
        </p:spPr>
        <p:txBody>
          <a:bodyPr wrap="none">
            <a:spAutoFit/>
          </a:bodyPr>
          <a:lstStyle/>
          <a:p>
            <a:pPr>
              <a:buNone/>
            </a:pPr>
            <a:r>
              <a:rPr lang="en-GB" sz="2400" dirty="0">
                <a:latin typeface="Myriad Pro" panose="020B0503030403020204" pitchFamily="34" charset="0"/>
              </a:rPr>
              <a:t>6</a:t>
            </a:r>
          </a:p>
        </p:txBody>
      </p:sp>
      <p:sp>
        <p:nvSpPr>
          <p:cNvPr id="22" name="Rectangle 21">
            <a:extLst>
              <a:ext uri="{FF2B5EF4-FFF2-40B4-BE49-F238E27FC236}">
                <a16:creationId xmlns:a16="http://schemas.microsoft.com/office/drawing/2014/main" id="{A0966E35-F1BE-44A4-A01C-1F60B3AD72A7}"/>
              </a:ext>
            </a:extLst>
          </p:cNvPr>
          <p:cNvSpPr/>
          <p:nvPr/>
        </p:nvSpPr>
        <p:spPr>
          <a:xfrm>
            <a:off x="4513239" y="4393875"/>
            <a:ext cx="498855" cy="461665"/>
          </a:xfrm>
          <a:prstGeom prst="rect">
            <a:avLst/>
          </a:prstGeom>
        </p:spPr>
        <p:txBody>
          <a:bodyPr wrap="none">
            <a:spAutoFit/>
          </a:bodyPr>
          <a:lstStyle/>
          <a:p>
            <a:pPr>
              <a:buNone/>
            </a:pPr>
            <a:r>
              <a:rPr lang="en-GB" sz="2400" dirty="0">
                <a:latin typeface="Myriad Pro" panose="020B0503030403020204" pitchFamily="34" charset="0"/>
              </a:rPr>
              <a:t>12</a:t>
            </a:r>
          </a:p>
        </p:txBody>
      </p:sp>
      <p:sp>
        <p:nvSpPr>
          <p:cNvPr id="23" name="Rectangle 22">
            <a:extLst>
              <a:ext uri="{FF2B5EF4-FFF2-40B4-BE49-F238E27FC236}">
                <a16:creationId xmlns:a16="http://schemas.microsoft.com/office/drawing/2014/main" id="{0D7DBEC3-94FB-43A8-8871-4708D1940EE5}"/>
              </a:ext>
            </a:extLst>
          </p:cNvPr>
          <p:cNvSpPr/>
          <p:nvPr/>
        </p:nvSpPr>
        <p:spPr>
          <a:xfrm>
            <a:off x="6074336" y="4393875"/>
            <a:ext cx="498855" cy="461665"/>
          </a:xfrm>
          <a:prstGeom prst="rect">
            <a:avLst/>
          </a:prstGeom>
        </p:spPr>
        <p:txBody>
          <a:bodyPr wrap="none">
            <a:spAutoFit/>
          </a:bodyPr>
          <a:lstStyle/>
          <a:p>
            <a:pPr>
              <a:buNone/>
            </a:pPr>
            <a:r>
              <a:rPr lang="en-GB" sz="2400" dirty="0">
                <a:latin typeface="Myriad Pro" panose="020B0503030403020204" pitchFamily="34" charset="0"/>
              </a:rPr>
              <a:t>18</a:t>
            </a:r>
          </a:p>
        </p:txBody>
      </p:sp>
      <p:sp>
        <p:nvSpPr>
          <p:cNvPr id="24" name="Rectangle 23">
            <a:extLst>
              <a:ext uri="{FF2B5EF4-FFF2-40B4-BE49-F238E27FC236}">
                <a16:creationId xmlns:a16="http://schemas.microsoft.com/office/drawing/2014/main" id="{AA77DB7D-2DE1-4309-B293-0037E6334667}"/>
              </a:ext>
            </a:extLst>
          </p:cNvPr>
          <p:cNvSpPr/>
          <p:nvPr/>
        </p:nvSpPr>
        <p:spPr>
          <a:xfrm>
            <a:off x="7730520" y="4393875"/>
            <a:ext cx="498855" cy="461665"/>
          </a:xfrm>
          <a:prstGeom prst="rect">
            <a:avLst/>
          </a:prstGeom>
        </p:spPr>
        <p:txBody>
          <a:bodyPr wrap="none">
            <a:spAutoFit/>
          </a:bodyPr>
          <a:lstStyle/>
          <a:p>
            <a:pPr>
              <a:buNone/>
            </a:pPr>
            <a:r>
              <a:rPr lang="en-GB" sz="2400" dirty="0">
                <a:latin typeface="Myriad Pro" panose="020B0503030403020204" pitchFamily="34" charset="0"/>
              </a:rPr>
              <a:t>24</a:t>
            </a:r>
          </a:p>
        </p:txBody>
      </p:sp>
      <p:sp>
        <p:nvSpPr>
          <p:cNvPr id="25" name="Rectangle 24">
            <a:extLst>
              <a:ext uri="{FF2B5EF4-FFF2-40B4-BE49-F238E27FC236}">
                <a16:creationId xmlns:a16="http://schemas.microsoft.com/office/drawing/2014/main" id="{AAB7488A-BC5F-48D2-B9D6-97AAF2677110}"/>
              </a:ext>
            </a:extLst>
          </p:cNvPr>
          <p:cNvSpPr/>
          <p:nvPr/>
        </p:nvSpPr>
        <p:spPr bwMode="auto">
          <a:xfrm>
            <a:off x="7979922" y="4186052"/>
            <a:ext cx="277467" cy="268770"/>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25">
            <a:extLst>
              <a:ext uri="{FF2B5EF4-FFF2-40B4-BE49-F238E27FC236}">
                <a16:creationId xmlns:a16="http://schemas.microsoft.com/office/drawing/2014/main" id="{40D659F0-C9DC-4454-8979-B2745DB88C33}"/>
              </a:ext>
            </a:extLst>
          </p:cNvPr>
          <p:cNvSpPr/>
          <p:nvPr/>
        </p:nvSpPr>
        <p:spPr>
          <a:xfrm>
            <a:off x="3410255" y="4983559"/>
            <a:ext cx="2450799" cy="461665"/>
          </a:xfrm>
          <a:prstGeom prst="rect">
            <a:avLst/>
          </a:prstGeom>
        </p:spPr>
        <p:txBody>
          <a:bodyPr wrap="none">
            <a:spAutoFit/>
          </a:bodyPr>
          <a:lstStyle/>
          <a:p>
            <a:pPr algn="ctr">
              <a:buNone/>
            </a:pPr>
            <a:r>
              <a:rPr lang="en-US" sz="2400" dirty="0">
                <a:latin typeface="Myriad Pro" panose="020B0503030403020204" pitchFamily="34" charset="0"/>
              </a:rPr>
              <a:t>There are 24 dots.</a:t>
            </a:r>
            <a:endParaRPr lang="en-GB" sz="2400" dirty="0">
              <a:latin typeface="Myriad Pro" panose="020B0503030403020204" pitchFamily="34" charset="0"/>
            </a:endParaRPr>
          </a:p>
        </p:txBody>
      </p:sp>
    </p:spTree>
    <p:extLst>
      <p:ext uri="{BB962C8B-B14F-4D97-AF65-F5344CB8AC3E}">
        <p14:creationId xmlns:p14="http://schemas.microsoft.com/office/powerpoint/2010/main" val="343725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2"/>
                                        </p:tgtEl>
                                      </p:cBhvr>
                                    </p:animEffect>
                                    <p:animScale>
                                      <p:cBhvr>
                                        <p:cTn id="33" dur="250" autoRev="1" fill="hold"/>
                                        <p:tgtEl>
                                          <p:spTgt spid="22"/>
                                        </p:tgtEl>
                                      </p:cBhvr>
                                      <p:by x="105000" y="105000"/>
                                    </p:animScale>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
                                        </p:tgtEl>
                                      </p:cBhvr>
                                    </p:animEffect>
                                    <p:animScale>
                                      <p:cBhvr>
                                        <p:cTn id="50" dur="250" autoRev="1" fill="hold"/>
                                        <p:tgtEl>
                                          <p:spTgt spid="7"/>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9"/>
                                        </p:tgtEl>
                                      </p:cBhvr>
                                    </p:animEffect>
                                    <p:animScale>
                                      <p:cBhvr>
                                        <p:cTn id="53" dur="250" autoRev="1" fill="hold"/>
                                        <p:tgtEl>
                                          <p:spTgt spid="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par>
                                <p:cTn id="60" presetID="2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1"/>
                                        </p:tgtEl>
                                      </p:cBhvr>
                                    </p:animEffect>
                                    <p:animScale>
                                      <p:cBhvr>
                                        <p:cTn id="70" dur="250" autoRev="1" fill="hold"/>
                                        <p:tgtEl>
                                          <p:spTgt spid="11"/>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7"/>
                                        </p:tgtEl>
                                      </p:cBhvr>
                                    </p:animEffect>
                                    <p:animScale>
                                      <p:cBhvr>
                                        <p:cTn id="76" dur="250" autoRev="1" fill="hold"/>
                                        <p:tgtEl>
                                          <p:spTgt spid="7"/>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3"/>
                                        </p:tgtEl>
                                      </p:cBhvr>
                                    </p:animEffect>
                                    <p:animScale>
                                      <p:cBhvr>
                                        <p:cTn id="82" dur="250" autoRev="1" fill="hold"/>
                                        <p:tgtEl>
                                          <p:spTgt spid="13"/>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0"/>
                                        </p:tgtEl>
                                      </p:cBhvr>
                                    </p:animEffect>
                                    <p:animScale>
                                      <p:cBhvr>
                                        <p:cTn id="85" dur="250" autoRev="1" fill="hold"/>
                                        <p:tgtEl>
                                          <p:spTgt spid="10"/>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4"/>
                                        </p:tgtEl>
                                      </p:cBhvr>
                                    </p:animEffect>
                                    <p:animScale>
                                      <p:cBhvr>
                                        <p:cTn id="88" dur="250" autoRev="1" fill="hold"/>
                                        <p:tgtEl>
                                          <p:spTgt spid="4"/>
                                        </p:tgtEl>
                                      </p:cBhvr>
                                      <p:by x="105000" y="105000"/>
                                    </p:animScale>
                                  </p:childTnLst>
                                </p:cTn>
                              </p:par>
                              <p:par>
                                <p:cTn id="89" presetID="26" presetClass="emph" presetSubtype="0" fill="hold" grpId="0" nodeType="withEffect">
                                  <p:stCondLst>
                                    <p:cond delay="0"/>
                                  </p:stCondLst>
                                  <p:childTnLst>
                                    <p:animEffect transition="out" filter="fade">
                                      <p:cBhvr>
                                        <p:cTn id="90" dur="500" tmFilter="0, 0; .2, .5; .8, .5; 1, 0"/>
                                        <p:tgtEl>
                                          <p:spTgt spid="24"/>
                                        </p:tgtEl>
                                      </p:cBhvr>
                                    </p:animEffect>
                                    <p:animScale>
                                      <p:cBhvr>
                                        <p:cTn id="91" dur="250" autoRev="1" fill="hold"/>
                                        <p:tgtEl>
                                          <p:spTgt spid="24"/>
                                        </p:tgtEl>
                                      </p:cBhvr>
                                      <p:by x="105000" y="105000"/>
                                    </p:animScale>
                                  </p:childTnLst>
                                </p:cTn>
                              </p:par>
                              <p:par>
                                <p:cTn id="92" presetID="22" presetClass="entr" presetSubtype="8"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44CD2D-87DC-4508-A30F-97FCB7173B2C}"/>
              </a:ext>
            </a:extLst>
          </p:cNvPr>
          <p:cNvSpPr txBox="1"/>
          <p:nvPr/>
        </p:nvSpPr>
        <p:spPr bwMode="auto">
          <a:xfrm>
            <a:off x="3837664" y="5176856"/>
            <a:ext cx="1468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3 = 18</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 name="Text Placeholder 1">
            <a:extLst>
              <a:ext uri="{FF2B5EF4-FFF2-40B4-BE49-F238E27FC236}">
                <a16:creationId xmlns:a16="http://schemas.microsoft.com/office/drawing/2014/main" id="{FE81DE03-A650-4969-BEF5-966B9EA4D4A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a:t>
            </a:r>
          </a:p>
        </p:txBody>
      </p:sp>
      <p:sp>
        <p:nvSpPr>
          <p:cNvPr id="3" name="TextBox 2">
            <a:extLst>
              <a:ext uri="{FF2B5EF4-FFF2-40B4-BE49-F238E27FC236}">
                <a16:creationId xmlns:a16="http://schemas.microsoft.com/office/drawing/2014/main" id="{75D9F8F9-8875-413E-9AF7-918F4EBB59B2}"/>
              </a:ext>
            </a:extLst>
          </p:cNvPr>
          <p:cNvSpPr txBox="1"/>
          <p:nvPr/>
        </p:nvSpPr>
        <p:spPr bwMode="auto">
          <a:xfrm>
            <a:off x="3494771" y="4581128"/>
            <a:ext cx="2154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6 = 18</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5" name="Picture 4">
            <a:extLst>
              <a:ext uri="{FF2B5EF4-FFF2-40B4-BE49-F238E27FC236}">
                <a16:creationId xmlns:a16="http://schemas.microsoft.com/office/drawing/2014/main" id="{F38ED1D1-2F7B-4C4C-B116-B696DA412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455" y="1772816"/>
            <a:ext cx="6135088" cy="2050018"/>
          </a:xfrm>
          <a:prstGeom prst="rect">
            <a:avLst/>
          </a:prstGeom>
        </p:spPr>
      </p:pic>
      <p:sp>
        <p:nvSpPr>
          <p:cNvPr id="6" name="Rectangle 5">
            <a:extLst>
              <a:ext uri="{FF2B5EF4-FFF2-40B4-BE49-F238E27FC236}">
                <a16:creationId xmlns:a16="http://schemas.microsoft.com/office/drawing/2014/main" id="{74E4E88B-E90F-4295-BCEC-E29D29971920}"/>
              </a:ext>
            </a:extLst>
          </p:cNvPr>
          <p:cNvSpPr/>
          <p:nvPr/>
        </p:nvSpPr>
        <p:spPr>
          <a:xfrm>
            <a:off x="3599821" y="817855"/>
            <a:ext cx="2270430" cy="461665"/>
          </a:xfrm>
          <a:prstGeom prst="rect">
            <a:avLst/>
          </a:prstGeom>
        </p:spPr>
        <p:txBody>
          <a:bodyPr wrap="none">
            <a:spAutoFit/>
          </a:bodyPr>
          <a:lstStyle/>
          <a:p>
            <a:pPr algn="ctr">
              <a:buNone/>
            </a:pPr>
            <a:r>
              <a:rPr lang="en-US" sz="2400" dirty="0">
                <a:latin typeface="Myriad Pro" panose="020B0503030403020204" pitchFamily="34" charset="0"/>
              </a:rPr>
              <a:t>How many legs?</a:t>
            </a:r>
            <a:endParaRPr lang="en-GB" sz="2400" dirty="0">
              <a:latin typeface="Myriad Pro" panose="020B0503030403020204" pitchFamily="34" charset="0"/>
            </a:endParaRPr>
          </a:p>
        </p:txBody>
      </p:sp>
    </p:spTree>
    <p:extLst>
      <p:ext uri="{BB962C8B-B14F-4D97-AF65-F5344CB8AC3E}">
        <p14:creationId xmlns:p14="http://schemas.microsoft.com/office/powerpoint/2010/main" val="35422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0A8695-9C40-4B51-98F3-D6DEA57C3D4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sp>
        <p:nvSpPr>
          <p:cNvPr id="4" name="TextBox 3">
            <a:extLst>
              <a:ext uri="{FF2B5EF4-FFF2-40B4-BE49-F238E27FC236}">
                <a16:creationId xmlns:a16="http://schemas.microsoft.com/office/drawing/2014/main" id="{D45DE23A-9BE0-4642-8242-500347F51736}"/>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5" name="TextBox 4">
            <a:extLst>
              <a:ext uri="{FF2B5EF4-FFF2-40B4-BE49-F238E27FC236}">
                <a16:creationId xmlns:a16="http://schemas.microsoft.com/office/drawing/2014/main" id="{D5644B87-5CBB-4D53-BE5A-8BFCBE93AAC4}"/>
              </a:ext>
            </a:extLst>
          </p:cNvPr>
          <p:cNvSpPr txBox="1"/>
          <p:nvPr/>
        </p:nvSpPr>
        <p:spPr bwMode="auto">
          <a:xfrm>
            <a:off x="1425416" y="3212976"/>
            <a:ext cx="51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6" name="TextBox 5">
            <a:extLst>
              <a:ext uri="{FF2B5EF4-FFF2-40B4-BE49-F238E27FC236}">
                <a16:creationId xmlns:a16="http://schemas.microsoft.com/office/drawing/2014/main" id="{9D3D6850-8D18-4A0F-9241-19FFAB62465F}"/>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7" name="TextBox 6">
            <a:extLst>
              <a:ext uri="{FF2B5EF4-FFF2-40B4-BE49-F238E27FC236}">
                <a16:creationId xmlns:a16="http://schemas.microsoft.com/office/drawing/2014/main" id="{F2106B44-5569-4A09-83D2-88C45E0A4DB5}"/>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8" name="TextBox 7">
            <a:extLst>
              <a:ext uri="{FF2B5EF4-FFF2-40B4-BE49-F238E27FC236}">
                <a16:creationId xmlns:a16="http://schemas.microsoft.com/office/drawing/2014/main" id="{632E3C9A-BA7D-4415-9B18-346C3D3E5D2D}"/>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9" name="TextBox 8">
            <a:extLst>
              <a:ext uri="{FF2B5EF4-FFF2-40B4-BE49-F238E27FC236}">
                <a16:creationId xmlns:a16="http://schemas.microsoft.com/office/drawing/2014/main" id="{50F8355F-7C95-4BF5-A880-2CE262379233}"/>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10" name="TextBox 9">
            <a:extLst>
              <a:ext uri="{FF2B5EF4-FFF2-40B4-BE49-F238E27FC236}">
                <a16:creationId xmlns:a16="http://schemas.microsoft.com/office/drawing/2014/main" id="{00FF4E1E-A902-4BAC-97CA-516AFF7D5B9B}"/>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a:t>
            </a:r>
          </a:p>
        </p:txBody>
      </p:sp>
      <p:sp>
        <p:nvSpPr>
          <p:cNvPr id="11" name="TextBox 10">
            <a:extLst>
              <a:ext uri="{FF2B5EF4-FFF2-40B4-BE49-F238E27FC236}">
                <a16:creationId xmlns:a16="http://schemas.microsoft.com/office/drawing/2014/main" id="{3DD35552-B6C0-46C9-B414-9056797B79F8}"/>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12" name="TextBox 11">
            <a:extLst>
              <a:ext uri="{FF2B5EF4-FFF2-40B4-BE49-F238E27FC236}">
                <a16:creationId xmlns:a16="http://schemas.microsoft.com/office/drawing/2014/main" id="{D5C52E44-AA03-4917-BFC3-3D896256D5A9}"/>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13" name="TextBox 12">
            <a:extLst>
              <a:ext uri="{FF2B5EF4-FFF2-40B4-BE49-F238E27FC236}">
                <a16:creationId xmlns:a16="http://schemas.microsoft.com/office/drawing/2014/main" id="{5CD9F592-9BF7-4124-A55A-91EB97AEF31A}"/>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
        <p:nvSpPr>
          <p:cNvPr id="14" name="TextBox 13">
            <a:extLst>
              <a:ext uri="{FF2B5EF4-FFF2-40B4-BE49-F238E27FC236}">
                <a16:creationId xmlns:a16="http://schemas.microsoft.com/office/drawing/2014/main" id="{A6EB9DF9-0997-4B45-ABA8-2E48002E403E}"/>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66</a:t>
            </a:r>
          </a:p>
        </p:txBody>
      </p:sp>
      <p:sp>
        <p:nvSpPr>
          <p:cNvPr id="15" name="TextBox 14">
            <a:extLst>
              <a:ext uri="{FF2B5EF4-FFF2-40B4-BE49-F238E27FC236}">
                <a16:creationId xmlns:a16="http://schemas.microsoft.com/office/drawing/2014/main" id="{0A75AEAB-7E92-4D4C-A9E5-DEB40269C3E0}"/>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a:t>
            </a:r>
          </a:p>
        </p:txBody>
      </p:sp>
      <p:sp>
        <p:nvSpPr>
          <p:cNvPr id="16" name="TextBox 15">
            <a:extLst>
              <a:ext uri="{FF2B5EF4-FFF2-40B4-BE49-F238E27FC236}">
                <a16:creationId xmlns:a16="http://schemas.microsoft.com/office/drawing/2014/main" id="{348E154E-E7C3-4F34-9854-B647A967DCCF}"/>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pic>
        <p:nvPicPr>
          <p:cNvPr id="18" name="Picture 17">
            <a:extLst>
              <a:ext uri="{FF2B5EF4-FFF2-40B4-BE49-F238E27FC236}">
                <a16:creationId xmlns:a16="http://schemas.microsoft.com/office/drawing/2014/main" id="{6D6B4893-FFA6-4799-9DBE-964BD38FE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9348" y="3108921"/>
            <a:ext cx="8712000" cy="195113"/>
          </a:xfrm>
          <a:prstGeom prst="rect">
            <a:avLst/>
          </a:prstGeom>
        </p:spPr>
      </p:pic>
    </p:spTree>
    <p:extLst>
      <p:ext uri="{BB962C8B-B14F-4D97-AF65-F5344CB8AC3E}">
        <p14:creationId xmlns:p14="http://schemas.microsoft.com/office/powerpoint/2010/main" val="356687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xit" presetSubtype="0" fill="hold" grpId="1" nodeType="withEffect">
                                  <p:stCondLst>
                                    <p:cond delay="0"/>
                                  </p:stCondLst>
                                  <p:childTnLst>
                                    <p:animEffect transition="out" filter="fade">
                                      <p:cBhvr>
                                        <p:cTn id="69" dur="500"/>
                                        <p:tgtEl>
                                          <p:spTgt spid="4"/>
                                        </p:tgtEl>
                                      </p:cBhvr>
                                    </p:animEffect>
                                    <p:set>
                                      <p:cBhvr>
                                        <p:cTn id="70" dur="1" fill="hold">
                                          <p:stCondLst>
                                            <p:cond delay="499"/>
                                          </p:stCondLst>
                                        </p:cTn>
                                        <p:tgtEl>
                                          <p:spTgt spid="4"/>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
                                        </p:tgtEl>
                                      </p:cBhvr>
                                    </p:animEffect>
                                    <p:set>
                                      <p:cBhvr>
                                        <p:cTn id="76" dur="1" fill="hold">
                                          <p:stCondLst>
                                            <p:cond delay="499"/>
                                          </p:stCondLst>
                                        </p:cTn>
                                        <p:tgtEl>
                                          <p:spTgt spid="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7"/>
                                        </p:tgtEl>
                                      </p:cBhvr>
                                    </p:animEffect>
                                    <p:set>
                                      <p:cBhvr>
                                        <p:cTn id="79" dur="1" fill="hold">
                                          <p:stCondLst>
                                            <p:cond delay="499"/>
                                          </p:stCondLst>
                                        </p:cTn>
                                        <p:tgtEl>
                                          <p:spTgt spid="7"/>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8"/>
                                        </p:tgtEl>
                                      </p:cBhvr>
                                    </p:animEffect>
                                    <p:set>
                                      <p:cBhvr>
                                        <p:cTn id="82" dur="1" fill="hold">
                                          <p:stCondLst>
                                            <p:cond delay="499"/>
                                          </p:stCondLst>
                                        </p:cTn>
                                        <p:tgtEl>
                                          <p:spTgt spid="8"/>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9"/>
                                        </p:tgtEl>
                                      </p:cBhvr>
                                    </p:animEffect>
                                    <p:set>
                                      <p:cBhvr>
                                        <p:cTn id="85" dur="1" fill="hold">
                                          <p:stCondLst>
                                            <p:cond delay="499"/>
                                          </p:stCondLst>
                                        </p:cTn>
                                        <p:tgtEl>
                                          <p:spTgt spid="9"/>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0"/>
                                        </p:tgtEl>
                                      </p:cBhvr>
                                    </p:animEffect>
                                    <p:set>
                                      <p:cBhvr>
                                        <p:cTn id="88" dur="1" fill="hold">
                                          <p:stCondLst>
                                            <p:cond delay="499"/>
                                          </p:stCondLst>
                                        </p:cTn>
                                        <p:tgtEl>
                                          <p:spTgt spid="10"/>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1"/>
                                        </p:tgtEl>
                                      </p:cBhvr>
                                    </p:animEffect>
                                    <p:set>
                                      <p:cBhvr>
                                        <p:cTn id="91" dur="1" fill="hold">
                                          <p:stCondLst>
                                            <p:cond delay="499"/>
                                          </p:stCondLst>
                                        </p:cTn>
                                        <p:tgtEl>
                                          <p:spTgt spid="11"/>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4"/>
                                        </p:tgtEl>
                                      </p:cBhvr>
                                    </p:animEffect>
                                    <p:set>
                                      <p:cBhvr>
                                        <p:cTn id="100" dur="1" fill="hold">
                                          <p:stCondLst>
                                            <p:cond delay="499"/>
                                          </p:stCondLst>
                                        </p:cTn>
                                        <p:tgtEl>
                                          <p:spTgt spid="14"/>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5"/>
                                        </p:tgtEl>
                                      </p:cBhvr>
                                    </p:animEffect>
                                    <p:set>
                                      <p:cBhvr>
                                        <p:cTn id="103" dur="1" fill="hold">
                                          <p:stCondLst>
                                            <p:cond delay="499"/>
                                          </p:stCondLst>
                                        </p:cTn>
                                        <p:tgtEl>
                                          <p:spTgt spid="1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6"/>
                                        </p:tgtEl>
                                      </p:cBhvr>
                                    </p:animEffect>
                                    <p:set>
                                      <p:cBhvr>
                                        <p:cTn id="106" dur="1" fill="hold">
                                          <p:stCondLst>
                                            <p:cond delay="499"/>
                                          </p:stCondLst>
                                        </p:cTn>
                                        <p:tgtEl>
                                          <p:spTgt spid="16"/>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2" nodeType="click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fade">
                                      <p:cBhvr>
                                        <p:cTn id="111" dur="500"/>
                                        <p:tgtEl>
                                          <p:spTgt spid="1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2" nodeType="clickEffect">
                                  <p:stCondLst>
                                    <p:cond delay="0"/>
                                  </p:stCondLst>
                                  <p:childTnLst>
                                    <p:set>
                                      <p:cBhvr>
                                        <p:cTn id="115" dur="1" fill="hold">
                                          <p:stCondLst>
                                            <p:cond delay="0"/>
                                          </p:stCondLst>
                                        </p:cTn>
                                        <p:tgtEl>
                                          <p:spTgt spid="14"/>
                                        </p:tgtEl>
                                        <p:attrNameLst>
                                          <p:attrName>style.visibility</p:attrName>
                                        </p:attrNameLst>
                                      </p:cBhvr>
                                      <p:to>
                                        <p:strVal val="visible"/>
                                      </p:to>
                                    </p:set>
                                    <p:animEffect transition="in" filter="fade">
                                      <p:cBhvr>
                                        <p:cTn id="116" dur="500"/>
                                        <p:tgtEl>
                                          <p:spTgt spid="1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2" nodeType="clickEffect">
                                  <p:stCondLst>
                                    <p:cond delay="0"/>
                                  </p:stCondLst>
                                  <p:childTnLst>
                                    <p:set>
                                      <p:cBhvr>
                                        <p:cTn id="120" dur="1" fill="hold">
                                          <p:stCondLst>
                                            <p:cond delay="0"/>
                                          </p:stCondLst>
                                        </p:cTn>
                                        <p:tgtEl>
                                          <p:spTgt spid="13"/>
                                        </p:tgtEl>
                                        <p:attrNameLst>
                                          <p:attrName>style.visibility</p:attrName>
                                        </p:attrNameLst>
                                      </p:cBhvr>
                                      <p:to>
                                        <p:strVal val="visible"/>
                                      </p:to>
                                    </p:set>
                                    <p:animEffect transition="in" filter="fade">
                                      <p:cBhvr>
                                        <p:cTn id="121" dur="500"/>
                                        <p:tgtEl>
                                          <p:spTgt spid="13"/>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2" nodeType="clickEffect">
                                  <p:stCondLst>
                                    <p:cond delay="0"/>
                                  </p:stCondLst>
                                  <p:childTnLst>
                                    <p:set>
                                      <p:cBhvr>
                                        <p:cTn id="125" dur="1" fill="hold">
                                          <p:stCondLst>
                                            <p:cond delay="0"/>
                                          </p:stCondLst>
                                        </p:cTn>
                                        <p:tgtEl>
                                          <p:spTgt spid="12"/>
                                        </p:tgtEl>
                                        <p:attrNameLst>
                                          <p:attrName>style.visibility</p:attrName>
                                        </p:attrNameLst>
                                      </p:cBhvr>
                                      <p:to>
                                        <p:strVal val="visible"/>
                                      </p:to>
                                    </p:set>
                                    <p:animEffect transition="in" filter="fade">
                                      <p:cBhvr>
                                        <p:cTn id="126" dur="500"/>
                                        <p:tgtEl>
                                          <p:spTgt spid="12"/>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2" nodeType="clickEffect">
                                  <p:stCondLst>
                                    <p:cond delay="0"/>
                                  </p:stCondLst>
                                  <p:childTnLst>
                                    <p:set>
                                      <p:cBhvr>
                                        <p:cTn id="130" dur="1" fill="hold">
                                          <p:stCondLst>
                                            <p:cond delay="0"/>
                                          </p:stCondLst>
                                        </p:cTn>
                                        <p:tgtEl>
                                          <p:spTgt spid="11"/>
                                        </p:tgtEl>
                                        <p:attrNameLst>
                                          <p:attrName>style.visibility</p:attrName>
                                        </p:attrNameLst>
                                      </p:cBhvr>
                                      <p:to>
                                        <p:strVal val="visible"/>
                                      </p:to>
                                    </p:set>
                                    <p:animEffect transition="in" filter="fade">
                                      <p:cBhvr>
                                        <p:cTn id="131" dur="500"/>
                                        <p:tgtEl>
                                          <p:spTgt spid="11"/>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2" nodeType="clickEffect">
                                  <p:stCondLst>
                                    <p:cond delay="0"/>
                                  </p:stCondLst>
                                  <p:childTnLst>
                                    <p:set>
                                      <p:cBhvr>
                                        <p:cTn id="135" dur="1" fill="hold">
                                          <p:stCondLst>
                                            <p:cond delay="0"/>
                                          </p:stCondLst>
                                        </p:cTn>
                                        <p:tgtEl>
                                          <p:spTgt spid="10"/>
                                        </p:tgtEl>
                                        <p:attrNameLst>
                                          <p:attrName>style.visibility</p:attrName>
                                        </p:attrNameLst>
                                      </p:cBhvr>
                                      <p:to>
                                        <p:strVal val="visible"/>
                                      </p:to>
                                    </p:set>
                                    <p:animEffect transition="in" filter="fade">
                                      <p:cBhvr>
                                        <p:cTn id="136" dur="500"/>
                                        <p:tgtEl>
                                          <p:spTgt spid="1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2" nodeType="clickEffect">
                                  <p:stCondLst>
                                    <p:cond delay="0"/>
                                  </p:stCondLst>
                                  <p:childTnLst>
                                    <p:set>
                                      <p:cBhvr>
                                        <p:cTn id="140" dur="1" fill="hold">
                                          <p:stCondLst>
                                            <p:cond delay="0"/>
                                          </p:stCondLst>
                                        </p:cTn>
                                        <p:tgtEl>
                                          <p:spTgt spid="9"/>
                                        </p:tgtEl>
                                        <p:attrNameLst>
                                          <p:attrName>style.visibility</p:attrName>
                                        </p:attrNameLst>
                                      </p:cBhvr>
                                      <p:to>
                                        <p:strVal val="visible"/>
                                      </p:to>
                                    </p:set>
                                    <p:animEffect transition="in" filter="fade">
                                      <p:cBhvr>
                                        <p:cTn id="141" dur="500"/>
                                        <p:tgtEl>
                                          <p:spTgt spid="9"/>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2" nodeType="clickEffect">
                                  <p:stCondLst>
                                    <p:cond delay="0"/>
                                  </p:stCondLst>
                                  <p:childTnLst>
                                    <p:set>
                                      <p:cBhvr>
                                        <p:cTn id="145" dur="1" fill="hold">
                                          <p:stCondLst>
                                            <p:cond delay="0"/>
                                          </p:stCondLst>
                                        </p:cTn>
                                        <p:tgtEl>
                                          <p:spTgt spid="8"/>
                                        </p:tgtEl>
                                        <p:attrNameLst>
                                          <p:attrName>style.visibility</p:attrName>
                                        </p:attrNameLst>
                                      </p:cBhvr>
                                      <p:to>
                                        <p:strVal val="visible"/>
                                      </p:to>
                                    </p:set>
                                    <p:animEffect transition="in" filter="fade">
                                      <p:cBhvr>
                                        <p:cTn id="146" dur="500"/>
                                        <p:tgtEl>
                                          <p:spTgt spid="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2" nodeType="click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fade">
                                      <p:cBhvr>
                                        <p:cTn id="151" dur="500"/>
                                        <p:tgtEl>
                                          <p:spTgt spid="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2" nodeType="clickEffect">
                                  <p:stCondLst>
                                    <p:cond delay="0"/>
                                  </p:stCondLst>
                                  <p:childTnLst>
                                    <p:set>
                                      <p:cBhvr>
                                        <p:cTn id="155" dur="1" fill="hold">
                                          <p:stCondLst>
                                            <p:cond delay="0"/>
                                          </p:stCondLst>
                                        </p:cTn>
                                        <p:tgtEl>
                                          <p:spTgt spid="6"/>
                                        </p:tgtEl>
                                        <p:attrNameLst>
                                          <p:attrName>style.visibility</p:attrName>
                                        </p:attrNameLst>
                                      </p:cBhvr>
                                      <p:to>
                                        <p:strVal val="visible"/>
                                      </p:to>
                                    </p:set>
                                    <p:animEffect transition="in" filter="fade">
                                      <p:cBhvr>
                                        <p:cTn id="156" dur="500"/>
                                        <p:tgtEl>
                                          <p:spTgt spid="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2" nodeType="clickEffect">
                                  <p:stCondLst>
                                    <p:cond delay="0"/>
                                  </p:stCondLst>
                                  <p:childTnLst>
                                    <p:set>
                                      <p:cBhvr>
                                        <p:cTn id="160" dur="1" fill="hold">
                                          <p:stCondLst>
                                            <p:cond delay="0"/>
                                          </p:stCondLst>
                                        </p:cTn>
                                        <p:tgtEl>
                                          <p:spTgt spid="5"/>
                                        </p:tgtEl>
                                        <p:attrNameLst>
                                          <p:attrName>style.visibility</p:attrName>
                                        </p:attrNameLst>
                                      </p:cBhvr>
                                      <p:to>
                                        <p:strVal val="visible"/>
                                      </p:to>
                                    </p:set>
                                    <p:animEffect transition="in" filter="fade">
                                      <p:cBhvr>
                                        <p:cTn id="161" dur="500"/>
                                        <p:tgtEl>
                                          <p:spTgt spid="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2" nodeType="clickEffect">
                                  <p:stCondLst>
                                    <p:cond delay="0"/>
                                  </p:stCondLst>
                                  <p:childTnLst>
                                    <p:set>
                                      <p:cBhvr>
                                        <p:cTn id="165" dur="1" fill="hold">
                                          <p:stCondLst>
                                            <p:cond delay="0"/>
                                          </p:stCondLst>
                                        </p:cTn>
                                        <p:tgtEl>
                                          <p:spTgt spid="4"/>
                                        </p:tgtEl>
                                        <p:attrNameLst>
                                          <p:attrName>style.visibility</p:attrName>
                                        </p:attrNameLst>
                                      </p:cBhvr>
                                      <p:to>
                                        <p:strVal val="visible"/>
                                      </p:to>
                                    </p:set>
                                    <p:animEffect transition="in" filter="fade">
                                      <p:cBhvr>
                                        <p:cTn id="166" dur="500"/>
                                        <p:tgtEl>
                                          <p:spTgt spid="4"/>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2" nodeType="clickEffect">
                                  <p:stCondLst>
                                    <p:cond delay="0"/>
                                  </p:stCondLst>
                                  <p:childTnLst>
                                    <p:set>
                                      <p:cBhvr>
                                        <p:cTn id="170" dur="1" fill="hold">
                                          <p:stCondLst>
                                            <p:cond delay="0"/>
                                          </p:stCondLst>
                                        </p:cTn>
                                        <p:tgtEl>
                                          <p:spTgt spid="16"/>
                                        </p:tgtEl>
                                        <p:attrNameLst>
                                          <p:attrName>style.visibility</p:attrName>
                                        </p:attrNameLst>
                                      </p:cBhvr>
                                      <p:to>
                                        <p:strVal val="visible"/>
                                      </p:to>
                                    </p:set>
                                    <p:animEffect transition="in" filter="fade">
                                      <p:cBhvr>
                                        <p:cTn id="17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E42BE-8712-4F28-82FB-377E175AB6B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2:3</a:t>
            </a:r>
          </a:p>
        </p:txBody>
      </p:sp>
      <p:pic>
        <p:nvPicPr>
          <p:cNvPr id="3" name="Picture 2" descr="A close up of a logo&#10;&#10;Description automatically generated">
            <a:extLst>
              <a:ext uri="{FF2B5EF4-FFF2-40B4-BE49-F238E27FC236}">
                <a16:creationId xmlns:a16="http://schemas.microsoft.com/office/drawing/2014/main" id="{A0027BD4-E70A-4CE2-9E02-5FCBE62F4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4" name="Star: 12 Points 3">
            <a:extLst>
              <a:ext uri="{FF2B5EF4-FFF2-40B4-BE49-F238E27FC236}">
                <a16:creationId xmlns:a16="http://schemas.microsoft.com/office/drawing/2014/main" id="{FA5397AE-ED31-4045-AF9B-686B7A7D3C93}"/>
              </a:ext>
            </a:extLst>
          </p:cNvPr>
          <p:cNvSpPr>
            <a:spLocks noChangeAspect="1"/>
          </p:cNvSpPr>
          <p:nvPr/>
        </p:nvSpPr>
        <p:spPr bwMode="auto">
          <a:xfrm>
            <a:off x="5468776"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B1D7EDD2-D3D8-4BAE-904F-B6D39D9C9D25}"/>
              </a:ext>
            </a:extLst>
          </p:cNvPr>
          <p:cNvSpPr>
            <a:spLocks noChangeAspect="1"/>
          </p:cNvSpPr>
          <p:nvPr/>
        </p:nvSpPr>
        <p:spPr bwMode="auto">
          <a:xfrm>
            <a:off x="4482286" y="323700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DBF26898-4A16-4A8B-9312-6CCC0C9B361F}"/>
              </a:ext>
            </a:extLst>
          </p:cNvPr>
          <p:cNvSpPr>
            <a:spLocks noChangeAspect="1"/>
          </p:cNvSpPr>
          <p:nvPr/>
        </p:nvSpPr>
        <p:spPr bwMode="auto">
          <a:xfrm>
            <a:off x="3595217" y="323582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E92A0875-4284-446E-99FA-496245556DFC}"/>
              </a:ext>
            </a:extLst>
          </p:cNvPr>
          <p:cNvSpPr>
            <a:spLocks noChangeAspect="1"/>
          </p:cNvSpPr>
          <p:nvPr/>
        </p:nvSpPr>
        <p:spPr bwMode="auto">
          <a:xfrm>
            <a:off x="3595217" y="323582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E668187D-5162-4156-90ED-73EC08E698D6}"/>
              </a:ext>
            </a:extLst>
          </p:cNvPr>
          <p:cNvSpPr>
            <a:spLocks noChangeAspect="1"/>
          </p:cNvSpPr>
          <p:nvPr/>
        </p:nvSpPr>
        <p:spPr bwMode="auto">
          <a:xfrm>
            <a:off x="2757505" y="323582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A3EAEC4C-CB93-4E56-8710-21484B16B6FF}"/>
              </a:ext>
            </a:extLst>
          </p:cNvPr>
          <p:cNvSpPr>
            <a:spLocks noChangeAspect="1"/>
          </p:cNvSpPr>
          <p:nvPr/>
        </p:nvSpPr>
        <p:spPr bwMode="auto">
          <a:xfrm>
            <a:off x="1053440" y="322599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8A52BBEF-7895-4C88-9041-14523CF51EE9}"/>
              </a:ext>
            </a:extLst>
          </p:cNvPr>
          <p:cNvSpPr>
            <a:spLocks noChangeAspect="1"/>
          </p:cNvSpPr>
          <p:nvPr/>
        </p:nvSpPr>
        <p:spPr bwMode="auto">
          <a:xfrm>
            <a:off x="3770080" y="3914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3555EA84-E51C-45F6-9170-110955F8C5D9}"/>
              </a:ext>
            </a:extLst>
          </p:cNvPr>
          <p:cNvSpPr>
            <a:spLocks noChangeAspect="1"/>
          </p:cNvSpPr>
          <p:nvPr/>
        </p:nvSpPr>
        <p:spPr bwMode="auto">
          <a:xfrm>
            <a:off x="3770080" y="3914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E9B26702-6F9F-4A27-9FB8-EA5A4C27A0C8}"/>
              </a:ext>
            </a:extLst>
          </p:cNvPr>
          <p:cNvSpPr>
            <a:spLocks noChangeAspect="1"/>
          </p:cNvSpPr>
          <p:nvPr/>
        </p:nvSpPr>
        <p:spPr bwMode="auto">
          <a:xfrm>
            <a:off x="7171766" y="3914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965F5123-86B2-4C36-BAA2-72575EC73312}"/>
              </a:ext>
            </a:extLst>
          </p:cNvPr>
          <p:cNvSpPr>
            <a:spLocks noChangeAspect="1"/>
          </p:cNvSpPr>
          <p:nvPr/>
        </p:nvSpPr>
        <p:spPr bwMode="auto">
          <a:xfrm>
            <a:off x="2041888"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CE6AB3AB-C8EE-4785-A2C7-B14663C3BAD7}"/>
              </a:ext>
            </a:extLst>
          </p:cNvPr>
          <p:cNvSpPr>
            <a:spLocks noChangeAspect="1"/>
          </p:cNvSpPr>
          <p:nvPr/>
        </p:nvSpPr>
        <p:spPr bwMode="auto">
          <a:xfrm>
            <a:off x="7171766" y="3914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Star: 12 Points 14">
            <a:extLst>
              <a:ext uri="{FF2B5EF4-FFF2-40B4-BE49-F238E27FC236}">
                <a16:creationId xmlns:a16="http://schemas.microsoft.com/office/drawing/2014/main" id="{ED30E3B3-5C02-46EC-BB9A-7E3E78D2FDDA}"/>
              </a:ext>
            </a:extLst>
          </p:cNvPr>
          <p:cNvSpPr>
            <a:spLocks noChangeAspect="1"/>
          </p:cNvSpPr>
          <p:nvPr/>
        </p:nvSpPr>
        <p:spPr bwMode="auto">
          <a:xfrm>
            <a:off x="2041888"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8DC1A124-BAC8-4B9E-93D7-25D6C43C52E2}"/>
              </a:ext>
            </a:extLst>
          </p:cNvPr>
          <p:cNvSpPr>
            <a:spLocks noChangeAspect="1"/>
          </p:cNvSpPr>
          <p:nvPr/>
        </p:nvSpPr>
        <p:spPr bwMode="auto">
          <a:xfrm>
            <a:off x="2041888"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F39C2D12-DBE8-40C5-8564-F202B216C250}"/>
              </a:ext>
            </a:extLst>
          </p:cNvPr>
          <p:cNvSpPr>
            <a:spLocks noChangeAspect="1"/>
          </p:cNvSpPr>
          <p:nvPr/>
        </p:nvSpPr>
        <p:spPr bwMode="auto">
          <a:xfrm>
            <a:off x="5468776"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72A472EB-1B59-4792-8042-88F55BA46934}"/>
              </a:ext>
            </a:extLst>
          </p:cNvPr>
          <p:cNvSpPr>
            <a:spLocks noChangeAspect="1"/>
          </p:cNvSpPr>
          <p:nvPr/>
        </p:nvSpPr>
        <p:spPr bwMode="auto">
          <a:xfrm>
            <a:off x="5311744" y="32129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A2273135-1791-4BF2-AEB7-0CA10AA03B29}"/>
              </a:ext>
            </a:extLst>
          </p:cNvPr>
          <p:cNvSpPr>
            <a:spLocks noChangeAspect="1"/>
          </p:cNvSpPr>
          <p:nvPr/>
        </p:nvSpPr>
        <p:spPr bwMode="auto">
          <a:xfrm>
            <a:off x="2757505" y="323582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a16="http://schemas.microsoft.com/office/drawing/2014/main" id="{072519A5-A072-48FA-9E56-8ED7060FFD36}"/>
              </a:ext>
            </a:extLst>
          </p:cNvPr>
          <p:cNvSpPr>
            <a:spLocks noChangeAspect="1"/>
          </p:cNvSpPr>
          <p:nvPr/>
        </p:nvSpPr>
        <p:spPr bwMode="auto">
          <a:xfrm>
            <a:off x="1053440" y="322599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0791205D-B123-4CE1-8305-EF95E8D3709C}"/>
              </a:ext>
            </a:extLst>
          </p:cNvPr>
          <p:cNvSpPr>
            <a:spLocks noChangeAspect="1"/>
          </p:cNvSpPr>
          <p:nvPr/>
        </p:nvSpPr>
        <p:spPr bwMode="auto">
          <a:xfrm>
            <a:off x="5468776" y="391339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Star: 12 Points 22">
            <a:extLst>
              <a:ext uri="{FF2B5EF4-FFF2-40B4-BE49-F238E27FC236}">
                <a16:creationId xmlns:a16="http://schemas.microsoft.com/office/drawing/2014/main" id="{C2374A6B-B3E6-4A9F-BA8B-9A7066555F46}"/>
              </a:ext>
            </a:extLst>
          </p:cNvPr>
          <p:cNvSpPr>
            <a:spLocks noChangeAspect="1"/>
          </p:cNvSpPr>
          <p:nvPr/>
        </p:nvSpPr>
        <p:spPr bwMode="auto">
          <a:xfrm>
            <a:off x="1889706" y="321681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Star: 12 Points 25">
            <a:extLst>
              <a:ext uri="{FF2B5EF4-FFF2-40B4-BE49-F238E27FC236}">
                <a16:creationId xmlns:a16="http://schemas.microsoft.com/office/drawing/2014/main" id="{69E4F24C-6590-46DA-8344-E1336B600C05}"/>
              </a:ext>
            </a:extLst>
          </p:cNvPr>
          <p:cNvSpPr>
            <a:spLocks noChangeAspect="1"/>
          </p:cNvSpPr>
          <p:nvPr/>
        </p:nvSpPr>
        <p:spPr bwMode="auto">
          <a:xfrm>
            <a:off x="5311744" y="321297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Star: 12 Points 26">
            <a:extLst>
              <a:ext uri="{FF2B5EF4-FFF2-40B4-BE49-F238E27FC236}">
                <a16:creationId xmlns:a16="http://schemas.microsoft.com/office/drawing/2014/main" id="{B9948333-BED4-496A-BE78-5F66D9085614}"/>
              </a:ext>
            </a:extLst>
          </p:cNvPr>
          <p:cNvSpPr>
            <a:spLocks noChangeAspect="1"/>
          </p:cNvSpPr>
          <p:nvPr/>
        </p:nvSpPr>
        <p:spPr bwMode="auto">
          <a:xfrm>
            <a:off x="6176588" y="3229765"/>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087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1"/>
                                        </p:tgtEl>
                                      </p:cBhvr>
                                    </p:animEffect>
                                    <p:set>
                                      <p:cBhvr>
                                        <p:cTn id="24" dur="1" fill="hold">
                                          <p:stCondLst>
                                            <p:cond delay="499"/>
                                          </p:stCondLst>
                                        </p:cTn>
                                        <p:tgtEl>
                                          <p:spTgt spid="21"/>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20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20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par>
                                <p:cTn id="71" presetID="10" presetClass="entr" presetSubtype="0" fill="hold" grpId="0" nodeType="withEffect">
                                  <p:stCondLst>
                                    <p:cond delay="20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8"/>
                                        </p:tgtEl>
                                      </p:cBhvr>
                                    </p:animEffect>
                                    <p:set>
                                      <p:cBhvr>
                                        <p:cTn id="81" dur="1" fill="hold">
                                          <p:stCondLst>
                                            <p:cond delay="499"/>
                                          </p:stCondLst>
                                        </p:cTn>
                                        <p:tgtEl>
                                          <p:spTgt spid="18"/>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20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par>
                                <p:cTn id="86" presetID="10" presetClass="entr" presetSubtype="0" fill="hold" grpId="0" nodeType="withEffect">
                                  <p:stCondLst>
                                    <p:cond delay="20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500"/>
                                        <p:tgtEl>
                                          <p:spTgt spid="7"/>
                                        </p:tgtEl>
                                      </p:cBhvr>
                                    </p:animEffect>
                                    <p:set>
                                      <p:cBhvr>
                                        <p:cTn id="93" dur="1" fill="hold">
                                          <p:stCondLst>
                                            <p:cond delay="499"/>
                                          </p:stCondLst>
                                        </p:cTn>
                                        <p:tgtEl>
                                          <p:spTgt spid="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grpId="0" nodeType="afterEffect">
                                  <p:stCondLst>
                                    <p:cond delay="20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grpId="0" nodeType="afterEffect">
                                  <p:stCondLst>
                                    <p:cond delay="20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500"/>
                                        <p:tgtEl>
                                          <p:spTgt spid="5"/>
                                        </p:tgtEl>
                                      </p:cBhvr>
                                    </p:animEffect>
                                  </p:childTnLst>
                                </p:cTn>
                              </p:par>
                              <p:par>
                                <p:cTn id="116" presetID="10" presetClass="entr" presetSubtype="0" fill="hold" grpId="0" nodeType="withEffect">
                                  <p:stCondLst>
                                    <p:cond delay="200"/>
                                  </p:stCondLst>
                                  <p:childTnLst>
                                    <p:set>
                                      <p:cBhvr>
                                        <p:cTn id="117" dur="1" fill="hold">
                                          <p:stCondLst>
                                            <p:cond delay="0"/>
                                          </p:stCondLst>
                                        </p:cTn>
                                        <p:tgtEl>
                                          <p:spTgt spid="11"/>
                                        </p:tgtEl>
                                        <p:attrNameLst>
                                          <p:attrName>style.visibility</p:attrName>
                                        </p:attrNameLst>
                                      </p:cBhvr>
                                      <p:to>
                                        <p:strVal val="visible"/>
                                      </p:to>
                                    </p:set>
                                    <p:animEffect transition="in" filter="fade">
                                      <p:cBhvr>
                                        <p:cTn id="118" dur="500"/>
                                        <p:tgtEl>
                                          <p:spTgt spid="11"/>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5"/>
                                        </p:tgtEl>
                                      </p:cBhvr>
                                    </p:animEffect>
                                    <p:set>
                                      <p:cBhvr>
                                        <p:cTn id="123" dur="1" fill="hold">
                                          <p:stCondLst>
                                            <p:cond delay="499"/>
                                          </p:stCondLst>
                                        </p:cTn>
                                        <p:tgtEl>
                                          <p:spTgt spid="5"/>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11"/>
                                        </p:tgtEl>
                                      </p:cBhvr>
                                    </p:animEffect>
                                    <p:set>
                                      <p:cBhvr>
                                        <p:cTn id="126" dur="1" fill="hold">
                                          <p:stCondLst>
                                            <p:cond delay="499"/>
                                          </p:stCondLst>
                                        </p:cTn>
                                        <p:tgtEl>
                                          <p:spTgt spid="11"/>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grpId="0" nodeType="afterEffect">
                                  <p:stCondLst>
                                    <p:cond delay="200"/>
                                  </p:stCondLst>
                                  <p:childTnLst>
                                    <p:set>
                                      <p:cBhvr>
                                        <p:cTn id="129" dur="1" fill="hold">
                                          <p:stCondLst>
                                            <p:cond delay="0"/>
                                          </p:stCondLst>
                                        </p:cTn>
                                        <p:tgtEl>
                                          <p:spTgt spid="19"/>
                                        </p:tgtEl>
                                        <p:attrNameLst>
                                          <p:attrName>style.visibility</p:attrName>
                                        </p:attrNameLst>
                                      </p:cBhvr>
                                      <p:to>
                                        <p:strVal val="visible"/>
                                      </p:to>
                                    </p:set>
                                    <p:animEffect transition="in" filter="fade">
                                      <p:cBhvr>
                                        <p:cTn id="130" dur="500"/>
                                        <p:tgtEl>
                                          <p:spTgt spid="1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xit" presetSubtype="0" fill="hold" grpId="1" nodeType="clickEffect">
                                  <p:stCondLst>
                                    <p:cond delay="0"/>
                                  </p:stCondLst>
                                  <p:childTnLst>
                                    <p:animEffect transition="out" filter="fade">
                                      <p:cBhvr>
                                        <p:cTn id="134" dur="500"/>
                                        <p:tgtEl>
                                          <p:spTgt spid="19"/>
                                        </p:tgtEl>
                                      </p:cBhvr>
                                    </p:animEffect>
                                    <p:set>
                                      <p:cBhvr>
                                        <p:cTn id="135" dur="1" fill="hold">
                                          <p:stCondLst>
                                            <p:cond delay="499"/>
                                          </p:stCondLst>
                                        </p:cTn>
                                        <p:tgtEl>
                                          <p:spTgt spid="19"/>
                                        </p:tgtEl>
                                        <p:attrNameLst>
                                          <p:attrName>style.visibility</p:attrName>
                                        </p:attrNameLst>
                                      </p:cBhvr>
                                      <p:to>
                                        <p:strVal val="hidden"/>
                                      </p:to>
                                    </p:set>
                                  </p:childTnLst>
                                </p:cTn>
                              </p:par>
                            </p:childTnLst>
                          </p:cTn>
                        </p:par>
                        <p:par>
                          <p:cTn id="136" fill="hold">
                            <p:stCondLst>
                              <p:cond delay="500"/>
                            </p:stCondLst>
                            <p:childTnLst>
                              <p:par>
                                <p:cTn id="137" presetID="10" presetClass="entr" presetSubtype="0" fill="hold" grpId="0" nodeType="afterEffect">
                                  <p:stCondLst>
                                    <p:cond delay="20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500"/>
                                        <p:tgtEl>
                                          <p:spTgt spid="26"/>
                                        </p:tgtEl>
                                      </p:cBhvr>
                                    </p:animEffect>
                                  </p:childTnLst>
                                </p:cTn>
                              </p:par>
                              <p:par>
                                <p:cTn id="140" presetID="10" presetClass="entr" presetSubtype="0" fill="hold" grpId="0" nodeType="withEffect">
                                  <p:stCondLst>
                                    <p:cond delay="200"/>
                                  </p:stCondLst>
                                  <p:childTnLst>
                                    <p:set>
                                      <p:cBhvr>
                                        <p:cTn id="141" dur="1" fill="hold">
                                          <p:stCondLst>
                                            <p:cond delay="0"/>
                                          </p:stCondLst>
                                        </p:cTn>
                                        <p:tgtEl>
                                          <p:spTgt spid="4"/>
                                        </p:tgtEl>
                                        <p:attrNameLst>
                                          <p:attrName>style.visibility</p:attrName>
                                        </p:attrNameLst>
                                      </p:cBhvr>
                                      <p:to>
                                        <p:strVal val="visible"/>
                                      </p:to>
                                    </p:set>
                                    <p:animEffect transition="in" filter="fade">
                                      <p:cBhvr>
                                        <p:cTn id="142" dur="500"/>
                                        <p:tgtEl>
                                          <p:spTgt spid="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500"/>
                                        <p:tgtEl>
                                          <p:spTgt spid="26"/>
                                        </p:tgtEl>
                                      </p:cBhvr>
                                    </p:animEffect>
                                    <p:set>
                                      <p:cBhvr>
                                        <p:cTn id="147" dur="1" fill="hold">
                                          <p:stCondLst>
                                            <p:cond delay="499"/>
                                          </p:stCondLst>
                                        </p:cTn>
                                        <p:tgtEl>
                                          <p:spTgt spid="26"/>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4"/>
                                        </p:tgtEl>
                                      </p:cBhvr>
                                    </p:animEffect>
                                    <p:set>
                                      <p:cBhvr>
                                        <p:cTn id="150" dur="1" fill="hold">
                                          <p:stCondLst>
                                            <p:cond delay="499"/>
                                          </p:stCondLst>
                                        </p:cTn>
                                        <p:tgtEl>
                                          <p:spTgt spid="4"/>
                                        </p:tgtEl>
                                        <p:attrNameLst>
                                          <p:attrName>style.visibility</p:attrName>
                                        </p:attrNameLst>
                                      </p:cBhvr>
                                      <p:to>
                                        <p:strVal val="hidden"/>
                                      </p:to>
                                    </p:set>
                                  </p:childTnLst>
                                </p:cTn>
                              </p:par>
                            </p:childTnLst>
                          </p:cTn>
                        </p:par>
                        <p:par>
                          <p:cTn id="151" fill="hold">
                            <p:stCondLst>
                              <p:cond delay="500"/>
                            </p:stCondLst>
                            <p:childTnLst>
                              <p:par>
                                <p:cTn id="152" presetID="10" presetClass="entr" presetSubtype="0" fill="hold" grpId="0" nodeType="afterEffect">
                                  <p:stCondLst>
                                    <p:cond delay="200"/>
                                  </p:stCondLst>
                                  <p:childTnLst>
                                    <p:set>
                                      <p:cBhvr>
                                        <p:cTn id="153" dur="1" fill="hold">
                                          <p:stCondLst>
                                            <p:cond delay="0"/>
                                          </p:stCondLst>
                                        </p:cTn>
                                        <p:tgtEl>
                                          <p:spTgt spid="27"/>
                                        </p:tgtEl>
                                        <p:attrNameLst>
                                          <p:attrName>style.visibility</p:attrName>
                                        </p:attrNameLst>
                                      </p:cBhvr>
                                      <p:to>
                                        <p:strVal val="visible"/>
                                      </p:to>
                                    </p:set>
                                    <p:animEffect transition="in" filter="fade">
                                      <p:cBhvr>
                                        <p:cTn id="154" dur="500"/>
                                        <p:tgtEl>
                                          <p:spTgt spid="27"/>
                                        </p:tgtEl>
                                      </p:cBhvr>
                                    </p:animEffect>
                                  </p:childTnLst>
                                </p:cTn>
                              </p:par>
                              <p:par>
                                <p:cTn id="155" presetID="10" presetClass="entr" presetSubtype="0" fill="hold" grpId="0" nodeType="withEffect">
                                  <p:stCondLst>
                                    <p:cond delay="200"/>
                                  </p:stCondLst>
                                  <p:childTnLst>
                                    <p:set>
                                      <p:cBhvr>
                                        <p:cTn id="156" dur="1" fill="hold">
                                          <p:stCondLst>
                                            <p:cond delay="0"/>
                                          </p:stCondLst>
                                        </p:cTn>
                                        <p:tgtEl>
                                          <p:spTgt spid="15"/>
                                        </p:tgtEl>
                                        <p:attrNameLst>
                                          <p:attrName>style.visibility</p:attrName>
                                        </p:attrNameLst>
                                      </p:cBhvr>
                                      <p:to>
                                        <p:strVal val="visible"/>
                                      </p:to>
                                    </p:set>
                                    <p:animEffect transition="in" filter="fade">
                                      <p:cBhvr>
                                        <p:cTn id="1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6" grpId="0" animBg="1"/>
      <p:bldP spid="26" grpId="1"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4A716-9B88-47A3-9302-A693E023BDE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2:4</a:t>
            </a:r>
          </a:p>
        </p:txBody>
      </p:sp>
      <p:pic>
        <p:nvPicPr>
          <p:cNvPr id="3" name="Picture 2">
            <a:extLst>
              <a:ext uri="{FF2B5EF4-FFF2-40B4-BE49-F238E27FC236}">
                <a16:creationId xmlns:a16="http://schemas.microsoft.com/office/drawing/2014/main" id="{1F96277D-750E-44F5-8E9B-CA16DC68D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95" y="2813573"/>
            <a:ext cx="1060012" cy="1855021"/>
          </a:xfrm>
          <a:prstGeom prst="rect">
            <a:avLst/>
          </a:prstGeom>
        </p:spPr>
      </p:pic>
      <p:graphicFrame>
        <p:nvGraphicFramePr>
          <p:cNvPr id="4" name="Table 3">
            <a:extLst>
              <a:ext uri="{FF2B5EF4-FFF2-40B4-BE49-F238E27FC236}">
                <a16:creationId xmlns:a16="http://schemas.microsoft.com/office/drawing/2014/main" id="{CABB8840-91EF-4579-B2B6-C60504B86DF9}"/>
              </a:ext>
            </a:extLst>
          </p:cNvPr>
          <p:cNvGraphicFramePr>
            <a:graphicFrameLocks noGrp="1"/>
          </p:cNvGraphicFramePr>
          <p:nvPr>
            <p:extLst>
              <p:ext uri="{D42A27DB-BD31-4B8C-83A1-F6EECF244321}">
                <p14:modId xmlns:p14="http://schemas.microsoft.com/office/powerpoint/2010/main" val="61649759"/>
              </p:ext>
            </p:extLst>
          </p:nvPr>
        </p:nvGraphicFramePr>
        <p:xfrm>
          <a:off x="214312" y="1293215"/>
          <a:ext cx="8715377" cy="1008000"/>
        </p:xfrm>
        <a:graphic>
          <a:graphicData uri="http://schemas.openxmlformats.org/drawingml/2006/table">
            <a:tbl>
              <a:tblPr firstRow="1" firstCol="1" bandRow="1">
                <a:tableStyleId>{5C22544A-7EE6-4342-B048-85BDC9FD1C3A}</a:tableStyleId>
              </a:tblPr>
              <a:tblGrid>
                <a:gridCol w="2845520">
                  <a:extLst>
                    <a:ext uri="{9D8B030D-6E8A-4147-A177-3AD203B41FA5}">
                      <a16:colId xmlns:a16="http://schemas.microsoft.com/office/drawing/2014/main" val="2547668977"/>
                    </a:ext>
                  </a:extLst>
                </a:gridCol>
                <a:gridCol w="838551">
                  <a:extLst>
                    <a:ext uri="{9D8B030D-6E8A-4147-A177-3AD203B41FA5}">
                      <a16:colId xmlns:a16="http://schemas.microsoft.com/office/drawing/2014/main" val="2727201233"/>
                    </a:ext>
                  </a:extLst>
                </a:gridCol>
                <a:gridCol w="838551">
                  <a:extLst>
                    <a:ext uri="{9D8B030D-6E8A-4147-A177-3AD203B41FA5}">
                      <a16:colId xmlns:a16="http://schemas.microsoft.com/office/drawing/2014/main" val="2879728655"/>
                    </a:ext>
                  </a:extLst>
                </a:gridCol>
                <a:gridCol w="838551">
                  <a:extLst>
                    <a:ext uri="{9D8B030D-6E8A-4147-A177-3AD203B41FA5}">
                      <a16:colId xmlns:a16="http://schemas.microsoft.com/office/drawing/2014/main" val="2918541058"/>
                    </a:ext>
                  </a:extLst>
                </a:gridCol>
                <a:gridCol w="838551">
                  <a:extLst>
                    <a:ext uri="{9D8B030D-6E8A-4147-A177-3AD203B41FA5}">
                      <a16:colId xmlns:a16="http://schemas.microsoft.com/office/drawing/2014/main" val="1998863701"/>
                    </a:ext>
                  </a:extLst>
                </a:gridCol>
                <a:gridCol w="838551">
                  <a:extLst>
                    <a:ext uri="{9D8B030D-6E8A-4147-A177-3AD203B41FA5}">
                      <a16:colId xmlns:a16="http://schemas.microsoft.com/office/drawing/2014/main" val="2033858592"/>
                    </a:ext>
                  </a:extLst>
                </a:gridCol>
                <a:gridCol w="838551">
                  <a:extLst>
                    <a:ext uri="{9D8B030D-6E8A-4147-A177-3AD203B41FA5}">
                      <a16:colId xmlns:a16="http://schemas.microsoft.com/office/drawing/2014/main" val="4009768708"/>
                    </a:ext>
                  </a:extLst>
                </a:gridCol>
                <a:gridCol w="838551">
                  <a:extLst>
                    <a:ext uri="{9D8B030D-6E8A-4147-A177-3AD203B41FA5}">
                      <a16:colId xmlns:a16="http://schemas.microsoft.com/office/drawing/2014/main" val="417454730"/>
                    </a:ext>
                  </a:extLst>
                </a:gridCol>
              </a:tblGrid>
              <a:tr h="504000">
                <a:tc>
                  <a:txBody>
                    <a:bodyPr/>
                    <a:lstStyle/>
                    <a:p>
                      <a:pPr algn="l">
                        <a:lnSpc>
                          <a:spcPct val="107000"/>
                        </a:lnSpc>
                        <a:spcAft>
                          <a:spcPts val="0"/>
                        </a:spcAft>
                      </a:pPr>
                      <a:r>
                        <a:rPr lang="en-GB" sz="2000" b="1" dirty="0">
                          <a:solidFill>
                            <a:schemeClr val="tx1"/>
                          </a:solidFill>
                          <a:effectLst/>
                          <a:latin typeface="Myriad Pro" panose="020B0503030403020204" pitchFamily="34" charset="0"/>
                        </a:rPr>
                        <a:t>Number of 6-face dice</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504000">
                <a:tc>
                  <a:txBody>
                    <a:bodyPr/>
                    <a:lstStyle/>
                    <a:p>
                      <a:pPr algn="l">
                        <a:lnSpc>
                          <a:spcPct val="107000"/>
                        </a:lnSpc>
                        <a:spcAft>
                          <a:spcPts val="0"/>
                        </a:spcAft>
                      </a:pPr>
                      <a:r>
                        <a:rPr lang="en-GB" sz="2000" b="1" dirty="0">
                          <a:solidFill>
                            <a:schemeClr val="tx1"/>
                          </a:solidFill>
                          <a:effectLst/>
                          <a:latin typeface="Myriad Pro" panose="020B0503030403020204" pitchFamily="34" charset="0"/>
                        </a:rPr>
                        <a:t>Total number of dots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5" name="TextBox 4">
            <a:extLst>
              <a:ext uri="{FF2B5EF4-FFF2-40B4-BE49-F238E27FC236}">
                <a16:creationId xmlns:a16="http://schemas.microsoft.com/office/drawing/2014/main" id="{867102E6-0AA8-4764-B999-4AFB5F32D24D}"/>
              </a:ext>
            </a:extLst>
          </p:cNvPr>
          <p:cNvSpPr txBox="1"/>
          <p:nvPr/>
        </p:nvSpPr>
        <p:spPr bwMode="auto">
          <a:xfrm>
            <a:off x="415455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4E883362-CE60-4588-9600-C5516BB6F57A}"/>
              </a:ext>
            </a:extLst>
          </p:cNvPr>
          <p:cNvSpPr txBox="1"/>
          <p:nvPr/>
        </p:nvSpPr>
        <p:spPr bwMode="auto">
          <a:xfrm>
            <a:off x="500146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EF5D2FB2-FC87-476A-B953-0B72D92D2392}"/>
              </a:ext>
            </a:extLst>
          </p:cNvPr>
          <p:cNvSpPr txBox="1"/>
          <p:nvPr/>
        </p:nvSpPr>
        <p:spPr bwMode="auto">
          <a:xfrm>
            <a:off x="582809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8" name="TextBox 7">
            <a:extLst>
              <a:ext uri="{FF2B5EF4-FFF2-40B4-BE49-F238E27FC236}">
                <a16:creationId xmlns:a16="http://schemas.microsoft.com/office/drawing/2014/main" id="{27F95949-040D-4370-BEAF-D45133998159}"/>
              </a:ext>
            </a:extLst>
          </p:cNvPr>
          <p:cNvSpPr txBox="1"/>
          <p:nvPr/>
        </p:nvSpPr>
        <p:spPr bwMode="auto">
          <a:xfrm>
            <a:off x="6659792"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36BC2CF3-39F0-4FA9-834F-7A680E8FD499}"/>
              </a:ext>
            </a:extLst>
          </p:cNvPr>
          <p:cNvSpPr txBox="1"/>
          <p:nvPr/>
        </p:nvSpPr>
        <p:spPr bwMode="auto">
          <a:xfrm>
            <a:off x="753188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a:t>
            </a:r>
          </a:p>
        </p:txBody>
      </p:sp>
      <p:sp>
        <p:nvSpPr>
          <p:cNvPr id="10" name="TextBox 9">
            <a:extLst>
              <a:ext uri="{FF2B5EF4-FFF2-40B4-BE49-F238E27FC236}">
                <a16:creationId xmlns:a16="http://schemas.microsoft.com/office/drawing/2014/main" id="{93615630-8459-41A2-BBA4-B3B7883EA7C5}"/>
              </a:ext>
            </a:extLst>
          </p:cNvPr>
          <p:cNvSpPr txBox="1"/>
          <p:nvPr/>
        </p:nvSpPr>
        <p:spPr bwMode="auto">
          <a:xfrm>
            <a:off x="4154550" y="185434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11" name="TextBox 10">
            <a:extLst>
              <a:ext uri="{FF2B5EF4-FFF2-40B4-BE49-F238E27FC236}">
                <a16:creationId xmlns:a16="http://schemas.microsoft.com/office/drawing/2014/main" id="{856A2A58-96AB-43E3-B646-A9D632C0AA40}"/>
              </a:ext>
            </a:extLst>
          </p:cNvPr>
          <p:cNvSpPr txBox="1"/>
          <p:nvPr/>
        </p:nvSpPr>
        <p:spPr bwMode="auto">
          <a:xfrm>
            <a:off x="4932534"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a:t>
            </a:r>
          </a:p>
        </p:txBody>
      </p:sp>
      <p:sp>
        <p:nvSpPr>
          <p:cNvPr id="12" name="TextBox 11">
            <a:extLst>
              <a:ext uri="{FF2B5EF4-FFF2-40B4-BE49-F238E27FC236}">
                <a16:creationId xmlns:a16="http://schemas.microsoft.com/office/drawing/2014/main" id="{CFC78114-702E-4843-985F-D5D4C1649566}"/>
              </a:ext>
            </a:extLst>
          </p:cNvPr>
          <p:cNvSpPr txBox="1"/>
          <p:nvPr/>
        </p:nvSpPr>
        <p:spPr bwMode="auto">
          <a:xfrm>
            <a:off x="5759161"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18</a:t>
            </a:r>
          </a:p>
        </p:txBody>
      </p:sp>
      <p:sp>
        <p:nvSpPr>
          <p:cNvPr id="13" name="TextBox 12">
            <a:extLst>
              <a:ext uri="{FF2B5EF4-FFF2-40B4-BE49-F238E27FC236}">
                <a16:creationId xmlns:a16="http://schemas.microsoft.com/office/drawing/2014/main" id="{228793AF-80FD-46BC-9F5B-4248CF43A294}"/>
              </a:ext>
            </a:extLst>
          </p:cNvPr>
          <p:cNvSpPr txBox="1"/>
          <p:nvPr/>
        </p:nvSpPr>
        <p:spPr bwMode="auto">
          <a:xfrm>
            <a:off x="6611056"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24</a:t>
            </a:r>
          </a:p>
        </p:txBody>
      </p:sp>
      <p:sp>
        <p:nvSpPr>
          <p:cNvPr id="14" name="TextBox 13">
            <a:extLst>
              <a:ext uri="{FF2B5EF4-FFF2-40B4-BE49-F238E27FC236}">
                <a16:creationId xmlns:a16="http://schemas.microsoft.com/office/drawing/2014/main" id="{48267DF6-BBB5-48BA-8A3E-2C237CD2EE4F}"/>
              </a:ext>
            </a:extLst>
          </p:cNvPr>
          <p:cNvSpPr txBox="1"/>
          <p:nvPr/>
        </p:nvSpPr>
        <p:spPr bwMode="auto">
          <a:xfrm>
            <a:off x="7462951"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98739697-49DC-4792-9042-775095253BA5}"/>
              </a:ext>
            </a:extLst>
          </p:cNvPr>
          <p:cNvSpPr txBox="1"/>
          <p:nvPr/>
        </p:nvSpPr>
        <p:spPr bwMode="auto">
          <a:xfrm>
            <a:off x="331514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FB4F4066-EBC4-4ED0-8B92-FA6E1CAFCC25}"/>
              </a:ext>
            </a:extLst>
          </p:cNvPr>
          <p:cNvSpPr txBox="1"/>
          <p:nvPr/>
        </p:nvSpPr>
        <p:spPr bwMode="auto">
          <a:xfrm>
            <a:off x="3312865" y="185434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7" name="TextBox 16">
            <a:extLst>
              <a:ext uri="{FF2B5EF4-FFF2-40B4-BE49-F238E27FC236}">
                <a16:creationId xmlns:a16="http://schemas.microsoft.com/office/drawing/2014/main" id="{F5F7C0E6-87AB-42A6-BE87-A37817EE1703}"/>
              </a:ext>
            </a:extLst>
          </p:cNvPr>
          <p:cNvSpPr txBox="1"/>
          <p:nvPr/>
        </p:nvSpPr>
        <p:spPr bwMode="auto">
          <a:xfrm>
            <a:off x="4392901" y="469851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8" name="TextBox 17">
            <a:extLst>
              <a:ext uri="{FF2B5EF4-FFF2-40B4-BE49-F238E27FC236}">
                <a16:creationId xmlns:a16="http://schemas.microsoft.com/office/drawing/2014/main" id="{82AB8CD0-DF28-44A6-BC90-E82E16AB4297}"/>
              </a:ext>
            </a:extLst>
          </p:cNvPr>
          <p:cNvSpPr txBox="1"/>
          <p:nvPr/>
        </p:nvSpPr>
        <p:spPr bwMode="auto">
          <a:xfrm>
            <a:off x="3199766" y="5392915"/>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 × 6 = 0     6 × 0 = 0</a:t>
            </a:r>
          </a:p>
        </p:txBody>
      </p:sp>
      <p:sp>
        <p:nvSpPr>
          <p:cNvPr id="19" name="TextBox 18">
            <a:extLst>
              <a:ext uri="{FF2B5EF4-FFF2-40B4-BE49-F238E27FC236}">
                <a16:creationId xmlns:a16="http://schemas.microsoft.com/office/drawing/2014/main" id="{26AE6F84-3E92-4594-AAD6-171FE16D1A41}"/>
              </a:ext>
            </a:extLst>
          </p:cNvPr>
          <p:cNvSpPr txBox="1"/>
          <p:nvPr/>
        </p:nvSpPr>
        <p:spPr bwMode="auto">
          <a:xfrm>
            <a:off x="3199766" y="5392915"/>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 6 = 6     6 × 1 = 6</a:t>
            </a:r>
          </a:p>
        </p:txBody>
      </p:sp>
      <p:sp>
        <p:nvSpPr>
          <p:cNvPr id="20" name="TextBox 19">
            <a:extLst>
              <a:ext uri="{FF2B5EF4-FFF2-40B4-BE49-F238E27FC236}">
                <a16:creationId xmlns:a16="http://schemas.microsoft.com/office/drawing/2014/main" id="{4B9218D6-FDB2-422D-8B9C-C0B1E577066A}"/>
              </a:ext>
            </a:extLst>
          </p:cNvPr>
          <p:cNvSpPr txBox="1"/>
          <p:nvPr/>
        </p:nvSpPr>
        <p:spPr bwMode="auto">
          <a:xfrm>
            <a:off x="3042672" y="5392915"/>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6 = 12     6 × 2 = 12</a:t>
            </a:r>
          </a:p>
        </p:txBody>
      </p:sp>
      <p:sp>
        <p:nvSpPr>
          <p:cNvPr id="21" name="TextBox 20">
            <a:extLst>
              <a:ext uri="{FF2B5EF4-FFF2-40B4-BE49-F238E27FC236}">
                <a16:creationId xmlns:a16="http://schemas.microsoft.com/office/drawing/2014/main" id="{23B33EA1-9D84-4887-A3D9-9D8F3A7DC457}"/>
              </a:ext>
            </a:extLst>
          </p:cNvPr>
          <p:cNvSpPr txBox="1"/>
          <p:nvPr/>
        </p:nvSpPr>
        <p:spPr bwMode="auto">
          <a:xfrm>
            <a:off x="3042672" y="5392915"/>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6 = 18     6 × 3 = 18</a:t>
            </a:r>
          </a:p>
        </p:txBody>
      </p:sp>
      <p:sp>
        <p:nvSpPr>
          <p:cNvPr id="22" name="TextBox 21">
            <a:extLst>
              <a:ext uri="{FF2B5EF4-FFF2-40B4-BE49-F238E27FC236}">
                <a16:creationId xmlns:a16="http://schemas.microsoft.com/office/drawing/2014/main" id="{682D3038-DAD7-478A-A2AF-448FFA25AAF5}"/>
              </a:ext>
            </a:extLst>
          </p:cNvPr>
          <p:cNvSpPr txBox="1"/>
          <p:nvPr/>
        </p:nvSpPr>
        <p:spPr bwMode="auto">
          <a:xfrm>
            <a:off x="3864208" y="5392915"/>
            <a:ext cx="1438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6 = 36</a:t>
            </a:r>
          </a:p>
        </p:txBody>
      </p:sp>
      <p:sp>
        <p:nvSpPr>
          <p:cNvPr id="23" name="TextBox 22">
            <a:extLst>
              <a:ext uri="{FF2B5EF4-FFF2-40B4-BE49-F238E27FC236}">
                <a16:creationId xmlns:a16="http://schemas.microsoft.com/office/drawing/2014/main" id="{B6546014-F73D-40C3-83B3-A956E7E8C29A}"/>
              </a:ext>
            </a:extLst>
          </p:cNvPr>
          <p:cNvSpPr txBox="1"/>
          <p:nvPr/>
        </p:nvSpPr>
        <p:spPr bwMode="auto">
          <a:xfrm>
            <a:off x="833999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24" name="TextBox 23">
            <a:extLst>
              <a:ext uri="{FF2B5EF4-FFF2-40B4-BE49-F238E27FC236}">
                <a16:creationId xmlns:a16="http://schemas.microsoft.com/office/drawing/2014/main" id="{1EE28782-1850-4B96-A374-4C5B41245A44}"/>
              </a:ext>
            </a:extLst>
          </p:cNvPr>
          <p:cNvSpPr txBox="1"/>
          <p:nvPr/>
        </p:nvSpPr>
        <p:spPr bwMode="auto">
          <a:xfrm>
            <a:off x="8271064" y="185434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36</a:t>
            </a:r>
          </a:p>
        </p:txBody>
      </p:sp>
      <p:sp>
        <p:nvSpPr>
          <p:cNvPr id="25" name="TextBox 24">
            <a:extLst>
              <a:ext uri="{FF2B5EF4-FFF2-40B4-BE49-F238E27FC236}">
                <a16:creationId xmlns:a16="http://schemas.microsoft.com/office/drawing/2014/main" id="{062A585B-7A91-4D70-84F2-3B2106A3372D}"/>
              </a:ext>
            </a:extLst>
          </p:cNvPr>
          <p:cNvSpPr txBox="1"/>
          <p:nvPr/>
        </p:nvSpPr>
        <p:spPr bwMode="auto">
          <a:xfrm>
            <a:off x="3042672" y="5392915"/>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6 = 24     6 × 4 = 24</a:t>
            </a:r>
          </a:p>
        </p:txBody>
      </p:sp>
      <p:pic>
        <p:nvPicPr>
          <p:cNvPr id="26" name="Picture 25">
            <a:extLst>
              <a:ext uri="{FF2B5EF4-FFF2-40B4-BE49-F238E27FC236}">
                <a16:creationId xmlns:a16="http://schemas.microsoft.com/office/drawing/2014/main" id="{A483A821-040A-4413-905D-E082489BB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8985" y="2813573"/>
            <a:ext cx="1060012" cy="1855021"/>
          </a:xfrm>
          <a:prstGeom prst="rect">
            <a:avLst/>
          </a:prstGeom>
        </p:spPr>
      </p:pic>
      <p:pic>
        <p:nvPicPr>
          <p:cNvPr id="27" name="Picture 26">
            <a:extLst>
              <a:ext uri="{FF2B5EF4-FFF2-40B4-BE49-F238E27FC236}">
                <a16:creationId xmlns:a16="http://schemas.microsoft.com/office/drawing/2014/main" id="{E3224266-6B6A-4832-AF05-6E44A6705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875" y="2813573"/>
            <a:ext cx="1060012" cy="1855021"/>
          </a:xfrm>
          <a:prstGeom prst="rect">
            <a:avLst/>
          </a:prstGeom>
        </p:spPr>
      </p:pic>
      <p:pic>
        <p:nvPicPr>
          <p:cNvPr id="28" name="Picture 27">
            <a:extLst>
              <a:ext uri="{FF2B5EF4-FFF2-40B4-BE49-F238E27FC236}">
                <a16:creationId xmlns:a16="http://schemas.microsoft.com/office/drawing/2014/main" id="{96F400F2-452B-400E-9A3A-C43130E4D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765" y="2813573"/>
            <a:ext cx="1060012" cy="1855021"/>
          </a:xfrm>
          <a:prstGeom prst="rect">
            <a:avLst/>
          </a:prstGeom>
        </p:spPr>
      </p:pic>
      <p:pic>
        <p:nvPicPr>
          <p:cNvPr id="29" name="Picture 28">
            <a:extLst>
              <a:ext uri="{FF2B5EF4-FFF2-40B4-BE49-F238E27FC236}">
                <a16:creationId xmlns:a16="http://schemas.microsoft.com/office/drawing/2014/main" id="{FF408234-F1A6-4960-AC3A-1C041F83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0655" y="2813573"/>
            <a:ext cx="1060012" cy="1855021"/>
          </a:xfrm>
          <a:prstGeom prst="rect">
            <a:avLst/>
          </a:prstGeom>
        </p:spPr>
      </p:pic>
      <p:pic>
        <p:nvPicPr>
          <p:cNvPr id="30" name="Picture 29">
            <a:extLst>
              <a:ext uri="{FF2B5EF4-FFF2-40B4-BE49-F238E27FC236}">
                <a16:creationId xmlns:a16="http://schemas.microsoft.com/office/drawing/2014/main" id="{7148D16A-0C9E-4001-9DD2-35E88FFAA5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547" y="2813573"/>
            <a:ext cx="1060012" cy="1855021"/>
          </a:xfrm>
          <a:prstGeom prst="rect">
            <a:avLst/>
          </a:prstGeom>
        </p:spPr>
      </p:pic>
      <p:sp>
        <p:nvSpPr>
          <p:cNvPr id="31" name="TextBox 30">
            <a:extLst>
              <a:ext uri="{FF2B5EF4-FFF2-40B4-BE49-F238E27FC236}">
                <a16:creationId xmlns:a16="http://schemas.microsoft.com/office/drawing/2014/main" id="{00F78B49-FB68-4B02-8A55-42AE3276CC4A}"/>
              </a:ext>
            </a:extLst>
          </p:cNvPr>
          <p:cNvSpPr txBox="1"/>
          <p:nvPr/>
        </p:nvSpPr>
        <p:spPr bwMode="auto">
          <a:xfrm>
            <a:off x="3031353" y="5392915"/>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6 = 30     6 × 5 = 30</a:t>
            </a:r>
          </a:p>
        </p:txBody>
      </p:sp>
    </p:spTree>
    <p:extLst>
      <p:ext uri="{BB962C8B-B14F-4D97-AF65-F5344CB8AC3E}">
        <p14:creationId xmlns:p14="http://schemas.microsoft.com/office/powerpoint/2010/main" val="401177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fade">
                                      <p:cBhvr>
                                        <p:cTn id="90" dur="500"/>
                                        <p:tgtEl>
                                          <p:spTgt spid="2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5"/>
                                        </p:tgtEl>
                                      </p:cBhvr>
                                    </p:animEffect>
                                    <p:set>
                                      <p:cBhvr>
                                        <p:cTn id="106" dur="1" fill="hold">
                                          <p:stCondLst>
                                            <p:cond delay="499"/>
                                          </p:stCondLst>
                                        </p:cTn>
                                        <p:tgtEl>
                                          <p:spTgt spid="25"/>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500"/>
                                        <p:tgtEl>
                                          <p:spTgt spid="2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31"/>
                                        </p:tgtEl>
                                      </p:cBhvr>
                                    </p:animEffect>
                                    <p:set>
                                      <p:cBhvr>
                                        <p:cTn id="126" dur="1" fill="hold">
                                          <p:stCondLst>
                                            <p:cond delay="499"/>
                                          </p:stCondLst>
                                        </p:cTn>
                                        <p:tgtEl>
                                          <p:spTgt spid="31"/>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500"/>
                                        <p:tgtEl>
                                          <p:spTgt spid="3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7" grpId="1"/>
      <p:bldP spid="18" grpId="0"/>
      <p:bldP spid="18" grpId="1"/>
      <p:bldP spid="19" grpId="0"/>
      <p:bldP spid="19" grpId="1"/>
      <p:bldP spid="20" grpId="0"/>
      <p:bldP spid="20" grpId="1"/>
      <p:bldP spid="21" grpId="0"/>
      <p:bldP spid="21" grpId="1"/>
      <p:bldP spid="22" grpId="0"/>
      <p:bldP spid="23" grpId="0"/>
      <p:bldP spid="24" grpId="0"/>
      <p:bldP spid="25" grpId="0"/>
      <p:bldP spid="25" grpId="1"/>
      <p:bldP spid="31" grpId="0"/>
      <p:bldP spid="3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85428" y="908720"/>
            <a:ext cx="4011516" cy="4865030"/>
            <a:chOff x="285428" y="908720"/>
            <a:chExt cx="4011516" cy="4865030"/>
          </a:xfrm>
        </p:grpSpPr>
        <p:sp>
          <p:nvSpPr>
            <p:cNvPr id="3" name="Rectangle 2"/>
            <p:cNvSpPr/>
            <p:nvPr/>
          </p:nvSpPr>
          <p:spPr bwMode="auto">
            <a:xfrm>
              <a:off x="300668" y="980728"/>
              <a:ext cx="3978000" cy="648072"/>
            </a:xfrm>
            <a:prstGeom prst="rect">
              <a:avLst/>
            </a:prstGeom>
            <a:solidFill>
              <a:srgbClr val="C8E2E8"/>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87F9F7DA-E411-4CBB-B571-7B2E464A7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28" y="908720"/>
              <a:ext cx="4011516" cy="4865030"/>
            </a:xfrm>
            <a:prstGeom prst="rect">
              <a:avLst/>
            </a:prstGeom>
          </p:spPr>
        </p:pic>
      </p:grpSp>
      <p:pic>
        <p:nvPicPr>
          <p:cNvPr id="5" name="Picture 4">
            <a:extLst>
              <a:ext uri="{FF2B5EF4-FFF2-40B4-BE49-F238E27FC236}">
                <a16:creationId xmlns:a16="http://schemas.microsoft.com/office/drawing/2014/main" id="{1A5D6875-4295-4D40-8733-15FD0297CC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9360" y="1500084"/>
            <a:ext cx="4163929" cy="4273666"/>
          </a:xfrm>
          <a:prstGeom prst="rect">
            <a:avLst/>
          </a:prstGeom>
        </p:spPr>
      </p:pic>
      <p:sp>
        <p:nvSpPr>
          <p:cNvPr id="2" name="Text Placeholder 1">
            <a:extLst>
              <a:ext uri="{FF2B5EF4-FFF2-40B4-BE49-F238E27FC236}">
                <a16:creationId xmlns:a16="http://schemas.microsoft.com/office/drawing/2014/main" id="{37088F5D-475A-4264-A195-15927D61769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2:5</a:t>
            </a:r>
          </a:p>
        </p:txBody>
      </p:sp>
    </p:spTree>
    <p:extLst>
      <p:ext uri="{BB962C8B-B14F-4D97-AF65-F5344CB8AC3E}">
        <p14:creationId xmlns:p14="http://schemas.microsoft.com/office/powerpoint/2010/main" val="43220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2BCA87-5FBE-45B3-8F2D-C985599A635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2:6</a:t>
            </a:r>
          </a:p>
        </p:txBody>
      </p:sp>
      <p:pic>
        <p:nvPicPr>
          <p:cNvPr id="6" name="Picture 5">
            <a:extLst>
              <a:ext uri="{FF2B5EF4-FFF2-40B4-BE49-F238E27FC236}">
                <a16:creationId xmlns:a16="http://schemas.microsoft.com/office/drawing/2014/main" id="{33699213-6999-460A-B5D2-E34A3EE00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2449089"/>
            <a:ext cx="7839279" cy="1959821"/>
          </a:xfrm>
          <a:prstGeom prst="rect">
            <a:avLst/>
          </a:prstGeom>
        </p:spPr>
      </p:pic>
    </p:spTree>
    <p:extLst>
      <p:ext uri="{BB962C8B-B14F-4D97-AF65-F5344CB8AC3E}">
        <p14:creationId xmlns:p14="http://schemas.microsoft.com/office/powerpoint/2010/main" val="369737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39DB5B3-6887-4A36-8514-DF21CA9E6FFD}"/>
              </a:ext>
            </a:extLst>
          </p:cNvPr>
          <p:cNvSpPr txBox="1"/>
          <p:nvPr/>
        </p:nvSpPr>
        <p:spPr bwMode="auto">
          <a:xfrm>
            <a:off x="5998124"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5" name="TextBox 4">
            <a:extLst>
              <a:ext uri="{FF2B5EF4-FFF2-40B4-BE49-F238E27FC236}">
                <a16:creationId xmlns:a16="http://schemas.microsoft.com/office/drawing/2014/main" id="{FBCEBC15-3B5B-4A37-9B93-F6D845CD97A1}"/>
              </a:ext>
            </a:extLst>
          </p:cNvPr>
          <p:cNvSpPr txBox="1"/>
          <p:nvPr/>
        </p:nvSpPr>
        <p:spPr bwMode="auto">
          <a:xfrm>
            <a:off x="2835556"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2" name="Text Placeholder 1">
            <a:extLst>
              <a:ext uri="{FF2B5EF4-FFF2-40B4-BE49-F238E27FC236}">
                <a16:creationId xmlns:a16="http://schemas.microsoft.com/office/drawing/2014/main" id="{7178E983-85D1-4D0C-9CAF-E583226800C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 name="TextBox 2">
            <a:extLst>
              <a:ext uri="{FF2B5EF4-FFF2-40B4-BE49-F238E27FC236}">
                <a16:creationId xmlns:a16="http://schemas.microsoft.com/office/drawing/2014/main" id="{6EDB62B1-2E72-4EBD-8A87-DD2FD443DC33}"/>
              </a:ext>
            </a:extLst>
          </p:cNvPr>
          <p:cNvSpPr txBox="1"/>
          <p:nvPr/>
        </p:nvSpPr>
        <p:spPr bwMode="auto">
          <a:xfrm>
            <a:off x="1321101" y="4468389"/>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CD0CBEB2-F399-4656-8857-BF07381BE320}"/>
              </a:ext>
            </a:extLst>
          </p:cNvPr>
          <p:cNvSpPr/>
          <p:nvPr/>
        </p:nvSpPr>
        <p:spPr bwMode="auto">
          <a:xfrm>
            <a:off x="2863769"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37DF8288-B0CB-4C22-814E-C2E511CF8A20}"/>
              </a:ext>
            </a:extLst>
          </p:cNvPr>
          <p:cNvSpPr txBox="1"/>
          <p:nvPr/>
        </p:nvSpPr>
        <p:spPr bwMode="auto">
          <a:xfrm>
            <a:off x="4483669" y="4467271"/>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5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8FF75E58-B293-496B-AEBB-1D30B46CB17D}"/>
              </a:ext>
            </a:extLst>
          </p:cNvPr>
          <p:cNvSpPr/>
          <p:nvPr/>
        </p:nvSpPr>
        <p:spPr bwMode="auto">
          <a:xfrm>
            <a:off x="6026337"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C37CD667-C2C3-4548-838F-3877217EE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71566"/>
            <a:ext cx="8353018" cy="1273325"/>
          </a:xfrm>
          <a:prstGeom prst="rect">
            <a:avLst/>
          </a:prstGeom>
        </p:spPr>
      </p:pic>
      <p:sp>
        <p:nvSpPr>
          <p:cNvPr id="10" name="Rectangle 9">
            <a:extLst>
              <a:ext uri="{FF2B5EF4-FFF2-40B4-BE49-F238E27FC236}">
                <a16:creationId xmlns:a16="http://schemas.microsoft.com/office/drawing/2014/main" id="{74E4E88B-E90F-4295-BCEC-E29D29971920}"/>
              </a:ext>
            </a:extLst>
          </p:cNvPr>
          <p:cNvSpPr/>
          <p:nvPr/>
        </p:nvSpPr>
        <p:spPr>
          <a:xfrm>
            <a:off x="3599821" y="817855"/>
            <a:ext cx="2270430" cy="461665"/>
          </a:xfrm>
          <a:prstGeom prst="rect">
            <a:avLst/>
          </a:prstGeom>
        </p:spPr>
        <p:txBody>
          <a:bodyPr wrap="none">
            <a:spAutoFit/>
          </a:bodyPr>
          <a:lstStyle/>
          <a:p>
            <a:pPr algn="ctr">
              <a:buNone/>
            </a:pPr>
            <a:r>
              <a:rPr lang="en-US" sz="2400" dirty="0">
                <a:latin typeface="Myriad Pro" panose="020B0503030403020204" pitchFamily="34" charset="0"/>
              </a:rPr>
              <a:t>How many legs?</a:t>
            </a:r>
            <a:endParaRPr lang="en-GB" sz="2400" dirty="0">
              <a:latin typeface="Myriad Pro" panose="020B0503030403020204" pitchFamily="34" charset="0"/>
            </a:endParaRPr>
          </a:p>
        </p:txBody>
      </p:sp>
    </p:spTree>
    <p:extLst>
      <p:ext uri="{BB962C8B-B14F-4D97-AF65-F5344CB8AC3E}">
        <p14:creationId xmlns:p14="http://schemas.microsoft.com/office/powerpoint/2010/main" val="266606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A2FC057-E99B-499D-B098-72D98C21F16B}"/>
              </a:ext>
            </a:extLst>
          </p:cNvPr>
          <p:cNvSpPr txBox="1"/>
          <p:nvPr/>
        </p:nvSpPr>
        <p:spPr bwMode="auto">
          <a:xfrm>
            <a:off x="6374798"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10" name="TextBox 9">
            <a:extLst>
              <a:ext uri="{FF2B5EF4-FFF2-40B4-BE49-F238E27FC236}">
                <a16:creationId xmlns:a16="http://schemas.microsoft.com/office/drawing/2014/main" id="{375C295B-17A7-4975-887C-A6A5BD71DBBA}"/>
              </a:ext>
            </a:extLst>
          </p:cNvPr>
          <p:cNvSpPr txBox="1"/>
          <p:nvPr/>
        </p:nvSpPr>
        <p:spPr bwMode="auto">
          <a:xfrm>
            <a:off x="5436445"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 name="TextBox 3">
            <a:extLst>
              <a:ext uri="{FF2B5EF4-FFF2-40B4-BE49-F238E27FC236}">
                <a16:creationId xmlns:a16="http://schemas.microsoft.com/office/drawing/2014/main" id="{3C3F4976-9005-46C8-9D35-1A51A6300353}"/>
              </a:ext>
            </a:extLst>
          </p:cNvPr>
          <p:cNvSpPr txBox="1"/>
          <p:nvPr/>
        </p:nvSpPr>
        <p:spPr bwMode="auto">
          <a:xfrm>
            <a:off x="3281751"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5" name="TextBox 4">
            <a:extLst>
              <a:ext uri="{FF2B5EF4-FFF2-40B4-BE49-F238E27FC236}">
                <a16:creationId xmlns:a16="http://schemas.microsoft.com/office/drawing/2014/main" id="{9C1D16CC-F694-4E34-B8C8-977724640037}"/>
              </a:ext>
            </a:extLst>
          </p:cNvPr>
          <p:cNvSpPr txBox="1"/>
          <p:nvPr/>
        </p:nvSpPr>
        <p:spPr bwMode="auto">
          <a:xfrm>
            <a:off x="1456860"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2" name="Text Placeholder 1">
            <a:extLst>
              <a:ext uri="{FF2B5EF4-FFF2-40B4-BE49-F238E27FC236}">
                <a16:creationId xmlns:a16="http://schemas.microsoft.com/office/drawing/2014/main" id="{9EDF6F4E-728F-4935-9CC9-3FBF7D158E7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 name="Rectangle 2">
            <a:extLst>
              <a:ext uri="{FF2B5EF4-FFF2-40B4-BE49-F238E27FC236}">
                <a16:creationId xmlns:a16="http://schemas.microsoft.com/office/drawing/2014/main" id="{4036A800-B5A2-48D6-8748-7BE6057D0A1D}"/>
              </a:ext>
            </a:extLst>
          </p:cNvPr>
          <p:cNvSpPr/>
          <p:nvPr/>
        </p:nvSpPr>
        <p:spPr bwMode="auto">
          <a:xfrm>
            <a:off x="3309964"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3A406EB9-CE88-48B7-A78F-DC8394C08A37}"/>
              </a:ext>
            </a:extLst>
          </p:cNvPr>
          <p:cNvSpPr/>
          <p:nvPr/>
        </p:nvSpPr>
        <p:spPr bwMode="auto">
          <a:xfrm>
            <a:off x="1403648"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DA133D64-342B-47F1-A4DB-1E0B733317BC}"/>
              </a:ext>
            </a:extLst>
          </p:cNvPr>
          <p:cNvSpPr txBox="1"/>
          <p:nvPr/>
        </p:nvSpPr>
        <p:spPr bwMode="auto">
          <a:xfrm>
            <a:off x="2079881" y="446727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81B954FC-7C19-469A-B5F9-D7503B3F213B}"/>
              </a:ext>
            </a:extLst>
          </p:cNvPr>
          <p:cNvSpPr/>
          <p:nvPr/>
        </p:nvSpPr>
        <p:spPr bwMode="auto">
          <a:xfrm>
            <a:off x="6403011"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3DD9FD54-1C51-4A80-A626-B9B6A552CFD3}"/>
              </a:ext>
            </a:extLst>
          </p:cNvPr>
          <p:cNvSpPr/>
          <p:nvPr/>
        </p:nvSpPr>
        <p:spPr bwMode="auto">
          <a:xfrm>
            <a:off x="5383233"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C3147AA-233B-4D17-BE3D-6D3E90C85794}"/>
              </a:ext>
            </a:extLst>
          </p:cNvPr>
          <p:cNvSpPr txBox="1"/>
          <p:nvPr/>
        </p:nvSpPr>
        <p:spPr bwMode="auto">
          <a:xfrm>
            <a:off x="5929547" y="446727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EB57468F-A978-42CC-AD6A-427A94470FB9}"/>
              </a:ext>
            </a:extLst>
          </p:cNvPr>
          <p:cNvSpPr txBox="1"/>
          <p:nvPr/>
        </p:nvSpPr>
        <p:spPr bwMode="auto">
          <a:xfrm>
            <a:off x="4493961" y="4467269"/>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15" name="Picture 14">
            <a:extLst>
              <a:ext uri="{FF2B5EF4-FFF2-40B4-BE49-F238E27FC236}">
                <a16:creationId xmlns:a16="http://schemas.microsoft.com/office/drawing/2014/main" id="{397CD9E9-247E-493A-8BA5-5E562A2D9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571566"/>
            <a:ext cx="8353018" cy="1273324"/>
          </a:xfrm>
          <a:prstGeom prst="rect">
            <a:avLst/>
          </a:prstGeom>
        </p:spPr>
      </p:pic>
      <p:sp>
        <p:nvSpPr>
          <p:cNvPr id="16" name="Rectangle 15">
            <a:extLst>
              <a:ext uri="{FF2B5EF4-FFF2-40B4-BE49-F238E27FC236}">
                <a16:creationId xmlns:a16="http://schemas.microsoft.com/office/drawing/2014/main" id="{74E4E88B-E90F-4295-BCEC-E29D29971920}"/>
              </a:ext>
            </a:extLst>
          </p:cNvPr>
          <p:cNvSpPr/>
          <p:nvPr/>
        </p:nvSpPr>
        <p:spPr>
          <a:xfrm>
            <a:off x="3599821" y="817855"/>
            <a:ext cx="2270430" cy="461665"/>
          </a:xfrm>
          <a:prstGeom prst="rect">
            <a:avLst/>
          </a:prstGeom>
        </p:spPr>
        <p:txBody>
          <a:bodyPr wrap="none">
            <a:spAutoFit/>
          </a:bodyPr>
          <a:lstStyle/>
          <a:p>
            <a:pPr algn="ctr">
              <a:buNone/>
            </a:pPr>
            <a:r>
              <a:rPr lang="en-US" sz="2400" dirty="0">
                <a:latin typeface="Myriad Pro" panose="020B0503030403020204" pitchFamily="34" charset="0"/>
              </a:rPr>
              <a:t>How many legs?</a:t>
            </a:r>
            <a:endParaRPr lang="en-GB" sz="2400" dirty="0">
              <a:latin typeface="Myriad Pro" panose="020B0503030403020204" pitchFamily="34" charset="0"/>
            </a:endParaRPr>
          </a:p>
        </p:txBody>
      </p:sp>
    </p:spTree>
    <p:extLst>
      <p:ext uri="{BB962C8B-B14F-4D97-AF65-F5344CB8AC3E}">
        <p14:creationId xmlns:p14="http://schemas.microsoft.com/office/powerpoint/2010/main" val="28665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1340C9-45BA-45FC-969C-1EA613ADFFE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 name="TextBox 2">
            <a:extLst>
              <a:ext uri="{FF2B5EF4-FFF2-40B4-BE49-F238E27FC236}">
                <a16:creationId xmlns:a16="http://schemas.microsoft.com/office/drawing/2014/main" id="{1F840BBB-D9C8-4FBA-96DC-34CA27BA833D}"/>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TextBox 3">
            <a:extLst>
              <a:ext uri="{FF2B5EF4-FFF2-40B4-BE49-F238E27FC236}">
                <a16:creationId xmlns:a16="http://schemas.microsoft.com/office/drawing/2014/main" id="{4D517BDA-18DF-4107-AAC3-2C5AA3F66569}"/>
              </a:ext>
            </a:extLst>
          </p:cNvPr>
          <p:cNvSpPr txBox="1"/>
          <p:nvPr/>
        </p:nvSpPr>
        <p:spPr bwMode="auto">
          <a:xfrm>
            <a:off x="3492933"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a:t>
            </a:r>
          </a:p>
        </p:txBody>
      </p:sp>
      <p:sp>
        <p:nvSpPr>
          <p:cNvPr id="5" name="Rectangle 4">
            <a:extLst>
              <a:ext uri="{FF2B5EF4-FFF2-40B4-BE49-F238E27FC236}">
                <a16:creationId xmlns:a16="http://schemas.microsoft.com/office/drawing/2014/main" id="{68482AC3-47C1-4118-BCA7-DDBB8D43FC9A}"/>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E9587801-E27D-4280-8217-6BE58C2D8887}"/>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7" name="Rectangle 6">
            <a:extLst>
              <a:ext uri="{FF2B5EF4-FFF2-40B4-BE49-F238E27FC236}">
                <a16:creationId xmlns:a16="http://schemas.microsoft.com/office/drawing/2014/main" id="{A0C5864D-0EBB-42A3-89F1-69EB8FAC9AA5}"/>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A317B0C4-27F2-4C17-9533-66270834F4B9}"/>
              </a:ext>
            </a:extLst>
          </p:cNvPr>
          <p:cNvSpPr txBox="1"/>
          <p:nvPr/>
        </p:nvSpPr>
        <p:spPr bwMode="auto">
          <a:xfrm>
            <a:off x="248873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9" name="Rectangle 8">
            <a:extLst>
              <a:ext uri="{FF2B5EF4-FFF2-40B4-BE49-F238E27FC236}">
                <a16:creationId xmlns:a16="http://schemas.microsoft.com/office/drawing/2014/main" id="{7AAB4D14-D161-4E5C-943E-2F0BB924D1FD}"/>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499FA2A8-9BD1-498E-B71A-ACD3209C30FA}"/>
              </a:ext>
            </a:extLst>
          </p:cNvPr>
          <p:cNvSpPr txBox="1"/>
          <p:nvPr/>
        </p:nvSpPr>
        <p:spPr bwMode="auto">
          <a:xfrm>
            <a:off x="3024017" y="446726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1C950161-A636-4D19-B0FF-78B52F877B48}"/>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5EC64608-B44B-4841-8278-9FE7F68413A6}"/>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a:t>
            </a:r>
          </a:p>
        </p:txBody>
      </p:sp>
      <p:sp>
        <p:nvSpPr>
          <p:cNvPr id="13" name="Rectangle 12">
            <a:extLst>
              <a:ext uri="{FF2B5EF4-FFF2-40B4-BE49-F238E27FC236}">
                <a16:creationId xmlns:a16="http://schemas.microsoft.com/office/drawing/2014/main" id="{2D60DB91-594A-4D02-B28B-90A80CDE2013}"/>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7804F503-1EBE-4708-ADC7-C88DEE300941}"/>
              </a:ext>
            </a:extLst>
          </p:cNvPr>
          <p:cNvSpPr txBox="1"/>
          <p:nvPr/>
        </p:nvSpPr>
        <p:spPr bwMode="auto">
          <a:xfrm>
            <a:off x="5175400"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5" name="Rectangle 14">
            <a:extLst>
              <a:ext uri="{FF2B5EF4-FFF2-40B4-BE49-F238E27FC236}">
                <a16:creationId xmlns:a16="http://schemas.microsoft.com/office/drawing/2014/main" id="{20B73F62-3FB3-40B4-9800-BF79BEBE6188}"/>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B047556A-8AA0-4C57-A4C0-6DE517362141}"/>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7" name="Rectangle 16">
            <a:extLst>
              <a:ext uri="{FF2B5EF4-FFF2-40B4-BE49-F238E27FC236}">
                <a16:creationId xmlns:a16="http://schemas.microsoft.com/office/drawing/2014/main" id="{F3F42201-70D0-4B84-A4B2-9B5F4C2D6FDE}"/>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1A846A33-D826-4D56-BC1B-8D336EAC7300}"/>
              </a:ext>
            </a:extLst>
          </p:cNvPr>
          <p:cNvSpPr txBox="1"/>
          <p:nvPr/>
        </p:nvSpPr>
        <p:spPr bwMode="auto">
          <a:xfrm>
            <a:off x="6798235" y="448078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16BAE135-F207-465C-B795-A6A810289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9" y="2571566"/>
            <a:ext cx="8353012" cy="1273324"/>
          </a:xfrm>
          <a:prstGeom prst="rect">
            <a:avLst/>
          </a:prstGeom>
        </p:spPr>
      </p:pic>
      <p:sp>
        <p:nvSpPr>
          <p:cNvPr id="21" name="Rectangle 20">
            <a:extLst>
              <a:ext uri="{FF2B5EF4-FFF2-40B4-BE49-F238E27FC236}">
                <a16:creationId xmlns:a16="http://schemas.microsoft.com/office/drawing/2014/main" id="{74E4E88B-E90F-4295-BCEC-E29D29971920}"/>
              </a:ext>
            </a:extLst>
          </p:cNvPr>
          <p:cNvSpPr/>
          <p:nvPr/>
        </p:nvSpPr>
        <p:spPr>
          <a:xfrm>
            <a:off x="3599821" y="817855"/>
            <a:ext cx="2270430" cy="461665"/>
          </a:xfrm>
          <a:prstGeom prst="rect">
            <a:avLst/>
          </a:prstGeom>
        </p:spPr>
        <p:txBody>
          <a:bodyPr wrap="none">
            <a:spAutoFit/>
          </a:bodyPr>
          <a:lstStyle/>
          <a:p>
            <a:pPr algn="ctr">
              <a:buNone/>
            </a:pPr>
            <a:r>
              <a:rPr lang="en-US" sz="2400" dirty="0">
                <a:latin typeface="Myriad Pro" panose="020B0503030403020204" pitchFamily="34" charset="0"/>
              </a:rPr>
              <a:t>How many legs?</a:t>
            </a:r>
            <a:endParaRPr lang="en-GB" sz="2400" dirty="0">
              <a:latin typeface="Myriad Pro" panose="020B0503030403020204" pitchFamily="34" charset="0"/>
            </a:endParaRPr>
          </a:p>
        </p:txBody>
      </p:sp>
    </p:spTree>
    <p:extLst>
      <p:ext uri="{BB962C8B-B14F-4D97-AF65-F5344CB8AC3E}">
        <p14:creationId xmlns:p14="http://schemas.microsoft.com/office/powerpoint/2010/main" val="334104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tabLst>
                <a:tab pos="2243138" algn="l"/>
              </a:tabLst>
            </a:pPr>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sp>
        <p:nvSpPr>
          <p:cNvPr id="3" name="Rectangle 2">
            <a:extLst>
              <a:ext uri="{FF2B5EF4-FFF2-40B4-BE49-F238E27FC236}">
                <a16:creationId xmlns:a16="http://schemas.microsoft.com/office/drawing/2014/main" id="{601DDF5D-E1BB-4DB1-964B-069E622FB10A}"/>
              </a:ext>
            </a:extLst>
          </p:cNvPr>
          <p:cNvSpPr/>
          <p:nvPr/>
        </p:nvSpPr>
        <p:spPr>
          <a:xfrm>
            <a:off x="1940688" y="817855"/>
            <a:ext cx="5389937" cy="461665"/>
          </a:xfrm>
          <a:prstGeom prst="rect">
            <a:avLst/>
          </a:prstGeom>
        </p:spPr>
        <p:txBody>
          <a:bodyPr wrap="none">
            <a:spAutoFit/>
          </a:bodyPr>
          <a:lstStyle/>
          <a:p>
            <a:pPr algn="ctr">
              <a:buNone/>
            </a:pPr>
            <a:r>
              <a:rPr lang="en-US" sz="2400" dirty="0">
                <a:latin typeface="Myriad Pro" panose="020B0503030403020204" pitchFamily="34" charset="0"/>
              </a:rPr>
              <a:t>How many wheels? Count in groups of 3.</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23D60382-9991-4102-878D-15C047B7D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22" y="2918383"/>
            <a:ext cx="556980" cy="565292"/>
          </a:xfrm>
          <a:prstGeom prst="rect">
            <a:avLst/>
          </a:prstGeom>
        </p:spPr>
      </p:pic>
      <p:pic>
        <p:nvPicPr>
          <p:cNvPr id="5" name="Picture 4">
            <a:extLst>
              <a:ext uri="{FF2B5EF4-FFF2-40B4-BE49-F238E27FC236}">
                <a16:creationId xmlns:a16="http://schemas.microsoft.com/office/drawing/2014/main" id="{D04032F3-8343-483E-9CCC-C32BCA9B1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2496" y="4253125"/>
            <a:ext cx="6825078" cy="268769"/>
          </a:xfrm>
          <a:prstGeom prst="rect">
            <a:avLst/>
          </a:prstGeom>
        </p:spPr>
      </p:pic>
      <p:pic>
        <p:nvPicPr>
          <p:cNvPr id="6" name="Picture 5">
            <a:extLst>
              <a:ext uri="{FF2B5EF4-FFF2-40B4-BE49-F238E27FC236}">
                <a16:creationId xmlns:a16="http://schemas.microsoft.com/office/drawing/2014/main" id="{286282A8-A5A6-4137-93DF-88013A6283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791" y="3551554"/>
            <a:ext cx="1634775" cy="669206"/>
          </a:xfrm>
          <a:prstGeom prst="rect">
            <a:avLst/>
          </a:prstGeom>
        </p:spPr>
      </p:pic>
      <p:pic>
        <p:nvPicPr>
          <p:cNvPr id="7" name="Picture 6">
            <a:extLst>
              <a:ext uri="{FF2B5EF4-FFF2-40B4-BE49-F238E27FC236}">
                <a16:creationId xmlns:a16="http://schemas.microsoft.com/office/drawing/2014/main" id="{49110C66-1A2A-4BA0-85AF-1CD4CAFEE6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3656" y="1556792"/>
            <a:ext cx="1279390" cy="1152200"/>
          </a:xfrm>
          <a:prstGeom prst="rect">
            <a:avLst/>
          </a:prstGeom>
        </p:spPr>
      </p:pic>
      <p:pic>
        <p:nvPicPr>
          <p:cNvPr id="8" name="Picture 7">
            <a:extLst>
              <a:ext uri="{FF2B5EF4-FFF2-40B4-BE49-F238E27FC236}">
                <a16:creationId xmlns:a16="http://schemas.microsoft.com/office/drawing/2014/main" id="{C7E6C931-8295-4A57-B68D-D68B4D189C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8483" y="1556792"/>
            <a:ext cx="1279390" cy="1152200"/>
          </a:xfrm>
          <a:prstGeom prst="rect">
            <a:avLst/>
          </a:prstGeom>
        </p:spPr>
      </p:pic>
      <p:pic>
        <p:nvPicPr>
          <p:cNvPr id="9" name="Picture 8">
            <a:extLst>
              <a:ext uri="{FF2B5EF4-FFF2-40B4-BE49-F238E27FC236}">
                <a16:creationId xmlns:a16="http://schemas.microsoft.com/office/drawing/2014/main" id="{BCD9F7C7-B5CC-46BB-B663-FC0B469692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540" y="1556792"/>
            <a:ext cx="1279390" cy="1152200"/>
          </a:xfrm>
          <a:prstGeom prst="rect">
            <a:avLst/>
          </a:prstGeom>
        </p:spPr>
      </p:pic>
      <p:pic>
        <p:nvPicPr>
          <p:cNvPr id="10" name="Picture 9">
            <a:extLst>
              <a:ext uri="{FF2B5EF4-FFF2-40B4-BE49-F238E27FC236}">
                <a16:creationId xmlns:a16="http://schemas.microsoft.com/office/drawing/2014/main" id="{DDB6E8A0-5F2F-4958-B828-E188FBFACF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4617" y="1556792"/>
            <a:ext cx="1279390" cy="1152200"/>
          </a:xfrm>
          <a:prstGeom prst="rect">
            <a:avLst/>
          </a:prstGeom>
        </p:spPr>
      </p:pic>
      <p:pic>
        <p:nvPicPr>
          <p:cNvPr id="12" name="Picture 11">
            <a:extLst>
              <a:ext uri="{FF2B5EF4-FFF2-40B4-BE49-F238E27FC236}">
                <a16:creationId xmlns:a16="http://schemas.microsoft.com/office/drawing/2014/main" id="{D83A6E6A-75C5-4A09-A53F-3CDF1785A1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688" y="2918383"/>
            <a:ext cx="556980" cy="565292"/>
          </a:xfrm>
          <a:prstGeom prst="rect">
            <a:avLst/>
          </a:prstGeom>
        </p:spPr>
      </p:pic>
      <p:pic>
        <p:nvPicPr>
          <p:cNvPr id="13" name="Picture 12">
            <a:extLst>
              <a:ext uri="{FF2B5EF4-FFF2-40B4-BE49-F238E27FC236}">
                <a16:creationId xmlns:a16="http://schemas.microsoft.com/office/drawing/2014/main" id="{616F7491-5132-4941-9F60-C79FB4A72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5" y="2918383"/>
            <a:ext cx="556980" cy="565292"/>
          </a:xfrm>
          <a:prstGeom prst="rect">
            <a:avLst/>
          </a:prstGeom>
        </p:spPr>
      </p:pic>
      <p:pic>
        <p:nvPicPr>
          <p:cNvPr id="14" name="Picture 13">
            <a:extLst>
              <a:ext uri="{FF2B5EF4-FFF2-40B4-BE49-F238E27FC236}">
                <a16:creationId xmlns:a16="http://schemas.microsoft.com/office/drawing/2014/main" id="{58940253-A029-47DB-A3DB-802937693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83" y="2918383"/>
            <a:ext cx="556980" cy="565292"/>
          </a:xfrm>
          <a:prstGeom prst="rect">
            <a:avLst/>
          </a:prstGeom>
        </p:spPr>
      </p:pic>
      <p:pic>
        <p:nvPicPr>
          <p:cNvPr id="16" name="Picture 15">
            <a:extLst>
              <a:ext uri="{FF2B5EF4-FFF2-40B4-BE49-F238E27FC236}">
                <a16:creationId xmlns:a16="http://schemas.microsoft.com/office/drawing/2014/main" id="{4C66473F-00A7-4D2A-913D-2C02C6F2B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57" y="3551554"/>
            <a:ext cx="1634378" cy="669206"/>
          </a:xfrm>
          <a:prstGeom prst="rect">
            <a:avLst/>
          </a:prstGeom>
        </p:spPr>
      </p:pic>
      <p:pic>
        <p:nvPicPr>
          <p:cNvPr id="17" name="Picture 16">
            <a:extLst>
              <a:ext uri="{FF2B5EF4-FFF2-40B4-BE49-F238E27FC236}">
                <a16:creationId xmlns:a16="http://schemas.microsoft.com/office/drawing/2014/main" id="{C747D63A-B402-42C6-9525-680E515CDFA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381710" y="3551160"/>
            <a:ext cx="1634400" cy="669600"/>
          </a:xfrm>
          <a:prstGeom prst="rect">
            <a:avLst/>
          </a:prstGeom>
        </p:spPr>
      </p:pic>
      <p:pic>
        <p:nvPicPr>
          <p:cNvPr id="19" name="Picture 18">
            <a:extLst>
              <a:ext uri="{FF2B5EF4-FFF2-40B4-BE49-F238E27FC236}">
                <a16:creationId xmlns:a16="http://schemas.microsoft.com/office/drawing/2014/main" id="{2D18897D-D931-43FF-8791-28A19EB8D0F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735035" y="3551160"/>
            <a:ext cx="1634400" cy="669600"/>
          </a:xfrm>
          <a:prstGeom prst="rect">
            <a:avLst/>
          </a:prstGeom>
        </p:spPr>
      </p:pic>
      <p:sp>
        <p:nvSpPr>
          <p:cNvPr id="20" name="Rectangle 19">
            <a:extLst>
              <a:ext uri="{FF2B5EF4-FFF2-40B4-BE49-F238E27FC236}">
                <a16:creationId xmlns:a16="http://schemas.microsoft.com/office/drawing/2014/main" id="{40D659F0-C9DC-4454-8979-B2745DB88C33}"/>
              </a:ext>
            </a:extLst>
          </p:cNvPr>
          <p:cNvSpPr/>
          <p:nvPr/>
        </p:nvSpPr>
        <p:spPr>
          <a:xfrm>
            <a:off x="3243543" y="4983559"/>
            <a:ext cx="2784225" cy="461665"/>
          </a:xfrm>
          <a:prstGeom prst="rect">
            <a:avLst/>
          </a:prstGeom>
        </p:spPr>
        <p:txBody>
          <a:bodyPr wrap="none">
            <a:spAutoFit/>
          </a:bodyPr>
          <a:lstStyle/>
          <a:p>
            <a:pPr algn="ctr">
              <a:buNone/>
            </a:pPr>
            <a:r>
              <a:rPr lang="en-US" sz="2400" dirty="0">
                <a:latin typeface="Myriad Pro" panose="020B0503030403020204" pitchFamily="34" charset="0"/>
              </a:rPr>
              <a:t>There are 12 wheels.</a:t>
            </a:r>
            <a:endParaRPr lang="en-GB" sz="2400" dirty="0">
              <a:latin typeface="Myriad Pro" panose="020B0503030403020204" pitchFamily="34" charset="0"/>
            </a:endParaRPr>
          </a:p>
        </p:txBody>
      </p:sp>
      <p:sp>
        <p:nvSpPr>
          <p:cNvPr id="21" name="Rectangle 20">
            <a:extLst>
              <a:ext uri="{FF2B5EF4-FFF2-40B4-BE49-F238E27FC236}">
                <a16:creationId xmlns:a16="http://schemas.microsoft.com/office/drawing/2014/main" id="{45F9D8C6-6AE2-435D-B350-1E02DEB88ECB}"/>
              </a:ext>
            </a:extLst>
          </p:cNvPr>
          <p:cNvSpPr/>
          <p:nvPr/>
        </p:nvSpPr>
        <p:spPr>
          <a:xfrm>
            <a:off x="3837664" y="5445224"/>
            <a:ext cx="146867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3 = 12</a:t>
            </a:r>
            <a:endParaRPr lang="en-GB" sz="2400" dirty="0">
              <a:latin typeface="Myriad Pro" panose="020B0503030403020204" pitchFamily="34" charset="0"/>
            </a:endParaRPr>
          </a:p>
        </p:txBody>
      </p:sp>
      <p:sp>
        <p:nvSpPr>
          <p:cNvPr id="22" name="Rectangle 21">
            <a:extLst>
              <a:ext uri="{FF2B5EF4-FFF2-40B4-BE49-F238E27FC236}">
                <a16:creationId xmlns:a16="http://schemas.microsoft.com/office/drawing/2014/main" id="{87929DD9-EA6B-4DF6-ABBF-772D65626B7C}"/>
              </a:ext>
            </a:extLst>
          </p:cNvPr>
          <p:cNvSpPr/>
          <p:nvPr/>
        </p:nvSpPr>
        <p:spPr>
          <a:xfrm>
            <a:off x="3837664" y="5882624"/>
            <a:ext cx="146867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3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4 = 12</a:t>
            </a:r>
            <a:endParaRPr lang="en-GB" sz="2400" dirty="0">
              <a:latin typeface="Myriad Pro" panose="020B0503030403020204" pitchFamily="34" charset="0"/>
            </a:endParaRPr>
          </a:p>
        </p:txBody>
      </p:sp>
      <p:sp>
        <p:nvSpPr>
          <p:cNvPr id="24" name="Rectangle 23">
            <a:extLst>
              <a:ext uri="{FF2B5EF4-FFF2-40B4-BE49-F238E27FC236}">
                <a16:creationId xmlns:a16="http://schemas.microsoft.com/office/drawing/2014/main" id="{0C408F89-17C0-4AFC-ABE7-C5E9CA8B738F}"/>
              </a:ext>
            </a:extLst>
          </p:cNvPr>
          <p:cNvSpPr/>
          <p:nvPr/>
        </p:nvSpPr>
        <p:spPr>
          <a:xfrm>
            <a:off x="1239993" y="4393875"/>
            <a:ext cx="341760" cy="461665"/>
          </a:xfrm>
          <a:prstGeom prst="rect">
            <a:avLst/>
          </a:prstGeom>
        </p:spPr>
        <p:txBody>
          <a:bodyPr wrap="none">
            <a:spAutoFit/>
          </a:bodyPr>
          <a:lstStyle/>
          <a:p>
            <a:pPr>
              <a:buNone/>
            </a:pPr>
            <a:r>
              <a:rPr lang="en-GB" sz="2400" dirty="0">
                <a:latin typeface="Myriad Pro" panose="020B0503030403020204" pitchFamily="34" charset="0"/>
              </a:rPr>
              <a:t>0</a:t>
            </a:r>
          </a:p>
        </p:txBody>
      </p:sp>
      <p:sp>
        <p:nvSpPr>
          <p:cNvPr id="25" name="Rectangle 24">
            <a:extLst>
              <a:ext uri="{FF2B5EF4-FFF2-40B4-BE49-F238E27FC236}">
                <a16:creationId xmlns:a16="http://schemas.microsoft.com/office/drawing/2014/main" id="{29D6EC19-E0F6-46D1-AF02-EA5C77B6A02E}"/>
              </a:ext>
            </a:extLst>
          </p:cNvPr>
          <p:cNvSpPr/>
          <p:nvPr/>
        </p:nvSpPr>
        <p:spPr>
          <a:xfrm>
            <a:off x="2873603" y="4393875"/>
            <a:ext cx="341760" cy="461665"/>
          </a:xfrm>
          <a:prstGeom prst="rect">
            <a:avLst/>
          </a:prstGeom>
        </p:spPr>
        <p:txBody>
          <a:bodyPr wrap="none">
            <a:spAutoFit/>
          </a:bodyPr>
          <a:lstStyle/>
          <a:p>
            <a:pPr>
              <a:buNone/>
            </a:pPr>
            <a:r>
              <a:rPr lang="en-GB" sz="2400" dirty="0">
                <a:latin typeface="Myriad Pro" panose="020B0503030403020204" pitchFamily="34" charset="0"/>
              </a:rPr>
              <a:t>3</a:t>
            </a:r>
          </a:p>
        </p:txBody>
      </p:sp>
      <p:sp>
        <p:nvSpPr>
          <p:cNvPr id="26" name="Rectangle 25">
            <a:extLst>
              <a:ext uri="{FF2B5EF4-FFF2-40B4-BE49-F238E27FC236}">
                <a16:creationId xmlns:a16="http://schemas.microsoft.com/office/drawing/2014/main" id="{00C42697-EE14-4C58-B4A1-5D851275226C}"/>
              </a:ext>
            </a:extLst>
          </p:cNvPr>
          <p:cNvSpPr/>
          <p:nvPr/>
        </p:nvSpPr>
        <p:spPr>
          <a:xfrm>
            <a:off x="4513239" y="4393875"/>
            <a:ext cx="341760" cy="461665"/>
          </a:xfrm>
          <a:prstGeom prst="rect">
            <a:avLst/>
          </a:prstGeom>
        </p:spPr>
        <p:txBody>
          <a:bodyPr wrap="none">
            <a:spAutoFit/>
          </a:bodyPr>
          <a:lstStyle/>
          <a:p>
            <a:pPr>
              <a:buNone/>
            </a:pPr>
            <a:r>
              <a:rPr lang="en-GB" sz="2400" dirty="0">
                <a:latin typeface="Myriad Pro" panose="020B0503030403020204" pitchFamily="34" charset="0"/>
              </a:rPr>
              <a:t>6</a:t>
            </a:r>
          </a:p>
        </p:txBody>
      </p:sp>
      <p:sp>
        <p:nvSpPr>
          <p:cNvPr id="27" name="Rectangle 26">
            <a:extLst>
              <a:ext uri="{FF2B5EF4-FFF2-40B4-BE49-F238E27FC236}">
                <a16:creationId xmlns:a16="http://schemas.microsoft.com/office/drawing/2014/main" id="{BF08EED0-A7E1-4CB2-93DD-982DE5BE6914}"/>
              </a:ext>
            </a:extLst>
          </p:cNvPr>
          <p:cNvSpPr/>
          <p:nvPr/>
        </p:nvSpPr>
        <p:spPr>
          <a:xfrm>
            <a:off x="6159526" y="4393875"/>
            <a:ext cx="341760" cy="461665"/>
          </a:xfrm>
          <a:prstGeom prst="rect">
            <a:avLst/>
          </a:prstGeom>
        </p:spPr>
        <p:txBody>
          <a:bodyPr wrap="none">
            <a:spAutoFit/>
          </a:bodyPr>
          <a:lstStyle/>
          <a:p>
            <a:pPr>
              <a:buNone/>
            </a:pPr>
            <a:r>
              <a:rPr lang="en-GB" sz="2400" dirty="0">
                <a:latin typeface="Myriad Pro" panose="020B0503030403020204" pitchFamily="34" charset="0"/>
              </a:rPr>
              <a:t>9</a:t>
            </a:r>
          </a:p>
        </p:txBody>
      </p:sp>
      <p:sp>
        <p:nvSpPr>
          <p:cNvPr id="28" name="Rectangle 27">
            <a:extLst>
              <a:ext uri="{FF2B5EF4-FFF2-40B4-BE49-F238E27FC236}">
                <a16:creationId xmlns:a16="http://schemas.microsoft.com/office/drawing/2014/main" id="{D8729DCA-EB1F-4A90-BDCD-EAF25B5611BC}"/>
              </a:ext>
            </a:extLst>
          </p:cNvPr>
          <p:cNvSpPr/>
          <p:nvPr/>
        </p:nvSpPr>
        <p:spPr>
          <a:xfrm>
            <a:off x="7740352" y="4393875"/>
            <a:ext cx="498855" cy="461665"/>
          </a:xfrm>
          <a:prstGeom prst="rect">
            <a:avLst/>
          </a:prstGeom>
        </p:spPr>
        <p:txBody>
          <a:bodyPr wrap="none">
            <a:spAutoFit/>
          </a:bodyPr>
          <a:lstStyle/>
          <a:p>
            <a:pPr>
              <a:buNone/>
            </a:pPr>
            <a:r>
              <a:rPr lang="en-GB" sz="2400" dirty="0">
                <a:latin typeface="Myriad Pro" panose="020B0503030403020204" pitchFamily="34" charset="0"/>
              </a:rPr>
              <a:t>12</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2"/>
                                        </p:tgtEl>
                                      </p:cBhvr>
                                    </p:animEffect>
                                    <p:animScale>
                                      <p:cBhvr>
                                        <p:cTn id="10" dur="250" autoRev="1" fill="hold"/>
                                        <p:tgtEl>
                                          <p:spTgt spid="1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5"/>
                                        </p:tgtEl>
                                      </p:cBhvr>
                                    </p:animEffect>
                                    <p:animScale>
                                      <p:cBhvr>
                                        <p:cTn id="13" dur="250" autoRev="1" fill="hold"/>
                                        <p:tgtEl>
                                          <p:spTgt spid="25"/>
                                        </p:tgtEl>
                                      </p:cBhvr>
                                      <p:by x="105000" y="105000"/>
                                    </p:animScale>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2"/>
                                        </p:tgtEl>
                                      </p:cBhvr>
                                    </p:animEffect>
                                    <p:animScale>
                                      <p:cBhvr>
                                        <p:cTn id="30" dur="250" autoRev="1" fill="hold"/>
                                        <p:tgtEl>
                                          <p:spTgt spid="12"/>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6"/>
                                        </p:tgtEl>
                                      </p:cBhvr>
                                    </p:animEffect>
                                    <p:animScale>
                                      <p:cBhvr>
                                        <p:cTn id="33" dur="250" autoRev="1" fill="hold"/>
                                        <p:tgtEl>
                                          <p:spTgt spid="26"/>
                                        </p:tgtEl>
                                      </p:cBhvr>
                                      <p:by x="105000" y="105000"/>
                                    </p:animScale>
                                  </p:childTnLst>
                                </p:cTn>
                              </p:par>
                              <p:par>
                                <p:cTn id="34" presetID="22" presetClass="entr" presetSubtype="8"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3"/>
                                        </p:tgtEl>
                                      </p:cBhvr>
                                    </p:animEffect>
                                    <p:animScale>
                                      <p:cBhvr>
                                        <p:cTn id="47" dur="250" autoRev="1" fill="hold"/>
                                        <p:tgtEl>
                                          <p:spTgt spid="13"/>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
                                        </p:tgtEl>
                                      </p:cBhvr>
                                    </p:animEffect>
                                    <p:animScale>
                                      <p:cBhvr>
                                        <p:cTn id="50" dur="250" autoRev="1" fill="hold"/>
                                        <p:tgtEl>
                                          <p:spTgt spid="7"/>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9"/>
                                        </p:tgtEl>
                                      </p:cBhvr>
                                    </p:animEffect>
                                    <p:animScale>
                                      <p:cBhvr>
                                        <p:cTn id="53" dur="250" autoRev="1" fill="hold"/>
                                        <p:tgtEl>
                                          <p:spTgt spid="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4"/>
                                        </p:tgtEl>
                                      </p:cBhvr>
                                    </p:animEffect>
                                    <p:animScale>
                                      <p:cBhvr>
                                        <p:cTn id="56" dur="250" autoRev="1" fill="hold"/>
                                        <p:tgtEl>
                                          <p:spTgt spid="14"/>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27"/>
                                        </p:tgtEl>
                                      </p:cBhvr>
                                    </p:animEffect>
                                    <p:animScale>
                                      <p:cBhvr>
                                        <p:cTn id="59" dur="250" autoRev="1" fill="hold"/>
                                        <p:tgtEl>
                                          <p:spTgt spid="27"/>
                                        </p:tgtEl>
                                      </p:cBhvr>
                                      <p:by x="105000" y="105000"/>
                                    </p:animScale>
                                  </p:childTnLst>
                                </p:cTn>
                              </p:par>
                              <p:par>
                                <p:cTn id="60" presetID="22" presetClass="entr" presetSubtype="8"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2"/>
                                        </p:tgtEl>
                                      </p:cBhvr>
                                    </p:animEffect>
                                    <p:animScale>
                                      <p:cBhvr>
                                        <p:cTn id="70" dur="250" autoRev="1" fill="hold"/>
                                        <p:tgtEl>
                                          <p:spTgt spid="12"/>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3"/>
                                        </p:tgtEl>
                                      </p:cBhvr>
                                    </p:animEffect>
                                    <p:animScale>
                                      <p:cBhvr>
                                        <p:cTn id="73" dur="250" autoRev="1" fill="hold"/>
                                        <p:tgtEl>
                                          <p:spTgt spid="13"/>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7"/>
                                        </p:tgtEl>
                                      </p:cBhvr>
                                    </p:animEffect>
                                    <p:animScale>
                                      <p:cBhvr>
                                        <p:cTn id="76" dur="250" autoRev="1" fill="hold"/>
                                        <p:tgtEl>
                                          <p:spTgt spid="7"/>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4"/>
                                        </p:tgtEl>
                                      </p:cBhvr>
                                    </p:animEffect>
                                    <p:animScale>
                                      <p:cBhvr>
                                        <p:cTn id="82" dur="250" autoRev="1" fill="hold"/>
                                        <p:tgtEl>
                                          <p:spTgt spid="14"/>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0"/>
                                        </p:tgtEl>
                                      </p:cBhvr>
                                    </p:animEffect>
                                    <p:animScale>
                                      <p:cBhvr>
                                        <p:cTn id="85" dur="250" autoRev="1" fill="hold"/>
                                        <p:tgtEl>
                                          <p:spTgt spid="10"/>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4"/>
                                        </p:tgtEl>
                                      </p:cBhvr>
                                    </p:animEffect>
                                    <p:animScale>
                                      <p:cBhvr>
                                        <p:cTn id="88" dur="250" autoRev="1" fill="hold"/>
                                        <p:tgtEl>
                                          <p:spTgt spid="4"/>
                                        </p:tgtEl>
                                      </p:cBhvr>
                                      <p:by x="105000" y="105000"/>
                                    </p:animScale>
                                  </p:childTnLst>
                                </p:cTn>
                              </p:par>
                              <p:par>
                                <p:cTn id="89" presetID="26" presetClass="emph" presetSubtype="0" fill="hold" grpId="0" nodeType="withEffect">
                                  <p:stCondLst>
                                    <p:cond delay="0"/>
                                  </p:stCondLst>
                                  <p:childTnLst>
                                    <p:animEffect transition="out" filter="fade">
                                      <p:cBhvr>
                                        <p:cTn id="90" dur="500" tmFilter="0, 0; .2, .5; .8, .5; 1, 0"/>
                                        <p:tgtEl>
                                          <p:spTgt spid="28"/>
                                        </p:tgtEl>
                                      </p:cBhvr>
                                    </p:animEffect>
                                    <p:animScale>
                                      <p:cBhvr>
                                        <p:cTn id="91" dur="250" autoRev="1" fill="hold"/>
                                        <p:tgtEl>
                                          <p:spTgt spid="28"/>
                                        </p:tgtEl>
                                      </p:cBhvr>
                                      <p:by x="105000" y="105000"/>
                                    </p:animScale>
                                  </p:childTnLst>
                                </p:cTn>
                              </p:par>
                              <p:par>
                                <p:cTn id="92" presetID="22" presetClass="entr" presetSubtype="8" fill="hold"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500"/>
                                        <p:tgtEl>
                                          <p:spTgt spid="2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5" grpId="0"/>
      <p:bldP spid="26" grpId="0"/>
      <p:bldP spid="27"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2F2370-33EF-44FF-AC19-B7B357AFE99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sp>
        <p:nvSpPr>
          <p:cNvPr id="3" name="Rectangle 2">
            <a:extLst>
              <a:ext uri="{FF2B5EF4-FFF2-40B4-BE49-F238E27FC236}">
                <a16:creationId xmlns:a16="http://schemas.microsoft.com/office/drawing/2014/main" id="{22354601-2D55-4D32-AF1A-26470A4DA0DF}"/>
              </a:ext>
            </a:extLst>
          </p:cNvPr>
          <p:cNvSpPr/>
          <p:nvPr/>
        </p:nvSpPr>
        <p:spPr>
          <a:xfrm>
            <a:off x="3013290" y="3113400"/>
            <a:ext cx="3135703" cy="461665"/>
          </a:xfrm>
          <a:prstGeom prst="rect">
            <a:avLst/>
          </a:prstGeom>
        </p:spPr>
        <p:txBody>
          <a:bodyPr wrap="square">
            <a:spAutoFit/>
          </a:bodyPr>
          <a:lstStyle/>
          <a:p>
            <a:pPr algn="ctr">
              <a:buNone/>
            </a:pPr>
            <a:r>
              <a:rPr lang="en-US" sz="2400" dirty="0">
                <a:latin typeface="Myriad Pro" panose="020B0503030403020204" pitchFamily="34" charset="0"/>
              </a:rPr>
              <a:t>This shows 3 </a:t>
            </a:r>
            <a:r>
              <a:rPr lang="en-GB" sz="2400" dirty="0">
                <a:latin typeface="Myriad Pro" panose="020B0503030403020204" pitchFamily="34" charset="0"/>
                <a:ea typeface="Myriad Pro Semibold" charset="0"/>
                <a:cs typeface="Myriad Pro Semibold" charset="0"/>
              </a:rPr>
              <a:t>×</a:t>
            </a:r>
            <a:r>
              <a:rPr lang="en-US" sz="2400" dirty="0">
                <a:latin typeface="Myriad Pro" panose="020B0503030403020204" pitchFamily="34" charset="0"/>
              </a:rPr>
              <a:t> 6 = 18.</a:t>
            </a:r>
            <a:endParaRPr lang="en-GB" sz="2400" dirty="0">
              <a:latin typeface="Myriad Pro" panose="020B0503030403020204" pitchFamily="34" charset="0"/>
            </a:endParaRPr>
          </a:p>
        </p:txBody>
      </p:sp>
      <p:sp>
        <p:nvSpPr>
          <p:cNvPr id="4" name="Rectangle 3">
            <a:extLst>
              <a:ext uri="{FF2B5EF4-FFF2-40B4-BE49-F238E27FC236}">
                <a16:creationId xmlns:a16="http://schemas.microsoft.com/office/drawing/2014/main" id="{EB27A784-165A-4052-BC6D-9CBE620EC279}"/>
              </a:ext>
            </a:extLst>
          </p:cNvPr>
          <p:cNvSpPr/>
          <p:nvPr/>
        </p:nvSpPr>
        <p:spPr>
          <a:xfrm>
            <a:off x="1661643" y="5858570"/>
            <a:ext cx="5838999" cy="461665"/>
          </a:xfrm>
          <a:prstGeom prst="rect">
            <a:avLst/>
          </a:prstGeom>
        </p:spPr>
        <p:txBody>
          <a:bodyPr wrap="square">
            <a:spAutoFit/>
          </a:bodyPr>
          <a:lstStyle/>
          <a:p>
            <a:pPr algn="ctr">
              <a:buNone/>
            </a:pPr>
            <a:r>
              <a:rPr lang="en-US" sz="2400" dirty="0">
                <a:latin typeface="Myriad Pro" panose="020B0503030403020204" pitchFamily="34" charset="0"/>
              </a:rPr>
              <a:t>Draw a picture like this to show 7 </a:t>
            </a:r>
            <a:r>
              <a:rPr lang="en-GB" sz="2400" dirty="0">
                <a:latin typeface="Myriad Pro" panose="020B0503030403020204" pitchFamily="34" charset="0"/>
                <a:ea typeface="Myriad Pro Semibold" charset="0"/>
                <a:cs typeface="Myriad Pro Semibold" charset="0"/>
              </a:rPr>
              <a:t>×</a:t>
            </a:r>
            <a:r>
              <a:rPr lang="en-US" sz="2400" dirty="0">
                <a:latin typeface="Myriad Pro" panose="020B0503030403020204" pitchFamily="34" charset="0"/>
              </a:rPr>
              <a:t> 6 = 42.</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30707B20-4AD9-4919-BC15-4F9AD9971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234" y="1196752"/>
            <a:ext cx="3587531" cy="4268376"/>
          </a:xfrm>
          <a:prstGeom prst="rect">
            <a:avLst/>
          </a:prstGeom>
        </p:spPr>
      </p:pic>
      <p:pic>
        <p:nvPicPr>
          <p:cNvPr id="8" name="Picture 7">
            <a:extLst>
              <a:ext uri="{FF2B5EF4-FFF2-40B4-BE49-F238E27FC236}">
                <a16:creationId xmlns:a16="http://schemas.microsoft.com/office/drawing/2014/main" id="{5379B194-EA7A-4C10-BB58-5DC402770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234" y="972844"/>
            <a:ext cx="3580864" cy="2096116"/>
          </a:xfrm>
          <a:prstGeom prst="rect">
            <a:avLst/>
          </a:prstGeom>
        </p:spPr>
      </p:pic>
    </p:spTree>
    <p:extLst>
      <p:ext uri="{BB962C8B-B14F-4D97-AF65-F5344CB8AC3E}">
        <p14:creationId xmlns:p14="http://schemas.microsoft.com/office/powerpoint/2010/main" val="366335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2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96E831-358D-4721-A062-C114916152C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2:7</a:t>
            </a:r>
          </a:p>
        </p:txBody>
      </p:sp>
      <p:graphicFrame>
        <p:nvGraphicFramePr>
          <p:cNvPr id="3" name="Table 2">
            <a:extLst>
              <a:ext uri="{FF2B5EF4-FFF2-40B4-BE49-F238E27FC236}">
                <a16:creationId xmlns:a16="http://schemas.microsoft.com/office/drawing/2014/main" id="{BE23B01E-5CCE-4560-82C3-69CF7FEBBDEA}"/>
              </a:ext>
            </a:extLst>
          </p:cNvPr>
          <p:cNvGraphicFramePr>
            <a:graphicFrameLocks noGrp="1"/>
          </p:cNvGraphicFramePr>
          <p:nvPr>
            <p:extLst>
              <p:ext uri="{D42A27DB-BD31-4B8C-83A1-F6EECF244321}">
                <p14:modId xmlns:p14="http://schemas.microsoft.com/office/powerpoint/2010/main" val="3994296254"/>
              </p:ext>
            </p:extLst>
          </p:nvPr>
        </p:nvGraphicFramePr>
        <p:xfrm>
          <a:off x="1931699" y="1362776"/>
          <a:ext cx="5232589" cy="5070523"/>
        </p:xfrm>
        <a:graphic>
          <a:graphicData uri="http://schemas.openxmlformats.org/drawingml/2006/table">
            <a:tbl>
              <a:tblPr firstRow="1" firstCol="1" bandRow="1">
                <a:tableStyleId>{5C22544A-7EE6-4342-B048-85BDC9FD1C3A}</a:tableStyleId>
              </a:tblPr>
              <a:tblGrid>
                <a:gridCol w="5232589">
                  <a:extLst>
                    <a:ext uri="{9D8B030D-6E8A-4147-A177-3AD203B41FA5}">
                      <a16:colId xmlns:a16="http://schemas.microsoft.com/office/drawing/2014/main" val="309540880"/>
                    </a:ext>
                  </a:extLst>
                </a:gridCol>
              </a:tblGrid>
              <a:tr h="729676">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267824"/>
                  </a:ext>
                </a:extLst>
              </a:tr>
              <a:tr h="896768">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32608"/>
                  </a:ext>
                </a:extLst>
              </a:tr>
              <a:tr h="716971">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196638"/>
                  </a:ext>
                </a:extLst>
              </a:tr>
              <a:tr h="1090961">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829651"/>
                  </a:ext>
                </a:extLst>
              </a:tr>
              <a:tr h="739379">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9168"/>
                  </a:ext>
                </a:extLst>
              </a:tr>
              <a:tr h="896768">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2331381"/>
                  </a:ext>
                </a:extLst>
              </a:tr>
            </a:tbl>
          </a:graphicData>
        </a:graphic>
      </p:graphicFrame>
      <p:sp>
        <p:nvSpPr>
          <p:cNvPr id="4" name="Rectangle 3">
            <a:extLst>
              <a:ext uri="{FF2B5EF4-FFF2-40B4-BE49-F238E27FC236}">
                <a16:creationId xmlns:a16="http://schemas.microsoft.com/office/drawing/2014/main" id="{1D4F4ADA-761C-4C7A-A295-50BBCC1A65AA}"/>
              </a:ext>
            </a:extLst>
          </p:cNvPr>
          <p:cNvSpPr/>
          <p:nvPr/>
        </p:nvSpPr>
        <p:spPr>
          <a:xfrm>
            <a:off x="3678101" y="816544"/>
            <a:ext cx="1787798" cy="461665"/>
          </a:xfrm>
          <a:prstGeom prst="rect">
            <a:avLst/>
          </a:prstGeom>
        </p:spPr>
        <p:txBody>
          <a:bodyPr wrap="none">
            <a:spAutoFit/>
          </a:bodyPr>
          <a:lstStyle/>
          <a:p>
            <a:pPr algn="ctr">
              <a:buNone/>
            </a:pPr>
            <a:r>
              <a:rPr lang="en-US" sz="2400" dirty="0">
                <a:latin typeface="Myriad Pro" panose="020B0503030403020204" pitchFamily="34" charset="0"/>
              </a:rPr>
              <a:t>Groups of 6?</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B7D83924-FC47-42A4-9E0A-CCFEC3F0C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987" y="1414237"/>
            <a:ext cx="4926027" cy="574603"/>
          </a:xfrm>
          <a:prstGeom prst="rect">
            <a:avLst/>
          </a:prstGeom>
        </p:spPr>
      </p:pic>
      <p:pic>
        <p:nvPicPr>
          <p:cNvPr id="6" name="Picture 5">
            <a:extLst>
              <a:ext uri="{FF2B5EF4-FFF2-40B4-BE49-F238E27FC236}">
                <a16:creationId xmlns:a16="http://schemas.microsoft.com/office/drawing/2014/main" id="{30997AD7-93DE-45EA-B4F5-6C6DED847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7390" y="2138903"/>
            <a:ext cx="3749220" cy="795566"/>
          </a:xfrm>
          <a:prstGeom prst="rect">
            <a:avLst/>
          </a:prstGeom>
        </p:spPr>
      </p:pic>
      <p:pic>
        <p:nvPicPr>
          <p:cNvPr id="7" name="Picture 6">
            <a:extLst>
              <a:ext uri="{FF2B5EF4-FFF2-40B4-BE49-F238E27FC236}">
                <a16:creationId xmlns:a16="http://schemas.microsoft.com/office/drawing/2014/main" id="{3F31C3AF-5742-4670-A0C4-8A097A7C2C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618" y="3058652"/>
            <a:ext cx="6816764" cy="581918"/>
          </a:xfrm>
          <a:prstGeom prst="rect">
            <a:avLst/>
          </a:prstGeom>
        </p:spPr>
      </p:pic>
      <p:pic>
        <p:nvPicPr>
          <p:cNvPr id="8" name="Picture 7">
            <a:extLst>
              <a:ext uri="{FF2B5EF4-FFF2-40B4-BE49-F238E27FC236}">
                <a16:creationId xmlns:a16="http://schemas.microsoft.com/office/drawing/2014/main" id="{D24BA7F3-E138-4F32-81FE-F326CEA858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7965" y="3760465"/>
            <a:ext cx="4908070" cy="969643"/>
          </a:xfrm>
          <a:prstGeom prst="rect">
            <a:avLst/>
          </a:prstGeom>
        </p:spPr>
      </p:pic>
      <p:pic>
        <p:nvPicPr>
          <p:cNvPr id="9" name="Picture 8">
            <a:extLst>
              <a:ext uri="{FF2B5EF4-FFF2-40B4-BE49-F238E27FC236}">
                <a16:creationId xmlns:a16="http://schemas.microsoft.com/office/drawing/2014/main" id="{F73FF853-E6DE-4C05-9891-6766AF4467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6971" y="4811664"/>
            <a:ext cx="4090058" cy="618497"/>
          </a:xfrm>
          <a:prstGeom prst="rect">
            <a:avLst/>
          </a:prstGeom>
        </p:spPr>
      </p:pic>
      <p:pic>
        <p:nvPicPr>
          <p:cNvPr id="10" name="Picture 9">
            <a:extLst>
              <a:ext uri="{FF2B5EF4-FFF2-40B4-BE49-F238E27FC236}">
                <a16:creationId xmlns:a16="http://schemas.microsoft.com/office/drawing/2014/main" id="{155F021D-D1B7-41A2-BF48-F969F3DF9A6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7809" y="5593062"/>
            <a:ext cx="3408382" cy="768964"/>
          </a:xfrm>
          <a:prstGeom prst="rect">
            <a:avLst/>
          </a:prstGeom>
        </p:spPr>
      </p:pic>
    </p:spTree>
    <p:extLst>
      <p:ext uri="{BB962C8B-B14F-4D97-AF65-F5344CB8AC3E}">
        <p14:creationId xmlns:p14="http://schemas.microsoft.com/office/powerpoint/2010/main" val="133728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21F3B-C83E-4A3F-AC46-79A41348FAA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35" name="Picture 34">
            <a:extLst>
              <a:ext uri="{FF2B5EF4-FFF2-40B4-BE49-F238E27FC236}">
                <a16:creationId xmlns:a16="http://schemas.microsoft.com/office/drawing/2014/main" id="{3B213578-2AA6-45F1-B06B-9859C1EAF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361" y="757657"/>
            <a:ext cx="1463166" cy="5342685"/>
          </a:xfrm>
          <a:prstGeom prst="rect">
            <a:avLst/>
          </a:prstGeom>
        </p:spPr>
      </p:pic>
      <p:pic>
        <p:nvPicPr>
          <p:cNvPr id="36" name="Picture 35">
            <a:extLst>
              <a:ext uri="{FF2B5EF4-FFF2-40B4-BE49-F238E27FC236}">
                <a16:creationId xmlns:a16="http://schemas.microsoft.com/office/drawing/2014/main" id="{5BC8FE02-F6EF-43AF-BF03-30247B60C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215" y="3284557"/>
            <a:ext cx="1463167" cy="1377815"/>
          </a:xfrm>
          <a:prstGeom prst="rect">
            <a:avLst/>
          </a:prstGeom>
        </p:spPr>
      </p:pic>
      <p:grpSp>
        <p:nvGrpSpPr>
          <p:cNvPr id="37" name="Group 36">
            <a:extLst>
              <a:ext uri="{FF2B5EF4-FFF2-40B4-BE49-F238E27FC236}">
                <a16:creationId xmlns:a16="http://schemas.microsoft.com/office/drawing/2014/main" id="{A5CED5DF-6239-48F9-87D6-132C89C62C3B}"/>
              </a:ext>
            </a:extLst>
          </p:cNvPr>
          <p:cNvGrpSpPr/>
          <p:nvPr/>
        </p:nvGrpSpPr>
        <p:grpSpPr>
          <a:xfrm>
            <a:off x="506338" y="5056035"/>
            <a:ext cx="8110686" cy="687722"/>
            <a:chOff x="506338" y="5056035"/>
            <a:chExt cx="8110686" cy="687722"/>
          </a:xfrm>
        </p:grpSpPr>
        <p:pic>
          <p:nvPicPr>
            <p:cNvPr id="38" name="Picture 37">
              <a:extLst>
                <a:ext uri="{FF2B5EF4-FFF2-40B4-BE49-F238E27FC236}">
                  <a16:creationId xmlns:a16="http://schemas.microsoft.com/office/drawing/2014/main" id="{5C5CBA61-C876-47DA-B01A-C4C5C6CDA7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39" name="TextBox 38">
              <a:extLst>
                <a:ext uri="{FF2B5EF4-FFF2-40B4-BE49-F238E27FC236}">
                  <a16:creationId xmlns:a16="http://schemas.microsoft.com/office/drawing/2014/main" id="{4F66D582-82CA-49E0-AB44-8BC9C0146288}"/>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0" name="TextBox 39">
              <a:extLst>
                <a:ext uri="{FF2B5EF4-FFF2-40B4-BE49-F238E27FC236}">
                  <a16:creationId xmlns:a16="http://schemas.microsoft.com/office/drawing/2014/main" id="{8F93BAF6-ACB4-4284-9EE2-D8952A7B610E}"/>
                </a:ext>
              </a:extLst>
            </p:cNvPr>
            <p:cNvSpPr txBox="1"/>
            <p:nvPr/>
          </p:nvSpPr>
          <p:spPr bwMode="auto">
            <a:xfrm>
              <a:off x="1273046" y="528209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41" name="TextBox 40">
              <a:extLst>
                <a:ext uri="{FF2B5EF4-FFF2-40B4-BE49-F238E27FC236}">
                  <a16:creationId xmlns:a16="http://schemas.microsoft.com/office/drawing/2014/main" id="{37472307-C537-464C-B2B1-1012A95D5DE6}"/>
                </a:ext>
              </a:extLst>
            </p:cNvPr>
            <p:cNvSpPr txBox="1"/>
            <p:nvPr/>
          </p:nvSpPr>
          <p:spPr bwMode="auto">
            <a:xfrm>
              <a:off x="1966013"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42" name="TextBox 41">
              <a:extLst>
                <a:ext uri="{FF2B5EF4-FFF2-40B4-BE49-F238E27FC236}">
                  <a16:creationId xmlns:a16="http://schemas.microsoft.com/office/drawing/2014/main" id="{AAFAB8FA-650A-4340-A9FA-B82CBAE78025}"/>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43" name="TextBox 42">
              <a:extLst>
                <a:ext uri="{FF2B5EF4-FFF2-40B4-BE49-F238E27FC236}">
                  <a16:creationId xmlns:a16="http://schemas.microsoft.com/office/drawing/2014/main" id="{1E21B095-FC20-4B5C-ADBF-FD69F40D14BA}"/>
                </a:ext>
              </a:extLst>
            </p:cNvPr>
            <p:cNvSpPr txBox="1"/>
            <p:nvPr/>
          </p:nvSpPr>
          <p:spPr bwMode="auto">
            <a:xfrm>
              <a:off x="34929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44" name="TextBox 43">
              <a:extLst>
                <a:ext uri="{FF2B5EF4-FFF2-40B4-BE49-F238E27FC236}">
                  <a16:creationId xmlns:a16="http://schemas.microsoft.com/office/drawing/2014/main" id="{D29ED44D-DFB1-4DE3-A399-1F1C78C5AC35}"/>
                </a:ext>
              </a:extLst>
            </p:cNvPr>
            <p:cNvSpPr txBox="1"/>
            <p:nvPr/>
          </p:nvSpPr>
          <p:spPr bwMode="auto">
            <a:xfrm>
              <a:off x="4260499"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45" name="TextBox 44">
              <a:extLst>
                <a:ext uri="{FF2B5EF4-FFF2-40B4-BE49-F238E27FC236}">
                  <a16:creationId xmlns:a16="http://schemas.microsoft.com/office/drawing/2014/main" id="{0676EABC-27FD-4DB0-B1BB-B412AD1D2D9B}"/>
                </a:ext>
              </a:extLst>
            </p:cNvPr>
            <p:cNvSpPr txBox="1"/>
            <p:nvPr/>
          </p:nvSpPr>
          <p:spPr bwMode="auto">
            <a:xfrm>
              <a:off x="5025644"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46" name="TextBox 45">
              <a:extLst>
                <a:ext uri="{FF2B5EF4-FFF2-40B4-BE49-F238E27FC236}">
                  <a16:creationId xmlns:a16="http://schemas.microsoft.com/office/drawing/2014/main" id="{12AC9E0D-D771-485A-AB2A-3A44E9516F06}"/>
                </a:ext>
              </a:extLst>
            </p:cNvPr>
            <p:cNvSpPr txBox="1"/>
            <p:nvPr/>
          </p:nvSpPr>
          <p:spPr bwMode="auto">
            <a:xfrm>
              <a:off x="579396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42</a:t>
              </a:r>
            </a:p>
          </p:txBody>
        </p:sp>
        <p:sp>
          <p:nvSpPr>
            <p:cNvPr id="47" name="TextBox 46">
              <a:extLst>
                <a:ext uri="{FF2B5EF4-FFF2-40B4-BE49-F238E27FC236}">
                  <a16:creationId xmlns:a16="http://schemas.microsoft.com/office/drawing/2014/main" id="{828C9089-E0FE-4D6B-9DF2-1D5E567C9991}"/>
                </a:ext>
              </a:extLst>
            </p:cNvPr>
            <p:cNvSpPr txBox="1"/>
            <p:nvPr/>
          </p:nvSpPr>
          <p:spPr bwMode="auto">
            <a:xfrm>
              <a:off x="6562286"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48" name="TextBox 47">
              <a:extLst>
                <a:ext uri="{FF2B5EF4-FFF2-40B4-BE49-F238E27FC236}">
                  <a16:creationId xmlns:a16="http://schemas.microsoft.com/office/drawing/2014/main" id="{F53724D4-FD79-4CAD-AFC2-AD4000C8CDBE}"/>
                </a:ext>
              </a:extLst>
            </p:cNvPr>
            <p:cNvSpPr txBox="1"/>
            <p:nvPr/>
          </p:nvSpPr>
          <p:spPr bwMode="auto">
            <a:xfrm>
              <a:off x="73274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49" name="TextBox 48">
              <a:extLst>
                <a:ext uri="{FF2B5EF4-FFF2-40B4-BE49-F238E27FC236}">
                  <a16:creationId xmlns:a16="http://schemas.microsoft.com/office/drawing/2014/main" id="{01E3E024-33EB-47C9-8C02-AF0A5737AF48}"/>
                </a:ext>
              </a:extLst>
            </p:cNvPr>
            <p:cNvSpPr txBox="1"/>
            <p:nvPr/>
          </p:nvSpPr>
          <p:spPr bwMode="auto">
            <a:xfrm>
              <a:off x="809893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grpSp>
      <p:sp>
        <p:nvSpPr>
          <p:cNvPr id="50" name="Oval 49">
            <a:extLst>
              <a:ext uri="{FF2B5EF4-FFF2-40B4-BE49-F238E27FC236}">
                <a16:creationId xmlns:a16="http://schemas.microsoft.com/office/drawing/2014/main" id="{4FCBDF0F-2143-4464-BD74-2BD8141A7637}"/>
              </a:ext>
            </a:extLst>
          </p:cNvPr>
          <p:cNvSpPr/>
          <p:nvPr/>
        </p:nvSpPr>
        <p:spPr bwMode="auto">
          <a:xfrm>
            <a:off x="3284215"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Oval 50">
            <a:extLst>
              <a:ext uri="{FF2B5EF4-FFF2-40B4-BE49-F238E27FC236}">
                <a16:creationId xmlns:a16="http://schemas.microsoft.com/office/drawing/2014/main" id="{30B5EB78-75CF-403E-9912-1D2A30115126}"/>
              </a:ext>
            </a:extLst>
          </p:cNvPr>
          <p:cNvSpPr/>
          <p:nvPr/>
        </p:nvSpPr>
        <p:spPr bwMode="auto">
          <a:xfrm>
            <a:off x="3284215" y="3501008"/>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Oval 51">
            <a:extLst>
              <a:ext uri="{FF2B5EF4-FFF2-40B4-BE49-F238E27FC236}">
                <a16:creationId xmlns:a16="http://schemas.microsoft.com/office/drawing/2014/main" id="{B51950E0-D5AA-4819-8B25-670A12A84E1F}"/>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Oval 52">
            <a:extLst>
              <a:ext uri="{FF2B5EF4-FFF2-40B4-BE49-F238E27FC236}">
                <a16:creationId xmlns:a16="http://schemas.microsoft.com/office/drawing/2014/main" id="{123D946A-7662-43BD-9503-6189CA28B67A}"/>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4" name="Picture 53">
            <a:extLst>
              <a:ext uri="{FF2B5EF4-FFF2-40B4-BE49-F238E27FC236}">
                <a16:creationId xmlns:a16="http://schemas.microsoft.com/office/drawing/2014/main" id="{01CFD790-D555-4DF2-A445-DDDD76E89C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55" name="Picture 54">
            <a:extLst>
              <a:ext uri="{FF2B5EF4-FFF2-40B4-BE49-F238E27FC236}">
                <a16:creationId xmlns:a16="http://schemas.microsoft.com/office/drawing/2014/main" id="{FBF152B7-215C-45D9-8B6A-218334CD82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56" name="Oval 55">
            <a:extLst>
              <a:ext uri="{FF2B5EF4-FFF2-40B4-BE49-F238E27FC236}">
                <a16:creationId xmlns:a16="http://schemas.microsoft.com/office/drawing/2014/main" id="{6DDCE1CA-75AB-409E-9E18-53F18FBDD15D}"/>
              </a:ext>
            </a:extLst>
          </p:cNvPr>
          <p:cNvSpPr>
            <a:spLocks noChangeAspect="1"/>
          </p:cNvSpPr>
          <p:nvPr/>
        </p:nvSpPr>
        <p:spPr bwMode="auto">
          <a:xfrm>
            <a:off x="1978718"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7" name="Oval 56">
            <a:extLst>
              <a:ext uri="{FF2B5EF4-FFF2-40B4-BE49-F238E27FC236}">
                <a16:creationId xmlns:a16="http://schemas.microsoft.com/office/drawing/2014/main" id="{419C72CD-277D-4110-B99B-9ECD73AC02B9}"/>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TextBox 57">
            <a:extLst>
              <a:ext uri="{FF2B5EF4-FFF2-40B4-BE49-F238E27FC236}">
                <a16:creationId xmlns:a16="http://schemas.microsoft.com/office/drawing/2014/main" id="{B4F180C2-87E4-41D6-8E91-6D08EE667ADD}"/>
              </a:ext>
            </a:extLst>
          </p:cNvPr>
          <p:cNvSpPr txBox="1"/>
          <p:nvPr/>
        </p:nvSpPr>
        <p:spPr bwMode="auto">
          <a:xfrm>
            <a:off x="5788122" y="3964371"/>
            <a:ext cx="587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panose="020B0503030403020204" pitchFamily="34" charset="0"/>
                <a:ea typeface="Myriad Pro Semibold" charset="0"/>
                <a:cs typeface="Myriad Pro Semibold" charset="0"/>
              </a:rPr>
              <a:t> 6</a:t>
            </a:r>
          </a:p>
        </p:txBody>
      </p:sp>
      <p:sp>
        <p:nvSpPr>
          <p:cNvPr id="59" name="TextBox 58">
            <a:extLst>
              <a:ext uri="{FF2B5EF4-FFF2-40B4-BE49-F238E27FC236}">
                <a16:creationId xmlns:a16="http://schemas.microsoft.com/office/drawing/2014/main" id="{DB2E758C-85A8-4420-B838-D6D6981AF66B}"/>
              </a:ext>
            </a:extLst>
          </p:cNvPr>
          <p:cNvSpPr txBox="1"/>
          <p:nvPr/>
        </p:nvSpPr>
        <p:spPr bwMode="auto">
          <a:xfrm>
            <a:off x="2668216" y="3964371"/>
            <a:ext cx="590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panose="020B0503030403020204" pitchFamily="34" charset="0"/>
                <a:ea typeface="Myriad Pro Semibold" charset="0"/>
                <a:cs typeface="Myriad Pro Semibold" charset="0"/>
              </a:rPr>
              <a:t>+ 6</a:t>
            </a:r>
          </a:p>
        </p:txBody>
      </p:sp>
      <p:sp>
        <p:nvSpPr>
          <p:cNvPr id="60" name="TextBox 59">
            <a:extLst>
              <a:ext uri="{FF2B5EF4-FFF2-40B4-BE49-F238E27FC236}">
                <a16:creationId xmlns:a16="http://schemas.microsoft.com/office/drawing/2014/main" id="{507B304C-6D46-45FA-8822-80A4AE65028D}"/>
              </a:ext>
            </a:extLst>
          </p:cNvPr>
          <p:cNvSpPr txBox="1"/>
          <p:nvPr/>
        </p:nvSpPr>
        <p:spPr bwMode="auto">
          <a:xfrm>
            <a:off x="4848212" y="2074305"/>
            <a:ext cx="947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panose="020B0503030403020204" pitchFamily="34" charset="0"/>
                <a:ea typeface="Myriad Pro Semibold" charset="0"/>
                <a:cs typeface="Myriad Pro Semibold" charset="0"/>
              </a:rPr>
              <a:t>+ 6</a:t>
            </a:r>
          </a:p>
        </p:txBody>
      </p:sp>
      <p:sp>
        <p:nvSpPr>
          <p:cNvPr id="61" name="TextBox 60">
            <a:extLst>
              <a:ext uri="{FF2B5EF4-FFF2-40B4-BE49-F238E27FC236}">
                <a16:creationId xmlns:a16="http://schemas.microsoft.com/office/drawing/2014/main" id="{CCC80ED8-273E-47B0-A162-21E6D5955C58}"/>
              </a:ext>
            </a:extLst>
          </p:cNvPr>
          <p:cNvSpPr txBox="1"/>
          <p:nvPr/>
        </p:nvSpPr>
        <p:spPr bwMode="auto">
          <a:xfrm>
            <a:off x="6255698" y="2074305"/>
            <a:ext cx="2281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6 = 2 × 6 + 6</a:t>
            </a:r>
          </a:p>
        </p:txBody>
      </p:sp>
      <p:sp>
        <p:nvSpPr>
          <p:cNvPr id="62" name="TextBox 61">
            <a:extLst>
              <a:ext uri="{FF2B5EF4-FFF2-40B4-BE49-F238E27FC236}">
                <a16:creationId xmlns:a16="http://schemas.microsoft.com/office/drawing/2014/main" id="{8965C1E5-D363-46B6-9B6B-3EE2C5F668CE}"/>
              </a:ext>
            </a:extLst>
          </p:cNvPr>
          <p:cNvSpPr txBox="1"/>
          <p:nvPr/>
        </p:nvSpPr>
        <p:spPr bwMode="auto">
          <a:xfrm>
            <a:off x="4849996" y="2060848"/>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6</a:t>
            </a:r>
          </a:p>
        </p:txBody>
      </p:sp>
      <p:sp>
        <p:nvSpPr>
          <p:cNvPr id="63" name="TextBox 62">
            <a:extLst>
              <a:ext uri="{FF2B5EF4-FFF2-40B4-BE49-F238E27FC236}">
                <a16:creationId xmlns:a16="http://schemas.microsoft.com/office/drawing/2014/main" id="{BFFA6AD5-995F-4747-A188-B8514EB9B604}"/>
              </a:ext>
            </a:extLst>
          </p:cNvPr>
          <p:cNvSpPr txBox="1"/>
          <p:nvPr/>
        </p:nvSpPr>
        <p:spPr bwMode="auto">
          <a:xfrm>
            <a:off x="6230829" y="2069021"/>
            <a:ext cx="23070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 6 = 8 × 6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6</a:t>
            </a:r>
          </a:p>
        </p:txBody>
      </p:sp>
      <p:pic>
        <p:nvPicPr>
          <p:cNvPr id="64" name="Picture 63">
            <a:extLst>
              <a:ext uri="{FF2B5EF4-FFF2-40B4-BE49-F238E27FC236}">
                <a16:creationId xmlns:a16="http://schemas.microsoft.com/office/drawing/2014/main" id="{6A4B0510-CCA5-4B9C-B4E5-C595D37C3F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8341" y="1469381"/>
            <a:ext cx="1469262" cy="1383554"/>
          </a:xfrm>
          <a:prstGeom prst="rect">
            <a:avLst/>
          </a:prstGeom>
        </p:spPr>
      </p:pic>
      <p:pic>
        <p:nvPicPr>
          <p:cNvPr id="65" name="Picture 64">
            <a:extLst>
              <a:ext uri="{FF2B5EF4-FFF2-40B4-BE49-F238E27FC236}">
                <a16:creationId xmlns:a16="http://schemas.microsoft.com/office/drawing/2014/main" id="{6B5C09B6-C9AA-4609-A23A-3078873DC2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25851" y="2204864"/>
            <a:ext cx="696467" cy="659157"/>
          </a:xfrm>
          <a:prstGeom prst="rect">
            <a:avLst/>
          </a:prstGeom>
        </p:spPr>
      </p:pic>
      <p:pic>
        <p:nvPicPr>
          <p:cNvPr id="66" name="Picture 65">
            <a:extLst>
              <a:ext uri="{FF2B5EF4-FFF2-40B4-BE49-F238E27FC236}">
                <a16:creationId xmlns:a16="http://schemas.microsoft.com/office/drawing/2014/main" id="{5F117516-A522-4418-8088-4BB105AF91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39514" y="1837867"/>
            <a:ext cx="682811" cy="646232"/>
          </a:xfrm>
          <a:prstGeom prst="rect">
            <a:avLst/>
          </a:prstGeom>
        </p:spPr>
      </p:pic>
    </p:spTree>
    <p:extLst>
      <p:ext uri="{BB962C8B-B14F-4D97-AF65-F5344CB8AC3E}">
        <p14:creationId xmlns:p14="http://schemas.microsoft.com/office/powerpoint/2010/main" val="4769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heel(1)">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500"/>
                                        <p:tgtEl>
                                          <p:spTgt spid="54"/>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54"/>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xit" presetSubtype="0" fill="hold" grpId="1" nodeType="withEffect">
                                  <p:stCondLst>
                                    <p:cond delay="0"/>
                                  </p:stCondLst>
                                  <p:childTnLst>
                                    <p:animEffect transition="out" filter="fade">
                                      <p:cBhvr>
                                        <p:cTn id="41" dur="500"/>
                                        <p:tgtEl>
                                          <p:spTgt spid="56"/>
                                        </p:tgtEl>
                                      </p:cBhvr>
                                    </p:animEffect>
                                    <p:set>
                                      <p:cBhvr>
                                        <p:cTn id="42" dur="1" fill="hold">
                                          <p:stCondLst>
                                            <p:cond delay="499"/>
                                          </p:stCondLst>
                                        </p:cTn>
                                        <p:tgtEl>
                                          <p:spTgt spid="56"/>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4"/>
                                        </p:tgtEl>
                                      </p:cBhvr>
                                    </p:animEffect>
                                    <p:set>
                                      <p:cBhvr>
                                        <p:cTn id="65" dur="1" fill="hold">
                                          <p:stCondLst>
                                            <p:cond delay="499"/>
                                          </p:stCondLst>
                                        </p:cTn>
                                        <p:tgtEl>
                                          <p:spTgt spid="64"/>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56"/>
                                        </p:tgtEl>
                                      </p:cBhvr>
                                    </p:animEffect>
                                    <p:set>
                                      <p:cBhvr>
                                        <p:cTn id="68" dur="1" fill="hold">
                                          <p:stCondLst>
                                            <p:cond delay="499"/>
                                          </p:stCondLst>
                                        </p:cTn>
                                        <p:tgtEl>
                                          <p:spTgt spid="56"/>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4"/>
                                        </p:tgtEl>
                                      </p:cBhvr>
                                    </p:animEffect>
                                    <p:set>
                                      <p:cBhvr>
                                        <p:cTn id="71" dur="1" fill="hold">
                                          <p:stCondLst>
                                            <p:cond delay="499"/>
                                          </p:stCondLst>
                                        </p:cTn>
                                        <p:tgtEl>
                                          <p:spTgt spid="54"/>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9"/>
                                        </p:tgtEl>
                                      </p:cBhvr>
                                    </p:animEffect>
                                    <p:set>
                                      <p:cBhvr>
                                        <p:cTn id="74" dur="1" fill="hold">
                                          <p:stCondLst>
                                            <p:cond delay="499"/>
                                          </p:stCondLst>
                                        </p:cTn>
                                        <p:tgtEl>
                                          <p:spTgt spid="59"/>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3"/>
                                        </p:tgtEl>
                                      </p:cBhvr>
                                    </p:animEffect>
                                    <p:set>
                                      <p:cBhvr>
                                        <p:cTn id="77" dur="1" fill="hold">
                                          <p:stCondLst>
                                            <p:cond delay="499"/>
                                          </p:stCondLst>
                                        </p:cTn>
                                        <p:tgtEl>
                                          <p:spTgt spid="5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65"/>
                                        </p:tgtEl>
                                      </p:cBhvr>
                                    </p:animEffect>
                                    <p:set>
                                      <p:cBhvr>
                                        <p:cTn id="80" dur="1" fill="hold">
                                          <p:stCondLst>
                                            <p:cond delay="499"/>
                                          </p:stCondLst>
                                        </p:cTn>
                                        <p:tgtEl>
                                          <p:spTgt spid="65"/>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0"/>
                                        </p:tgtEl>
                                      </p:cBhvr>
                                    </p:animEffect>
                                    <p:set>
                                      <p:cBhvr>
                                        <p:cTn id="83" dur="1" fill="hold">
                                          <p:stCondLst>
                                            <p:cond delay="499"/>
                                          </p:stCondLst>
                                        </p:cTn>
                                        <p:tgtEl>
                                          <p:spTgt spid="6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1"/>
                                        </p:tgtEl>
                                      </p:cBhvr>
                                    </p:animEffect>
                                    <p:set>
                                      <p:cBhvr>
                                        <p:cTn id="86" dur="1" fill="hold">
                                          <p:stCondLst>
                                            <p:cond delay="499"/>
                                          </p:stCondLst>
                                        </p:cTn>
                                        <p:tgtEl>
                                          <p:spTgt spid="61"/>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wheel(1)">
                                      <p:cBhvr>
                                        <p:cTn id="98" dur="10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5"/>
                                        </p:tgtEl>
                                      </p:cBhvr>
                                    </p:animEffect>
                                    <p:set>
                                      <p:cBhvr>
                                        <p:cTn id="103" dur="1" fill="hold">
                                          <p:stCondLst>
                                            <p:cond delay="499"/>
                                          </p:stCondLst>
                                        </p:cTn>
                                        <p:tgtEl>
                                          <p:spTgt spid="3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1"/>
                                        </p:tgtEl>
                                      </p:cBhvr>
                                    </p:animEffect>
                                    <p:set>
                                      <p:cBhvr>
                                        <p:cTn id="106" dur="1" fill="hold">
                                          <p:stCondLst>
                                            <p:cond delay="499"/>
                                          </p:stCondLst>
                                        </p:cTn>
                                        <p:tgtEl>
                                          <p:spTgt spid="51"/>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2.5E-6 1.85185E-6 L -2.5E-6 -0.2632 " pathEditMode="relative" rAng="0" ptsTypes="AA">
                                      <p:cBhvr>
                                        <p:cTn id="113" dur="2000" fill="hold"/>
                                        <p:tgtEl>
                                          <p:spTgt spid="36"/>
                                        </p:tgtEl>
                                        <p:attrNameLst>
                                          <p:attrName>ppt_x</p:attrName>
                                          <p:attrName>ppt_y</p:attrName>
                                        </p:attrNameLst>
                                      </p:cBhvr>
                                      <p:rCtr x="0" y="-13171"/>
                                    </p:animMotion>
                                  </p:childTnLst>
                                </p:cTn>
                              </p:par>
                              <p:par>
                                <p:cTn id="114" presetID="10"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55"/>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fade">
                                      <p:cBhvr>
                                        <p:cTn id="133" dur="500"/>
                                        <p:tgtEl>
                                          <p:spTgt spid="58"/>
                                        </p:tgtEl>
                                      </p:cBhvr>
                                    </p:animEffect>
                                  </p:childTnLst>
                                </p:cTn>
                              </p:par>
                              <p:par>
                                <p:cTn id="134" presetID="10" presetClass="exit" presetSubtype="0" fill="hold" grpId="1" nodeType="withEffect">
                                  <p:stCondLst>
                                    <p:cond delay="0"/>
                                  </p:stCondLst>
                                  <p:childTnLst>
                                    <p:animEffect transition="out" filter="fade">
                                      <p:cBhvr>
                                        <p:cTn id="135" dur="500"/>
                                        <p:tgtEl>
                                          <p:spTgt spid="57"/>
                                        </p:tgtEl>
                                      </p:cBhvr>
                                    </p:animEffect>
                                    <p:set>
                                      <p:cBhvr>
                                        <p:cTn id="136" dur="1" fill="hold">
                                          <p:stCondLst>
                                            <p:cond delay="499"/>
                                          </p:stCondLst>
                                        </p:cTn>
                                        <p:tgtEl>
                                          <p:spTgt spid="57"/>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500"/>
                                        <p:tgtEl>
                                          <p:spTgt spid="52"/>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500"/>
                                        <p:tgtEl>
                                          <p:spTgt spid="66"/>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fade">
                                      <p:cBhvr>
                                        <p:cTn id="149" dur="500"/>
                                        <p:tgtEl>
                                          <p:spTgt spid="62"/>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1" grpId="0" animBg="1"/>
      <p:bldP spid="51" grpId="1" animBg="1"/>
      <p:bldP spid="52" grpId="0" animBg="1"/>
      <p:bldP spid="53" grpId="0" animBg="1"/>
      <p:bldP spid="53" grpId="1" animBg="1"/>
      <p:bldP spid="56" grpId="0" animBg="1"/>
      <p:bldP spid="56" grpId="1" animBg="1"/>
      <p:bldP spid="56" grpId="2" animBg="1"/>
      <p:bldP spid="57" grpId="0" animBg="1"/>
      <p:bldP spid="57" grpId="1" animBg="1"/>
      <p:bldP spid="58" grpId="0"/>
      <p:bldP spid="59" grpId="0"/>
      <p:bldP spid="59" grpId="1"/>
      <p:bldP spid="60" grpId="0"/>
      <p:bldP spid="60" grpId="1"/>
      <p:bldP spid="61" grpId="0"/>
      <p:bldP spid="61" grpId="1"/>
      <p:bldP spid="62" grpId="0"/>
      <p:bldP spid="6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32C4D9-3AB5-4280-9929-0422FB54867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4" name="Picture 3">
            <a:extLst>
              <a:ext uri="{FF2B5EF4-FFF2-40B4-BE49-F238E27FC236}">
                <a16:creationId xmlns:a16="http://schemas.microsoft.com/office/drawing/2014/main" id="{87C7FDA5-4C5B-4119-A3AC-55AE6E9A9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110" y="1254621"/>
            <a:ext cx="3953776" cy="3380767"/>
          </a:xfrm>
          <a:prstGeom prst="rect">
            <a:avLst/>
          </a:prstGeom>
        </p:spPr>
      </p:pic>
      <p:sp>
        <p:nvSpPr>
          <p:cNvPr id="5" name="TextBox 4">
            <a:extLst>
              <a:ext uri="{FF2B5EF4-FFF2-40B4-BE49-F238E27FC236}">
                <a16:creationId xmlns:a16="http://schemas.microsoft.com/office/drawing/2014/main" id="{83BD2830-BACC-4175-A16E-855A3C9BA8FA}"/>
              </a:ext>
            </a:extLst>
          </p:cNvPr>
          <p:cNvSpPr txBox="1"/>
          <p:nvPr/>
        </p:nvSpPr>
        <p:spPr bwMode="auto">
          <a:xfrm>
            <a:off x="4433273" y="5434173"/>
            <a:ext cx="11170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 × 6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BD44F4DC-004A-4987-9AA1-117ED8459CBA}"/>
              </a:ext>
            </a:extLst>
          </p:cNvPr>
          <p:cNvSpPr txBox="1"/>
          <p:nvPr/>
        </p:nvSpPr>
        <p:spPr bwMode="auto">
          <a:xfrm>
            <a:off x="5482470" y="5447224"/>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24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18CAB929-F79D-4F23-A830-A066E8714DDE}"/>
              </a:ext>
            </a:extLst>
          </p:cNvPr>
          <p:cNvSpPr txBox="1"/>
          <p:nvPr/>
        </p:nvSpPr>
        <p:spPr bwMode="auto">
          <a:xfrm>
            <a:off x="3138690" y="5445225"/>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6</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9" name="Picture 8">
            <a:extLst>
              <a:ext uri="{FF2B5EF4-FFF2-40B4-BE49-F238E27FC236}">
                <a16:creationId xmlns:a16="http://schemas.microsoft.com/office/drawing/2014/main" id="{D2004490-A781-44B8-ABC7-6D65AB625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104" y="1249096"/>
            <a:ext cx="3953776" cy="3380766"/>
          </a:xfrm>
          <a:prstGeom prst="rect">
            <a:avLst/>
          </a:prstGeom>
        </p:spPr>
      </p:pic>
      <p:sp>
        <p:nvSpPr>
          <p:cNvPr id="3" name="Rectangle 2">
            <a:extLst>
              <a:ext uri="{FF2B5EF4-FFF2-40B4-BE49-F238E27FC236}">
                <a16:creationId xmlns:a16="http://schemas.microsoft.com/office/drawing/2014/main" id="{D53E14BB-48DF-4D5B-BB49-4695D405266C}"/>
              </a:ext>
            </a:extLst>
          </p:cNvPr>
          <p:cNvSpPr/>
          <p:nvPr/>
        </p:nvSpPr>
        <p:spPr>
          <a:xfrm>
            <a:off x="3919249" y="5439699"/>
            <a:ext cx="652743" cy="461665"/>
          </a:xfrm>
          <a:prstGeom prst="rect">
            <a:avLst/>
          </a:prstGeom>
        </p:spPr>
        <p:txBody>
          <a:bodyPr wrap="none">
            <a:spAutoFit/>
          </a:bodyPr>
          <a:lstStyle/>
          <a:p>
            <a:pPr>
              <a:buNone/>
            </a:pP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6 </a:t>
            </a:r>
            <a:endParaRPr lang="en-GB" sz="2400" dirty="0">
              <a:latin typeface="Myriad Pro" panose="020B0503030403020204" pitchFamily="34" charset="0"/>
            </a:endParaRPr>
          </a:p>
        </p:txBody>
      </p:sp>
    </p:spTree>
    <p:extLst>
      <p:ext uri="{BB962C8B-B14F-4D97-AF65-F5344CB8AC3E}">
        <p14:creationId xmlns:p14="http://schemas.microsoft.com/office/powerpoint/2010/main" val="20782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xit" presetSubtype="0" fill="hold"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2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EFAD42-E4BC-44F3-B940-AD94D8E7580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2:8</a:t>
            </a:r>
          </a:p>
        </p:txBody>
      </p:sp>
      <p:pic>
        <p:nvPicPr>
          <p:cNvPr id="3" name="Picture 2">
            <a:extLst>
              <a:ext uri="{FF2B5EF4-FFF2-40B4-BE49-F238E27FC236}">
                <a16:creationId xmlns:a16="http://schemas.microsoft.com/office/drawing/2014/main" id="{465302D6-E35B-480A-97C8-007F0A60D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403" y="1006600"/>
            <a:ext cx="1686732" cy="5054195"/>
          </a:xfrm>
          <a:prstGeom prst="rect">
            <a:avLst/>
          </a:prstGeom>
        </p:spPr>
      </p:pic>
      <p:pic>
        <p:nvPicPr>
          <p:cNvPr id="4" name="Picture 3">
            <a:extLst>
              <a:ext uri="{FF2B5EF4-FFF2-40B4-BE49-F238E27FC236}">
                <a16:creationId xmlns:a16="http://schemas.microsoft.com/office/drawing/2014/main" id="{57AF2F59-1A6E-48A6-9DB7-4F2262F56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571" y="1005812"/>
            <a:ext cx="536494" cy="646232"/>
          </a:xfrm>
          <a:prstGeom prst="rect">
            <a:avLst/>
          </a:prstGeom>
        </p:spPr>
      </p:pic>
      <p:pic>
        <p:nvPicPr>
          <p:cNvPr id="5" name="Picture 4">
            <a:extLst>
              <a:ext uri="{FF2B5EF4-FFF2-40B4-BE49-F238E27FC236}">
                <a16:creationId xmlns:a16="http://schemas.microsoft.com/office/drawing/2014/main" id="{E2829E0B-2584-4127-8CB7-31B960460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142" y="1372840"/>
            <a:ext cx="524301" cy="646232"/>
          </a:xfrm>
          <a:prstGeom prst="rect">
            <a:avLst/>
          </a:prstGeom>
        </p:spPr>
      </p:pic>
      <p:pic>
        <p:nvPicPr>
          <p:cNvPr id="6" name="Picture 5">
            <a:extLst>
              <a:ext uri="{FF2B5EF4-FFF2-40B4-BE49-F238E27FC236}">
                <a16:creationId xmlns:a16="http://schemas.microsoft.com/office/drawing/2014/main" id="{52442DC7-29CE-48B9-AD29-51D02828C8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6413" y="5410148"/>
            <a:ext cx="682811" cy="646232"/>
          </a:xfrm>
          <a:prstGeom prst="rect">
            <a:avLst/>
          </a:prstGeom>
        </p:spPr>
      </p:pic>
      <p:pic>
        <p:nvPicPr>
          <p:cNvPr id="7" name="Picture 6">
            <a:extLst>
              <a:ext uri="{FF2B5EF4-FFF2-40B4-BE49-F238E27FC236}">
                <a16:creationId xmlns:a16="http://schemas.microsoft.com/office/drawing/2014/main" id="{6A40F855-B1C3-4329-9123-59F6B1127B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7823" y="2106896"/>
            <a:ext cx="682811" cy="646232"/>
          </a:xfrm>
          <a:prstGeom prst="rect">
            <a:avLst/>
          </a:prstGeom>
        </p:spPr>
      </p:pic>
      <p:pic>
        <p:nvPicPr>
          <p:cNvPr id="8" name="Picture 7">
            <a:extLst>
              <a:ext uri="{FF2B5EF4-FFF2-40B4-BE49-F238E27FC236}">
                <a16:creationId xmlns:a16="http://schemas.microsoft.com/office/drawing/2014/main" id="{33600661-5C35-4F55-817F-641EBB366C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5680" y="1739868"/>
            <a:ext cx="682811" cy="646232"/>
          </a:xfrm>
          <a:prstGeom prst="rect">
            <a:avLst/>
          </a:prstGeom>
        </p:spPr>
      </p:pic>
      <p:pic>
        <p:nvPicPr>
          <p:cNvPr id="9" name="Picture 8">
            <a:extLst>
              <a:ext uri="{FF2B5EF4-FFF2-40B4-BE49-F238E27FC236}">
                <a16:creationId xmlns:a16="http://schemas.microsoft.com/office/drawing/2014/main" id="{42EE62C9-4DF5-495F-8DA1-B719B74AB7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6888" y="2473924"/>
            <a:ext cx="682811" cy="646232"/>
          </a:xfrm>
          <a:prstGeom prst="rect">
            <a:avLst/>
          </a:prstGeom>
        </p:spPr>
      </p:pic>
      <p:pic>
        <p:nvPicPr>
          <p:cNvPr id="10" name="Picture 9">
            <a:extLst>
              <a:ext uri="{FF2B5EF4-FFF2-40B4-BE49-F238E27FC236}">
                <a16:creationId xmlns:a16="http://schemas.microsoft.com/office/drawing/2014/main" id="{554D948F-A788-4EA1-8FF4-F1AF473AFEB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88" y="2840952"/>
            <a:ext cx="682811" cy="646232"/>
          </a:xfrm>
          <a:prstGeom prst="rect">
            <a:avLst/>
          </a:prstGeom>
        </p:spPr>
      </p:pic>
      <p:pic>
        <p:nvPicPr>
          <p:cNvPr id="11" name="Picture 10">
            <a:extLst>
              <a:ext uri="{FF2B5EF4-FFF2-40B4-BE49-F238E27FC236}">
                <a16:creationId xmlns:a16="http://schemas.microsoft.com/office/drawing/2014/main" id="{D41B5E2A-16FC-49A1-A40B-542C5AEA62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56888" y="3207980"/>
            <a:ext cx="682811" cy="646232"/>
          </a:xfrm>
          <a:prstGeom prst="rect">
            <a:avLst/>
          </a:prstGeom>
        </p:spPr>
      </p:pic>
      <p:pic>
        <p:nvPicPr>
          <p:cNvPr id="12" name="Picture 11">
            <a:extLst>
              <a:ext uri="{FF2B5EF4-FFF2-40B4-BE49-F238E27FC236}">
                <a16:creationId xmlns:a16="http://schemas.microsoft.com/office/drawing/2014/main" id="{F17B2692-B456-4F81-823D-B87DB57BAF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56888" y="3575008"/>
            <a:ext cx="682811" cy="646232"/>
          </a:xfrm>
          <a:prstGeom prst="rect">
            <a:avLst/>
          </a:prstGeom>
        </p:spPr>
      </p:pic>
      <p:pic>
        <p:nvPicPr>
          <p:cNvPr id="13" name="Picture 12">
            <a:extLst>
              <a:ext uri="{FF2B5EF4-FFF2-40B4-BE49-F238E27FC236}">
                <a16:creationId xmlns:a16="http://schemas.microsoft.com/office/drawing/2014/main" id="{3CAFCB53-BAF8-48D6-849F-71F272AED2C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6888" y="3942036"/>
            <a:ext cx="682811" cy="646232"/>
          </a:xfrm>
          <a:prstGeom prst="rect">
            <a:avLst/>
          </a:prstGeom>
        </p:spPr>
      </p:pic>
      <p:pic>
        <p:nvPicPr>
          <p:cNvPr id="14" name="Picture 13">
            <a:extLst>
              <a:ext uri="{FF2B5EF4-FFF2-40B4-BE49-F238E27FC236}">
                <a16:creationId xmlns:a16="http://schemas.microsoft.com/office/drawing/2014/main" id="{8AA15335-4C3D-4124-B1DF-34BD6266D7D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56887" y="4309064"/>
            <a:ext cx="682811" cy="646232"/>
          </a:xfrm>
          <a:prstGeom prst="rect">
            <a:avLst/>
          </a:prstGeom>
        </p:spPr>
      </p:pic>
      <p:pic>
        <p:nvPicPr>
          <p:cNvPr id="15" name="Picture 14">
            <a:extLst>
              <a:ext uri="{FF2B5EF4-FFF2-40B4-BE49-F238E27FC236}">
                <a16:creationId xmlns:a16="http://schemas.microsoft.com/office/drawing/2014/main" id="{30A63997-1D4E-4310-AE83-F6E0FBBB5F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56888" y="4676092"/>
            <a:ext cx="682811" cy="646232"/>
          </a:xfrm>
          <a:prstGeom prst="rect">
            <a:avLst/>
          </a:prstGeom>
        </p:spPr>
      </p:pic>
      <p:pic>
        <p:nvPicPr>
          <p:cNvPr id="16" name="Picture 15">
            <a:extLst>
              <a:ext uri="{FF2B5EF4-FFF2-40B4-BE49-F238E27FC236}">
                <a16:creationId xmlns:a16="http://schemas.microsoft.com/office/drawing/2014/main" id="{82B28041-7936-4398-AA4E-5C67C3600D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6888" y="5043120"/>
            <a:ext cx="682811" cy="646232"/>
          </a:xfrm>
          <a:prstGeom prst="rect">
            <a:avLst/>
          </a:prstGeom>
        </p:spPr>
      </p:pic>
    </p:spTree>
    <p:extLst>
      <p:ext uri="{BB962C8B-B14F-4D97-AF65-F5344CB8AC3E}">
        <p14:creationId xmlns:p14="http://schemas.microsoft.com/office/powerpoint/2010/main" val="14305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002F4076-AD2A-46C9-A56C-97C8B7395D50}"/>
              </a:ext>
            </a:extLst>
          </p:cNvPr>
          <p:cNvSpPr/>
          <p:nvPr/>
        </p:nvSpPr>
        <p:spPr>
          <a:xfrm>
            <a:off x="375008" y="5703639"/>
            <a:ext cx="3548920" cy="461665"/>
          </a:xfrm>
          <a:prstGeom prst="rect">
            <a:avLst/>
          </a:prstGeom>
        </p:spPr>
        <p:txBody>
          <a:bodyPr wrap="none">
            <a:spAutoFit/>
          </a:bodyPr>
          <a:lstStyle/>
          <a:p>
            <a:pPr>
              <a:buNone/>
            </a:pPr>
            <a:r>
              <a:rPr lang="en-US" sz="2400" dirty="0">
                <a:latin typeface="Myriad Pro" panose="020B0503030403020204" pitchFamily="34" charset="0"/>
              </a:rPr>
              <a:t>There are          groups of 6.</a:t>
            </a:r>
            <a:endParaRPr lang="en-GB" sz="2400" dirty="0">
              <a:latin typeface="Myriad Pro" panose="020B0503030403020204" pitchFamily="34" charset="0"/>
            </a:endParaRPr>
          </a:p>
        </p:txBody>
      </p:sp>
      <p:pic>
        <p:nvPicPr>
          <p:cNvPr id="31" name="Picture 30">
            <a:extLst>
              <a:ext uri="{FF2B5EF4-FFF2-40B4-BE49-F238E27FC236}">
                <a16:creationId xmlns:a16="http://schemas.microsoft.com/office/drawing/2014/main" id="{F5EFFDF0-D46E-4399-8B6E-12CA6D5F7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140" y="1835989"/>
            <a:ext cx="3374648" cy="2228082"/>
          </a:xfrm>
          <a:prstGeom prst="rect">
            <a:avLst/>
          </a:prstGeom>
        </p:spPr>
      </p:pic>
      <p:pic>
        <p:nvPicPr>
          <p:cNvPr id="9" name="Picture 8">
            <a:extLst>
              <a:ext uri="{FF2B5EF4-FFF2-40B4-BE49-F238E27FC236}">
                <a16:creationId xmlns:a16="http://schemas.microsoft.com/office/drawing/2014/main" id="{2976E26A-4459-432B-8C64-62CE0E31E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86" y="1857105"/>
            <a:ext cx="3374648" cy="2228082"/>
          </a:xfrm>
          <a:prstGeom prst="rect">
            <a:avLst/>
          </a:prstGeom>
        </p:spPr>
      </p:pic>
      <p:sp>
        <p:nvSpPr>
          <p:cNvPr id="2" name="Text Placeholder 1">
            <a:extLst>
              <a:ext uri="{FF2B5EF4-FFF2-40B4-BE49-F238E27FC236}">
                <a16:creationId xmlns:a16="http://schemas.microsoft.com/office/drawing/2014/main" id="{FF47F084-581F-4131-A98F-05BA8A49B8A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2:10</a:t>
            </a:r>
          </a:p>
        </p:txBody>
      </p:sp>
      <p:sp>
        <p:nvSpPr>
          <p:cNvPr id="3" name="TextBox 2">
            <a:extLst>
              <a:ext uri="{FF2B5EF4-FFF2-40B4-BE49-F238E27FC236}">
                <a16:creationId xmlns:a16="http://schemas.microsoft.com/office/drawing/2014/main" id="{0046F352-DCC4-4C78-B4C6-9E6EC8B3FD55}"/>
              </a:ext>
            </a:extLst>
          </p:cNvPr>
          <p:cNvSpPr txBox="1"/>
          <p:nvPr/>
        </p:nvSpPr>
        <p:spPr bwMode="auto">
          <a:xfrm>
            <a:off x="5287569" y="509781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4" name="Rectangle 3">
            <a:extLst>
              <a:ext uri="{FF2B5EF4-FFF2-40B4-BE49-F238E27FC236}">
                <a16:creationId xmlns:a16="http://schemas.microsoft.com/office/drawing/2014/main" id="{1BBAEBC4-F275-4702-B7D3-D6B8ACEB9CB2}"/>
              </a:ext>
            </a:extLst>
          </p:cNvPr>
          <p:cNvSpPr/>
          <p:nvPr/>
        </p:nvSpPr>
        <p:spPr>
          <a:xfrm>
            <a:off x="663040" y="908721"/>
            <a:ext cx="2968185" cy="461665"/>
          </a:xfrm>
          <a:prstGeom prst="rect">
            <a:avLst/>
          </a:prstGeom>
        </p:spPr>
        <p:txBody>
          <a:bodyPr wrap="none">
            <a:spAutoFit/>
          </a:bodyPr>
          <a:lstStyle/>
          <a:p>
            <a:pPr>
              <a:buNone/>
            </a:pPr>
            <a:r>
              <a:rPr lang="en-US" sz="2400" dirty="0">
                <a:latin typeface="Myriad Pro" panose="020B0503030403020204" pitchFamily="34" charset="0"/>
              </a:rPr>
              <a:t>Circle the groups of 6.</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4B07423E-7719-432E-878C-13EDA6B46899}"/>
              </a:ext>
            </a:extLst>
          </p:cNvPr>
          <p:cNvSpPr/>
          <p:nvPr/>
        </p:nvSpPr>
        <p:spPr>
          <a:xfrm>
            <a:off x="5364088" y="908720"/>
            <a:ext cx="3424848" cy="461665"/>
          </a:xfrm>
          <a:prstGeom prst="rect">
            <a:avLst/>
          </a:prstGeom>
        </p:spPr>
        <p:txBody>
          <a:bodyPr wrap="none">
            <a:spAutoFit/>
          </a:bodyPr>
          <a:lstStyle/>
          <a:p>
            <a:pPr>
              <a:buNone/>
            </a:pPr>
            <a:r>
              <a:rPr lang="en-US" sz="2400" dirty="0">
                <a:latin typeface="Myriad Pro" panose="020B0503030403020204" pitchFamily="34" charset="0"/>
              </a:rPr>
              <a:t>Circle the 6 equal groups.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B8587174-2EF1-4A85-AFB8-ED66D850D3C3}"/>
              </a:ext>
            </a:extLst>
          </p:cNvPr>
          <p:cNvSpPr/>
          <p:nvPr/>
        </p:nvSpPr>
        <p:spPr bwMode="auto">
          <a:xfrm>
            <a:off x="1743161" y="570363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56E694C2-3BE9-4BC2-8F3F-F15F98785C2A}"/>
              </a:ext>
            </a:extLst>
          </p:cNvPr>
          <p:cNvSpPr/>
          <p:nvPr/>
        </p:nvSpPr>
        <p:spPr>
          <a:xfrm>
            <a:off x="5421852" y="5703639"/>
            <a:ext cx="3614644" cy="461665"/>
          </a:xfrm>
          <a:prstGeom prst="rect">
            <a:avLst/>
          </a:prstGeom>
        </p:spPr>
        <p:txBody>
          <a:bodyPr wrap="none">
            <a:spAutoFit/>
          </a:bodyPr>
          <a:lstStyle/>
          <a:p>
            <a:pPr>
              <a:buNone/>
            </a:pPr>
            <a:r>
              <a:rPr lang="en-US" sz="2400" dirty="0">
                <a:latin typeface="Myriad Pro" panose="020B0503030403020204" pitchFamily="34" charset="0"/>
              </a:rPr>
              <a:t>There are 6 groups of          .</a:t>
            </a:r>
            <a:endParaRPr lang="en-GB" sz="2400" dirty="0">
              <a:latin typeface="Myriad Pro" panose="020B0503030403020204" pitchFamily="34" charset="0"/>
            </a:endParaRPr>
          </a:p>
        </p:txBody>
      </p:sp>
      <p:sp>
        <p:nvSpPr>
          <p:cNvPr id="8" name="Rectangle 7">
            <a:extLst>
              <a:ext uri="{FF2B5EF4-FFF2-40B4-BE49-F238E27FC236}">
                <a16:creationId xmlns:a16="http://schemas.microsoft.com/office/drawing/2014/main" id="{5B7E7CFC-CF08-4BEB-AD8C-60E1E3835595}"/>
              </a:ext>
            </a:extLst>
          </p:cNvPr>
          <p:cNvSpPr/>
          <p:nvPr/>
        </p:nvSpPr>
        <p:spPr bwMode="auto">
          <a:xfrm>
            <a:off x="8333632" y="570363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EEFD68F-EB54-44D8-96AD-3069A1925080}"/>
              </a:ext>
            </a:extLst>
          </p:cNvPr>
          <p:cNvSpPr/>
          <p:nvPr/>
        </p:nvSpPr>
        <p:spPr bwMode="auto">
          <a:xfrm>
            <a:off x="4293121" y="450912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87AB1495-A438-4446-B6E2-8FCE7561AA1E}"/>
              </a:ext>
            </a:extLst>
          </p:cNvPr>
          <p:cNvSpPr txBox="1"/>
          <p:nvPr/>
        </p:nvSpPr>
        <p:spPr bwMode="auto">
          <a:xfrm>
            <a:off x="5293416" y="450912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2" name="TextBox 11">
            <a:extLst>
              <a:ext uri="{FF2B5EF4-FFF2-40B4-BE49-F238E27FC236}">
                <a16:creationId xmlns:a16="http://schemas.microsoft.com/office/drawing/2014/main" id="{91BC80A6-F81B-487E-A513-FC6EDF48C592}"/>
              </a:ext>
            </a:extLst>
          </p:cNvPr>
          <p:cNvSpPr txBox="1"/>
          <p:nvPr/>
        </p:nvSpPr>
        <p:spPr bwMode="auto">
          <a:xfrm>
            <a:off x="4355063" y="450912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3" name="TextBox 12">
            <a:extLst>
              <a:ext uri="{FF2B5EF4-FFF2-40B4-BE49-F238E27FC236}">
                <a16:creationId xmlns:a16="http://schemas.microsoft.com/office/drawing/2014/main" id="{C9C55528-D06E-4A62-918B-ABDDA25FA970}"/>
              </a:ext>
            </a:extLst>
          </p:cNvPr>
          <p:cNvSpPr txBox="1"/>
          <p:nvPr/>
        </p:nvSpPr>
        <p:spPr bwMode="auto">
          <a:xfrm>
            <a:off x="4848165" y="4509121"/>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919D1F3E-FF97-4477-A670-A30EC59CEEEA}"/>
              </a:ext>
            </a:extLst>
          </p:cNvPr>
          <p:cNvSpPr txBox="1"/>
          <p:nvPr/>
        </p:nvSpPr>
        <p:spPr bwMode="auto">
          <a:xfrm>
            <a:off x="3541330" y="4509120"/>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4F21D8ED-3DA8-466B-854D-82556B16FB84}"/>
              </a:ext>
            </a:extLst>
          </p:cNvPr>
          <p:cNvSpPr txBox="1"/>
          <p:nvPr/>
        </p:nvSpPr>
        <p:spPr bwMode="auto">
          <a:xfrm>
            <a:off x="3658447" y="509067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16" name="Rectangle 15">
            <a:extLst>
              <a:ext uri="{FF2B5EF4-FFF2-40B4-BE49-F238E27FC236}">
                <a16:creationId xmlns:a16="http://schemas.microsoft.com/office/drawing/2014/main" id="{A5F594D5-6700-4CD3-A516-4FCBCC07FCBC}"/>
              </a:ext>
            </a:extLst>
          </p:cNvPr>
          <p:cNvSpPr/>
          <p:nvPr/>
        </p:nvSpPr>
        <p:spPr bwMode="auto">
          <a:xfrm>
            <a:off x="3605235" y="509068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8D69C5EC-C2F8-40A0-AE54-66079952A02D}"/>
              </a:ext>
            </a:extLst>
          </p:cNvPr>
          <p:cNvSpPr txBox="1"/>
          <p:nvPr/>
        </p:nvSpPr>
        <p:spPr bwMode="auto">
          <a:xfrm>
            <a:off x="4132839" y="5090680"/>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9" name="Rectangle: Rounded Corners 18">
            <a:extLst>
              <a:ext uri="{FF2B5EF4-FFF2-40B4-BE49-F238E27FC236}">
                <a16:creationId xmlns:a16="http://schemas.microsoft.com/office/drawing/2014/main" id="{A06C85AA-5E6F-452B-A992-A5540A2FD4CB}"/>
              </a:ext>
            </a:extLst>
          </p:cNvPr>
          <p:cNvSpPr/>
          <p:nvPr/>
        </p:nvSpPr>
        <p:spPr bwMode="auto">
          <a:xfrm>
            <a:off x="5301912"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Rounded Corners 19">
            <a:extLst>
              <a:ext uri="{FF2B5EF4-FFF2-40B4-BE49-F238E27FC236}">
                <a16:creationId xmlns:a16="http://schemas.microsoft.com/office/drawing/2014/main" id="{C2773835-5416-471C-977E-146E9E26C372}"/>
              </a:ext>
            </a:extLst>
          </p:cNvPr>
          <p:cNvSpPr/>
          <p:nvPr/>
        </p:nvSpPr>
        <p:spPr bwMode="auto">
          <a:xfrm>
            <a:off x="5894778"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60731234-1794-4DBB-B6F8-39B18782DD18}"/>
              </a:ext>
            </a:extLst>
          </p:cNvPr>
          <p:cNvSpPr/>
          <p:nvPr/>
        </p:nvSpPr>
        <p:spPr bwMode="auto">
          <a:xfrm>
            <a:off x="290253" y="1776423"/>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0748EA4A-8518-4E5D-BE54-C7A58F3E5004}"/>
              </a:ext>
            </a:extLst>
          </p:cNvPr>
          <p:cNvSpPr/>
          <p:nvPr/>
        </p:nvSpPr>
        <p:spPr bwMode="auto">
          <a:xfrm>
            <a:off x="6496981"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27E8EEB6-1BA7-4783-AD6F-5EFBD3FEC518}"/>
              </a:ext>
            </a:extLst>
          </p:cNvPr>
          <p:cNvSpPr/>
          <p:nvPr/>
        </p:nvSpPr>
        <p:spPr bwMode="auto">
          <a:xfrm>
            <a:off x="290253" y="2368232"/>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8DA89F56-2FEC-47EB-9DCB-E8E560556BCC}"/>
              </a:ext>
            </a:extLst>
          </p:cNvPr>
          <p:cNvSpPr/>
          <p:nvPr/>
        </p:nvSpPr>
        <p:spPr bwMode="auto">
          <a:xfrm>
            <a:off x="290253" y="2979705"/>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6A44E810-A6A7-41C2-9A57-D1B263EAB906}"/>
              </a:ext>
            </a:extLst>
          </p:cNvPr>
          <p:cNvSpPr/>
          <p:nvPr/>
        </p:nvSpPr>
        <p:spPr bwMode="auto">
          <a:xfrm>
            <a:off x="290253" y="3582083"/>
            <a:ext cx="3498439" cy="5281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C2F9839A-F543-48D7-9C08-26DDC40CE0DB}"/>
              </a:ext>
            </a:extLst>
          </p:cNvPr>
          <p:cNvSpPr txBox="1"/>
          <p:nvPr/>
        </p:nvSpPr>
        <p:spPr bwMode="auto">
          <a:xfrm>
            <a:off x="1788365" y="570363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30" name="TextBox 29">
            <a:extLst>
              <a:ext uri="{FF2B5EF4-FFF2-40B4-BE49-F238E27FC236}">
                <a16:creationId xmlns:a16="http://schemas.microsoft.com/office/drawing/2014/main" id="{87294A20-48F0-4B41-A7DB-5B8D7317C629}"/>
              </a:ext>
            </a:extLst>
          </p:cNvPr>
          <p:cNvSpPr txBox="1"/>
          <p:nvPr/>
        </p:nvSpPr>
        <p:spPr bwMode="auto">
          <a:xfrm>
            <a:off x="8377208" y="570363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32" name="Rectangle: Rounded Corners 31">
            <a:extLst>
              <a:ext uri="{FF2B5EF4-FFF2-40B4-BE49-F238E27FC236}">
                <a16:creationId xmlns:a16="http://schemas.microsoft.com/office/drawing/2014/main" id="{BAA522BF-D8F6-4872-8410-02D9F4A646C8}"/>
              </a:ext>
            </a:extLst>
          </p:cNvPr>
          <p:cNvSpPr/>
          <p:nvPr/>
        </p:nvSpPr>
        <p:spPr bwMode="auto">
          <a:xfrm>
            <a:off x="7104320"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Rounded Corners 32">
            <a:extLst>
              <a:ext uri="{FF2B5EF4-FFF2-40B4-BE49-F238E27FC236}">
                <a16:creationId xmlns:a16="http://schemas.microsoft.com/office/drawing/2014/main" id="{BD5E11C8-83AB-43A5-BB30-28F3417AB41D}"/>
              </a:ext>
            </a:extLst>
          </p:cNvPr>
          <p:cNvSpPr/>
          <p:nvPr/>
        </p:nvSpPr>
        <p:spPr bwMode="auto">
          <a:xfrm>
            <a:off x="7697186"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1E9F1F47-295A-4E08-9779-D74FBB76213E}"/>
              </a:ext>
            </a:extLst>
          </p:cNvPr>
          <p:cNvSpPr/>
          <p:nvPr/>
        </p:nvSpPr>
        <p:spPr bwMode="auto">
          <a:xfrm>
            <a:off x="8299389" y="1772816"/>
            <a:ext cx="513459" cy="2303491"/>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428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0" grpId="0" animBg="1"/>
      <p:bldP spid="21" grpId="0" animBg="1"/>
      <p:bldP spid="22" grpId="0" animBg="1"/>
      <p:bldP spid="23" grpId="0" animBg="1"/>
      <p:bldP spid="24" grpId="0" animBg="1"/>
      <p:bldP spid="25" grpId="0" animBg="1"/>
      <p:bldP spid="29" grpId="0"/>
      <p:bldP spid="30" grpId="0"/>
      <p:bldP spid="32" grpId="0" animBg="1"/>
      <p:bldP spid="33" grpId="0"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3366B5-F338-40AD-8D9B-D3104BCB688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2:10</a:t>
            </a:r>
          </a:p>
        </p:txBody>
      </p:sp>
      <p:sp>
        <p:nvSpPr>
          <p:cNvPr id="3" name="Rectangle 2">
            <a:extLst>
              <a:ext uri="{FF2B5EF4-FFF2-40B4-BE49-F238E27FC236}">
                <a16:creationId xmlns:a16="http://schemas.microsoft.com/office/drawing/2014/main" id="{5171B22D-8C43-42AF-ADCF-E5672A10B51C}"/>
              </a:ext>
            </a:extLst>
          </p:cNvPr>
          <p:cNvSpPr/>
          <p:nvPr/>
        </p:nvSpPr>
        <p:spPr>
          <a:xfrm>
            <a:off x="2841943" y="816544"/>
            <a:ext cx="3460114" cy="461665"/>
          </a:xfrm>
          <a:prstGeom prst="rect">
            <a:avLst/>
          </a:prstGeom>
        </p:spPr>
        <p:txBody>
          <a:bodyPr wrap="none">
            <a:spAutoFit/>
          </a:bodyPr>
          <a:lstStyle/>
          <a:p>
            <a:pPr algn="ctr">
              <a:buNone/>
            </a:pPr>
            <a:r>
              <a:rPr lang="en-US" sz="2400" dirty="0">
                <a:latin typeface="Myriad Pro" panose="020B0503030403020204" pitchFamily="34" charset="0"/>
              </a:rPr>
              <a:t>Fact in the 6 times table?</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AAD091ED-309E-4F41-BE87-A22F2505C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1844824"/>
            <a:ext cx="6816764" cy="1030828"/>
          </a:xfrm>
          <a:prstGeom prst="rect">
            <a:avLst/>
          </a:prstGeom>
        </p:spPr>
      </p:pic>
      <p:sp>
        <p:nvSpPr>
          <p:cNvPr id="6" name="Rectangle 5">
            <a:extLst>
              <a:ext uri="{FF2B5EF4-FFF2-40B4-BE49-F238E27FC236}">
                <a16:creationId xmlns:a16="http://schemas.microsoft.com/office/drawing/2014/main" id="{88B628A1-F2AF-458F-B940-2EF41F78F015}"/>
              </a:ext>
            </a:extLst>
          </p:cNvPr>
          <p:cNvSpPr/>
          <p:nvPr/>
        </p:nvSpPr>
        <p:spPr>
          <a:xfrm>
            <a:off x="8100392" y="2204864"/>
            <a:ext cx="487634" cy="553998"/>
          </a:xfrm>
          <a:prstGeom prst="rect">
            <a:avLst/>
          </a:prstGeom>
        </p:spPr>
        <p:txBody>
          <a:bodyPr wrap="none">
            <a:spAutoFit/>
          </a:bodyPr>
          <a:lstStyle/>
          <a:p>
            <a:pPr algn="ctr">
              <a:buNone/>
            </a:pPr>
            <a:r>
              <a:rPr lang="en-US" sz="3000" dirty="0">
                <a:solidFill>
                  <a:srgbClr val="00B050"/>
                </a:solidFill>
                <a:latin typeface="Myriad Pro" panose="020B0503030403020204" pitchFamily="34" charset="0"/>
                <a:sym typeface="Wingdings" panose="05000000000000000000" pitchFamily="2" charset="2"/>
              </a:rPr>
              <a:t></a:t>
            </a:r>
            <a:endParaRPr lang="en-GB" sz="3000" dirty="0">
              <a:solidFill>
                <a:srgbClr val="00B050"/>
              </a:solidFill>
              <a:latin typeface="Myriad Pro" panose="020B0503030403020204" pitchFamily="34" charset="0"/>
            </a:endParaRPr>
          </a:p>
        </p:txBody>
      </p:sp>
    </p:spTree>
    <p:extLst>
      <p:ext uri="{BB962C8B-B14F-4D97-AF65-F5344CB8AC3E}">
        <p14:creationId xmlns:p14="http://schemas.microsoft.com/office/powerpoint/2010/main" val="372033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2E21E-38BB-43BC-BCEB-3C9926E98F2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2:10</a:t>
            </a:r>
          </a:p>
        </p:txBody>
      </p:sp>
      <p:graphicFrame>
        <p:nvGraphicFramePr>
          <p:cNvPr id="3" name="Table 2">
            <a:extLst>
              <a:ext uri="{FF2B5EF4-FFF2-40B4-BE49-F238E27FC236}">
                <a16:creationId xmlns:a16="http://schemas.microsoft.com/office/drawing/2014/main" id="{DA4E24F2-0278-4015-8488-5695D7B9EB27}"/>
              </a:ext>
            </a:extLst>
          </p:cNvPr>
          <p:cNvGraphicFramePr>
            <a:graphicFrameLocks noGrp="1"/>
          </p:cNvGraphicFramePr>
          <p:nvPr>
            <p:extLst>
              <p:ext uri="{D42A27DB-BD31-4B8C-83A1-F6EECF244321}">
                <p14:modId xmlns:p14="http://schemas.microsoft.com/office/powerpoint/2010/main" val="832901272"/>
              </p:ext>
            </p:extLst>
          </p:nvPr>
        </p:nvGraphicFramePr>
        <p:xfrm>
          <a:off x="395536" y="1484784"/>
          <a:ext cx="8424936" cy="2808312"/>
        </p:xfrm>
        <a:graphic>
          <a:graphicData uri="http://schemas.openxmlformats.org/drawingml/2006/table">
            <a:tbl>
              <a:tblPr firstRow="1" firstCol="1" bandRow="1">
                <a:tableStyleId>{5C22544A-7EE6-4342-B048-85BDC9FD1C3A}</a:tableStyleId>
              </a:tblPr>
              <a:tblGrid>
                <a:gridCol w="2952328">
                  <a:extLst>
                    <a:ext uri="{9D8B030D-6E8A-4147-A177-3AD203B41FA5}">
                      <a16:colId xmlns:a16="http://schemas.microsoft.com/office/drawing/2014/main" val="3048639961"/>
                    </a:ext>
                  </a:extLst>
                </a:gridCol>
                <a:gridCol w="684076">
                  <a:extLst>
                    <a:ext uri="{9D8B030D-6E8A-4147-A177-3AD203B41FA5}">
                      <a16:colId xmlns:a16="http://schemas.microsoft.com/office/drawing/2014/main" val="387008719"/>
                    </a:ext>
                  </a:extLst>
                </a:gridCol>
                <a:gridCol w="684076">
                  <a:extLst>
                    <a:ext uri="{9D8B030D-6E8A-4147-A177-3AD203B41FA5}">
                      <a16:colId xmlns:a16="http://schemas.microsoft.com/office/drawing/2014/main" val="1318928604"/>
                    </a:ext>
                  </a:extLst>
                </a:gridCol>
                <a:gridCol w="684076">
                  <a:extLst>
                    <a:ext uri="{9D8B030D-6E8A-4147-A177-3AD203B41FA5}">
                      <a16:colId xmlns:a16="http://schemas.microsoft.com/office/drawing/2014/main" val="3174421048"/>
                    </a:ext>
                  </a:extLst>
                </a:gridCol>
                <a:gridCol w="684076">
                  <a:extLst>
                    <a:ext uri="{9D8B030D-6E8A-4147-A177-3AD203B41FA5}">
                      <a16:colId xmlns:a16="http://schemas.microsoft.com/office/drawing/2014/main" val="3586521207"/>
                    </a:ext>
                  </a:extLst>
                </a:gridCol>
                <a:gridCol w="684076">
                  <a:extLst>
                    <a:ext uri="{9D8B030D-6E8A-4147-A177-3AD203B41FA5}">
                      <a16:colId xmlns:a16="http://schemas.microsoft.com/office/drawing/2014/main" val="53747140"/>
                    </a:ext>
                  </a:extLst>
                </a:gridCol>
                <a:gridCol w="684076">
                  <a:extLst>
                    <a:ext uri="{9D8B030D-6E8A-4147-A177-3AD203B41FA5}">
                      <a16:colId xmlns:a16="http://schemas.microsoft.com/office/drawing/2014/main" val="35784443"/>
                    </a:ext>
                  </a:extLst>
                </a:gridCol>
                <a:gridCol w="684076">
                  <a:extLst>
                    <a:ext uri="{9D8B030D-6E8A-4147-A177-3AD203B41FA5}">
                      <a16:colId xmlns:a16="http://schemas.microsoft.com/office/drawing/2014/main" val="4131808311"/>
                    </a:ext>
                  </a:extLst>
                </a:gridCol>
                <a:gridCol w="684076">
                  <a:extLst>
                    <a:ext uri="{9D8B030D-6E8A-4147-A177-3AD203B41FA5}">
                      <a16:colId xmlns:a16="http://schemas.microsoft.com/office/drawing/2014/main" val="2000207555"/>
                    </a:ext>
                  </a:extLst>
                </a:gridCol>
              </a:tblGrid>
              <a:tr h="1404156">
                <a:tc>
                  <a:txBody>
                    <a:bodyPr/>
                    <a:lstStyle/>
                    <a:p>
                      <a:pPr>
                        <a:lnSpc>
                          <a:spcPct val="107000"/>
                        </a:lnSpc>
                        <a:spcAft>
                          <a:spcPts val="0"/>
                        </a:spcAft>
                      </a:pPr>
                      <a:r>
                        <a:rPr lang="en-GB" sz="2400" b="1" dirty="0">
                          <a:solidFill>
                            <a:schemeClr val="tx1"/>
                          </a:solidFill>
                          <a:effectLst/>
                          <a:latin typeface="Myriad Pro" panose="020B0503030403020204" pitchFamily="34" charset="0"/>
                        </a:rPr>
                        <a:t>Number of bugs </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895032"/>
                  </a:ext>
                </a:extLst>
              </a:tr>
              <a:tr h="1404156">
                <a:tc>
                  <a:txBody>
                    <a:bodyPr/>
                    <a:lstStyle/>
                    <a:p>
                      <a:pPr>
                        <a:lnSpc>
                          <a:spcPct val="107000"/>
                        </a:lnSpc>
                        <a:spcAft>
                          <a:spcPts val="0"/>
                        </a:spcAft>
                      </a:pPr>
                      <a:r>
                        <a:rPr lang="en-GB" sz="2400" b="1" dirty="0">
                          <a:solidFill>
                            <a:schemeClr val="tx1"/>
                          </a:solidFill>
                          <a:effectLst/>
                          <a:latin typeface="Myriad Pro" panose="020B0503030403020204" pitchFamily="34" charset="0"/>
                        </a:rPr>
                        <a:t>Total number of legs</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24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218752"/>
                  </a:ext>
                </a:extLst>
              </a:tr>
            </a:tbl>
          </a:graphicData>
        </a:graphic>
      </p:graphicFrame>
      <p:pic>
        <p:nvPicPr>
          <p:cNvPr id="5" name="Picture 4">
            <a:extLst>
              <a:ext uri="{FF2B5EF4-FFF2-40B4-BE49-F238E27FC236}">
                <a16:creationId xmlns:a16="http://schemas.microsoft.com/office/drawing/2014/main" id="{3B5767C7-28F7-49EA-AD9D-B000874A4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931849"/>
            <a:ext cx="947697" cy="879114"/>
          </a:xfrm>
          <a:prstGeom prst="rect">
            <a:avLst/>
          </a:prstGeom>
        </p:spPr>
      </p:pic>
      <p:pic>
        <p:nvPicPr>
          <p:cNvPr id="7" name="Picture 6">
            <a:extLst>
              <a:ext uri="{FF2B5EF4-FFF2-40B4-BE49-F238E27FC236}">
                <a16:creationId xmlns:a16="http://schemas.microsoft.com/office/drawing/2014/main" id="{59ADAFF5-2B73-49F7-97CB-F05B9C0D0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023" y="3317591"/>
            <a:ext cx="745915" cy="879114"/>
          </a:xfrm>
          <a:prstGeom prst="rect">
            <a:avLst/>
          </a:prstGeom>
        </p:spPr>
      </p:pic>
      <p:sp>
        <p:nvSpPr>
          <p:cNvPr id="8" name="Rectangle 7">
            <a:extLst>
              <a:ext uri="{FF2B5EF4-FFF2-40B4-BE49-F238E27FC236}">
                <a16:creationId xmlns:a16="http://schemas.microsoft.com/office/drawing/2014/main" id="{AF1700BE-F619-4092-8F7D-E5BB9FCBB592}"/>
              </a:ext>
            </a:extLst>
          </p:cNvPr>
          <p:cNvSpPr/>
          <p:nvPr/>
        </p:nvSpPr>
        <p:spPr>
          <a:xfrm>
            <a:off x="3527820" y="3341974"/>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0</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C99D11BD-BFD7-4626-AB29-29A0EAC3351A}"/>
              </a:ext>
            </a:extLst>
          </p:cNvPr>
          <p:cNvSpPr/>
          <p:nvPr/>
        </p:nvSpPr>
        <p:spPr>
          <a:xfrm>
            <a:off x="5464671" y="3367548"/>
            <a:ext cx="498855"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18</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FB1104B8-AD7B-4D6F-9B72-73707F85312C}"/>
              </a:ext>
            </a:extLst>
          </p:cNvPr>
          <p:cNvSpPr/>
          <p:nvPr/>
        </p:nvSpPr>
        <p:spPr>
          <a:xfrm>
            <a:off x="7529529" y="3367548"/>
            <a:ext cx="498855"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36</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5049635-E2C2-4602-A1F3-EF94B3397295}"/>
              </a:ext>
            </a:extLst>
          </p:cNvPr>
          <p:cNvSpPr/>
          <p:nvPr/>
        </p:nvSpPr>
        <p:spPr>
          <a:xfrm>
            <a:off x="4893248" y="1966998"/>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2</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F7EA327-282E-4E28-AD1B-97A15D6011F9}"/>
              </a:ext>
            </a:extLst>
          </p:cNvPr>
          <p:cNvSpPr/>
          <p:nvPr/>
        </p:nvSpPr>
        <p:spPr>
          <a:xfrm>
            <a:off x="6938739" y="1962183"/>
            <a:ext cx="341760"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5</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32ED5AF7-9272-4571-AA9D-341D1BFC40C2}"/>
              </a:ext>
            </a:extLst>
          </p:cNvPr>
          <p:cNvSpPr/>
          <p:nvPr/>
        </p:nvSpPr>
        <p:spPr>
          <a:xfrm>
            <a:off x="8292033" y="1960602"/>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7</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2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E1C0A4-6448-4D89-9B9A-2CF85DF5903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2:11</a:t>
            </a:r>
          </a:p>
        </p:txBody>
      </p:sp>
      <p:sp>
        <p:nvSpPr>
          <p:cNvPr id="8" name="Rectangle 7">
            <a:extLst>
              <a:ext uri="{FF2B5EF4-FFF2-40B4-BE49-F238E27FC236}">
                <a16:creationId xmlns:a16="http://schemas.microsoft.com/office/drawing/2014/main" id="{9584ACF6-209C-464E-BFCA-CECF20180C8C}"/>
              </a:ext>
            </a:extLst>
          </p:cNvPr>
          <p:cNvSpPr/>
          <p:nvPr/>
        </p:nvSpPr>
        <p:spPr>
          <a:xfrm>
            <a:off x="892617" y="3367286"/>
            <a:ext cx="1972024"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4 × 6 = 20 + 4</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A3519FF-E33A-4AD4-9CC0-58D3B18A621E}"/>
              </a:ext>
            </a:extLst>
          </p:cNvPr>
          <p:cNvSpPr/>
          <p:nvPr/>
        </p:nvSpPr>
        <p:spPr>
          <a:xfrm>
            <a:off x="1609840" y="3755511"/>
            <a:ext cx="747888"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 24</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20387F5C-DBCA-45AF-B033-A2893C4C0D14}"/>
              </a:ext>
            </a:extLst>
          </p:cNvPr>
          <p:cNvSpPr/>
          <p:nvPr/>
        </p:nvSpPr>
        <p:spPr>
          <a:xfrm>
            <a:off x="5982664" y="2996952"/>
            <a:ext cx="1972024"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4 × 5 = 20</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61EDDDC4-98FF-4CFE-A854-D6E20B56F6CE}"/>
              </a:ext>
            </a:extLst>
          </p:cNvPr>
          <p:cNvSpPr/>
          <p:nvPr/>
        </p:nvSpPr>
        <p:spPr>
          <a:xfrm>
            <a:off x="5991560" y="5130595"/>
            <a:ext cx="884696"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4</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1E5CFB68-03DD-4421-8DFD-8E37D0450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1560" y="4989292"/>
            <a:ext cx="241080" cy="748182"/>
          </a:xfrm>
          <a:prstGeom prst="rect">
            <a:avLst/>
          </a:prstGeom>
        </p:spPr>
      </p:pic>
      <p:pic>
        <p:nvPicPr>
          <p:cNvPr id="15" name="Picture 14">
            <a:extLst>
              <a:ext uri="{FF2B5EF4-FFF2-40B4-BE49-F238E27FC236}">
                <a16:creationId xmlns:a16="http://schemas.microsoft.com/office/drawing/2014/main" id="{4A3F83E8-802E-49FF-8ACD-6D3A02CEA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664" y="1480627"/>
            <a:ext cx="241080" cy="3533080"/>
          </a:xfrm>
          <a:prstGeom prst="rect">
            <a:avLst/>
          </a:prstGeom>
        </p:spPr>
      </p:pic>
      <p:pic>
        <p:nvPicPr>
          <p:cNvPr id="17" name="Picture 16">
            <a:extLst>
              <a:ext uri="{FF2B5EF4-FFF2-40B4-BE49-F238E27FC236}">
                <a16:creationId xmlns:a16="http://schemas.microsoft.com/office/drawing/2014/main" id="{8DE74A37-4EC5-4E83-B310-D68B38679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880" y="1480627"/>
            <a:ext cx="374090" cy="4297888"/>
          </a:xfrm>
          <a:prstGeom prst="rect">
            <a:avLst/>
          </a:prstGeom>
        </p:spPr>
      </p:pic>
      <p:pic>
        <p:nvPicPr>
          <p:cNvPr id="19" name="Picture 18">
            <a:extLst>
              <a:ext uri="{FF2B5EF4-FFF2-40B4-BE49-F238E27FC236}">
                <a16:creationId xmlns:a16="http://schemas.microsoft.com/office/drawing/2014/main" id="{79F59810-2F58-426C-9BDB-FA712E8F70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36777" y="5130594"/>
            <a:ext cx="2618636" cy="495073"/>
          </a:xfrm>
          <a:prstGeom prst="rect">
            <a:avLst/>
          </a:prstGeom>
        </p:spPr>
      </p:pic>
      <p:pic>
        <p:nvPicPr>
          <p:cNvPr id="20" name="Picture 19">
            <a:extLst>
              <a:ext uri="{FF2B5EF4-FFF2-40B4-BE49-F238E27FC236}">
                <a16:creationId xmlns:a16="http://schemas.microsoft.com/office/drawing/2014/main" id="{901F1D1C-C817-4285-BF27-D221D07824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235841" y="1567569"/>
            <a:ext cx="2618636" cy="3433748"/>
          </a:xfrm>
          <a:prstGeom prst="rect">
            <a:avLst/>
          </a:prstGeom>
        </p:spPr>
      </p:pic>
    </p:spTree>
    <p:extLst>
      <p:ext uri="{BB962C8B-B14F-4D97-AF65-F5344CB8AC3E}">
        <p14:creationId xmlns:p14="http://schemas.microsoft.com/office/powerpoint/2010/main" val="45429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56820-B814-488F-A636-BFA79570E7A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sp>
        <p:nvSpPr>
          <p:cNvPr id="4" name="TextBox 3">
            <a:extLst>
              <a:ext uri="{FF2B5EF4-FFF2-40B4-BE49-F238E27FC236}">
                <a16:creationId xmlns:a16="http://schemas.microsoft.com/office/drawing/2014/main" id="{009E30E1-79EC-4348-8F08-EED3D94CC4EF}"/>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5BE18332-137A-4324-A299-5585689932B3}"/>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6" name="TextBox 5">
            <a:extLst>
              <a:ext uri="{FF2B5EF4-FFF2-40B4-BE49-F238E27FC236}">
                <a16:creationId xmlns:a16="http://schemas.microsoft.com/office/drawing/2014/main" id="{C6C98D6F-F5E2-4EA4-A069-3926462C7A30}"/>
              </a:ext>
            </a:extLst>
          </p:cNvPr>
          <p:cNvSpPr txBox="1"/>
          <p:nvPr/>
        </p:nvSpPr>
        <p:spPr bwMode="auto">
          <a:xfrm>
            <a:off x="1465608"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5E0A2296-21DB-4602-A5A4-2F6902BAA403}"/>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8" name="TextBox 7">
            <a:extLst>
              <a:ext uri="{FF2B5EF4-FFF2-40B4-BE49-F238E27FC236}">
                <a16:creationId xmlns:a16="http://schemas.microsoft.com/office/drawing/2014/main" id="{E4E1FCF3-0E2A-4EB8-837F-68D38D3FDC7D}"/>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9" name="TextBox 8">
            <a:extLst>
              <a:ext uri="{FF2B5EF4-FFF2-40B4-BE49-F238E27FC236}">
                <a16:creationId xmlns:a16="http://schemas.microsoft.com/office/drawing/2014/main" id="{98D7C28B-60ED-4752-B8DA-2DD90F118E97}"/>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10" name="TextBox 9">
            <a:extLst>
              <a:ext uri="{FF2B5EF4-FFF2-40B4-BE49-F238E27FC236}">
                <a16:creationId xmlns:a16="http://schemas.microsoft.com/office/drawing/2014/main" id="{DE5C6294-AF7E-4603-AA49-6AAB6C62D601}"/>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11" name="TextBox 10">
            <a:extLst>
              <a:ext uri="{FF2B5EF4-FFF2-40B4-BE49-F238E27FC236}">
                <a16:creationId xmlns:a16="http://schemas.microsoft.com/office/drawing/2014/main" id="{43DE0C66-6ABD-4776-95BD-AFA218CF7CDB}"/>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12" name="TextBox 11">
            <a:extLst>
              <a:ext uri="{FF2B5EF4-FFF2-40B4-BE49-F238E27FC236}">
                <a16:creationId xmlns:a16="http://schemas.microsoft.com/office/drawing/2014/main" id="{78FFAF9E-7BF9-4809-9EEF-6A8D12FF6790}"/>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3" name="TextBox 12">
            <a:extLst>
              <a:ext uri="{FF2B5EF4-FFF2-40B4-BE49-F238E27FC236}">
                <a16:creationId xmlns:a16="http://schemas.microsoft.com/office/drawing/2014/main" id="{1B6AACB5-50D9-4728-BE11-DD3D949610F6}"/>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14" name="TextBox 13">
            <a:extLst>
              <a:ext uri="{FF2B5EF4-FFF2-40B4-BE49-F238E27FC236}">
                <a16:creationId xmlns:a16="http://schemas.microsoft.com/office/drawing/2014/main" id="{577E2C6E-761D-4EDB-826F-9BF0716DD654}"/>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E8B8479F-92B1-49B9-89E8-88F4D5BD484C}"/>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33</a:t>
            </a:r>
          </a:p>
        </p:txBody>
      </p:sp>
      <p:sp>
        <p:nvSpPr>
          <p:cNvPr id="16" name="TextBox 15">
            <a:extLst>
              <a:ext uri="{FF2B5EF4-FFF2-40B4-BE49-F238E27FC236}">
                <a16:creationId xmlns:a16="http://schemas.microsoft.com/office/drawing/2014/main" id="{CB6DC100-8C7E-4209-8F87-4E773C0187E0}"/>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pic>
        <p:nvPicPr>
          <p:cNvPr id="20" name="Picture 19">
            <a:extLst>
              <a:ext uri="{FF2B5EF4-FFF2-40B4-BE49-F238E27FC236}">
                <a16:creationId xmlns:a16="http://schemas.microsoft.com/office/drawing/2014/main" id="{A142562D-DC62-42BA-BC51-6398B7D32F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9037" y="3140641"/>
            <a:ext cx="8748000" cy="144343"/>
          </a:xfrm>
          <a:prstGeom prst="rect">
            <a:avLst/>
          </a:prstGeom>
        </p:spPr>
      </p:pic>
    </p:spTree>
    <p:extLst>
      <p:ext uri="{BB962C8B-B14F-4D97-AF65-F5344CB8AC3E}">
        <p14:creationId xmlns:p14="http://schemas.microsoft.com/office/powerpoint/2010/main" val="4936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1E6531-B8BE-452B-BD94-73095103BAB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1:1</a:t>
            </a:r>
          </a:p>
        </p:txBody>
      </p:sp>
      <p:pic>
        <p:nvPicPr>
          <p:cNvPr id="9" name="Picture 8">
            <a:extLst>
              <a:ext uri="{FF2B5EF4-FFF2-40B4-BE49-F238E27FC236}">
                <a16:creationId xmlns:a16="http://schemas.microsoft.com/office/drawing/2014/main" id="{1C4FAA77-C179-489D-95E8-2AB21AABB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18" y="2851181"/>
            <a:ext cx="6816764" cy="773120"/>
          </a:xfrm>
          <a:prstGeom prst="rect">
            <a:avLst/>
          </a:prstGeom>
        </p:spPr>
      </p:pic>
      <p:sp>
        <p:nvSpPr>
          <p:cNvPr id="7" name="TextBox 6">
            <a:extLst>
              <a:ext uri="{FF2B5EF4-FFF2-40B4-BE49-F238E27FC236}">
                <a16:creationId xmlns:a16="http://schemas.microsoft.com/office/drawing/2014/main" id="{B80270F1-5A57-49FE-94C7-53E847C3EEB0}"/>
              </a:ext>
            </a:extLst>
          </p:cNvPr>
          <p:cNvSpPr txBox="1"/>
          <p:nvPr/>
        </p:nvSpPr>
        <p:spPr bwMode="auto">
          <a:xfrm>
            <a:off x="2060663" y="4468389"/>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3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690406A8-4C86-4D06-A215-495C2F6F37B3}"/>
              </a:ext>
            </a:extLst>
          </p:cNvPr>
          <p:cNvSpPr/>
          <p:nvPr/>
        </p:nvSpPr>
        <p:spPr bwMode="auto">
          <a:xfrm>
            <a:off x="3603331"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7B5BB327-B372-407C-8DB4-4AD437EC539B}"/>
              </a:ext>
            </a:extLst>
          </p:cNvPr>
          <p:cNvSpPr txBox="1"/>
          <p:nvPr/>
        </p:nvSpPr>
        <p:spPr bwMode="auto">
          <a:xfrm>
            <a:off x="3575118"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11" name="TextBox 10">
            <a:extLst>
              <a:ext uri="{FF2B5EF4-FFF2-40B4-BE49-F238E27FC236}">
                <a16:creationId xmlns:a16="http://schemas.microsoft.com/office/drawing/2014/main" id="{E942335E-633C-411E-A57F-E89115DEC1BE}"/>
              </a:ext>
            </a:extLst>
          </p:cNvPr>
          <p:cNvSpPr txBox="1"/>
          <p:nvPr/>
        </p:nvSpPr>
        <p:spPr bwMode="auto">
          <a:xfrm>
            <a:off x="5223231" y="4467271"/>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5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2" name="Rectangle 11">
            <a:extLst>
              <a:ext uri="{FF2B5EF4-FFF2-40B4-BE49-F238E27FC236}">
                <a16:creationId xmlns:a16="http://schemas.microsoft.com/office/drawing/2014/main" id="{2AA7EB95-5E9B-42A6-9C91-D6D80C947C81}"/>
              </a:ext>
            </a:extLst>
          </p:cNvPr>
          <p:cNvSpPr/>
          <p:nvPr/>
        </p:nvSpPr>
        <p:spPr bwMode="auto">
          <a:xfrm>
            <a:off x="6765899"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4E6B6D22-A928-4B71-ADA1-320D451C5DFF}"/>
              </a:ext>
            </a:extLst>
          </p:cNvPr>
          <p:cNvSpPr txBox="1"/>
          <p:nvPr/>
        </p:nvSpPr>
        <p:spPr bwMode="auto">
          <a:xfrm>
            <a:off x="6737686"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Tree>
    <p:extLst>
      <p:ext uri="{BB962C8B-B14F-4D97-AF65-F5344CB8AC3E}">
        <p14:creationId xmlns:p14="http://schemas.microsoft.com/office/powerpoint/2010/main" val="8551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107F3B-0F2B-4FD4-8138-EC383A714C3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pic>
        <p:nvPicPr>
          <p:cNvPr id="3" name="Picture 2" descr="A close up of a logo&#10;&#10;Description automatically generated">
            <a:extLst>
              <a:ext uri="{FF2B5EF4-FFF2-40B4-BE49-F238E27FC236}">
                <a16:creationId xmlns:a16="http://schemas.microsoft.com/office/drawing/2014/main" id="{06574431-7309-42CE-AE89-889C60D5F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4" name="Star: 12 Points 3">
            <a:extLst>
              <a:ext uri="{FF2B5EF4-FFF2-40B4-BE49-F238E27FC236}">
                <a16:creationId xmlns:a16="http://schemas.microsoft.com/office/drawing/2014/main" id="{759A791A-5D81-4C1A-838D-5C390C06CE6A}"/>
              </a:ext>
            </a:extLst>
          </p:cNvPr>
          <p:cNvSpPr>
            <a:spLocks noChangeAspect="1"/>
          </p:cNvSpPr>
          <p:nvPr/>
        </p:nvSpPr>
        <p:spPr bwMode="auto">
          <a:xfrm>
            <a:off x="8039877" y="390185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11842C74-958E-4535-A5F7-ADB12C457941}"/>
              </a:ext>
            </a:extLst>
          </p:cNvPr>
          <p:cNvSpPr>
            <a:spLocks noChangeAspect="1"/>
          </p:cNvSpPr>
          <p:nvPr/>
        </p:nvSpPr>
        <p:spPr bwMode="auto">
          <a:xfrm>
            <a:off x="1880015" y="323552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6136F029-2038-49B8-9B4A-CDBD26CCF8BA}"/>
              </a:ext>
            </a:extLst>
          </p:cNvPr>
          <p:cNvSpPr>
            <a:spLocks noChangeAspect="1"/>
          </p:cNvSpPr>
          <p:nvPr/>
        </p:nvSpPr>
        <p:spPr bwMode="auto">
          <a:xfrm>
            <a:off x="1880015" y="323552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0312565E-B092-49EA-963A-872A9336DDAE}"/>
              </a:ext>
            </a:extLst>
          </p:cNvPr>
          <p:cNvSpPr>
            <a:spLocks noChangeAspect="1"/>
          </p:cNvSpPr>
          <p:nvPr/>
        </p:nvSpPr>
        <p:spPr bwMode="auto">
          <a:xfrm>
            <a:off x="2765879" y="323013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4647A056-086A-4D27-8624-4AF6FB004905}"/>
              </a:ext>
            </a:extLst>
          </p:cNvPr>
          <p:cNvSpPr>
            <a:spLocks noChangeAspect="1"/>
          </p:cNvSpPr>
          <p:nvPr/>
        </p:nvSpPr>
        <p:spPr bwMode="auto">
          <a:xfrm>
            <a:off x="2880290" y="390185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7677B08A-72A0-4771-8768-56206585C84B}"/>
              </a:ext>
            </a:extLst>
          </p:cNvPr>
          <p:cNvSpPr>
            <a:spLocks noChangeAspect="1"/>
          </p:cNvSpPr>
          <p:nvPr/>
        </p:nvSpPr>
        <p:spPr bwMode="auto">
          <a:xfrm>
            <a:off x="6320595" y="3900609"/>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CE6FE622-7AA5-4A28-B4F0-36D9EE6B57FE}"/>
              </a:ext>
            </a:extLst>
          </p:cNvPr>
          <p:cNvSpPr>
            <a:spLocks noChangeAspect="1"/>
          </p:cNvSpPr>
          <p:nvPr/>
        </p:nvSpPr>
        <p:spPr bwMode="auto">
          <a:xfrm>
            <a:off x="4603816" y="389180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D6B986C0-B5B1-490D-BCC9-A96F6271CB53}"/>
              </a:ext>
            </a:extLst>
          </p:cNvPr>
          <p:cNvSpPr>
            <a:spLocks noChangeAspect="1"/>
          </p:cNvSpPr>
          <p:nvPr/>
        </p:nvSpPr>
        <p:spPr bwMode="auto">
          <a:xfrm>
            <a:off x="1040666" y="3227151"/>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1A10C8E4-614A-4DF0-B130-94EE561D533B}"/>
              </a:ext>
            </a:extLst>
          </p:cNvPr>
          <p:cNvSpPr>
            <a:spLocks noChangeAspect="1"/>
          </p:cNvSpPr>
          <p:nvPr/>
        </p:nvSpPr>
        <p:spPr bwMode="auto">
          <a:xfrm>
            <a:off x="1198552" y="389689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24" name="Group 23">
            <a:extLst>
              <a:ext uri="{FF2B5EF4-FFF2-40B4-BE49-F238E27FC236}">
                <a16:creationId xmlns:a16="http://schemas.microsoft.com/office/drawing/2014/main" id="{3198E5B4-A3F1-476D-8CC9-80F90472077B}"/>
              </a:ext>
            </a:extLst>
          </p:cNvPr>
          <p:cNvGrpSpPr/>
          <p:nvPr/>
        </p:nvGrpSpPr>
        <p:grpSpPr>
          <a:xfrm>
            <a:off x="5394248" y="3830904"/>
            <a:ext cx="654225" cy="654225"/>
            <a:chOff x="3995209" y="5491618"/>
            <a:chExt cx="654225" cy="654225"/>
          </a:xfrm>
        </p:grpSpPr>
        <p:sp>
          <p:nvSpPr>
            <p:cNvPr id="25" name="Star: 12 Points 24">
              <a:extLst>
                <a:ext uri="{FF2B5EF4-FFF2-40B4-BE49-F238E27FC236}">
                  <a16:creationId xmlns:a16="http://schemas.microsoft.com/office/drawing/2014/main" id="{08D16E01-9797-42F6-AB66-E9E0D123C4B6}"/>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Star: 12 Points 25">
              <a:extLst>
                <a:ext uri="{FF2B5EF4-FFF2-40B4-BE49-F238E27FC236}">
                  <a16:creationId xmlns:a16="http://schemas.microsoft.com/office/drawing/2014/main" id="{B93AFF3E-0359-4A9B-AD74-77E279A9E903}"/>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27" name="Group 26">
            <a:extLst>
              <a:ext uri="{FF2B5EF4-FFF2-40B4-BE49-F238E27FC236}">
                <a16:creationId xmlns:a16="http://schemas.microsoft.com/office/drawing/2014/main" id="{2AB8840E-C95C-44AC-B6F2-83C12407AD54}"/>
              </a:ext>
            </a:extLst>
          </p:cNvPr>
          <p:cNvGrpSpPr/>
          <p:nvPr/>
        </p:nvGrpSpPr>
        <p:grpSpPr>
          <a:xfrm>
            <a:off x="971600" y="3158085"/>
            <a:ext cx="754875" cy="754875"/>
            <a:chOff x="2232756" y="1235560"/>
            <a:chExt cx="754875" cy="754875"/>
          </a:xfrm>
        </p:grpSpPr>
        <p:sp>
          <p:nvSpPr>
            <p:cNvPr id="28" name="Star: 12 Points 27">
              <a:extLst>
                <a:ext uri="{FF2B5EF4-FFF2-40B4-BE49-F238E27FC236}">
                  <a16:creationId xmlns:a16="http://schemas.microsoft.com/office/drawing/2014/main" id="{22084FE6-DA3C-46C5-AA28-1B72224A2DA1}"/>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Star: 12 Points 28">
              <a:extLst>
                <a:ext uri="{FF2B5EF4-FFF2-40B4-BE49-F238E27FC236}">
                  <a16:creationId xmlns:a16="http://schemas.microsoft.com/office/drawing/2014/main" id="{802B940F-17C7-45A0-9A51-8B006C5E0777}"/>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0" name="Group 29">
            <a:extLst>
              <a:ext uri="{FF2B5EF4-FFF2-40B4-BE49-F238E27FC236}">
                <a16:creationId xmlns:a16="http://schemas.microsoft.com/office/drawing/2014/main" id="{FB8F90D2-987F-4F67-8629-EA4E0BC2D7EF}"/>
              </a:ext>
            </a:extLst>
          </p:cNvPr>
          <p:cNvGrpSpPr/>
          <p:nvPr/>
        </p:nvGrpSpPr>
        <p:grpSpPr>
          <a:xfrm>
            <a:off x="1947925" y="3830242"/>
            <a:ext cx="654225" cy="654225"/>
            <a:chOff x="3995209" y="5491618"/>
            <a:chExt cx="654225" cy="654225"/>
          </a:xfrm>
        </p:grpSpPr>
        <p:sp>
          <p:nvSpPr>
            <p:cNvPr id="31" name="Star: 12 Points 30">
              <a:extLst>
                <a:ext uri="{FF2B5EF4-FFF2-40B4-BE49-F238E27FC236}">
                  <a16:creationId xmlns:a16="http://schemas.microsoft.com/office/drawing/2014/main" id="{CA7FD744-CF79-493D-A586-FBED88C0FD32}"/>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Star: 12 Points 31">
              <a:extLst>
                <a:ext uri="{FF2B5EF4-FFF2-40B4-BE49-F238E27FC236}">
                  <a16:creationId xmlns:a16="http://schemas.microsoft.com/office/drawing/2014/main" id="{E3155416-C7B5-4D05-8379-7BF631223AA5}"/>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3" name="Group 32">
            <a:extLst>
              <a:ext uri="{FF2B5EF4-FFF2-40B4-BE49-F238E27FC236}">
                <a16:creationId xmlns:a16="http://schemas.microsoft.com/office/drawing/2014/main" id="{6B3953F3-B2DD-49B1-A68B-476914D92AAF}"/>
              </a:ext>
            </a:extLst>
          </p:cNvPr>
          <p:cNvGrpSpPr/>
          <p:nvPr/>
        </p:nvGrpSpPr>
        <p:grpSpPr>
          <a:xfrm>
            <a:off x="971600" y="3158085"/>
            <a:ext cx="754875" cy="754875"/>
            <a:chOff x="2232756" y="1235560"/>
            <a:chExt cx="754875" cy="754875"/>
          </a:xfrm>
        </p:grpSpPr>
        <p:sp>
          <p:nvSpPr>
            <p:cNvPr id="34" name="Star: 12 Points 33">
              <a:extLst>
                <a:ext uri="{FF2B5EF4-FFF2-40B4-BE49-F238E27FC236}">
                  <a16:creationId xmlns:a16="http://schemas.microsoft.com/office/drawing/2014/main" id="{6DF84BF8-6AD3-4C9F-9662-F4AA38CFF4DC}"/>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Star: 12 Points 34">
              <a:extLst>
                <a:ext uri="{FF2B5EF4-FFF2-40B4-BE49-F238E27FC236}">
                  <a16:creationId xmlns:a16="http://schemas.microsoft.com/office/drawing/2014/main" id="{D57C85C5-DEBF-4B49-864D-6E754B244FE8}"/>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6" name="Group 35">
            <a:extLst>
              <a:ext uri="{FF2B5EF4-FFF2-40B4-BE49-F238E27FC236}">
                <a16:creationId xmlns:a16="http://schemas.microsoft.com/office/drawing/2014/main" id="{7245E329-B81B-4845-8C57-3A315AC066B4}"/>
              </a:ext>
            </a:extLst>
          </p:cNvPr>
          <p:cNvGrpSpPr/>
          <p:nvPr/>
        </p:nvGrpSpPr>
        <p:grpSpPr>
          <a:xfrm>
            <a:off x="7086127" y="3822518"/>
            <a:ext cx="654225" cy="654225"/>
            <a:chOff x="3995209" y="5491618"/>
            <a:chExt cx="654225" cy="654225"/>
          </a:xfrm>
        </p:grpSpPr>
        <p:sp>
          <p:nvSpPr>
            <p:cNvPr id="37" name="Star: 12 Points 36">
              <a:extLst>
                <a:ext uri="{FF2B5EF4-FFF2-40B4-BE49-F238E27FC236}">
                  <a16:creationId xmlns:a16="http://schemas.microsoft.com/office/drawing/2014/main" id="{1B586FBF-6DAE-4E1F-A877-05E90BCD0CCF}"/>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Star: 12 Points 37">
              <a:extLst>
                <a:ext uri="{FF2B5EF4-FFF2-40B4-BE49-F238E27FC236}">
                  <a16:creationId xmlns:a16="http://schemas.microsoft.com/office/drawing/2014/main" id="{4FD8032D-0081-42D9-8EEB-6D995210724D}"/>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39" name="Group 38">
            <a:extLst>
              <a:ext uri="{FF2B5EF4-FFF2-40B4-BE49-F238E27FC236}">
                <a16:creationId xmlns:a16="http://schemas.microsoft.com/office/drawing/2014/main" id="{447AC452-8E20-470E-BBE1-EFD4EA140084}"/>
              </a:ext>
            </a:extLst>
          </p:cNvPr>
          <p:cNvGrpSpPr/>
          <p:nvPr/>
        </p:nvGrpSpPr>
        <p:grpSpPr>
          <a:xfrm>
            <a:off x="3675680" y="3817017"/>
            <a:ext cx="654225" cy="654225"/>
            <a:chOff x="3995209" y="5491618"/>
            <a:chExt cx="654225" cy="654225"/>
          </a:xfrm>
        </p:grpSpPr>
        <p:sp>
          <p:nvSpPr>
            <p:cNvPr id="40" name="Star: 12 Points 39">
              <a:extLst>
                <a:ext uri="{FF2B5EF4-FFF2-40B4-BE49-F238E27FC236}">
                  <a16:creationId xmlns:a16="http://schemas.microsoft.com/office/drawing/2014/main" id="{848A2FB4-834D-48D0-8007-6F412F7B837A}"/>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Star: 12 Points 40">
              <a:extLst>
                <a:ext uri="{FF2B5EF4-FFF2-40B4-BE49-F238E27FC236}">
                  <a16:creationId xmlns:a16="http://schemas.microsoft.com/office/drawing/2014/main" id="{CC87779E-7616-4E2D-9372-AD8D7E01EECF}"/>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2" name="Group 41">
            <a:extLst>
              <a:ext uri="{FF2B5EF4-FFF2-40B4-BE49-F238E27FC236}">
                <a16:creationId xmlns:a16="http://schemas.microsoft.com/office/drawing/2014/main" id="{554732AF-8343-483F-BA48-0AAC0CAAB310}"/>
              </a:ext>
            </a:extLst>
          </p:cNvPr>
          <p:cNvGrpSpPr/>
          <p:nvPr/>
        </p:nvGrpSpPr>
        <p:grpSpPr>
          <a:xfrm>
            <a:off x="1810949" y="3166461"/>
            <a:ext cx="754875" cy="754875"/>
            <a:chOff x="2232756" y="1235560"/>
            <a:chExt cx="754875" cy="754875"/>
          </a:xfrm>
        </p:grpSpPr>
        <p:sp>
          <p:nvSpPr>
            <p:cNvPr id="43" name="Star: 12 Points 42">
              <a:extLst>
                <a:ext uri="{FF2B5EF4-FFF2-40B4-BE49-F238E27FC236}">
                  <a16:creationId xmlns:a16="http://schemas.microsoft.com/office/drawing/2014/main" id="{5E4599DC-026F-4BDD-B319-99A19AF9FFF2}"/>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Star: 12 Points 43">
              <a:extLst>
                <a:ext uri="{FF2B5EF4-FFF2-40B4-BE49-F238E27FC236}">
                  <a16:creationId xmlns:a16="http://schemas.microsoft.com/office/drawing/2014/main" id="{C56FED8B-3696-4F9F-B40B-800FAC07DC50}"/>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45" name="Group 44">
            <a:extLst>
              <a:ext uri="{FF2B5EF4-FFF2-40B4-BE49-F238E27FC236}">
                <a16:creationId xmlns:a16="http://schemas.microsoft.com/office/drawing/2014/main" id="{0E20510F-3181-4B0E-80C5-3665CCACA842}"/>
              </a:ext>
            </a:extLst>
          </p:cNvPr>
          <p:cNvGrpSpPr/>
          <p:nvPr/>
        </p:nvGrpSpPr>
        <p:grpSpPr>
          <a:xfrm>
            <a:off x="2696813" y="3161064"/>
            <a:ext cx="754875" cy="754875"/>
            <a:chOff x="2232756" y="1235560"/>
            <a:chExt cx="754875" cy="754875"/>
          </a:xfrm>
        </p:grpSpPr>
        <p:sp>
          <p:nvSpPr>
            <p:cNvPr id="46" name="Star: 12 Points 45">
              <a:extLst>
                <a:ext uri="{FF2B5EF4-FFF2-40B4-BE49-F238E27FC236}">
                  <a16:creationId xmlns:a16="http://schemas.microsoft.com/office/drawing/2014/main" id="{3DD6092B-DEC2-45C4-BB83-9B5C5EE72FA1}"/>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Star: 12 Points 46">
              <a:extLst>
                <a:ext uri="{FF2B5EF4-FFF2-40B4-BE49-F238E27FC236}">
                  <a16:creationId xmlns:a16="http://schemas.microsoft.com/office/drawing/2014/main" id="{DE47F8B4-BEC0-4864-BF43-45BFDE3523F4}"/>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48" name="Star: 12 Points 47">
            <a:extLst>
              <a:ext uri="{FF2B5EF4-FFF2-40B4-BE49-F238E27FC236}">
                <a16:creationId xmlns:a16="http://schemas.microsoft.com/office/drawing/2014/main" id="{43AB5ED9-5D6E-42B9-B8DE-48B1E8D8AE11}"/>
              </a:ext>
            </a:extLst>
          </p:cNvPr>
          <p:cNvSpPr>
            <a:spLocks noChangeAspect="1"/>
          </p:cNvSpPr>
          <p:nvPr/>
        </p:nvSpPr>
        <p:spPr bwMode="auto">
          <a:xfrm>
            <a:off x="2880290" y="390185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49" name="Group 48">
            <a:extLst>
              <a:ext uri="{FF2B5EF4-FFF2-40B4-BE49-F238E27FC236}">
                <a16:creationId xmlns:a16="http://schemas.microsoft.com/office/drawing/2014/main" id="{F11F04B6-80F1-4659-9025-E2F6EEE23479}"/>
              </a:ext>
            </a:extLst>
          </p:cNvPr>
          <p:cNvGrpSpPr/>
          <p:nvPr/>
        </p:nvGrpSpPr>
        <p:grpSpPr>
          <a:xfrm>
            <a:off x="2696813" y="3161064"/>
            <a:ext cx="754875" cy="754875"/>
            <a:chOff x="2232756" y="1235560"/>
            <a:chExt cx="754875" cy="754875"/>
          </a:xfrm>
        </p:grpSpPr>
        <p:sp>
          <p:nvSpPr>
            <p:cNvPr id="50" name="Star: 12 Points 49">
              <a:extLst>
                <a:ext uri="{FF2B5EF4-FFF2-40B4-BE49-F238E27FC236}">
                  <a16:creationId xmlns:a16="http://schemas.microsoft.com/office/drawing/2014/main" id="{FB969E68-E29F-46F0-99A2-633DCE1B405E}"/>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Star: 12 Points 50">
              <a:extLst>
                <a:ext uri="{FF2B5EF4-FFF2-40B4-BE49-F238E27FC236}">
                  <a16:creationId xmlns:a16="http://schemas.microsoft.com/office/drawing/2014/main" id="{75C529C8-2A8E-4B51-8187-F15189C0D644}"/>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2" name="Group 51">
            <a:extLst>
              <a:ext uri="{FF2B5EF4-FFF2-40B4-BE49-F238E27FC236}">
                <a16:creationId xmlns:a16="http://schemas.microsoft.com/office/drawing/2014/main" id="{5F21542B-37B6-4869-AE27-2A6F7F66636B}"/>
              </a:ext>
            </a:extLst>
          </p:cNvPr>
          <p:cNvGrpSpPr/>
          <p:nvPr/>
        </p:nvGrpSpPr>
        <p:grpSpPr>
          <a:xfrm>
            <a:off x="5394248" y="3830904"/>
            <a:ext cx="654225" cy="654225"/>
            <a:chOff x="3995209" y="5491618"/>
            <a:chExt cx="654225" cy="654225"/>
          </a:xfrm>
        </p:grpSpPr>
        <p:sp>
          <p:nvSpPr>
            <p:cNvPr id="53" name="Star: 12 Points 52">
              <a:extLst>
                <a:ext uri="{FF2B5EF4-FFF2-40B4-BE49-F238E27FC236}">
                  <a16:creationId xmlns:a16="http://schemas.microsoft.com/office/drawing/2014/main" id="{F6D8D185-50B7-4486-855A-D2E2B9845C51}"/>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Star: 12 Points 53">
              <a:extLst>
                <a:ext uri="{FF2B5EF4-FFF2-40B4-BE49-F238E27FC236}">
                  <a16:creationId xmlns:a16="http://schemas.microsoft.com/office/drawing/2014/main" id="{F0F8B25C-865F-44DA-B4C3-11D1862D64CE}"/>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294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2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nodeType="withEffect">
                                  <p:stCondLst>
                                    <p:cond delay="2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30"/>
                                        </p:tgtEl>
                                      </p:cBhvr>
                                    </p:animEffect>
                                    <p:set>
                                      <p:cBhvr>
                                        <p:cTn id="45" dur="1" fill="hold">
                                          <p:stCondLst>
                                            <p:cond delay="499"/>
                                          </p:stCondLst>
                                        </p:cTn>
                                        <p:tgtEl>
                                          <p:spTgt spid="3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20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20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par>
                                <p:cTn id="65" presetID="10" presetClass="entr" presetSubtype="0" fill="hold" nodeType="withEffect">
                                  <p:stCondLst>
                                    <p:cond delay="2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36"/>
                                        </p:tgtEl>
                                      </p:cBhvr>
                                    </p:animEffect>
                                    <p:set>
                                      <p:cBhvr>
                                        <p:cTn id="72" dur="1" fill="hold">
                                          <p:stCondLst>
                                            <p:cond delay="499"/>
                                          </p:stCondLst>
                                        </p:cTn>
                                        <p:tgtEl>
                                          <p:spTgt spid="3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20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2"/>
                                        </p:tgtEl>
                                      </p:cBhvr>
                                    </p:animEffect>
                                    <p:set>
                                      <p:cBhvr>
                                        <p:cTn id="87" dur="1" fill="hold">
                                          <p:stCondLst>
                                            <p:cond delay="499"/>
                                          </p:stCondLst>
                                        </p:cTn>
                                        <p:tgtEl>
                                          <p:spTgt spid="22"/>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5"/>
                                        </p:tgtEl>
                                      </p:cBhvr>
                                    </p:animEffect>
                                    <p:set>
                                      <p:cBhvr>
                                        <p:cTn id="90" dur="1" fill="hold">
                                          <p:stCondLst>
                                            <p:cond delay="499"/>
                                          </p:stCondLst>
                                        </p:cTn>
                                        <p:tgtEl>
                                          <p:spTgt spid="5"/>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nodeType="afterEffect">
                                  <p:stCondLst>
                                    <p:cond delay="2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42"/>
                                        </p:tgtEl>
                                      </p:cBhvr>
                                    </p:animEffect>
                                    <p:set>
                                      <p:cBhvr>
                                        <p:cTn id="102" dur="1" fill="hold">
                                          <p:stCondLst>
                                            <p:cond delay="499"/>
                                          </p:stCondLst>
                                        </p:cTn>
                                        <p:tgtEl>
                                          <p:spTgt spid="4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39"/>
                                        </p:tgtEl>
                                      </p:cBhvr>
                                    </p:animEffect>
                                    <p:set>
                                      <p:cBhvr>
                                        <p:cTn id="105" dur="1" fill="hold">
                                          <p:stCondLst>
                                            <p:cond delay="499"/>
                                          </p:stCondLst>
                                        </p:cTn>
                                        <p:tgtEl>
                                          <p:spTgt spid="39"/>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200"/>
                                  </p:stCondLst>
                                  <p:childTnLst>
                                    <p:set>
                                      <p:cBhvr>
                                        <p:cTn id="108" dur="1" fill="hold">
                                          <p:stCondLst>
                                            <p:cond delay="0"/>
                                          </p:stCondLst>
                                        </p:cTn>
                                        <p:tgtEl>
                                          <p:spTgt spid="7"/>
                                        </p:tgtEl>
                                        <p:attrNameLst>
                                          <p:attrName>style.visibility</p:attrName>
                                        </p:attrNameLst>
                                      </p:cBhvr>
                                      <p:to>
                                        <p:strVal val="visible"/>
                                      </p:to>
                                    </p:set>
                                    <p:animEffect transition="in" filter="fade">
                                      <p:cBhvr>
                                        <p:cTn id="109" dur="500"/>
                                        <p:tgtEl>
                                          <p:spTgt spid="7"/>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7"/>
                                        </p:tgtEl>
                                      </p:cBhvr>
                                    </p:animEffect>
                                    <p:set>
                                      <p:cBhvr>
                                        <p:cTn id="117" dur="1" fill="hold">
                                          <p:stCondLst>
                                            <p:cond delay="499"/>
                                          </p:stCondLst>
                                        </p:cTn>
                                        <p:tgtEl>
                                          <p:spTgt spid="7"/>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20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45"/>
                                        </p:tgtEl>
                                      </p:cBhvr>
                                    </p:animEffect>
                                    <p:set>
                                      <p:cBhvr>
                                        <p:cTn id="129" dur="1" fill="hold">
                                          <p:stCondLst>
                                            <p:cond delay="499"/>
                                          </p:stCondLst>
                                        </p:cTn>
                                        <p:tgtEl>
                                          <p:spTgt spid="45"/>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20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48"/>
                                        </p:tgtEl>
                                        <p:attrNameLst>
                                          <p:attrName>style.visibility</p:attrName>
                                        </p:attrNameLst>
                                      </p:cBhvr>
                                      <p:to>
                                        <p:strVal val="visible"/>
                                      </p:to>
                                    </p:set>
                                    <p:animEffect transition="in" filter="fade">
                                      <p:cBhvr>
                                        <p:cTn id="136" dur="500"/>
                                        <p:tgtEl>
                                          <p:spTgt spid="4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9"/>
                                        </p:tgtEl>
                                      </p:cBhvr>
                                    </p:animEffect>
                                    <p:set>
                                      <p:cBhvr>
                                        <p:cTn id="141" dur="1" fill="hold">
                                          <p:stCondLst>
                                            <p:cond delay="499"/>
                                          </p:stCondLst>
                                        </p:cTn>
                                        <p:tgtEl>
                                          <p:spTgt spid="9"/>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48"/>
                                        </p:tgtEl>
                                      </p:cBhvr>
                                    </p:animEffect>
                                    <p:set>
                                      <p:cBhvr>
                                        <p:cTn id="144" dur="1" fill="hold">
                                          <p:stCondLst>
                                            <p:cond delay="499"/>
                                          </p:stCondLst>
                                        </p:cTn>
                                        <p:tgtEl>
                                          <p:spTgt spid="48"/>
                                        </p:tgtEl>
                                        <p:attrNameLst>
                                          <p:attrName>style.visibility</p:attrName>
                                        </p:attrNameLst>
                                      </p:cBhvr>
                                      <p:to>
                                        <p:strVal val="hidden"/>
                                      </p:to>
                                    </p:set>
                                  </p:childTnLst>
                                </p:cTn>
                              </p:par>
                            </p:childTnLst>
                          </p:cTn>
                        </p:par>
                        <p:par>
                          <p:cTn id="145" fill="hold">
                            <p:stCondLst>
                              <p:cond delay="500"/>
                            </p:stCondLst>
                            <p:childTnLst>
                              <p:par>
                                <p:cTn id="146" presetID="10" presetClass="entr" presetSubtype="0" fill="hold" nodeType="afterEffect">
                                  <p:stCondLst>
                                    <p:cond delay="200"/>
                                  </p:stCondLst>
                                  <p:childTnLst>
                                    <p:set>
                                      <p:cBhvr>
                                        <p:cTn id="147" dur="1" fill="hold">
                                          <p:stCondLst>
                                            <p:cond delay="0"/>
                                          </p:stCondLst>
                                        </p:cTn>
                                        <p:tgtEl>
                                          <p:spTgt spid="52"/>
                                        </p:tgtEl>
                                        <p:attrNameLst>
                                          <p:attrName>style.visibility</p:attrName>
                                        </p:attrNameLst>
                                      </p:cBhvr>
                                      <p:to>
                                        <p:strVal val="visible"/>
                                      </p:to>
                                    </p:set>
                                    <p:animEffect transition="in" filter="fade">
                                      <p:cBhvr>
                                        <p:cTn id="148" dur="500"/>
                                        <p:tgtEl>
                                          <p:spTgt spid="52"/>
                                        </p:tgtEl>
                                      </p:cBhvr>
                                    </p:animEffect>
                                  </p:childTnLst>
                                </p:cTn>
                              </p:par>
                              <p:par>
                                <p:cTn id="149" presetID="10" presetClass="entr" presetSubtype="0" fill="hold" nodeType="withEffect">
                                  <p:stCondLst>
                                    <p:cond delay="200"/>
                                  </p:stCondLst>
                                  <p:childTnLst>
                                    <p:set>
                                      <p:cBhvr>
                                        <p:cTn id="150" dur="1" fill="hold">
                                          <p:stCondLst>
                                            <p:cond delay="0"/>
                                          </p:stCondLst>
                                        </p:cTn>
                                        <p:tgtEl>
                                          <p:spTgt spid="49"/>
                                        </p:tgtEl>
                                        <p:attrNameLst>
                                          <p:attrName>style.visibility</p:attrName>
                                        </p:attrNameLst>
                                      </p:cBhvr>
                                      <p:to>
                                        <p:strVal val="visible"/>
                                      </p:to>
                                    </p:set>
                                    <p:animEffect transition="in" filter="fade">
                                      <p:cBhvr>
                                        <p:cTn id="1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9" grpId="0" animBg="1"/>
      <p:bldP spid="9" grpId="1" animBg="1"/>
      <p:bldP spid="11" grpId="0" animBg="1"/>
      <p:bldP spid="11" grpId="1" animBg="1"/>
      <p:bldP spid="16" grpId="0" animBg="1"/>
      <p:bldP spid="16" grpId="1" animBg="1"/>
      <p:bldP spid="17" grpId="0" animBg="1"/>
      <p:bldP spid="17" grpId="1" animBg="1"/>
      <p:bldP spid="20" grpId="0" animBg="1"/>
      <p:bldP spid="20" grpId="1" animBg="1"/>
      <p:bldP spid="22" grpId="0" animBg="1"/>
      <p:bldP spid="22" grpId="1" animBg="1"/>
      <p:bldP spid="48" grpId="0" animBg="1"/>
      <p:bldP spid="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6BBAA-F3EF-448D-8751-39A595D2133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3:1</a:t>
            </a:r>
          </a:p>
        </p:txBody>
      </p:sp>
      <p:sp>
        <p:nvSpPr>
          <p:cNvPr id="3" name="Rectangle 2">
            <a:extLst>
              <a:ext uri="{FF2B5EF4-FFF2-40B4-BE49-F238E27FC236}">
                <a16:creationId xmlns:a16="http://schemas.microsoft.com/office/drawing/2014/main" id="{7346DC15-9690-49AA-BE89-1A067767A7EF}"/>
              </a:ext>
            </a:extLst>
          </p:cNvPr>
          <p:cNvSpPr/>
          <p:nvPr/>
        </p:nvSpPr>
        <p:spPr>
          <a:xfrm>
            <a:off x="3066083" y="3279600"/>
            <a:ext cx="288000" cy="9792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3A8FFB87-C06C-47D0-A157-8B32BFFE9018}"/>
              </a:ext>
            </a:extLst>
          </p:cNvPr>
          <p:cNvSpPr/>
          <p:nvPr/>
        </p:nvSpPr>
        <p:spPr>
          <a:xfrm>
            <a:off x="2177587" y="3254766"/>
            <a:ext cx="283246"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84B540E6-37AE-4DA9-B38A-D598693CCE62}"/>
              </a:ext>
            </a:extLst>
          </p:cNvPr>
          <p:cNvSpPr txBox="1"/>
          <p:nvPr/>
        </p:nvSpPr>
        <p:spPr bwMode="auto">
          <a:xfrm>
            <a:off x="2158038"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7" name="Rectangle 6">
            <a:extLst>
              <a:ext uri="{FF2B5EF4-FFF2-40B4-BE49-F238E27FC236}">
                <a16:creationId xmlns:a16="http://schemas.microsoft.com/office/drawing/2014/main" id="{03587B09-D6FB-45F9-BE04-1FDDB539CE0F}"/>
              </a:ext>
            </a:extLst>
          </p:cNvPr>
          <p:cNvSpPr/>
          <p:nvPr/>
        </p:nvSpPr>
        <p:spPr>
          <a:xfrm>
            <a:off x="4838610" y="3279600"/>
            <a:ext cx="288000" cy="9792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4ADCC661-0CA5-4D6C-88D0-159F8E9A82F1}"/>
              </a:ext>
            </a:extLst>
          </p:cNvPr>
          <p:cNvSpPr/>
          <p:nvPr/>
        </p:nvSpPr>
        <p:spPr>
          <a:xfrm>
            <a:off x="6610809" y="3279600"/>
            <a:ext cx="288000" cy="9792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0" name="Rectangle 9">
            <a:extLst>
              <a:ext uri="{FF2B5EF4-FFF2-40B4-BE49-F238E27FC236}">
                <a16:creationId xmlns:a16="http://schemas.microsoft.com/office/drawing/2014/main" id="{A42C127F-FC5A-4090-994E-287AE613B3BD}"/>
              </a:ext>
            </a:extLst>
          </p:cNvPr>
          <p:cNvSpPr/>
          <p:nvPr/>
        </p:nvSpPr>
        <p:spPr>
          <a:xfrm>
            <a:off x="8383328" y="3279600"/>
            <a:ext cx="288000" cy="9792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2" name="Rectangle 11">
            <a:extLst>
              <a:ext uri="{FF2B5EF4-FFF2-40B4-BE49-F238E27FC236}">
                <a16:creationId xmlns:a16="http://schemas.microsoft.com/office/drawing/2014/main" id="{28303276-1A76-433A-8866-58B744A9ECE3}"/>
              </a:ext>
            </a:extLst>
          </p:cNvPr>
          <p:cNvSpPr/>
          <p:nvPr/>
        </p:nvSpPr>
        <p:spPr>
          <a:xfrm>
            <a:off x="3951623" y="3254766"/>
            <a:ext cx="2880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3" name="Rectangle 12">
            <a:extLst>
              <a:ext uri="{FF2B5EF4-FFF2-40B4-BE49-F238E27FC236}">
                <a16:creationId xmlns:a16="http://schemas.microsoft.com/office/drawing/2014/main" id="{3DDFB12C-1D60-4B85-9802-899ACAAB3006}"/>
              </a:ext>
            </a:extLst>
          </p:cNvPr>
          <p:cNvSpPr/>
          <p:nvPr/>
        </p:nvSpPr>
        <p:spPr>
          <a:xfrm>
            <a:off x="5727478" y="3254766"/>
            <a:ext cx="2880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5" name="Rectangle 14">
            <a:extLst>
              <a:ext uri="{FF2B5EF4-FFF2-40B4-BE49-F238E27FC236}">
                <a16:creationId xmlns:a16="http://schemas.microsoft.com/office/drawing/2014/main" id="{ABA3D650-EFB1-4FCF-857B-7D3C1BA7C390}"/>
              </a:ext>
            </a:extLst>
          </p:cNvPr>
          <p:cNvSpPr/>
          <p:nvPr/>
        </p:nvSpPr>
        <p:spPr>
          <a:xfrm>
            <a:off x="7492307" y="3254766"/>
            <a:ext cx="2880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6" name="Rectangle 15">
            <a:extLst>
              <a:ext uri="{FF2B5EF4-FFF2-40B4-BE49-F238E27FC236}">
                <a16:creationId xmlns:a16="http://schemas.microsoft.com/office/drawing/2014/main" id="{D5A54D79-9BA8-4547-94CE-2388A735096A}"/>
              </a:ext>
            </a:extLst>
          </p:cNvPr>
          <p:cNvSpPr/>
          <p:nvPr/>
        </p:nvSpPr>
        <p:spPr>
          <a:xfrm>
            <a:off x="1299167" y="3280165"/>
            <a:ext cx="269058" cy="9792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7" name="TextBox 16">
            <a:extLst>
              <a:ext uri="{FF2B5EF4-FFF2-40B4-BE49-F238E27FC236}">
                <a16:creationId xmlns:a16="http://schemas.microsoft.com/office/drawing/2014/main" id="{FB1C081A-8EC9-473D-9CDD-30CD8FE57B52}"/>
              </a:ext>
            </a:extLst>
          </p:cNvPr>
          <p:cNvSpPr txBox="1"/>
          <p:nvPr/>
        </p:nvSpPr>
        <p:spPr bwMode="auto">
          <a:xfrm>
            <a:off x="1275594"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3624FEC0-48F2-47A4-8A4F-A37C1B916AC7}"/>
              </a:ext>
            </a:extLst>
          </p:cNvPr>
          <p:cNvSpPr txBox="1"/>
          <p:nvPr/>
        </p:nvSpPr>
        <p:spPr bwMode="auto">
          <a:xfrm>
            <a:off x="1277975"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0" name="TextBox 19">
            <a:extLst>
              <a:ext uri="{FF2B5EF4-FFF2-40B4-BE49-F238E27FC236}">
                <a16:creationId xmlns:a16="http://schemas.microsoft.com/office/drawing/2014/main" id="{8D776E78-4E52-489D-BC32-D9DB0BB5A441}"/>
              </a:ext>
            </a:extLst>
          </p:cNvPr>
          <p:cNvSpPr txBox="1"/>
          <p:nvPr/>
        </p:nvSpPr>
        <p:spPr bwMode="auto">
          <a:xfrm>
            <a:off x="3047132"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4905ADBA-0A63-4AEA-9852-9C87147D85BA}"/>
              </a:ext>
            </a:extLst>
          </p:cNvPr>
          <p:cNvSpPr txBox="1"/>
          <p:nvPr/>
        </p:nvSpPr>
        <p:spPr bwMode="auto">
          <a:xfrm>
            <a:off x="3049513"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3810BABC-8825-44ED-8785-1303CA8048BC}"/>
              </a:ext>
            </a:extLst>
          </p:cNvPr>
          <p:cNvSpPr txBox="1"/>
          <p:nvPr/>
        </p:nvSpPr>
        <p:spPr bwMode="auto">
          <a:xfrm>
            <a:off x="3949328"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5" name="TextBox 24">
            <a:extLst>
              <a:ext uri="{FF2B5EF4-FFF2-40B4-BE49-F238E27FC236}">
                <a16:creationId xmlns:a16="http://schemas.microsoft.com/office/drawing/2014/main" id="{FDCF0B96-E94F-4B8D-B30E-788FB29197A0}"/>
              </a:ext>
            </a:extLst>
          </p:cNvPr>
          <p:cNvSpPr txBox="1"/>
          <p:nvPr/>
        </p:nvSpPr>
        <p:spPr bwMode="auto">
          <a:xfrm>
            <a:off x="5724530"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6" name="TextBox 25">
            <a:extLst>
              <a:ext uri="{FF2B5EF4-FFF2-40B4-BE49-F238E27FC236}">
                <a16:creationId xmlns:a16="http://schemas.microsoft.com/office/drawing/2014/main" id="{F4A7D24F-2381-4A92-B548-39F9BE2EB468}"/>
              </a:ext>
            </a:extLst>
          </p:cNvPr>
          <p:cNvSpPr txBox="1"/>
          <p:nvPr/>
        </p:nvSpPr>
        <p:spPr bwMode="auto">
          <a:xfrm>
            <a:off x="4836229"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4A007877-840A-47BE-A289-D428EFCC3682}"/>
              </a:ext>
            </a:extLst>
          </p:cNvPr>
          <p:cNvSpPr txBox="1"/>
          <p:nvPr/>
        </p:nvSpPr>
        <p:spPr bwMode="auto">
          <a:xfrm>
            <a:off x="4838610"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9" name="TextBox 28">
            <a:extLst>
              <a:ext uri="{FF2B5EF4-FFF2-40B4-BE49-F238E27FC236}">
                <a16:creationId xmlns:a16="http://schemas.microsoft.com/office/drawing/2014/main" id="{99125AC6-F013-4A6B-8700-8EC003130BC2}"/>
              </a:ext>
            </a:extLst>
          </p:cNvPr>
          <p:cNvSpPr txBox="1"/>
          <p:nvPr/>
        </p:nvSpPr>
        <p:spPr bwMode="auto">
          <a:xfrm>
            <a:off x="6594753" y="337522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0" name="TextBox 29">
            <a:extLst>
              <a:ext uri="{FF2B5EF4-FFF2-40B4-BE49-F238E27FC236}">
                <a16:creationId xmlns:a16="http://schemas.microsoft.com/office/drawing/2014/main" id="{A18A1106-EDF1-4115-94D1-809D0AD33B04}"/>
              </a:ext>
            </a:extLst>
          </p:cNvPr>
          <p:cNvSpPr txBox="1"/>
          <p:nvPr/>
        </p:nvSpPr>
        <p:spPr bwMode="auto">
          <a:xfrm>
            <a:off x="6597134" y="386492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1" name="TextBox 30">
            <a:extLst>
              <a:ext uri="{FF2B5EF4-FFF2-40B4-BE49-F238E27FC236}">
                <a16:creationId xmlns:a16="http://schemas.microsoft.com/office/drawing/2014/main" id="{87419394-16A0-454F-99CB-6B0861C29CE2}"/>
              </a:ext>
            </a:extLst>
          </p:cNvPr>
          <p:cNvSpPr txBox="1"/>
          <p:nvPr/>
        </p:nvSpPr>
        <p:spPr bwMode="auto">
          <a:xfrm>
            <a:off x="7467178" y="337521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4" name="TextBox 33">
            <a:extLst>
              <a:ext uri="{FF2B5EF4-FFF2-40B4-BE49-F238E27FC236}">
                <a16:creationId xmlns:a16="http://schemas.microsoft.com/office/drawing/2014/main" id="{5FED5CF4-CCE6-4D3C-AABA-820E76E4D039}"/>
              </a:ext>
            </a:extLst>
          </p:cNvPr>
          <p:cNvSpPr txBox="1"/>
          <p:nvPr/>
        </p:nvSpPr>
        <p:spPr bwMode="auto">
          <a:xfrm>
            <a:off x="8375335" y="336140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5" name="TextBox 34">
            <a:extLst>
              <a:ext uri="{FF2B5EF4-FFF2-40B4-BE49-F238E27FC236}">
                <a16:creationId xmlns:a16="http://schemas.microsoft.com/office/drawing/2014/main" id="{1D45A652-3E5D-426E-9E27-97FBC2604C2F}"/>
              </a:ext>
            </a:extLst>
          </p:cNvPr>
          <p:cNvSpPr txBox="1"/>
          <p:nvPr/>
        </p:nvSpPr>
        <p:spPr bwMode="auto">
          <a:xfrm>
            <a:off x="8377716" y="385111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36" name="Table 35">
            <a:extLst>
              <a:ext uri="{FF2B5EF4-FFF2-40B4-BE49-F238E27FC236}">
                <a16:creationId xmlns:a16="http://schemas.microsoft.com/office/drawing/2014/main" id="{4A29DF52-6B82-4285-BBE4-2E59FEC5D597}"/>
              </a:ext>
            </a:extLst>
          </p:cNvPr>
          <p:cNvGraphicFramePr>
            <a:graphicFrameLocks noGrp="1"/>
          </p:cNvGraphicFramePr>
          <p:nvPr>
            <p:extLst>
              <p:ext uri="{D42A27DB-BD31-4B8C-83A1-F6EECF244321}">
                <p14:modId xmlns:p14="http://schemas.microsoft.com/office/powerpoint/2010/main" val="3306808809"/>
              </p:ext>
            </p:extLst>
          </p:nvPr>
        </p:nvGraphicFramePr>
        <p:xfrm>
          <a:off x="272916" y="2780928"/>
          <a:ext cx="8398412" cy="1481703"/>
        </p:xfrm>
        <a:graphic>
          <a:graphicData uri="http://schemas.openxmlformats.org/drawingml/2006/table">
            <a:tbl>
              <a:tblPr firstRow="1" firstCol="1" bandRow="1">
                <a:tableStyleId>{5C22544A-7EE6-4342-B048-85BDC9FD1C3A}</a:tableStyleId>
              </a:tblPr>
              <a:tblGrid>
                <a:gridCol w="1018412">
                  <a:extLst>
                    <a:ext uri="{9D8B030D-6E8A-4147-A177-3AD203B41FA5}">
                      <a16:colId xmlns:a16="http://schemas.microsoft.com/office/drawing/2014/main" val="1420353010"/>
                    </a:ext>
                  </a:extLst>
                </a:gridCol>
                <a:gridCol w="295200">
                  <a:extLst>
                    <a:ext uri="{9D8B030D-6E8A-4147-A177-3AD203B41FA5}">
                      <a16:colId xmlns:a16="http://schemas.microsoft.com/office/drawing/2014/main" val="2191486574"/>
                    </a:ext>
                  </a:extLst>
                </a:gridCol>
                <a:gridCol w="295200">
                  <a:extLst>
                    <a:ext uri="{9D8B030D-6E8A-4147-A177-3AD203B41FA5}">
                      <a16:colId xmlns:a16="http://schemas.microsoft.com/office/drawing/2014/main" val="3896570224"/>
                    </a:ext>
                  </a:extLst>
                </a:gridCol>
                <a:gridCol w="295200">
                  <a:extLst>
                    <a:ext uri="{9D8B030D-6E8A-4147-A177-3AD203B41FA5}">
                      <a16:colId xmlns:a16="http://schemas.microsoft.com/office/drawing/2014/main" val="4106381217"/>
                    </a:ext>
                  </a:extLst>
                </a:gridCol>
                <a:gridCol w="295200">
                  <a:extLst>
                    <a:ext uri="{9D8B030D-6E8A-4147-A177-3AD203B41FA5}">
                      <a16:colId xmlns:a16="http://schemas.microsoft.com/office/drawing/2014/main" val="650585186"/>
                    </a:ext>
                  </a:extLst>
                </a:gridCol>
                <a:gridCol w="295200">
                  <a:extLst>
                    <a:ext uri="{9D8B030D-6E8A-4147-A177-3AD203B41FA5}">
                      <a16:colId xmlns:a16="http://schemas.microsoft.com/office/drawing/2014/main" val="1246469813"/>
                    </a:ext>
                  </a:extLst>
                </a:gridCol>
                <a:gridCol w="295200">
                  <a:extLst>
                    <a:ext uri="{9D8B030D-6E8A-4147-A177-3AD203B41FA5}">
                      <a16:colId xmlns:a16="http://schemas.microsoft.com/office/drawing/2014/main" val="915297154"/>
                    </a:ext>
                  </a:extLst>
                </a:gridCol>
                <a:gridCol w="295200">
                  <a:extLst>
                    <a:ext uri="{9D8B030D-6E8A-4147-A177-3AD203B41FA5}">
                      <a16:colId xmlns:a16="http://schemas.microsoft.com/office/drawing/2014/main" val="3549027334"/>
                    </a:ext>
                  </a:extLst>
                </a:gridCol>
                <a:gridCol w="295200">
                  <a:extLst>
                    <a:ext uri="{9D8B030D-6E8A-4147-A177-3AD203B41FA5}">
                      <a16:colId xmlns:a16="http://schemas.microsoft.com/office/drawing/2014/main" val="3480408880"/>
                    </a:ext>
                  </a:extLst>
                </a:gridCol>
                <a:gridCol w="295200">
                  <a:extLst>
                    <a:ext uri="{9D8B030D-6E8A-4147-A177-3AD203B41FA5}">
                      <a16:colId xmlns:a16="http://schemas.microsoft.com/office/drawing/2014/main" val="2001277685"/>
                    </a:ext>
                  </a:extLst>
                </a:gridCol>
                <a:gridCol w="295200">
                  <a:extLst>
                    <a:ext uri="{9D8B030D-6E8A-4147-A177-3AD203B41FA5}">
                      <a16:colId xmlns:a16="http://schemas.microsoft.com/office/drawing/2014/main" val="3272880381"/>
                    </a:ext>
                  </a:extLst>
                </a:gridCol>
                <a:gridCol w="295200">
                  <a:extLst>
                    <a:ext uri="{9D8B030D-6E8A-4147-A177-3AD203B41FA5}">
                      <a16:colId xmlns:a16="http://schemas.microsoft.com/office/drawing/2014/main" val="546601939"/>
                    </a:ext>
                  </a:extLst>
                </a:gridCol>
                <a:gridCol w="295200">
                  <a:extLst>
                    <a:ext uri="{9D8B030D-6E8A-4147-A177-3AD203B41FA5}">
                      <a16:colId xmlns:a16="http://schemas.microsoft.com/office/drawing/2014/main" val="2590677665"/>
                    </a:ext>
                  </a:extLst>
                </a:gridCol>
                <a:gridCol w="295200">
                  <a:extLst>
                    <a:ext uri="{9D8B030D-6E8A-4147-A177-3AD203B41FA5}">
                      <a16:colId xmlns:a16="http://schemas.microsoft.com/office/drawing/2014/main" val="3379615951"/>
                    </a:ext>
                  </a:extLst>
                </a:gridCol>
                <a:gridCol w="295200">
                  <a:extLst>
                    <a:ext uri="{9D8B030D-6E8A-4147-A177-3AD203B41FA5}">
                      <a16:colId xmlns:a16="http://schemas.microsoft.com/office/drawing/2014/main" val="1638898984"/>
                    </a:ext>
                  </a:extLst>
                </a:gridCol>
                <a:gridCol w="295200">
                  <a:extLst>
                    <a:ext uri="{9D8B030D-6E8A-4147-A177-3AD203B41FA5}">
                      <a16:colId xmlns:a16="http://schemas.microsoft.com/office/drawing/2014/main" val="3299756172"/>
                    </a:ext>
                  </a:extLst>
                </a:gridCol>
                <a:gridCol w="295200">
                  <a:extLst>
                    <a:ext uri="{9D8B030D-6E8A-4147-A177-3AD203B41FA5}">
                      <a16:colId xmlns:a16="http://schemas.microsoft.com/office/drawing/2014/main" val="1875843"/>
                    </a:ext>
                  </a:extLst>
                </a:gridCol>
                <a:gridCol w="295200">
                  <a:extLst>
                    <a:ext uri="{9D8B030D-6E8A-4147-A177-3AD203B41FA5}">
                      <a16:colId xmlns:a16="http://schemas.microsoft.com/office/drawing/2014/main" val="150344025"/>
                    </a:ext>
                  </a:extLst>
                </a:gridCol>
                <a:gridCol w="295200">
                  <a:extLst>
                    <a:ext uri="{9D8B030D-6E8A-4147-A177-3AD203B41FA5}">
                      <a16:colId xmlns:a16="http://schemas.microsoft.com/office/drawing/2014/main" val="446331552"/>
                    </a:ext>
                  </a:extLst>
                </a:gridCol>
                <a:gridCol w="295200">
                  <a:extLst>
                    <a:ext uri="{9D8B030D-6E8A-4147-A177-3AD203B41FA5}">
                      <a16:colId xmlns:a16="http://schemas.microsoft.com/office/drawing/2014/main" val="1832374403"/>
                    </a:ext>
                  </a:extLst>
                </a:gridCol>
                <a:gridCol w="295200">
                  <a:extLst>
                    <a:ext uri="{9D8B030D-6E8A-4147-A177-3AD203B41FA5}">
                      <a16:colId xmlns:a16="http://schemas.microsoft.com/office/drawing/2014/main" val="4199782462"/>
                    </a:ext>
                  </a:extLst>
                </a:gridCol>
                <a:gridCol w="295200">
                  <a:extLst>
                    <a:ext uri="{9D8B030D-6E8A-4147-A177-3AD203B41FA5}">
                      <a16:colId xmlns:a16="http://schemas.microsoft.com/office/drawing/2014/main" val="3509854967"/>
                    </a:ext>
                  </a:extLst>
                </a:gridCol>
                <a:gridCol w="295200">
                  <a:extLst>
                    <a:ext uri="{9D8B030D-6E8A-4147-A177-3AD203B41FA5}">
                      <a16:colId xmlns:a16="http://schemas.microsoft.com/office/drawing/2014/main" val="2446626481"/>
                    </a:ext>
                  </a:extLst>
                </a:gridCol>
                <a:gridCol w="295200">
                  <a:extLst>
                    <a:ext uri="{9D8B030D-6E8A-4147-A177-3AD203B41FA5}">
                      <a16:colId xmlns:a16="http://schemas.microsoft.com/office/drawing/2014/main" val="3677224337"/>
                    </a:ext>
                  </a:extLst>
                </a:gridCol>
                <a:gridCol w="295200">
                  <a:extLst>
                    <a:ext uri="{9D8B030D-6E8A-4147-A177-3AD203B41FA5}">
                      <a16:colId xmlns:a16="http://schemas.microsoft.com/office/drawing/2014/main" val="501770989"/>
                    </a:ext>
                  </a:extLst>
                </a:gridCol>
                <a:gridCol w="295200">
                  <a:extLst>
                    <a:ext uri="{9D8B030D-6E8A-4147-A177-3AD203B41FA5}">
                      <a16:colId xmlns:a16="http://schemas.microsoft.com/office/drawing/2014/main" val="4097377342"/>
                    </a:ext>
                  </a:extLst>
                </a:gridCol>
              </a:tblGrid>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Number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r>
                        <a:rPr lang="en-GB" sz="1400" dirty="0">
                          <a:solidFill>
                            <a:schemeClr val="tx1"/>
                          </a:solidFill>
                          <a:effectLst/>
                          <a:latin typeface="Myriad Pro" panose="020B0503030403020204" pitchFamily="34" charset="0"/>
                        </a:rPr>
                        <a:t>0</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3</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5</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6</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8</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9</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12</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15</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16</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18</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19</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21</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24</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Counting in 3s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Counting in 6s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bl>
          </a:graphicData>
        </a:graphic>
      </p:graphicFrame>
    </p:spTree>
    <p:extLst>
      <p:ext uri="{BB962C8B-B14F-4D97-AF65-F5344CB8AC3E}">
        <p14:creationId xmlns:p14="http://schemas.microsoft.com/office/powerpoint/2010/main" val="244258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animBg="1"/>
      <p:bldP spid="8" grpId="0" animBg="1"/>
      <p:bldP spid="10" grpId="0" animBg="1"/>
      <p:bldP spid="12" grpId="0" animBg="1"/>
      <p:bldP spid="13" grpId="0" animBg="1"/>
      <p:bldP spid="15" grpId="0" animBg="1"/>
      <p:bldP spid="16" grpId="0" animBg="1"/>
      <p:bldP spid="17" grpId="0"/>
      <p:bldP spid="18" grpId="0"/>
      <p:bldP spid="20" grpId="0"/>
      <p:bldP spid="21" grpId="0"/>
      <p:bldP spid="22" grpId="0"/>
      <p:bldP spid="25" grpId="0"/>
      <p:bldP spid="26" grpId="0"/>
      <p:bldP spid="27" grpId="0"/>
      <p:bldP spid="29" grpId="0"/>
      <p:bldP spid="30" grpId="0"/>
      <p:bldP spid="31"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A93E1-78E1-4258-98A1-B01E92D47AC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3:2</a:t>
            </a:r>
          </a:p>
        </p:txBody>
      </p:sp>
      <p:pic>
        <p:nvPicPr>
          <p:cNvPr id="3" name="Picture 2">
            <a:extLst>
              <a:ext uri="{FF2B5EF4-FFF2-40B4-BE49-F238E27FC236}">
                <a16:creationId xmlns:a16="http://schemas.microsoft.com/office/drawing/2014/main" id="{8DDBEE44-EBAF-42C3-8CD2-6F8328D508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5" y="2095387"/>
            <a:ext cx="1527537" cy="2394182"/>
          </a:xfrm>
          <a:prstGeom prst="rect">
            <a:avLst/>
          </a:prstGeom>
        </p:spPr>
      </p:pic>
      <p:pic>
        <p:nvPicPr>
          <p:cNvPr id="5" name="Picture 4">
            <a:extLst>
              <a:ext uri="{FF2B5EF4-FFF2-40B4-BE49-F238E27FC236}">
                <a16:creationId xmlns:a16="http://schemas.microsoft.com/office/drawing/2014/main" id="{C42FDE82-7DB5-43B0-AD45-ADF6A0F14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848" y="2095387"/>
            <a:ext cx="1527537" cy="2394182"/>
          </a:xfrm>
          <a:prstGeom prst="rect">
            <a:avLst/>
          </a:prstGeom>
        </p:spPr>
      </p:pic>
      <p:pic>
        <p:nvPicPr>
          <p:cNvPr id="6" name="Picture 5">
            <a:extLst>
              <a:ext uri="{FF2B5EF4-FFF2-40B4-BE49-F238E27FC236}">
                <a16:creationId xmlns:a16="http://schemas.microsoft.com/office/drawing/2014/main" id="{86DAE806-C13B-479F-8B7C-DF9F591E7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184" y="2095387"/>
            <a:ext cx="1527537" cy="2394182"/>
          </a:xfrm>
          <a:prstGeom prst="rect">
            <a:avLst/>
          </a:prstGeom>
        </p:spPr>
      </p:pic>
      <p:pic>
        <p:nvPicPr>
          <p:cNvPr id="7" name="Picture 6">
            <a:extLst>
              <a:ext uri="{FF2B5EF4-FFF2-40B4-BE49-F238E27FC236}">
                <a16:creationId xmlns:a16="http://schemas.microsoft.com/office/drawing/2014/main" id="{08BD3C3F-6746-4DBD-A9C7-59D7F2427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68" y="2095387"/>
            <a:ext cx="1527537" cy="2394182"/>
          </a:xfrm>
          <a:prstGeom prst="rect">
            <a:avLst/>
          </a:prstGeom>
        </p:spPr>
      </p:pic>
      <p:pic>
        <p:nvPicPr>
          <p:cNvPr id="8" name="Picture 7">
            <a:extLst>
              <a:ext uri="{FF2B5EF4-FFF2-40B4-BE49-F238E27FC236}">
                <a16:creationId xmlns:a16="http://schemas.microsoft.com/office/drawing/2014/main" id="{3B585D7C-87A9-4B42-B4E9-181CCB4E1E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903" y="2095387"/>
            <a:ext cx="1527537" cy="2394182"/>
          </a:xfrm>
          <a:prstGeom prst="rect">
            <a:avLst/>
          </a:prstGeom>
        </p:spPr>
      </p:pic>
      <p:pic>
        <p:nvPicPr>
          <p:cNvPr id="9" name="Picture 8">
            <a:extLst>
              <a:ext uri="{FF2B5EF4-FFF2-40B4-BE49-F238E27FC236}">
                <a16:creationId xmlns:a16="http://schemas.microsoft.com/office/drawing/2014/main" id="{3F1D09F1-414F-429B-B899-C46E05BF4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840" y="2095387"/>
            <a:ext cx="1527537" cy="2394182"/>
          </a:xfrm>
          <a:prstGeom prst="rect">
            <a:avLst/>
          </a:prstGeom>
        </p:spPr>
      </p:pic>
    </p:spTree>
    <p:extLst>
      <p:ext uri="{BB962C8B-B14F-4D97-AF65-F5344CB8AC3E}">
        <p14:creationId xmlns:p14="http://schemas.microsoft.com/office/powerpoint/2010/main" val="31630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B73A5-DC6E-4E06-A6FB-D1439C9A5D0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graphicFrame>
        <p:nvGraphicFramePr>
          <p:cNvPr id="3" name="Table 2">
            <a:extLst>
              <a:ext uri="{FF2B5EF4-FFF2-40B4-BE49-F238E27FC236}">
                <a16:creationId xmlns:a16="http://schemas.microsoft.com/office/drawing/2014/main" id="{3E580E2F-D423-4C37-8EA0-D30CA819E46E}"/>
              </a:ext>
            </a:extLst>
          </p:cNvPr>
          <p:cNvGraphicFramePr>
            <a:graphicFrameLocks noGrp="1"/>
          </p:cNvGraphicFramePr>
          <p:nvPr>
            <p:extLst>
              <p:ext uri="{D42A27DB-BD31-4B8C-83A1-F6EECF244321}">
                <p14:modId xmlns:p14="http://schemas.microsoft.com/office/powerpoint/2010/main" val="1724291422"/>
              </p:ext>
            </p:extLst>
          </p:nvPr>
        </p:nvGraphicFramePr>
        <p:xfrm>
          <a:off x="2400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3609790180"/>
                    </a:ext>
                  </a:extLst>
                </a:gridCol>
                <a:gridCol w="2171700">
                  <a:extLst>
                    <a:ext uri="{9D8B030D-6E8A-4147-A177-3AD203B41FA5}">
                      <a16:colId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0 × 3 = 0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0 × 6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18169963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 × 3 = 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 × 6 =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2 × 3 = 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 × 6 =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3 × 3 = 9</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6 = 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4 × 3 = 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4 × 6 =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5 × 3 = 15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5 × 6 =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6 × 3 = 18</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 × 6 =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7 × 3 = 21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7 × 6 = 42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8 × 3 = 24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8 × 6 = 48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9 × 3 = 27</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6 = 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10 × 3 = 30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10 × 6 = 60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11 × 3 = 33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11 × 6 = 66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rPr>
                        <a:t>12 × 3 = 36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 × 6 = 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906398593"/>
                  </a:ext>
                </a:extLst>
              </a:tr>
            </a:tbl>
          </a:graphicData>
        </a:graphic>
      </p:graphicFrame>
    </p:spTree>
    <p:extLst>
      <p:ext uri="{BB962C8B-B14F-4D97-AF65-F5344CB8AC3E}">
        <p14:creationId xmlns:p14="http://schemas.microsoft.com/office/powerpoint/2010/main" val="6376654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BDBD4A-C234-4CAE-8E3E-CA391EA8593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graphicFrame>
        <p:nvGraphicFramePr>
          <p:cNvPr id="3" name="Table 2">
            <a:extLst>
              <a:ext uri="{FF2B5EF4-FFF2-40B4-BE49-F238E27FC236}">
                <a16:creationId xmlns:a16="http://schemas.microsoft.com/office/drawing/2014/main" id="{394A5972-4207-4CBE-8DF9-756D74FCE847}"/>
              </a:ext>
            </a:extLst>
          </p:cNvPr>
          <p:cNvGraphicFramePr>
            <a:graphicFrameLocks noGrp="1"/>
          </p:cNvGraphicFramePr>
          <p:nvPr>
            <p:extLst>
              <p:ext uri="{D42A27DB-BD31-4B8C-83A1-F6EECF244321}">
                <p14:modId xmlns:p14="http://schemas.microsoft.com/office/powerpoint/2010/main" val="4205717731"/>
              </p:ext>
            </p:extLst>
          </p:nvPr>
        </p:nvGraphicFramePr>
        <p:xfrm>
          <a:off x="2121621" y="1524293"/>
          <a:ext cx="4900758" cy="3809414"/>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1367397571"/>
                    </a:ext>
                  </a:extLst>
                </a:gridCol>
                <a:gridCol w="1262379">
                  <a:extLst>
                    <a:ext uri="{9D8B030D-6E8A-4147-A177-3AD203B41FA5}">
                      <a16:colId xmlns:a16="http://schemas.microsoft.com/office/drawing/2014/main" val="1517206138"/>
                    </a:ext>
                  </a:extLst>
                </a:gridCol>
                <a:gridCol w="792000">
                  <a:extLst>
                    <a:ext uri="{9D8B030D-6E8A-4147-A177-3AD203B41FA5}">
                      <a16:colId xmlns:a16="http://schemas.microsoft.com/office/drawing/2014/main" val="3459100619"/>
                    </a:ext>
                  </a:extLst>
                </a:gridCol>
                <a:gridCol w="1262379">
                  <a:extLst>
                    <a:ext uri="{9D8B030D-6E8A-4147-A177-3AD203B41FA5}">
                      <a16:colId xmlns:a16="http://schemas.microsoft.com/office/drawing/2014/main" val="2150138472"/>
                    </a:ext>
                  </a:extLst>
                </a:gridCol>
                <a:gridCol w="792000">
                  <a:extLst>
                    <a:ext uri="{9D8B030D-6E8A-4147-A177-3AD203B41FA5}">
                      <a16:colId xmlns:a16="http://schemas.microsoft.com/office/drawing/2014/main" val="2640814217"/>
                    </a:ext>
                  </a:extLst>
                </a:gridCol>
              </a:tblGrid>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panose="020B0503030403020204" pitchFamily="34" charset="0"/>
                        </a:rPr>
                        <a:t>× 3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a:lnSpc>
                          <a:spcPct val="107000"/>
                        </a:lnSpc>
                        <a:spcAft>
                          <a:spcPts val="0"/>
                        </a:spcAft>
                      </a:pPr>
                      <a:r>
                        <a:rPr lang="en-GB" sz="2400" b="0" dirty="0">
                          <a:solidFill>
                            <a:schemeClr val="tx1"/>
                          </a:solidFill>
                          <a:effectLst/>
                          <a:latin typeface="Myriad Pro" panose="020B0503030403020204" pitchFamily="34" charset="0"/>
                        </a:rPr>
                        <a:t>= 6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8444230"/>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023127"/>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9533254"/>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3324112"/>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8</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620595"/>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9064145"/>
                  </a:ext>
                </a:extLst>
              </a:tr>
              <a:tr h="544202">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12</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endParaRPr lang="en-GB" sz="24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4971413"/>
                  </a:ext>
                </a:extLst>
              </a:tr>
            </a:tbl>
          </a:graphicData>
        </a:graphic>
      </p:graphicFrame>
      <p:sp>
        <p:nvSpPr>
          <p:cNvPr id="4" name="TextBox 3">
            <a:extLst>
              <a:ext uri="{FF2B5EF4-FFF2-40B4-BE49-F238E27FC236}">
                <a16:creationId xmlns:a16="http://schemas.microsoft.com/office/drawing/2014/main" id="{58ADBBEC-65A5-4916-8968-172E8C7639D9}"/>
              </a:ext>
            </a:extLst>
          </p:cNvPr>
          <p:cNvSpPr txBox="1"/>
          <p:nvPr/>
        </p:nvSpPr>
        <p:spPr bwMode="auto">
          <a:xfrm>
            <a:off x="4312955" y="265188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5" name="TextBox 4">
            <a:extLst>
              <a:ext uri="{FF2B5EF4-FFF2-40B4-BE49-F238E27FC236}">
                <a16:creationId xmlns:a16="http://schemas.microsoft.com/office/drawing/2014/main" id="{D92759D4-5A24-42AA-B78B-0A51FA96FDF8}"/>
              </a:ext>
            </a:extLst>
          </p:cNvPr>
          <p:cNvSpPr txBox="1"/>
          <p:nvPr/>
        </p:nvSpPr>
        <p:spPr bwMode="auto">
          <a:xfrm>
            <a:off x="4312954" y="319816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6" name="TextBox 5">
            <a:extLst>
              <a:ext uri="{FF2B5EF4-FFF2-40B4-BE49-F238E27FC236}">
                <a16:creationId xmlns:a16="http://schemas.microsoft.com/office/drawing/2014/main" id="{13EBE367-274F-4EA2-9291-BC70239D1210}"/>
              </a:ext>
            </a:extLst>
          </p:cNvPr>
          <p:cNvSpPr txBox="1"/>
          <p:nvPr/>
        </p:nvSpPr>
        <p:spPr bwMode="auto">
          <a:xfrm>
            <a:off x="4312954" y="373950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7" name="TextBox 6">
            <a:extLst>
              <a:ext uri="{FF2B5EF4-FFF2-40B4-BE49-F238E27FC236}">
                <a16:creationId xmlns:a16="http://schemas.microsoft.com/office/drawing/2014/main" id="{0CF59181-705D-4326-AC15-A16EFA4C82BA}"/>
              </a:ext>
            </a:extLst>
          </p:cNvPr>
          <p:cNvSpPr txBox="1"/>
          <p:nvPr/>
        </p:nvSpPr>
        <p:spPr bwMode="auto">
          <a:xfrm>
            <a:off x="4312954" y="428757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8" name="TextBox 7">
            <a:extLst>
              <a:ext uri="{FF2B5EF4-FFF2-40B4-BE49-F238E27FC236}">
                <a16:creationId xmlns:a16="http://schemas.microsoft.com/office/drawing/2014/main" id="{29513077-9F93-48D6-8273-D7B443372093}"/>
              </a:ext>
            </a:extLst>
          </p:cNvPr>
          <p:cNvSpPr txBox="1"/>
          <p:nvPr/>
        </p:nvSpPr>
        <p:spPr bwMode="auto">
          <a:xfrm>
            <a:off x="4312954" y="48296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9" name="TextBox 8">
            <a:extLst>
              <a:ext uri="{FF2B5EF4-FFF2-40B4-BE49-F238E27FC236}">
                <a16:creationId xmlns:a16="http://schemas.microsoft.com/office/drawing/2014/main" id="{9664B706-34BE-4C76-9D16-E1E9389878CD}"/>
              </a:ext>
            </a:extLst>
          </p:cNvPr>
          <p:cNvSpPr txBox="1"/>
          <p:nvPr/>
        </p:nvSpPr>
        <p:spPr bwMode="auto">
          <a:xfrm>
            <a:off x="4396310" y="2110546"/>
            <a:ext cx="351379" cy="461665"/>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Tree>
    <p:extLst>
      <p:ext uri="{BB962C8B-B14F-4D97-AF65-F5344CB8AC3E}">
        <p14:creationId xmlns:p14="http://schemas.microsoft.com/office/powerpoint/2010/main" val="20561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E67CFE-07ED-4AC9-B908-6E412245836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3:3</a:t>
            </a:r>
          </a:p>
        </p:txBody>
      </p:sp>
      <p:pic>
        <p:nvPicPr>
          <p:cNvPr id="3" name="Picture 2">
            <a:extLst>
              <a:ext uri="{FF2B5EF4-FFF2-40B4-BE49-F238E27FC236}">
                <a16:creationId xmlns:a16="http://schemas.microsoft.com/office/drawing/2014/main" id="{1084DC9C-4161-407A-91DB-847023BE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839053"/>
            <a:ext cx="7839278" cy="4254243"/>
          </a:xfrm>
          <a:prstGeom prst="rect">
            <a:avLst/>
          </a:prstGeom>
        </p:spPr>
      </p:pic>
      <p:sp>
        <p:nvSpPr>
          <p:cNvPr id="4" name="TextBox 3">
            <a:extLst>
              <a:ext uri="{FF2B5EF4-FFF2-40B4-BE49-F238E27FC236}">
                <a16:creationId xmlns:a16="http://schemas.microsoft.com/office/drawing/2014/main" id="{3D16532A-D5D2-463A-90C9-B05B35ECEF4B}"/>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40A63EFB-4700-415B-BFB0-BC3C04452FAE}"/>
              </a:ext>
            </a:extLst>
          </p:cNvPr>
          <p:cNvSpPr txBox="1"/>
          <p:nvPr/>
        </p:nvSpPr>
        <p:spPr bwMode="auto">
          <a:xfrm>
            <a:off x="1734072"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6" name="TextBox 5">
            <a:extLst>
              <a:ext uri="{FF2B5EF4-FFF2-40B4-BE49-F238E27FC236}">
                <a16:creationId xmlns:a16="http://schemas.microsoft.com/office/drawing/2014/main" id="{9AC2D6F1-7286-4AC6-8042-44840B4FB43C}"/>
              </a:ext>
            </a:extLst>
          </p:cNvPr>
          <p:cNvSpPr txBox="1"/>
          <p:nvPr/>
        </p:nvSpPr>
        <p:spPr bwMode="auto">
          <a:xfrm>
            <a:off x="2482558"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1BCED332-6D30-4AC2-B86E-6FBD14F20E80}"/>
              </a:ext>
            </a:extLst>
          </p:cNvPr>
          <p:cNvSpPr txBox="1"/>
          <p:nvPr/>
        </p:nvSpPr>
        <p:spPr bwMode="auto">
          <a:xfrm>
            <a:off x="3231043"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31</a:t>
            </a:r>
          </a:p>
        </p:txBody>
      </p:sp>
      <p:sp>
        <p:nvSpPr>
          <p:cNvPr id="8" name="TextBox 7">
            <a:extLst>
              <a:ext uri="{FF2B5EF4-FFF2-40B4-BE49-F238E27FC236}">
                <a16:creationId xmlns:a16="http://schemas.microsoft.com/office/drawing/2014/main" id="{7122617A-3F44-418C-9D57-6B4C20A415A5}"/>
              </a:ext>
            </a:extLst>
          </p:cNvPr>
          <p:cNvSpPr txBox="1"/>
          <p:nvPr/>
        </p:nvSpPr>
        <p:spPr bwMode="auto">
          <a:xfrm>
            <a:off x="406288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9" name="TextBox 8">
            <a:extLst>
              <a:ext uri="{FF2B5EF4-FFF2-40B4-BE49-F238E27FC236}">
                <a16:creationId xmlns:a16="http://schemas.microsoft.com/office/drawing/2014/main" id="{CE8B1836-3560-4C9B-88D8-A12F20B8267E}"/>
              </a:ext>
            </a:extLst>
          </p:cNvPr>
          <p:cNvSpPr txBox="1"/>
          <p:nvPr/>
        </p:nvSpPr>
        <p:spPr bwMode="auto">
          <a:xfrm>
            <a:off x="489472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61</a:t>
            </a:r>
          </a:p>
        </p:txBody>
      </p:sp>
      <p:sp>
        <p:nvSpPr>
          <p:cNvPr id="10" name="TextBox 9">
            <a:extLst>
              <a:ext uri="{FF2B5EF4-FFF2-40B4-BE49-F238E27FC236}">
                <a16:creationId xmlns:a16="http://schemas.microsoft.com/office/drawing/2014/main" id="{3761E2CC-66C7-4BEC-B39B-E381B79308D1}"/>
              </a:ext>
            </a:extLst>
          </p:cNvPr>
          <p:cNvSpPr txBox="1"/>
          <p:nvPr/>
        </p:nvSpPr>
        <p:spPr bwMode="auto">
          <a:xfrm>
            <a:off x="572656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1" name="TextBox 10">
            <a:extLst>
              <a:ext uri="{FF2B5EF4-FFF2-40B4-BE49-F238E27FC236}">
                <a16:creationId xmlns:a16="http://schemas.microsoft.com/office/drawing/2014/main" id="{1A402604-F6C2-4415-B934-AD79A3F3299C}"/>
              </a:ext>
            </a:extLst>
          </p:cNvPr>
          <p:cNvSpPr txBox="1"/>
          <p:nvPr/>
        </p:nvSpPr>
        <p:spPr bwMode="auto">
          <a:xfrm>
            <a:off x="6558410"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12" name="TextBox 11">
            <a:extLst>
              <a:ext uri="{FF2B5EF4-FFF2-40B4-BE49-F238E27FC236}">
                <a16:creationId xmlns:a16="http://schemas.microsoft.com/office/drawing/2014/main" id="{95740CF6-A5C7-4D69-B47C-8F58178FC154}"/>
              </a:ext>
            </a:extLst>
          </p:cNvPr>
          <p:cNvSpPr txBox="1"/>
          <p:nvPr/>
        </p:nvSpPr>
        <p:spPr bwMode="auto">
          <a:xfrm>
            <a:off x="7473609"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60</a:t>
            </a:r>
          </a:p>
        </p:txBody>
      </p:sp>
    </p:spTree>
    <p:extLst>
      <p:ext uri="{BB962C8B-B14F-4D97-AF65-F5344CB8AC3E}">
        <p14:creationId xmlns:p14="http://schemas.microsoft.com/office/powerpoint/2010/main" val="31372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36389 0.31875 " pathEditMode="relative" rAng="0" ptsTypes="AA">
                                      <p:cBhvr>
                                        <p:cTn id="6" dur="1500" fill="hold"/>
                                        <p:tgtEl>
                                          <p:spTgt spid="4"/>
                                        </p:tgtEl>
                                        <p:attrNameLst>
                                          <p:attrName>ppt_x</p:attrName>
                                          <p:attrName>ppt_y</p:attrName>
                                        </p:attrNameLst>
                                      </p:cBhvr>
                                      <p:rCtr x="18194" y="159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77556E-17 L 0.08681 0.28542 " pathEditMode="relative" rAng="0" ptsTypes="AA">
                                      <p:cBhvr>
                                        <p:cTn id="10" dur="1500" fill="hold"/>
                                        <p:tgtEl>
                                          <p:spTgt spid="5"/>
                                        </p:tgtEl>
                                        <p:attrNameLst>
                                          <p:attrName>ppt_x</p:attrName>
                                          <p:attrName>ppt_y</p:attrName>
                                        </p:attrNameLst>
                                      </p:cBhvr>
                                      <p:rCtr x="4340" y="1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77556E-17 L 0.15365 0.44491 " pathEditMode="relative" rAng="0" ptsTypes="AA">
                                      <p:cBhvr>
                                        <p:cTn id="14" dur="1500" fill="hold"/>
                                        <p:tgtEl>
                                          <p:spTgt spid="6"/>
                                        </p:tgtEl>
                                        <p:attrNameLst>
                                          <p:attrName>ppt_x</p:attrName>
                                          <p:attrName>ppt_y</p:attrName>
                                        </p:attrNameLst>
                                      </p:cBhvr>
                                      <p:rCtr x="7674" y="22245"/>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500"/>
                            </p:stCondLst>
                            <p:childTnLst>
                              <p:par>
                                <p:cTn id="21" presetID="3" presetClass="emph" presetSubtype="2" fill="hold" grpId="2" nodeType="afterEffect">
                                  <p:stCondLst>
                                    <p:cond delay="200"/>
                                  </p:stCondLst>
                                  <p:childTnLst>
                                    <p:animClr clrSpc="rgb" dir="cw">
                                      <p:cBhvr override="childStyle">
                                        <p:cTn id="22" dur="1000" fill="hold"/>
                                        <p:tgtEl>
                                          <p:spTgt spid="7"/>
                                        </p:tgtEl>
                                        <p:attrNameLst>
                                          <p:attrName>style.color</p:attrName>
                                        </p:attrNameLst>
                                      </p:cBhvr>
                                      <p:to>
                                        <a:srgbClr val="C0C0C0"/>
                                      </p:to>
                                    </p:animClr>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55556E-7 2.77556E-17 L -0.29861 0.4375 " pathEditMode="relative" rAng="0" ptsTypes="AA">
                                      <p:cBhvr>
                                        <p:cTn id="26" dur="1500" fill="hold"/>
                                        <p:tgtEl>
                                          <p:spTgt spid="8"/>
                                        </p:tgtEl>
                                        <p:attrNameLst>
                                          <p:attrName>ppt_x</p:attrName>
                                          <p:attrName>ppt_y</p:attrName>
                                        </p:attrNameLst>
                                      </p:cBhvr>
                                      <p:rCtr x="-14931" y="21875"/>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9"/>
                                        </p:tgtEl>
                                        <p:attrNameLst>
                                          <p:attrName>style.color</p:attrName>
                                        </p:attrNameLst>
                                      </p:cBhvr>
                                      <p:to>
                                        <a:srgbClr val="C0C0C0"/>
                                      </p:to>
                                    </p:animClr>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88889E-6 2.77556E-17 L -0.09149 0.47616 " pathEditMode="relative" rAng="0" ptsTypes="AA">
                                      <p:cBhvr>
                                        <p:cTn id="38" dur="1500" fill="hold"/>
                                        <p:tgtEl>
                                          <p:spTgt spid="10"/>
                                        </p:tgtEl>
                                        <p:attrNameLst>
                                          <p:attrName>ppt_x</p:attrName>
                                          <p:attrName>ppt_y</p:attrName>
                                        </p:attrNameLst>
                                      </p:cBhvr>
                                      <p:rCtr x="-4583" y="2379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88889E-6 2.77556E-17 L -0.18247 0.36065 " pathEditMode="relative" rAng="0" ptsTypes="AA">
                                      <p:cBhvr>
                                        <p:cTn id="42" dur="1500" fill="hold"/>
                                        <p:tgtEl>
                                          <p:spTgt spid="11"/>
                                        </p:tgtEl>
                                        <p:attrNameLst>
                                          <p:attrName>ppt_x</p:attrName>
                                          <p:attrName>ppt_y</p:attrName>
                                        </p:attrNameLst>
                                      </p:cBhvr>
                                      <p:rCtr x="-9132" y="1803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7778E-7 2.77556E-17 L -0.35347 0.58125 " pathEditMode="relative" rAng="0" ptsTypes="AA">
                                      <p:cBhvr>
                                        <p:cTn id="46" dur="1500" fill="hold"/>
                                        <p:tgtEl>
                                          <p:spTgt spid="12"/>
                                        </p:tgtEl>
                                        <p:attrNameLst>
                                          <p:attrName>ppt_x</p:attrName>
                                          <p:attrName>ppt_y</p:attrName>
                                        </p:attrNameLst>
                                      </p:cBhvr>
                                      <p:rCtr x="-17674" y="2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2"/>
      <p:bldP spid="8" grpId="0"/>
      <p:bldP spid="9" grpId="0"/>
      <p:bldP spid="9" grpId="1"/>
      <p:bldP spid="10" grpId="0"/>
      <p:bldP spid="11"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E7091-512C-4D56-BADB-1F9F1275B3C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pic>
        <p:nvPicPr>
          <p:cNvPr id="3" name="Picture 2">
            <a:extLst>
              <a:ext uri="{FF2B5EF4-FFF2-40B4-BE49-F238E27FC236}">
                <a16:creationId xmlns:a16="http://schemas.microsoft.com/office/drawing/2014/main" id="{E027BA3F-837A-4A7B-80F4-1429CEF52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177" y="1700808"/>
            <a:ext cx="3030551" cy="879529"/>
          </a:xfrm>
          <a:prstGeom prst="rect">
            <a:avLst/>
          </a:prstGeom>
        </p:spPr>
      </p:pic>
      <p:pic>
        <p:nvPicPr>
          <p:cNvPr id="4" name="Picture 3">
            <a:extLst>
              <a:ext uri="{FF2B5EF4-FFF2-40B4-BE49-F238E27FC236}">
                <a16:creationId xmlns:a16="http://schemas.microsoft.com/office/drawing/2014/main" id="{4D445A36-9E2F-400F-BE29-46A75BBB4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252" y="932488"/>
            <a:ext cx="3642397" cy="650086"/>
          </a:xfrm>
          <a:prstGeom prst="rect">
            <a:avLst/>
          </a:prstGeom>
        </p:spPr>
      </p:pic>
      <p:pic>
        <p:nvPicPr>
          <p:cNvPr id="5" name="Picture 4">
            <a:extLst>
              <a:ext uri="{FF2B5EF4-FFF2-40B4-BE49-F238E27FC236}">
                <a16:creationId xmlns:a16="http://schemas.microsoft.com/office/drawing/2014/main" id="{9F05ABCD-614F-4FF9-87CA-5D477A2C1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5677" y="2636912"/>
            <a:ext cx="2791549" cy="650086"/>
          </a:xfrm>
          <a:prstGeom prst="rect">
            <a:avLst/>
          </a:prstGeom>
        </p:spPr>
      </p:pic>
      <p:pic>
        <p:nvPicPr>
          <p:cNvPr id="9" name="Picture 8">
            <a:extLst>
              <a:ext uri="{FF2B5EF4-FFF2-40B4-BE49-F238E27FC236}">
                <a16:creationId xmlns:a16="http://schemas.microsoft.com/office/drawing/2014/main" id="{DC21846B-4B05-423C-89FE-EED9ADB26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0008" y="4851861"/>
            <a:ext cx="516244" cy="516244"/>
          </a:xfrm>
          <a:prstGeom prst="rect">
            <a:avLst/>
          </a:prstGeom>
        </p:spPr>
      </p:pic>
      <p:pic>
        <p:nvPicPr>
          <p:cNvPr id="10" name="Picture 9">
            <a:extLst>
              <a:ext uri="{FF2B5EF4-FFF2-40B4-BE49-F238E27FC236}">
                <a16:creationId xmlns:a16="http://schemas.microsoft.com/office/drawing/2014/main" id="{2C7A7959-E2C4-4680-ACF7-EB338AA9E1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497" y="4005064"/>
            <a:ext cx="1854658" cy="659647"/>
          </a:xfrm>
          <a:prstGeom prst="rect">
            <a:avLst/>
          </a:prstGeom>
        </p:spPr>
      </p:pic>
      <p:pic>
        <p:nvPicPr>
          <p:cNvPr id="12" name="Picture 11">
            <a:extLst>
              <a:ext uri="{FF2B5EF4-FFF2-40B4-BE49-F238E27FC236}">
                <a16:creationId xmlns:a16="http://schemas.microsoft.com/office/drawing/2014/main" id="{5760F353-C2BB-4C47-AFE6-AF61D444C6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0476" y="4005064"/>
            <a:ext cx="1854658" cy="659647"/>
          </a:xfrm>
          <a:prstGeom prst="rect">
            <a:avLst/>
          </a:prstGeom>
        </p:spPr>
      </p:pic>
      <p:pic>
        <p:nvPicPr>
          <p:cNvPr id="14" name="Picture 13">
            <a:extLst>
              <a:ext uri="{FF2B5EF4-FFF2-40B4-BE49-F238E27FC236}">
                <a16:creationId xmlns:a16="http://schemas.microsoft.com/office/drawing/2014/main" id="{48117297-675A-40D4-A745-7C74FB4CA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37892" y="4005064"/>
            <a:ext cx="1854658" cy="659647"/>
          </a:xfrm>
          <a:prstGeom prst="rect">
            <a:avLst/>
          </a:prstGeom>
        </p:spPr>
      </p:pic>
      <p:pic>
        <p:nvPicPr>
          <p:cNvPr id="15" name="Picture 14">
            <a:extLst>
              <a:ext uri="{FF2B5EF4-FFF2-40B4-BE49-F238E27FC236}">
                <a16:creationId xmlns:a16="http://schemas.microsoft.com/office/drawing/2014/main" id="{17A7F35D-7533-44DC-8C59-96B233E507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1758" y="4005064"/>
            <a:ext cx="1854658" cy="659647"/>
          </a:xfrm>
          <a:prstGeom prst="rect">
            <a:avLst/>
          </a:prstGeom>
        </p:spPr>
      </p:pic>
      <p:sp>
        <p:nvSpPr>
          <p:cNvPr id="16" name="TextBox 15">
            <a:extLst>
              <a:ext uri="{FF2B5EF4-FFF2-40B4-BE49-F238E27FC236}">
                <a16:creationId xmlns:a16="http://schemas.microsoft.com/office/drawing/2014/main" id="{B40D540B-A3E1-4617-9B11-FDCD7AE23414}"/>
              </a:ext>
            </a:extLst>
          </p:cNvPr>
          <p:cNvSpPr txBox="1"/>
          <p:nvPr/>
        </p:nvSpPr>
        <p:spPr bwMode="auto">
          <a:xfrm>
            <a:off x="4062841" y="3445182"/>
            <a:ext cx="1271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4</a:t>
            </a:r>
            <a:r>
              <a:rPr lang="en-GB" sz="2400" dirty="0">
                <a:latin typeface="Myriad Pro" panose="020B0503030403020204" pitchFamily="34" charset="0"/>
                <a:ea typeface="Myriad Pro Semibold" charset="0"/>
                <a:cs typeface="Myriad Pro Semibold" charset="0"/>
              </a:rPr>
              <a:t> threes</a:t>
            </a:r>
          </a:p>
        </p:txBody>
      </p:sp>
      <p:pic>
        <p:nvPicPr>
          <p:cNvPr id="17" name="Picture 16">
            <a:extLst>
              <a:ext uri="{FF2B5EF4-FFF2-40B4-BE49-F238E27FC236}">
                <a16:creationId xmlns:a16="http://schemas.microsoft.com/office/drawing/2014/main" id="{38123CB0-0991-4CBA-A6F7-804A3139A7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324" y="5373216"/>
            <a:ext cx="3680637" cy="659647"/>
          </a:xfrm>
          <a:prstGeom prst="rect">
            <a:avLst/>
          </a:prstGeom>
        </p:spPr>
      </p:pic>
      <p:pic>
        <p:nvPicPr>
          <p:cNvPr id="18" name="Picture 17">
            <a:extLst>
              <a:ext uri="{FF2B5EF4-FFF2-40B4-BE49-F238E27FC236}">
                <a16:creationId xmlns:a16="http://schemas.microsoft.com/office/drawing/2014/main" id="{69E007B1-0397-4A18-A679-4BC6DCB7E5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35779" y="5373216"/>
            <a:ext cx="3680637" cy="659647"/>
          </a:xfrm>
          <a:prstGeom prst="rect">
            <a:avLst/>
          </a:prstGeom>
        </p:spPr>
      </p:pic>
      <p:sp>
        <p:nvSpPr>
          <p:cNvPr id="20" name="TextBox 19">
            <a:extLst>
              <a:ext uri="{FF2B5EF4-FFF2-40B4-BE49-F238E27FC236}">
                <a16:creationId xmlns:a16="http://schemas.microsoft.com/office/drawing/2014/main" id="{8F455B4B-1556-4A37-B668-B796077E4284}"/>
              </a:ext>
            </a:extLst>
          </p:cNvPr>
          <p:cNvSpPr txBox="1"/>
          <p:nvPr/>
        </p:nvSpPr>
        <p:spPr bwMode="auto">
          <a:xfrm>
            <a:off x="4003806" y="5991671"/>
            <a:ext cx="1196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2</a:t>
            </a:r>
            <a:r>
              <a:rPr lang="en-GB" sz="2400" dirty="0">
                <a:latin typeface="Myriad Pro" panose="020B0503030403020204" pitchFamily="34" charset="0"/>
                <a:ea typeface="Myriad Pro Semibold" charset="0"/>
                <a:cs typeface="Myriad Pro Semibold" charset="0"/>
              </a:rPr>
              <a:t> sixes</a:t>
            </a:r>
          </a:p>
        </p:txBody>
      </p:sp>
      <p:pic>
        <p:nvPicPr>
          <p:cNvPr id="22" name="Picture 21">
            <a:extLst>
              <a:ext uri="{FF2B5EF4-FFF2-40B4-BE49-F238E27FC236}">
                <a16:creationId xmlns:a16="http://schemas.microsoft.com/office/drawing/2014/main" id="{FB276710-B283-4C5E-B254-2B8AE2603D8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229740" y="943569"/>
            <a:ext cx="1798644" cy="696785"/>
          </a:xfrm>
          <a:prstGeom prst="rect">
            <a:avLst/>
          </a:prstGeom>
        </p:spPr>
      </p:pic>
      <p:pic>
        <p:nvPicPr>
          <p:cNvPr id="24" name="Picture 23">
            <a:extLst>
              <a:ext uri="{FF2B5EF4-FFF2-40B4-BE49-F238E27FC236}">
                <a16:creationId xmlns:a16="http://schemas.microsoft.com/office/drawing/2014/main" id="{E17CF010-89F5-4001-8CA7-E25823A3C5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55608" y="4683099"/>
            <a:ext cx="7839279" cy="342132"/>
          </a:xfrm>
          <a:prstGeom prst="rect">
            <a:avLst/>
          </a:prstGeom>
        </p:spPr>
      </p:pic>
      <p:pic>
        <p:nvPicPr>
          <p:cNvPr id="25" name="Picture 24">
            <a:extLst>
              <a:ext uri="{FF2B5EF4-FFF2-40B4-BE49-F238E27FC236}">
                <a16:creationId xmlns:a16="http://schemas.microsoft.com/office/drawing/2014/main" id="{0E32C360-9EF9-4DB7-8A3C-8F781D04A59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229740" y="2650709"/>
            <a:ext cx="1798644" cy="594610"/>
          </a:xfrm>
          <a:prstGeom prst="rect">
            <a:avLst/>
          </a:prstGeom>
        </p:spPr>
      </p:pic>
      <p:pic>
        <p:nvPicPr>
          <p:cNvPr id="26" name="Picture 25">
            <a:extLst>
              <a:ext uri="{FF2B5EF4-FFF2-40B4-BE49-F238E27FC236}">
                <a16:creationId xmlns:a16="http://schemas.microsoft.com/office/drawing/2014/main" id="{E83E48F3-B74B-466A-A58E-3C618D923F6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43973" y="4892010"/>
            <a:ext cx="7839279" cy="399894"/>
          </a:xfrm>
          <a:prstGeom prst="rect">
            <a:avLst/>
          </a:prstGeom>
        </p:spPr>
      </p:pic>
    </p:spTree>
    <p:extLst>
      <p:ext uri="{BB962C8B-B14F-4D97-AF65-F5344CB8AC3E}">
        <p14:creationId xmlns:p14="http://schemas.microsoft.com/office/powerpoint/2010/main" val="13139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1200"/>
                            </p:stCondLst>
                            <p:childTnLst>
                              <p:par>
                                <p:cTn id="18" presetID="22" presetClass="entr" presetSubtype="8" fill="hold" nodeType="afterEffect">
                                  <p:stCondLst>
                                    <p:cond delay="20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900"/>
                            </p:stCondLst>
                            <p:childTnLst>
                              <p:par>
                                <p:cTn id="22" presetID="22" presetClass="entr" presetSubtype="8" fill="hold" nodeType="after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2600"/>
                            </p:stCondLst>
                            <p:childTnLst>
                              <p:par>
                                <p:cTn id="26" presetID="10" presetClass="entr" presetSubtype="0" fill="hold" nodeType="afterEffect">
                                  <p:stCondLst>
                                    <p:cond delay="2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22" presetClass="entr" presetSubtype="8" fill="hold" nodeType="afterEffect">
                                  <p:stCondLst>
                                    <p:cond delay="20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1200"/>
                            </p:stCondLst>
                            <p:childTnLst>
                              <p:par>
                                <p:cTn id="54" presetID="22" presetClass="entr" presetSubtype="8" fill="hold" nodeType="afterEffect">
                                  <p:stCondLst>
                                    <p:cond delay="20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81E495-1B63-4831-BA62-AD5625266CE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3:4</a:t>
            </a:r>
          </a:p>
        </p:txBody>
      </p:sp>
      <p:pic>
        <p:nvPicPr>
          <p:cNvPr id="6" name="Picture 5">
            <a:extLst>
              <a:ext uri="{FF2B5EF4-FFF2-40B4-BE49-F238E27FC236}">
                <a16:creationId xmlns:a16="http://schemas.microsoft.com/office/drawing/2014/main" id="{AE4D7281-95B7-4688-A949-B4F9AD61D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260" y="3711843"/>
            <a:ext cx="7790041" cy="2517512"/>
          </a:xfrm>
          <a:prstGeom prst="rect">
            <a:avLst/>
          </a:prstGeom>
        </p:spPr>
      </p:pic>
      <p:sp>
        <p:nvSpPr>
          <p:cNvPr id="7" name="TextBox 6">
            <a:extLst>
              <a:ext uri="{FF2B5EF4-FFF2-40B4-BE49-F238E27FC236}">
                <a16:creationId xmlns:a16="http://schemas.microsoft.com/office/drawing/2014/main" id="{6308750F-65E1-46EF-867A-BC09EEC0ADAA}"/>
              </a:ext>
            </a:extLst>
          </p:cNvPr>
          <p:cNvSpPr txBox="1"/>
          <p:nvPr/>
        </p:nvSpPr>
        <p:spPr bwMode="auto">
          <a:xfrm>
            <a:off x="4137336" y="3918048"/>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8" name="TextBox 7">
            <a:extLst>
              <a:ext uri="{FF2B5EF4-FFF2-40B4-BE49-F238E27FC236}">
                <a16:creationId xmlns:a16="http://schemas.microsoft.com/office/drawing/2014/main" id="{17FA0A26-404A-4923-A33A-74DD72FD7118}"/>
              </a:ext>
            </a:extLst>
          </p:cNvPr>
          <p:cNvSpPr txBox="1"/>
          <p:nvPr/>
        </p:nvSpPr>
        <p:spPr bwMode="auto">
          <a:xfrm>
            <a:off x="1223842" y="47417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9" name="TextBox 8">
            <a:extLst>
              <a:ext uri="{FF2B5EF4-FFF2-40B4-BE49-F238E27FC236}">
                <a16:creationId xmlns:a16="http://schemas.microsoft.com/office/drawing/2014/main" id="{3A4701CD-B04E-4FF3-A2B3-A7954242C7B7}"/>
              </a:ext>
            </a:extLst>
          </p:cNvPr>
          <p:cNvSpPr txBox="1"/>
          <p:nvPr/>
        </p:nvSpPr>
        <p:spPr bwMode="auto">
          <a:xfrm>
            <a:off x="3169383" y="47417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0" name="TextBox 9">
            <a:extLst>
              <a:ext uri="{FF2B5EF4-FFF2-40B4-BE49-F238E27FC236}">
                <a16:creationId xmlns:a16="http://schemas.microsoft.com/office/drawing/2014/main" id="{DD8C60C9-97FD-47F0-A7E0-E2272158E54D}"/>
              </a:ext>
            </a:extLst>
          </p:cNvPr>
          <p:cNvSpPr txBox="1"/>
          <p:nvPr/>
        </p:nvSpPr>
        <p:spPr bwMode="auto">
          <a:xfrm>
            <a:off x="5096728" y="47417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1" name="TextBox 10">
            <a:extLst>
              <a:ext uri="{FF2B5EF4-FFF2-40B4-BE49-F238E27FC236}">
                <a16:creationId xmlns:a16="http://schemas.microsoft.com/office/drawing/2014/main" id="{909C7A84-C3B1-4150-A528-22F0ECFDB98B}"/>
              </a:ext>
            </a:extLst>
          </p:cNvPr>
          <p:cNvSpPr txBox="1"/>
          <p:nvPr/>
        </p:nvSpPr>
        <p:spPr bwMode="auto">
          <a:xfrm>
            <a:off x="7042268" y="4741700"/>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4" name="TextBox 13">
            <a:extLst>
              <a:ext uri="{FF2B5EF4-FFF2-40B4-BE49-F238E27FC236}">
                <a16:creationId xmlns:a16="http://schemas.microsoft.com/office/drawing/2014/main" id="{2D86072D-3DA4-4D35-B584-DC9384FD0BAA}"/>
              </a:ext>
            </a:extLst>
          </p:cNvPr>
          <p:cNvSpPr txBox="1"/>
          <p:nvPr/>
        </p:nvSpPr>
        <p:spPr bwMode="auto">
          <a:xfrm>
            <a:off x="2202624" y="5609643"/>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5" name="TextBox 14">
            <a:extLst>
              <a:ext uri="{FF2B5EF4-FFF2-40B4-BE49-F238E27FC236}">
                <a16:creationId xmlns:a16="http://schemas.microsoft.com/office/drawing/2014/main" id="{69632466-5383-4E09-9341-E29249F7ED67}"/>
              </a:ext>
            </a:extLst>
          </p:cNvPr>
          <p:cNvSpPr txBox="1"/>
          <p:nvPr/>
        </p:nvSpPr>
        <p:spPr bwMode="auto">
          <a:xfrm>
            <a:off x="6081826" y="5609643"/>
            <a:ext cx="1033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pic>
        <p:nvPicPr>
          <p:cNvPr id="17" name="Picture 16">
            <a:extLst>
              <a:ext uri="{FF2B5EF4-FFF2-40B4-BE49-F238E27FC236}">
                <a16:creationId xmlns:a16="http://schemas.microsoft.com/office/drawing/2014/main" id="{3D266E47-7628-4E76-977A-820CAA82F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177" y="1700808"/>
            <a:ext cx="3030551" cy="879529"/>
          </a:xfrm>
          <a:prstGeom prst="rect">
            <a:avLst/>
          </a:prstGeom>
        </p:spPr>
      </p:pic>
      <p:pic>
        <p:nvPicPr>
          <p:cNvPr id="18" name="Picture 17">
            <a:extLst>
              <a:ext uri="{FF2B5EF4-FFF2-40B4-BE49-F238E27FC236}">
                <a16:creationId xmlns:a16="http://schemas.microsoft.com/office/drawing/2014/main" id="{1354B9F5-415A-462E-9821-BE41EAE92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0252" y="932488"/>
            <a:ext cx="3642397" cy="650086"/>
          </a:xfrm>
          <a:prstGeom prst="rect">
            <a:avLst/>
          </a:prstGeom>
        </p:spPr>
      </p:pic>
      <p:pic>
        <p:nvPicPr>
          <p:cNvPr id="19" name="Picture 18">
            <a:extLst>
              <a:ext uri="{FF2B5EF4-FFF2-40B4-BE49-F238E27FC236}">
                <a16:creationId xmlns:a16="http://schemas.microsoft.com/office/drawing/2014/main" id="{F7283DE0-14AD-4735-A3F3-EA9603A166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5677" y="2636912"/>
            <a:ext cx="2791549" cy="650086"/>
          </a:xfrm>
          <a:prstGeom prst="rect">
            <a:avLst/>
          </a:prstGeom>
        </p:spPr>
      </p:pic>
    </p:spTree>
    <p:extLst>
      <p:ext uri="{BB962C8B-B14F-4D97-AF65-F5344CB8AC3E}">
        <p14:creationId xmlns:p14="http://schemas.microsoft.com/office/powerpoint/2010/main" val="145559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FBE88-B397-489C-881A-F2000D240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405776"/>
            <a:ext cx="7839279" cy="3967440"/>
          </a:xfrm>
          <a:prstGeom prst="rect">
            <a:avLst/>
          </a:prstGeom>
        </p:spPr>
      </p:pic>
      <p:sp>
        <p:nvSpPr>
          <p:cNvPr id="2" name="Text Placeholder 1">
            <a:extLst>
              <a:ext uri="{FF2B5EF4-FFF2-40B4-BE49-F238E27FC236}">
                <a16:creationId xmlns:a16="http://schemas.microsoft.com/office/drawing/2014/main" id="{AFC54810-2A40-4AE8-B72D-BDFBF3EC9CE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3:5</a:t>
            </a:r>
          </a:p>
        </p:txBody>
      </p:sp>
      <p:sp>
        <p:nvSpPr>
          <p:cNvPr id="4" name="TextBox 3">
            <a:extLst>
              <a:ext uri="{FF2B5EF4-FFF2-40B4-BE49-F238E27FC236}">
                <a16:creationId xmlns:a16="http://schemas.microsoft.com/office/drawing/2014/main" id="{387F0ABB-21AB-4E89-8DDC-EA21BEAF5A3D}"/>
              </a:ext>
            </a:extLst>
          </p:cNvPr>
          <p:cNvSpPr txBox="1"/>
          <p:nvPr/>
        </p:nvSpPr>
        <p:spPr bwMode="auto">
          <a:xfrm>
            <a:off x="5226354" y="577555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48</a:t>
            </a:r>
          </a:p>
        </p:txBody>
      </p:sp>
      <p:sp>
        <p:nvSpPr>
          <p:cNvPr id="5" name="TextBox 4">
            <a:extLst>
              <a:ext uri="{FF2B5EF4-FFF2-40B4-BE49-F238E27FC236}">
                <a16:creationId xmlns:a16="http://schemas.microsoft.com/office/drawing/2014/main" id="{E11871D0-7421-4DF7-9290-4DC1FC54773E}"/>
              </a:ext>
            </a:extLst>
          </p:cNvPr>
          <p:cNvSpPr txBox="1"/>
          <p:nvPr/>
        </p:nvSpPr>
        <p:spPr bwMode="auto">
          <a:xfrm>
            <a:off x="3448603" y="5768417"/>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a:t>
            </a:r>
          </a:p>
        </p:txBody>
      </p:sp>
      <p:sp>
        <p:nvSpPr>
          <p:cNvPr id="6" name="Rectangle 5">
            <a:extLst>
              <a:ext uri="{FF2B5EF4-FFF2-40B4-BE49-F238E27FC236}">
                <a16:creationId xmlns:a16="http://schemas.microsoft.com/office/drawing/2014/main" id="{13317AB6-779F-4A08-A55F-33A4E4F186C2}"/>
              </a:ext>
            </a:extLst>
          </p:cNvPr>
          <p:cNvSpPr/>
          <p:nvPr/>
        </p:nvSpPr>
        <p:spPr bwMode="auto">
          <a:xfrm>
            <a:off x="3395391" y="5768418"/>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47E55BC9-513D-4387-AFE8-91B2ECE6A73E}"/>
              </a:ext>
            </a:extLst>
          </p:cNvPr>
          <p:cNvSpPr txBox="1"/>
          <p:nvPr/>
        </p:nvSpPr>
        <p:spPr bwMode="auto">
          <a:xfrm>
            <a:off x="4071624" y="5768418"/>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6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Rounded Corners 7">
            <a:extLst>
              <a:ext uri="{FF2B5EF4-FFF2-40B4-BE49-F238E27FC236}">
                <a16:creationId xmlns:a16="http://schemas.microsoft.com/office/drawing/2014/main" id="{230F38A1-F02C-4F2D-A994-55FA4113200F}"/>
              </a:ext>
            </a:extLst>
          </p:cNvPr>
          <p:cNvSpPr/>
          <p:nvPr/>
        </p:nvSpPr>
        <p:spPr bwMode="auto">
          <a:xfrm>
            <a:off x="3198551" y="1322107"/>
            <a:ext cx="626267" cy="415411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2DA94C89-0EB7-4162-B9C3-FC5991019E08}"/>
              </a:ext>
            </a:extLst>
          </p:cNvPr>
          <p:cNvSpPr/>
          <p:nvPr/>
        </p:nvSpPr>
        <p:spPr bwMode="auto">
          <a:xfrm>
            <a:off x="2492022" y="1338843"/>
            <a:ext cx="626267" cy="4137377"/>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Rounded Corners 10">
            <a:extLst>
              <a:ext uri="{FF2B5EF4-FFF2-40B4-BE49-F238E27FC236}">
                <a16:creationId xmlns:a16="http://schemas.microsoft.com/office/drawing/2014/main" id="{33F2CD91-F5E5-455F-839B-C75A3A33E900}"/>
              </a:ext>
            </a:extLst>
          </p:cNvPr>
          <p:cNvSpPr/>
          <p:nvPr/>
        </p:nvSpPr>
        <p:spPr bwMode="auto">
          <a:xfrm>
            <a:off x="3905080"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Rounded Corners 11">
            <a:extLst>
              <a:ext uri="{FF2B5EF4-FFF2-40B4-BE49-F238E27FC236}">
                <a16:creationId xmlns:a16="http://schemas.microsoft.com/office/drawing/2014/main" id="{ADD95269-177B-49C1-AA83-161FF6925206}"/>
              </a:ext>
            </a:extLst>
          </p:cNvPr>
          <p:cNvSpPr/>
          <p:nvPr/>
        </p:nvSpPr>
        <p:spPr bwMode="auto">
          <a:xfrm>
            <a:off x="4611609"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Rounded Corners 12">
            <a:extLst>
              <a:ext uri="{FF2B5EF4-FFF2-40B4-BE49-F238E27FC236}">
                <a16:creationId xmlns:a16="http://schemas.microsoft.com/office/drawing/2014/main" id="{74F44ADB-234E-4A51-9111-C04F7A164C16}"/>
              </a:ext>
            </a:extLst>
          </p:cNvPr>
          <p:cNvSpPr/>
          <p:nvPr/>
        </p:nvSpPr>
        <p:spPr bwMode="auto">
          <a:xfrm>
            <a:off x="5318138" y="1322108"/>
            <a:ext cx="626267" cy="415411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Rounded Corners 13">
            <a:extLst>
              <a:ext uri="{FF2B5EF4-FFF2-40B4-BE49-F238E27FC236}">
                <a16:creationId xmlns:a16="http://schemas.microsoft.com/office/drawing/2014/main" id="{5A143F01-28AF-414B-8F72-96708E31B583}"/>
              </a:ext>
            </a:extLst>
          </p:cNvPr>
          <p:cNvSpPr/>
          <p:nvPr/>
        </p:nvSpPr>
        <p:spPr bwMode="auto">
          <a:xfrm>
            <a:off x="6024667" y="1322107"/>
            <a:ext cx="626267" cy="415411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Rounded Corners 15">
            <a:extLst>
              <a:ext uri="{FF2B5EF4-FFF2-40B4-BE49-F238E27FC236}">
                <a16:creationId xmlns:a16="http://schemas.microsoft.com/office/drawing/2014/main" id="{EA2F7C4D-5800-473C-A5DC-310AE2F75BBD}"/>
              </a:ext>
            </a:extLst>
          </p:cNvPr>
          <p:cNvSpPr/>
          <p:nvPr/>
        </p:nvSpPr>
        <p:spPr bwMode="auto">
          <a:xfrm>
            <a:off x="6731197" y="1314847"/>
            <a:ext cx="626267" cy="416137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48C4A149-562B-441E-8824-F19C3F382DD2}"/>
              </a:ext>
            </a:extLst>
          </p:cNvPr>
          <p:cNvSpPr/>
          <p:nvPr/>
        </p:nvSpPr>
        <p:spPr bwMode="auto">
          <a:xfrm>
            <a:off x="5258398" y="57661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Rounded Corners 34">
            <a:extLst>
              <a:ext uri="{FF2B5EF4-FFF2-40B4-BE49-F238E27FC236}">
                <a16:creationId xmlns:a16="http://schemas.microsoft.com/office/drawing/2014/main" id="{65BEB5D0-B667-4B2C-A444-2C049C5B4D3D}"/>
              </a:ext>
            </a:extLst>
          </p:cNvPr>
          <p:cNvSpPr/>
          <p:nvPr/>
        </p:nvSpPr>
        <p:spPr bwMode="auto">
          <a:xfrm>
            <a:off x="6731196"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TextBox 39">
            <a:extLst>
              <a:ext uri="{FF2B5EF4-FFF2-40B4-BE49-F238E27FC236}">
                <a16:creationId xmlns:a16="http://schemas.microsoft.com/office/drawing/2014/main" id="{1FDE0EDD-53FE-4943-83C0-142EB648CBD8}"/>
              </a:ext>
            </a:extLst>
          </p:cNvPr>
          <p:cNvSpPr txBox="1"/>
          <p:nvPr/>
        </p:nvSpPr>
        <p:spPr bwMode="auto">
          <a:xfrm>
            <a:off x="3367528" y="5756105"/>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16</a:t>
            </a:r>
          </a:p>
        </p:txBody>
      </p:sp>
      <p:sp>
        <p:nvSpPr>
          <p:cNvPr id="41" name="Rectangle 40">
            <a:extLst>
              <a:ext uri="{FF2B5EF4-FFF2-40B4-BE49-F238E27FC236}">
                <a16:creationId xmlns:a16="http://schemas.microsoft.com/office/drawing/2014/main" id="{55079F7E-A6D8-4BEC-88BF-662ED0FE4942}"/>
              </a:ext>
            </a:extLst>
          </p:cNvPr>
          <p:cNvSpPr/>
          <p:nvPr/>
        </p:nvSpPr>
        <p:spPr bwMode="auto">
          <a:xfrm>
            <a:off x="3397673" y="5756106"/>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dirty="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08A718B3-F566-48AC-927E-A0B08AC6635B}"/>
              </a:ext>
            </a:extLst>
          </p:cNvPr>
          <p:cNvSpPr txBox="1"/>
          <p:nvPr/>
        </p:nvSpPr>
        <p:spPr bwMode="auto">
          <a:xfrm>
            <a:off x="4071624" y="5756104"/>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3" name="Rectangle 42">
            <a:extLst>
              <a:ext uri="{FF2B5EF4-FFF2-40B4-BE49-F238E27FC236}">
                <a16:creationId xmlns:a16="http://schemas.microsoft.com/office/drawing/2014/main" id="{A5D951A4-6BDE-4C7C-980E-D0C597B031E5}"/>
              </a:ext>
            </a:extLst>
          </p:cNvPr>
          <p:cNvSpPr/>
          <p:nvPr/>
        </p:nvSpPr>
        <p:spPr bwMode="auto">
          <a:xfrm>
            <a:off x="5260680" y="575918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Rounded Corners 43">
            <a:extLst>
              <a:ext uri="{FF2B5EF4-FFF2-40B4-BE49-F238E27FC236}">
                <a16:creationId xmlns:a16="http://schemas.microsoft.com/office/drawing/2014/main" id="{3C465AEB-49BF-4EFC-87CF-E7EA74A73AF2}"/>
              </a:ext>
            </a:extLst>
          </p:cNvPr>
          <p:cNvSpPr/>
          <p:nvPr/>
        </p:nvSpPr>
        <p:spPr bwMode="auto">
          <a:xfrm>
            <a:off x="1785493" y="1331637"/>
            <a:ext cx="626267" cy="4146853"/>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Rounded Corners 46">
            <a:extLst>
              <a:ext uri="{FF2B5EF4-FFF2-40B4-BE49-F238E27FC236}">
                <a16:creationId xmlns:a16="http://schemas.microsoft.com/office/drawing/2014/main" id="{40641AD1-778A-4E8A-9A1B-F5C9C19F9BA1}"/>
              </a:ext>
            </a:extLst>
          </p:cNvPr>
          <p:cNvSpPr/>
          <p:nvPr/>
        </p:nvSpPr>
        <p:spPr bwMode="auto">
          <a:xfrm>
            <a:off x="6020302"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8" name="Rectangle: Rounded Corners 47">
            <a:extLst>
              <a:ext uri="{FF2B5EF4-FFF2-40B4-BE49-F238E27FC236}">
                <a16:creationId xmlns:a16="http://schemas.microsoft.com/office/drawing/2014/main" id="{529604AC-275E-42B4-8895-C5DDEF2E2089}"/>
              </a:ext>
            </a:extLst>
          </p:cNvPr>
          <p:cNvSpPr/>
          <p:nvPr/>
        </p:nvSpPr>
        <p:spPr bwMode="auto">
          <a:xfrm>
            <a:off x="6029032"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Rounded Corners 48">
            <a:extLst>
              <a:ext uri="{FF2B5EF4-FFF2-40B4-BE49-F238E27FC236}">
                <a16:creationId xmlns:a16="http://schemas.microsoft.com/office/drawing/2014/main" id="{3323FE98-ACD2-4336-A0BF-BF50E2AFC2FC}"/>
              </a:ext>
            </a:extLst>
          </p:cNvPr>
          <p:cNvSpPr/>
          <p:nvPr/>
        </p:nvSpPr>
        <p:spPr bwMode="auto">
          <a:xfrm>
            <a:off x="5318138"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0" name="Rectangle: Rounded Corners 49">
            <a:extLst>
              <a:ext uri="{FF2B5EF4-FFF2-40B4-BE49-F238E27FC236}">
                <a16:creationId xmlns:a16="http://schemas.microsoft.com/office/drawing/2014/main" id="{5DA90EC1-BF88-49FC-877B-016A98EFACC5}"/>
              </a:ext>
            </a:extLst>
          </p:cNvPr>
          <p:cNvSpPr/>
          <p:nvPr/>
        </p:nvSpPr>
        <p:spPr bwMode="auto">
          <a:xfrm>
            <a:off x="5326868"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1" name="Rectangle: Rounded Corners 50">
            <a:extLst>
              <a:ext uri="{FF2B5EF4-FFF2-40B4-BE49-F238E27FC236}">
                <a16:creationId xmlns:a16="http://schemas.microsoft.com/office/drawing/2014/main" id="{854485F9-D573-4531-B8B1-050033AB39DF}"/>
              </a:ext>
            </a:extLst>
          </p:cNvPr>
          <p:cNvSpPr/>
          <p:nvPr/>
        </p:nvSpPr>
        <p:spPr bwMode="auto">
          <a:xfrm>
            <a:off x="4602878"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2" name="Rectangle: Rounded Corners 51">
            <a:extLst>
              <a:ext uri="{FF2B5EF4-FFF2-40B4-BE49-F238E27FC236}">
                <a16:creationId xmlns:a16="http://schemas.microsoft.com/office/drawing/2014/main" id="{0B1B1309-4CAD-4763-BC3A-3930220B002E}"/>
              </a:ext>
            </a:extLst>
          </p:cNvPr>
          <p:cNvSpPr/>
          <p:nvPr/>
        </p:nvSpPr>
        <p:spPr bwMode="auto">
          <a:xfrm>
            <a:off x="4611608"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Rounded Corners 52">
            <a:extLst>
              <a:ext uri="{FF2B5EF4-FFF2-40B4-BE49-F238E27FC236}">
                <a16:creationId xmlns:a16="http://schemas.microsoft.com/office/drawing/2014/main" id="{4C4225D6-F2E2-4CDF-B557-7B56EE7CC3FB}"/>
              </a:ext>
            </a:extLst>
          </p:cNvPr>
          <p:cNvSpPr/>
          <p:nvPr/>
        </p:nvSpPr>
        <p:spPr bwMode="auto">
          <a:xfrm>
            <a:off x="3913809"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Rectangle: Rounded Corners 53">
            <a:extLst>
              <a:ext uri="{FF2B5EF4-FFF2-40B4-BE49-F238E27FC236}">
                <a16:creationId xmlns:a16="http://schemas.microsoft.com/office/drawing/2014/main" id="{575E2F71-2EB8-44EB-B6F9-1C88018ED004}"/>
              </a:ext>
            </a:extLst>
          </p:cNvPr>
          <p:cNvSpPr/>
          <p:nvPr/>
        </p:nvSpPr>
        <p:spPr bwMode="auto">
          <a:xfrm>
            <a:off x="3922539"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Rectangle: Rounded Corners 54">
            <a:extLst>
              <a:ext uri="{FF2B5EF4-FFF2-40B4-BE49-F238E27FC236}">
                <a16:creationId xmlns:a16="http://schemas.microsoft.com/office/drawing/2014/main" id="{F42D2351-BE2D-4D95-B4FE-CD57F4B52F72}"/>
              </a:ext>
            </a:extLst>
          </p:cNvPr>
          <p:cNvSpPr/>
          <p:nvPr/>
        </p:nvSpPr>
        <p:spPr bwMode="auto">
          <a:xfrm>
            <a:off x="3197404"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Rounded Corners 55">
            <a:extLst>
              <a:ext uri="{FF2B5EF4-FFF2-40B4-BE49-F238E27FC236}">
                <a16:creationId xmlns:a16="http://schemas.microsoft.com/office/drawing/2014/main" id="{9D3A836B-DF2B-4447-9FF8-688879FFACAD}"/>
              </a:ext>
            </a:extLst>
          </p:cNvPr>
          <p:cNvSpPr/>
          <p:nvPr/>
        </p:nvSpPr>
        <p:spPr bwMode="auto">
          <a:xfrm>
            <a:off x="3206134"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8" name="Rectangle: Rounded Corners 57">
            <a:extLst>
              <a:ext uri="{FF2B5EF4-FFF2-40B4-BE49-F238E27FC236}">
                <a16:creationId xmlns:a16="http://schemas.microsoft.com/office/drawing/2014/main" id="{E1E4266B-F3BE-4713-8E73-EC16867A70EB}"/>
              </a:ext>
            </a:extLst>
          </p:cNvPr>
          <p:cNvSpPr/>
          <p:nvPr/>
        </p:nvSpPr>
        <p:spPr bwMode="auto">
          <a:xfrm>
            <a:off x="2482646"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Rounded Corners 58">
            <a:extLst>
              <a:ext uri="{FF2B5EF4-FFF2-40B4-BE49-F238E27FC236}">
                <a16:creationId xmlns:a16="http://schemas.microsoft.com/office/drawing/2014/main" id="{C999EA78-C565-4D94-B82E-510FD27EF46E}"/>
              </a:ext>
            </a:extLst>
          </p:cNvPr>
          <p:cNvSpPr/>
          <p:nvPr/>
        </p:nvSpPr>
        <p:spPr bwMode="auto">
          <a:xfrm>
            <a:off x="2491376"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Rectangle: Rounded Corners 59">
            <a:extLst>
              <a:ext uri="{FF2B5EF4-FFF2-40B4-BE49-F238E27FC236}">
                <a16:creationId xmlns:a16="http://schemas.microsoft.com/office/drawing/2014/main" id="{8CA8C9E7-AA3D-421A-AC38-4161630DDFAA}"/>
              </a:ext>
            </a:extLst>
          </p:cNvPr>
          <p:cNvSpPr/>
          <p:nvPr/>
        </p:nvSpPr>
        <p:spPr bwMode="auto">
          <a:xfrm>
            <a:off x="1785493" y="1327696"/>
            <a:ext cx="626267" cy="2039960"/>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Rectangle: Rounded Corners 60">
            <a:extLst>
              <a:ext uri="{FF2B5EF4-FFF2-40B4-BE49-F238E27FC236}">
                <a16:creationId xmlns:a16="http://schemas.microsoft.com/office/drawing/2014/main" id="{D39D9BC3-6078-4C42-B6A8-120FED738E09}"/>
              </a:ext>
            </a:extLst>
          </p:cNvPr>
          <p:cNvSpPr/>
          <p:nvPr/>
        </p:nvSpPr>
        <p:spPr bwMode="auto">
          <a:xfrm>
            <a:off x="1794223"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Rounded Corners 61">
            <a:extLst>
              <a:ext uri="{FF2B5EF4-FFF2-40B4-BE49-F238E27FC236}">
                <a16:creationId xmlns:a16="http://schemas.microsoft.com/office/drawing/2014/main" id="{1F5EE665-18DC-441A-928D-1DBB556EB69C}"/>
              </a:ext>
            </a:extLst>
          </p:cNvPr>
          <p:cNvSpPr/>
          <p:nvPr/>
        </p:nvSpPr>
        <p:spPr bwMode="auto">
          <a:xfrm>
            <a:off x="6732203" y="3454252"/>
            <a:ext cx="617537" cy="203995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003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
                                        </p:tgtEl>
                                      </p:cBhvr>
                                    </p:animEffect>
                                    <p:set>
                                      <p:cBhvr>
                                        <p:cTn id="65" dur="1" fill="hold">
                                          <p:stCondLst>
                                            <p:cond delay="499"/>
                                          </p:stCondLst>
                                        </p:cTn>
                                        <p:tgtEl>
                                          <p:spTgt spid="5"/>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6"/>
                                        </p:tgtEl>
                                      </p:cBhvr>
                                    </p:animEffect>
                                    <p:set>
                                      <p:cBhvr>
                                        <p:cTn id="68" dur="1" fill="hold">
                                          <p:stCondLst>
                                            <p:cond delay="499"/>
                                          </p:stCondLst>
                                        </p:cTn>
                                        <p:tgtEl>
                                          <p:spTgt spid="6"/>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fade">
                                      <p:cBhvr>
                                        <p:cTn id="85" dur="500"/>
                                        <p:tgtEl>
                                          <p:spTgt spid="43"/>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fade">
                                      <p:cBhvr>
                                        <p:cTn id="93" dur="500"/>
                                        <p:tgtEl>
                                          <p:spTgt spid="4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fade">
                                      <p:cBhvr>
                                        <p:cTn id="96" dur="500"/>
                                        <p:tgtEl>
                                          <p:spTgt spid="4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fade">
                                      <p:cBhvr>
                                        <p:cTn id="102" dur="500"/>
                                        <p:tgtEl>
                                          <p:spTgt spid="5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fade">
                                      <p:cBhvr>
                                        <p:cTn id="105" dur="500"/>
                                        <p:tgtEl>
                                          <p:spTgt spid="5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2"/>
                                        </p:tgtEl>
                                        <p:attrNameLst>
                                          <p:attrName>style.visibility</p:attrName>
                                        </p:attrNameLst>
                                      </p:cBhvr>
                                      <p:to>
                                        <p:strVal val="visible"/>
                                      </p:to>
                                    </p:set>
                                    <p:animEffect transition="in" filter="fade">
                                      <p:cBhvr>
                                        <p:cTn id="108" dur="500"/>
                                        <p:tgtEl>
                                          <p:spTgt spid="5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fade">
                                      <p:cBhvr>
                                        <p:cTn id="114" dur="500"/>
                                        <p:tgtEl>
                                          <p:spTgt spid="5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fade">
                                      <p:cBhvr>
                                        <p:cTn id="126" dur="500"/>
                                        <p:tgtEl>
                                          <p:spTgt spid="5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1"/>
                                        </p:tgtEl>
                                        <p:attrNameLst>
                                          <p:attrName>style.visibility</p:attrName>
                                        </p:attrNameLst>
                                      </p:cBhvr>
                                      <p:to>
                                        <p:strVal val="visible"/>
                                      </p:to>
                                    </p:set>
                                    <p:animEffect transition="in" filter="fade">
                                      <p:cBhvr>
                                        <p:cTn id="132" dur="500"/>
                                        <p:tgtEl>
                                          <p:spTgt spid="6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500"/>
                                        <p:tgtEl>
                                          <p:spTgt spid="6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40"/>
                                        </p:tgtEl>
                                        <p:attrNameLst>
                                          <p:attrName>style.visibility</p:attrName>
                                        </p:attrNameLst>
                                      </p:cBhvr>
                                      <p:to>
                                        <p:strVal val="visible"/>
                                      </p:to>
                                    </p:set>
                                    <p:animEffect transition="in" filter="fade">
                                      <p:cBhvr>
                                        <p:cTn id="14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animBg="1"/>
      <p:bldP spid="7" grpId="0"/>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8" grpId="0" animBg="1"/>
      <p:bldP spid="35" grpId="0" animBg="1"/>
      <p:bldP spid="40" grpId="0"/>
      <p:bldP spid="41" grpId="0" animBg="1"/>
      <p:bldP spid="42" grpId="0"/>
      <p:bldP spid="43" grpId="0" animBg="1"/>
      <p:bldP spid="44" grpId="0" animBg="1"/>
      <p:bldP spid="44" grpId="1"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1DA4D5-A043-463C-A77D-A2577E18760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3:6</a:t>
            </a:r>
          </a:p>
        </p:txBody>
      </p:sp>
      <p:pic>
        <p:nvPicPr>
          <p:cNvPr id="7" name="Picture 6">
            <a:extLst>
              <a:ext uri="{FF2B5EF4-FFF2-40B4-BE49-F238E27FC236}">
                <a16:creationId xmlns:a16="http://schemas.microsoft.com/office/drawing/2014/main" id="{348E93D2-8731-46F3-97C7-581B372DD2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78674" y="3403639"/>
            <a:ext cx="1566267" cy="630000"/>
          </a:xfrm>
          <a:prstGeom prst="rect">
            <a:avLst/>
          </a:prstGeom>
        </p:spPr>
      </p:pic>
      <p:pic>
        <p:nvPicPr>
          <p:cNvPr id="8" name="Picture 7">
            <a:extLst>
              <a:ext uri="{FF2B5EF4-FFF2-40B4-BE49-F238E27FC236}">
                <a16:creationId xmlns:a16="http://schemas.microsoft.com/office/drawing/2014/main" id="{814EC57A-8E84-4218-ABF2-1C69B92B7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flipV="1">
            <a:off x="5815186" y="2899461"/>
            <a:ext cx="487565" cy="1653898"/>
          </a:xfrm>
          <a:prstGeom prst="rect">
            <a:avLst/>
          </a:prstGeom>
        </p:spPr>
      </p:pic>
      <p:pic>
        <p:nvPicPr>
          <p:cNvPr id="9" name="Picture 8">
            <a:extLst>
              <a:ext uri="{FF2B5EF4-FFF2-40B4-BE49-F238E27FC236}">
                <a16:creationId xmlns:a16="http://schemas.microsoft.com/office/drawing/2014/main" id="{DF7B2643-96B5-4684-AFD5-80886AEEF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87958" y="3403639"/>
            <a:ext cx="864096" cy="630000"/>
          </a:xfrm>
          <a:prstGeom prst="rect">
            <a:avLst/>
          </a:prstGeom>
        </p:spPr>
      </p:pic>
      <p:sp>
        <p:nvSpPr>
          <p:cNvPr id="10" name="Oval 9">
            <a:extLst>
              <a:ext uri="{FF2B5EF4-FFF2-40B4-BE49-F238E27FC236}">
                <a16:creationId xmlns:a16="http://schemas.microsoft.com/office/drawing/2014/main" id="{9C9D9970-CBCD-4F29-9566-8798E8A7DAD2}"/>
              </a:ext>
            </a:extLst>
          </p:cNvPr>
          <p:cNvSpPr/>
          <p:nvPr/>
        </p:nvSpPr>
        <p:spPr bwMode="auto">
          <a:xfrm>
            <a:off x="4946328" y="4408537"/>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0E365760-F9F1-4F3B-B364-2C9A28E6E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993" y="2915298"/>
            <a:ext cx="487565" cy="1653898"/>
          </a:xfrm>
          <a:prstGeom prst="rect">
            <a:avLst/>
          </a:prstGeom>
        </p:spPr>
      </p:pic>
      <p:sp>
        <p:nvSpPr>
          <p:cNvPr id="12" name="Oval 11">
            <a:extLst>
              <a:ext uri="{FF2B5EF4-FFF2-40B4-BE49-F238E27FC236}">
                <a16:creationId xmlns:a16="http://schemas.microsoft.com/office/drawing/2014/main" id="{41F7FB39-9966-4C2F-94D1-6659FE6C82F9}"/>
              </a:ext>
            </a:extLst>
          </p:cNvPr>
          <p:cNvSpPr/>
          <p:nvPr/>
        </p:nvSpPr>
        <p:spPr bwMode="auto">
          <a:xfrm>
            <a:off x="4949531" y="2258411"/>
            <a:ext cx="783410" cy="783410"/>
          </a:xfrm>
          <a:prstGeom prst="ellipse">
            <a:avLst/>
          </a:prstGeom>
          <a:noFill/>
          <a:ln w="28575"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D6046EC6-876B-4E1E-B712-83C770DDEB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94556" y="2411364"/>
            <a:ext cx="487565" cy="432048"/>
          </a:xfrm>
          <a:prstGeom prst="rect">
            <a:avLst/>
          </a:prstGeom>
        </p:spPr>
      </p:pic>
      <p:pic>
        <p:nvPicPr>
          <p:cNvPr id="15" name="Picture 14">
            <a:extLst>
              <a:ext uri="{FF2B5EF4-FFF2-40B4-BE49-F238E27FC236}">
                <a16:creationId xmlns:a16="http://schemas.microsoft.com/office/drawing/2014/main" id="{30EBCFB7-CC2A-4D7F-B0ED-398F8A40786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94556" y="4579181"/>
            <a:ext cx="487565" cy="467180"/>
          </a:xfrm>
          <a:prstGeom prst="rect">
            <a:avLst/>
          </a:prstGeom>
        </p:spPr>
      </p:pic>
      <p:pic>
        <p:nvPicPr>
          <p:cNvPr id="16" name="Picture 15">
            <a:extLst>
              <a:ext uri="{FF2B5EF4-FFF2-40B4-BE49-F238E27FC236}">
                <a16:creationId xmlns:a16="http://schemas.microsoft.com/office/drawing/2014/main" id="{94899175-FFE0-4AF3-9FA8-5D4ED0B7737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22379" y="4560770"/>
            <a:ext cx="3429321" cy="504002"/>
          </a:xfrm>
          <a:prstGeom prst="rect">
            <a:avLst/>
          </a:prstGeom>
        </p:spPr>
      </p:pic>
      <p:pic>
        <p:nvPicPr>
          <p:cNvPr id="17" name="Picture 16">
            <a:extLst>
              <a:ext uri="{FF2B5EF4-FFF2-40B4-BE49-F238E27FC236}">
                <a16:creationId xmlns:a16="http://schemas.microsoft.com/office/drawing/2014/main" id="{F545CA4F-201E-4832-B80A-54301CA935D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18300" y="2335116"/>
            <a:ext cx="3429321" cy="630000"/>
          </a:xfrm>
          <a:prstGeom prst="rect">
            <a:avLst/>
          </a:prstGeom>
        </p:spPr>
      </p:pic>
    </p:spTree>
    <p:extLst>
      <p:ext uri="{BB962C8B-B14F-4D97-AF65-F5344CB8AC3E}">
        <p14:creationId xmlns:p14="http://schemas.microsoft.com/office/powerpoint/2010/main" val="2155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2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500"/>
                            </p:stCondLst>
                            <p:childTnLst>
                              <p:par>
                                <p:cTn id="34" presetID="10" presetClass="entr" presetSubtype="0" fill="hold" grpId="0" nodeType="afterEffect">
                                  <p:stCondLst>
                                    <p:cond delay="2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41D818-20C5-4DEB-BE9D-95D2C9B78F0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1:2</a:t>
            </a:r>
          </a:p>
        </p:txBody>
      </p:sp>
      <p:pic>
        <p:nvPicPr>
          <p:cNvPr id="3" name="Picture 2">
            <a:extLst>
              <a:ext uri="{FF2B5EF4-FFF2-40B4-BE49-F238E27FC236}">
                <a16:creationId xmlns:a16="http://schemas.microsoft.com/office/drawing/2014/main" id="{5DA80081-49FF-48C9-8D76-CB0F98350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88" y="2706876"/>
            <a:ext cx="1646000" cy="573606"/>
          </a:xfrm>
          <a:prstGeom prst="rect">
            <a:avLst/>
          </a:prstGeom>
        </p:spPr>
      </p:pic>
      <p:sp>
        <p:nvSpPr>
          <p:cNvPr id="4" name="TextBox 3">
            <a:extLst>
              <a:ext uri="{FF2B5EF4-FFF2-40B4-BE49-F238E27FC236}">
                <a16:creationId xmlns:a16="http://schemas.microsoft.com/office/drawing/2014/main" id="{E66A74D0-3A8E-4865-BF48-F3ED80333474}"/>
              </a:ext>
            </a:extLst>
          </p:cNvPr>
          <p:cNvSpPr txBox="1"/>
          <p:nvPr/>
        </p:nvSpPr>
        <p:spPr bwMode="auto">
          <a:xfrm>
            <a:off x="3666808" y="4941168"/>
            <a:ext cx="19709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3 = 9</a:t>
            </a:r>
          </a:p>
        </p:txBody>
      </p:sp>
      <p:pic>
        <p:nvPicPr>
          <p:cNvPr id="5" name="Picture 4">
            <a:extLst>
              <a:ext uri="{FF2B5EF4-FFF2-40B4-BE49-F238E27FC236}">
                <a16:creationId xmlns:a16="http://schemas.microsoft.com/office/drawing/2014/main" id="{ED748D65-32E5-46F3-AB8F-A48616E36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6855" y="2706876"/>
            <a:ext cx="1646000" cy="573606"/>
          </a:xfrm>
          <a:prstGeom prst="rect">
            <a:avLst/>
          </a:prstGeom>
        </p:spPr>
      </p:pic>
      <p:pic>
        <p:nvPicPr>
          <p:cNvPr id="6" name="Picture 5">
            <a:extLst>
              <a:ext uri="{FF2B5EF4-FFF2-40B4-BE49-F238E27FC236}">
                <a16:creationId xmlns:a16="http://schemas.microsoft.com/office/drawing/2014/main" id="{71C69196-D0B3-43F6-ACED-BDD766F2F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039" y="2706876"/>
            <a:ext cx="1646000" cy="573606"/>
          </a:xfrm>
          <a:prstGeom prst="rect">
            <a:avLst/>
          </a:prstGeom>
        </p:spPr>
      </p:pic>
      <p:sp>
        <p:nvSpPr>
          <p:cNvPr id="7" name="Oval 6">
            <a:extLst>
              <a:ext uri="{FF2B5EF4-FFF2-40B4-BE49-F238E27FC236}">
                <a16:creationId xmlns:a16="http://schemas.microsoft.com/office/drawing/2014/main" id="{0E6F5CCE-B7E2-4333-A892-90A04922E67D}"/>
              </a:ext>
            </a:extLst>
          </p:cNvPr>
          <p:cNvSpPr>
            <a:spLocks noChangeAspect="1"/>
          </p:cNvSpPr>
          <p:nvPr/>
        </p:nvSpPr>
        <p:spPr bwMode="auto">
          <a:xfrm>
            <a:off x="5977247" y="3537064"/>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D1B7547A-980B-4D43-878F-9C5C21589D81}"/>
              </a:ext>
            </a:extLst>
          </p:cNvPr>
          <p:cNvSpPr>
            <a:spLocks noChangeAspect="1"/>
          </p:cNvSpPr>
          <p:nvPr/>
        </p:nvSpPr>
        <p:spPr bwMode="auto">
          <a:xfrm>
            <a:off x="4344249" y="3537064"/>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a:extLst>
              <a:ext uri="{FF2B5EF4-FFF2-40B4-BE49-F238E27FC236}">
                <a16:creationId xmlns:a16="http://schemas.microsoft.com/office/drawing/2014/main" id="{3A388716-0B60-4F1C-B722-E02732F1CF4D}"/>
              </a:ext>
            </a:extLst>
          </p:cNvPr>
          <p:cNvSpPr>
            <a:spLocks noChangeAspect="1"/>
          </p:cNvSpPr>
          <p:nvPr/>
        </p:nvSpPr>
        <p:spPr bwMode="auto">
          <a:xfrm>
            <a:off x="2695498" y="3537064"/>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id="{BC4056D5-0FC9-48D6-BBCE-0ED35C75B320}"/>
              </a:ext>
            </a:extLst>
          </p:cNvPr>
          <p:cNvSpPr>
            <a:spLocks noChangeAspect="1"/>
          </p:cNvSpPr>
          <p:nvPr/>
        </p:nvSpPr>
        <p:spPr bwMode="auto">
          <a:xfrm>
            <a:off x="1054172" y="3537064"/>
            <a:ext cx="468000" cy="468000"/>
          </a:xfrm>
          <a:prstGeom prst="ellipse">
            <a:avLst/>
          </a:prstGeom>
          <a:noFill/>
          <a:ln w="1905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44137F1D-3170-4DBF-8748-45A9FB756640}"/>
              </a:ext>
            </a:extLst>
          </p:cNvPr>
          <p:cNvSpPr txBox="1"/>
          <p:nvPr/>
        </p:nvSpPr>
        <p:spPr bwMode="auto">
          <a:xfrm>
            <a:off x="3161468" y="4944937"/>
            <a:ext cx="2898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3 = 6       3 × 2 = 6</a:t>
            </a:r>
          </a:p>
        </p:txBody>
      </p:sp>
      <p:sp>
        <p:nvSpPr>
          <p:cNvPr id="12" name="TextBox 11">
            <a:extLst>
              <a:ext uri="{FF2B5EF4-FFF2-40B4-BE49-F238E27FC236}">
                <a16:creationId xmlns:a16="http://schemas.microsoft.com/office/drawing/2014/main" id="{A65A1F11-96B0-4F07-B0A6-174A4437B2E2}"/>
              </a:ext>
            </a:extLst>
          </p:cNvPr>
          <p:cNvSpPr txBox="1"/>
          <p:nvPr/>
        </p:nvSpPr>
        <p:spPr bwMode="auto">
          <a:xfrm>
            <a:off x="3188715" y="4948706"/>
            <a:ext cx="3029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 3 = 3         3 × 1 = 3</a:t>
            </a:r>
          </a:p>
        </p:txBody>
      </p:sp>
      <p:sp>
        <p:nvSpPr>
          <p:cNvPr id="13" name="TextBox 12">
            <a:extLst>
              <a:ext uri="{FF2B5EF4-FFF2-40B4-BE49-F238E27FC236}">
                <a16:creationId xmlns:a16="http://schemas.microsoft.com/office/drawing/2014/main" id="{3BB82869-5AB6-47DB-B835-B23F4163320E}"/>
              </a:ext>
            </a:extLst>
          </p:cNvPr>
          <p:cNvSpPr txBox="1"/>
          <p:nvPr/>
        </p:nvSpPr>
        <p:spPr bwMode="auto">
          <a:xfrm>
            <a:off x="3161468" y="4941168"/>
            <a:ext cx="2898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 × 3 = 0       3 × 0 = 0</a:t>
            </a:r>
          </a:p>
        </p:txBody>
      </p:sp>
      <p:pic>
        <p:nvPicPr>
          <p:cNvPr id="17" name="Picture 16">
            <a:extLst>
              <a:ext uri="{FF2B5EF4-FFF2-40B4-BE49-F238E27FC236}">
                <a16:creationId xmlns:a16="http://schemas.microsoft.com/office/drawing/2014/main" id="{AAADF622-BA96-43DD-98AA-FDFB6DDF2E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11620" y="3580496"/>
            <a:ext cx="6816764" cy="354643"/>
          </a:xfrm>
          <a:prstGeom prst="rect">
            <a:avLst/>
          </a:prstGeom>
        </p:spPr>
      </p:pic>
      <p:pic>
        <p:nvPicPr>
          <p:cNvPr id="18" name="Picture 17">
            <a:extLst>
              <a:ext uri="{FF2B5EF4-FFF2-40B4-BE49-F238E27FC236}">
                <a16:creationId xmlns:a16="http://schemas.microsoft.com/office/drawing/2014/main" id="{29E4675C-FDAD-4EB3-ABE0-71168F4255E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55"/>
          <a:stretch/>
        </p:blipFill>
        <p:spPr>
          <a:xfrm>
            <a:off x="1207966" y="3286415"/>
            <a:ext cx="6881861" cy="290311"/>
          </a:xfrm>
          <a:prstGeom prst="rect">
            <a:avLst/>
          </a:prstGeom>
        </p:spPr>
      </p:pic>
      <p:sp>
        <p:nvSpPr>
          <p:cNvPr id="16" name="Rectangle 15">
            <a:extLst>
              <a:ext uri="{FF2B5EF4-FFF2-40B4-BE49-F238E27FC236}">
                <a16:creationId xmlns:a16="http://schemas.microsoft.com/office/drawing/2014/main" id="{BBFCFB0A-DE8F-4DF1-AABE-3F758D9451D5}"/>
              </a:ext>
            </a:extLst>
          </p:cNvPr>
          <p:cNvSpPr/>
          <p:nvPr/>
        </p:nvSpPr>
        <p:spPr bwMode="auto">
          <a:xfrm>
            <a:off x="7865318" y="3140968"/>
            <a:ext cx="277467" cy="43575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451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500"/>
                                        <p:tgtEl>
                                          <p:spTgt spid="5"/>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right)">
                                      <p:cBhvr>
                                        <p:cTn id="69" dur="500"/>
                                        <p:tgtEl>
                                          <p:spTgt spid="3"/>
                                        </p:tgtEl>
                                      </p:cBhvr>
                                    </p:animEffect>
                                  </p:childTnLst>
                                </p:cTn>
                              </p:par>
                            </p:childTnLst>
                          </p:cTn>
                        </p:par>
                        <p:par>
                          <p:cTn id="70" fill="hold">
                            <p:stCondLst>
                              <p:cond delay="500"/>
                            </p:stCondLst>
                            <p:childTnLst>
                              <p:par>
                                <p:cTn id="71" presetID="10"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8" grpId="0" animBg="1"/>
      <p:bldP spid="8" grpId="1" animBg="1"/>
      <p:bldP spid="9" grpId="0" animBg="1"/>
      <p:bldP spid="9" grpId="1" animBg="1"/>
      <p:bldP spid="10" grpId="0" animBg="1"/>
      <p:bldP spid="11" grpId="0"/>
      <p:bldP spid="11" grpId="1"/>
      <p:bldP spid="12" grpId="0"/>
      <p:bldP spid="12" grpId="1"/>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F557E7-E4DD-4831-8DB8-18C010D5C53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p>
        </p:txBody>
      </p:sp>
      <p:pic>
        <p:nvPicPr>
          <p:cNvPr id="10" name="Picture 9">
            <a:extLst>
              <a:ext uri="{FF2B5EF4-FFF2-40B4-BE49-F238E27FC236}">
                <a16:creationId xmlns:a16="http://schemas.microsoft.com/office/drawing/2014/main" id="{35CA72E5-9C13-4240-92BE-93318282D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065342"/>
            <a:ext cx="7839279" cy="3728438"/>
          </a:xfrm>
          <a:prstGeom prst="rect">
            <a:avLst/>
          </a:prstGeom>
        </p:spPr>
      </p:pic>
      <p:pic>
        <p:nvPicPr>
          <p:cNvPr id="11" name="Picture 10">
            <a:extLst>
              <a:ext uri="{FF2B5EF4-FFF2-40B4-BE49-F238E27FC236}">
                <a16:creationId xmlns:a16="http://schemas.microsoft.com/office/drawing/2014/main" id="{083F50AF-FA96-47ED-847A-5B999FD0E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969742"/>
            <a:ext cx="7839279" cy="3919639"/>
          </a:xfrm>
          <a:prstGeom prst="rect">
            <a:avLst/>
          </a:prstGeom>
        </p:spPr>
      </p:pic>
      <p:sp>
        <p:nvSpPr>
          <p:cNvPr id="12" name="TextBox 11">
            <a:extLst>
              <a:ext uri="{FF2B5EF4-FFF2-40B4-BE49-F238E27FC236}">
                <a16:creationId xmlns:a16="http://schemas.microsoft.com/office/drawing/2014/main" id="{221666A8-885D-4865-A570-0FE2FD7112A1}"/>
              </a:ext>
            </a:extLst>
          </p:cNvPr>
          <p:cNvSpPr txBox="1"/>
          <p:nvPr/>
        </p:nvSpPr>
        <p:spPr bwMode="auto">
          <a:xfrm>
            <a:off x="3584287" y="5076596"/>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6</a:t>
            </a:r>
          </a:p>
        </p:txBody>
      </p:sp>
      <p:sp>
        <p:nvSpPr>
          <p:cNvPr id="13" name="TextBox 12">
            <a:extLst>
              <a:ext uri="{FF2B5EF4-FFF2-40B4-BE49-F238E27FC236}">
                <a16:creationId xmlns:a16="http://schemas.microsoft.com/office/drawing/2014/main" id="{AC8BD0E1-CF35-4886-A1C2-0937F744FA2B}"/>
              </a:ext>
            </a:extLst>
          </p:cNvPr>
          <p:cNvSpPr txBox="1"/>
          <p:nvPr/>
        </p:nvSpPr>
        <p:spPr bwMode="auto">
          <a:xfrm>
            <a:off x="2843808" y="5538261"/>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6 = 30	 five 6s are 30</a:t>
            </a:r>
          </a:p>
        </p:txBody>
      </p:sp>
      <p:sp>
        <p:nvSpPr>
          <p:cNvPr id="14" name="TextBox 13">
            <a:extLst>
              <a:ext uri="{FF2B5EF4-FFF2-40B4-BE49-F238E27FC236}">
                <a16:creationId xmlns:a16="http://schemas.microsoft.com/office/drawing/2014/main" id="{16A98E59-4A05-4E8D-9394-D812319F41DD}"/>
              </a:ext>
            </a:extLst>
          </p:cNvPr>
          <p:cNvSpPr txBox="1"/>
          <p:nvPr/>
        </p:nvSpPr>
        <p:spPr bwMode="auto">
          <a:xfrm>
            <a:off x="2843808" y="5942326"/>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5 = 30	 6, five times is 30</a:t>
            </a:r>
          </a:p>
        </p:txBody>
      </p:sp>
      <p:pic>
        <p:nvPicPr>
          <p:cNvPr id="15" name="Picture 14">
            <a:extLst>
              <a:ext uri="{FF2B5EF4-FFF2-40B4-BE49-F238E27FC236}">
                <a16:creationId xmlns:a16="http://schemas.microsoft.com/office/drawing/2014/main" id="{21FEE157-FE23-4457-9D28-D3DF2AC252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840681"/>
            <a:ext cx="7839279" cy="4177761"/>
          </a:xfrm>
          <a:prstGeom prst="rect">
            <a:avLst/>
          </a:prstGeom>
        </p:spPr>
      </p:pic>
      <p:sp>
        <p:nvSpPr>
          <p:cNvPr id="16" name="TextBox 15">
            <a:extLst>
              <a:ext uri="{FF2B5EF4-FFF2-40B4-BE49-F238E27FC236}">
                <a16:creationId xmlns:a16="http://schemas.microsoft.com/office/drawing/2014/main" id="{B16F59D9-1588-440F-B036-ABA6F67F90B1}"/>
              </a:ext>
            </a:extLst>
          </p:cNvPr>
          <p:cNvSpPr txBox="1"/>
          <p:nvPr/>
        </p:nvSpPr>
        <p:spPr bwMode="auto">
          <a:xfrm>
            <a:off x="2843808" y="5532189"/>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3 = 15	 five 3s are 15</a:t>
            </a:r>
          </a:p>
        </p:txBody>
      </p:sp>
      <p:sp>
        <p:nvSpPr>
          <p:cNvPr id="17" name="TextBox 16">
            <a:extLst>
              <a:ext uri="{FF2B5EF4-FFF2-40B4-BE49-F238E27FC236}">
                <a16:creationId xmlns:a16="http://schemas.microsoft.com/office/drawing/2014/main" id="{49B8F22A-B27B-452A-8DD1-568CD534F8CE}"/>
              </a:ext>
            </a:extLst>
          </p:cNvPr>
          <p:cNvSpPr txBox="1"/>
          <p:nvPr/>
        </p:nvSpPr>
        <p:spPr bwMode="auto">
          <a:xfrm>
            <a:off x="2843808" y="5936254"/>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5 = 15	 3, five times is 15</a:t>
            </a:r>
          </a:p>
        </p:txBody>
      </p:sp>
      <p:sp>
        <p:nvSpPr>
          <p:cNvPr id="18" name="TextBox 17">
            <a:extLst>
              <a:ext uri="{FF2B5EF4-FFF2-40B4-BE49-F238E27FC236}">
                <a16:creationId xmlns:a16="http://schemas.microsoft.com/office/drawing/2014/main" id="{1A20D272-564B-40BA-AC73-B5FE0EF50982}"/>
              </a:ext>
            </a:extLst>
          </p:cNvPr>
          <p:cNvSpPr txBox="1"/>
          <p:nvPr/>
        </p:nvSpPr>
        <p:spPr bwMode="auto">
          <a:xfrm>
            <a:off x="3583984" y="5076596"/>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groups of 3</a:t>
            </a:r>
          </a:p>
        </p:txBody>
      </p:sp>
    </p:spTree>
    <p:extLst>
      <p:ext uri="{BB962C8B-B14F-4D97-AF65-F5344CB8AC3E}">
        <p14:creationId xmlns:p14="http://schemas.microsoft.com/office/powerpoint/2010/main" val="254264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6" grpId="0"/>
      <p:bldP spid="17"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F46528-6F3F-49C0-BF84-A73A10D7093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3:7</a:t>
            </a:r>
          </a:p>
        </p:txBody>
      </p:sp>
      <p:pic>
        <p:nvPicPr>
          <p:cNvPr id="3" name="Picture 2">
            <a:extLst>
              <a:ext uri="{FF2B5EF4-FFF2-40B4-BE49-F238E27FC236}">
                <a16:creationId xmlns:a16="http://schemas.microsoft.com/office/drawing/2014/main" id="{FB6BAED6-EF2B-4449-B5D1-08373C3C6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000" y="845965"/>
            <a:ext cx="6816764" cy="3632836"/>
          </a:xfrm>
          <a:prstGeom prst="rect">
            <a:avLst/>
          </a:prstGeom>
        </p:spPr>
      </p:pic>
      <p:sp>
        <p:nvSpPr>
          <p:cNvPr id="4" name="TextBox 3">
            <a:extLst>
              <a:ext uri="{FF2B5EF4-FFF2-40B4-BE49-F238E27FC236}">
                <a16:creationId xmlns:a16="http://schemas.microsoft.com/office/drawing/2014/main" id="{8E7443D9-273A-40D3-9323-584677659942}"/>
              </a:ext>
            </a:extLst>
          </p:cNvPr>
          <p:cNvSpPr txBox="1"/>
          <p:nvPr/>
        </p:nvSpPr>
        <p:spPr bwMode="auto">
          <a:xfrm>
            <a:off x="1262174" y="4689406"/>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groups of 6</a:t>
            </a:r>
          </a:p>
        </p:txBody>
      </p:sp>
      <p:sp>
        <p:nvSpPr>
          <p:cNvPr id="5" name="TextBox 4">
            <a:extLst>
              <a:ext uri="{FF2B5EF4-FFF2-40B4-BE49-F238E27FC236}">
                <a16:creationId xmlns:a16="http://schemas.microsoft.com/office/drawing/2014/main" id="{D8A0232C-6E64-4302-B29D-BDAB635E51E2}"/>
              </a:ext>
            </a:extLst>
          </p:cNvPr>
          <p:cNvSpPr txBox="1"/>
          <p:nvPr/>
        </p:nvSpPr>
        <p:spPr bwMode="auto">
          <a:xfrm>
            <a:off x="323528" y="5151071"/>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defTabSz="763588">
              <a:buClr>
                <a:srgbClr val="82CBDD"/>
              </a:buClr>
              <a:buNone/>
            </a:pPr>
            <a:r>
              <a:rPr lang="en-GB" sz="2400" dirty="0">
                <a:latin typeface="Myriad Pro" panose="020B0503030403020204" pitchFamily="34" charset="0"/>
                <a:ea typeface="Myriad Pro Semibold" charset="0"/>
                <a:cs typeface="Myriad Pro Semibold" charset="0"/>
              </a:rPr>
              <a:t>5 × 6 = 30	 five 6s are 30</a:t>
            </a:r>
          </a:p>
        </p:txBody>
      </p:sp>
      <p:sp>
        <p:nvSpPr>
          <p:cNvPr id="6" name="TextBox 5">
            <a:extLst>
              <a:ext uri="{FF2B5EF4-FFF2-40B4-BE49-F238E27FC236}">
                <a16:creationId xmlns:a16="http://schemas.microsoft.com/office/drawing/2014/main" id="{B517010F-7F78-4E63-A7B9-179DB99057E2}"/>
              </a:ext>
            </a:extLst>
          </p:cNvPr>
          <p:cNvSpPr txBox="1"/>
          <p:nvPr/>
        </p:nvSpPr>
        <p:spPr bwMode="auto">
          <a:xfrm>
            <a:off x="323528" y="5555136"/>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defTabSz="809625">
              <a:buClr>
                <a:srgbClr val="82CBDD"/>
              </a:buClr>
              <a:buNone/>
            </a:pPr>
            <a:r>
              <a:rPr lang="en-GB" sz="2400" dirty="0">
                <a:latin typeface="Myriad Pro" panose="020B0503030403020204" pitchFamily="34" charset="0"/>
                <a:ea typeface="Myriad Pro Semibold" charset="0"/>
                <a:cs typeface="Myriad Pro Semibold" charset="0"/>
              </a:rPr>
              <a:t>6 × 5 = 30	6, five times is 20</a:t>
            </a:r>
          </a:p>
        </p:txBody>
      </p:sp>
      <p:sp>
        <p:nvSpPr>
          <p:cNvPr id="7" name="TextBox 6">
            <a:extLst>
              <a:ext uri="{FF2B5EF4-FFF2-40B4-BE49-F238E27FC236}">
                <a16:creationId xmlns:a16="http://schemas.microsoft.com/office/drawing/2014/main" id="{A5712751-BA5F-4918-BC4D-6C0E2BD8F883}"/>
              </a:ext>
            </a:extLst>
          </p:cNvPr>
          <p:cNvSpPr txBox="1"/>
          <p:nvPr/>
        </p:nvSpPr>
        <p:spPr bwMode="auto">
          <a:xfrm>
            <a:off x="4794405" y="5151071"/>
            <a:ext cx="3728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tabLst>
                <a:tab pos="1617663" algn="l"/>
              </a:tabLst>
            </a:pPr>
            <a:r>
              <a:rPr lang="en-GB" sz="2400" dirty="0">
                <a:latin typeface="Myriad Pro" panose="020B0503030403020204" pitchFamily="34" charset="0"/>
                <a:ea typeface="Myriad Pro Semibold" charset="0"/>
                <a:cs typeface="Myriad Pro Semibold" charset="0"/>
              </a:rPr>
              <a:t>5 × 3 = 15	five 3s are 15</a:t>
            </a:r>
          </a:p>
        </p:txBody>
      </p:sp>
      <p:sp>
        <p:nvSpPr>
          <p:cNvPr id="8" name="TextBox 7">
            <a:extLst>
              <a:ext uri="{FF2B5EF4-FFF2-40B4-BE49-F238E27FC236}">
                <a16:creationId xmlns:a16="http://schemas.microsoft.com/office/drawing/2014/main" id="{C672DE5F-40F2-4F79-93CE-99E230E97442}"/>
              </a:ext>
            </a:extLst>
          </p:cNvPr>
          <p:cNvSpPr txBox="1"/>
          <p:nvPr/>
        </p:nvSpPr>
        <p:spPr bwMode="auto">
          <a:xfrm>
            <a:off x="4794405" y="5555136"/>
            <a:ext cx="42484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defTabSz="809625">
              <a:buClr>
                <a:srgbClr val="82CBDD"/>
              </a:buClr>
              <a:buNone/>
            </a:pPr>
            <a:r>
              <a:rPr lang="en-GB" sz="2400" dirty="0">
                <a:latin typeface="Myriad Pro" panose="020B0503030403020204" pitchFamily="34" charset="0"/>
                <a:ea typeface="Myriad Pro Semibold" charset="0"/>
                <a:cs typeface="Myriad Pro Semibold" charset="0"/>
              </a:rPr>
              <a:t>3 × 5 = 15	3, five times is 15</a:t>
            </a:r>
          </a:p>
        </p:txBody>
      </p:sp>
      <p:pic>
        <p:nvPicPr>
          <p:cNvPr id="9" name="Picture 8">
            <a:extLst>
              <a:ext uri="{FF2B5EF4-FFF2-40B4-BE49-F238E27FC236}">
                <a16:creationId xmlns:a16="http://schemas.microsoft.com/office/drawing/2014/main" id="{A12E73B1-D458-4A58-86CD-C7A5C4CBB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496" y="975026"/>
            <a:ext cx="6816764" cy="3408382"/>
          </a:xfrm>
          <a:prstGeom prst="rect">
            <a:avLst/>
          </a:prstGeom>
        </p:spPr>
      </p:pic>
      <p:sp>
        <p:nvSpPr>
          <p:cNvPr id="10" name="TextBox 9">
            <a:extLst>
              <a:ext uri="{FF2B5EF4-FFF2-40B4-BE49-F238E27FC236}">
                <a16:creationId xmlns:a16="http://schemas.microsoft.com/office/drawing/2014/main" id="{E58DBCD0-5FE5-4EB3-87D1-195B54479BE3}"/>
              </a:ext>
            </a:extLst>
          </p:cNvPr>
          <p:cNvSpPr txBox="1"/>
          <p:nvPr/>
        </p:nvSpPr>
        <p:spPr bwMode="auto">
          <a:xfrm>
            <a:off x="5688412" y="4689406"/>
            <a:ext cx="1975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groups of 3</a:t>
            </a:r>
          </a:p>
        </p:txBody>
      </p:sp>
      <p:cxnSp>
        <p:nvCxnSpPr>
          <p:cNvPr id="14" name="Straight Connector 13">
            <a:extLst>
              <a:ext uri="{FF2B5EF4-FFF2-40B4-BE49-F238E27FC236}">
                <a16:creationId xmlns:a16="http://schemas.microsoft.com/office/drawing/2014/main" id="{E7D4EAE3-4548-48F3-ADA1-0AD5CE14035A}"/>
              </a:ext>
            </a:extLst>
          </p:cNvPr>
          <p:cNvCxnSpPr/>
          <p:nvPr/>
        </p:nvCxnSpPr>
        <p:spPr bwMode="auto">
          <a:xfrm>
            <a:off x="4489944" y="845965"/>
            <a:ext cx="0" cy="5463355"/>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8119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847E94-76B1-43F3-9B2D-579DDCD9223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3:8</a:t>
            </a:r>
          </a:p>
        </p:txBody>
      </p:sp>
      <p:sp>
        <p:nvSpPr>
          <p:cNvPr id="4" name="Rectangle 3">
            <a:extLst>
              <a:ext uri="{FF2B5EF4-FFF2-40B4-BE49-F238E27FC236}">
                <a16:creationId xmlns:a16="http://schemas.microsoft.com/office/drawing/2014/main" id="{F453814C-87BC-4069-AF10-FF4BC272455A}"/>
              </a:ext>
            </a:extLst>
          </p:cNvPr>
          <p:cNvSpPr/>
          <p:nvPr/>
        </p:nvSpPr>
        <p:spPr>
          <a:xfrm>
            <a:off x="755576" y="900956"/>
            <a:ext cx="7632848" cy="461665"/>
          </a:xfrm>
          <a:prstGeom prst="rect">
            <a:avLst/>
          </a:prstGeom>
        </p:spPr>
        <p:txBody>
          <a:bodyPr wrap="square">
            <a:spAutoFit/>
          </a:bodyPr>
          <a:lstStyle/>
          <a:p>
            <a:pPr algn="ctr">
              <a:buNone/>
            </a:pPr>
            <a:r>
              <a:rPr lang="en-US" sz="2400" dirty="0">
                <a:latin typeface="Myriad Pro" panose="020B0503030403020204" pitchFamily="34" charset="0"/>
              </a:rPr>
              <a:t>What is Maria's score? Who wins with the highest score?</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8CB3516B-E590-4E67-BB53-633409D6F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358440"/>
            <a:ext cx="3804918" cy="2762868"/>
          </a:xfrm>
          <a:prstGeom prst="rect">
            <a:avLst/>
          </a:prstGeom>
        </p:spPr>
      </p:pic>
      <p:pic>
        <p:nvPicPr>
          <p:cNvPr id="8" name="Picture 7">
            <a:extLst>
              <a:ext uri="{FF2B5EF4-FFF2-40B4-BE49-F238E27FC236}">
                <a16:creationId xmlns:a16="http://schemas.microsoft.com/office/drawing/2014/main" id="{E6F60641-B00B-4C8C-8879-20F85C5B85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556" y="2348880"/>
            <a:ext cx="3795359" cy="2781988"/>
          </a:xfrm>
          <a:prstGeom prst="rect">
            <a:avLst/>
          </a:prstGeom>
        </p:spPr>
      </p:pic>
      <p:sp>
        <p:nvSpPr>
          <p:cNvPr id="9" name="Rectangle 8">
            <a:extLst>
              <a:ext uri="{FF2B5EF4-FFF2-40B4-BE49-F238E27FC236}">
                <a16:creationId xmlns:a16="http://schemas.microsoft.com/office/drawing/2014/main" id="{E1FC187D-1803-45D8-B6B0-EC26E9477655}"/>
              </a:ext>
            </a:extLst>
          </p:cNvPr>
          <p:cNvSpPr/>
          <p:nvPr/>
        </p:nvSpPr>
        <p:spPr>
          <a:xfrm>
            <a:off x="1331640" y="5121306"/>
            <a:ext cx="1584176" cy="461665"/>
          </a:xfrm>
          <a:prstGeom prst="rect">
            <a:avLst/>
          </a:prstGeom>
        </p:spPr>
        <p:txBody>
          <a:bodyPr wrap="square">
            <a:spAutoFit/>
          </a:bodyPr>
          <a:lstStyle/>
          <a:p>
            <a:pPr algn="ctr">
              <a:buNone/>
            </a:pPr>
            <a:r>
              <a:rPr lang="en-US" sz="2400" dirty="0">
                <a:latin typeface="Myriad Pro" panose="020B0503030403020204" pitchFamily="34" charset="0"/>
              </a:rPr>
              <a:t>score: 24</a:t>
            </a:r>
            <a:endParaRPr lang="en-GB" sz="2400" dirty="0">
              <a:latin typeface="Myriad Pro" panose="020B0503030403020204" pitchFamily="34" charset="0"/>
            </a:endParaRPr>
          </a:p>
        </p:txBody>
      </p:sp>
      <p:sp>
        <p:nvSpPr>
          <p:cNvPr id="10" name="Rectangle 9">
            <a:extLst>
              <a:ext uri="{FF2B5EF4-FFF2-40B4-BE49-F238E27FC236}">
                <a16:creationId xmlns:a16="http://schemas.microsoft.com/office/drawing/2014/main" id="{0D57968F-EB0A-4DC1-9FE6-6F82562AF161}"/>
              </a:ext>
            </a:extLst>
          </p:cNvPr>
          <p:cNvSpPr/>
          <p:nvPr/>
        </p:nvSpPr>
        <p:spPr>
          <a:xfrm>
            <a:off x="6156176" y="5121308"/>
            <a:ext cx="1368152" cy="461665"/>
          </a:xfrm>
          <a:prstGeom prst="rect">
            <a:avLst/>
          </a:prstGeom>
        </p:spPr>
        <p:txBody>
          <a:bodyPr wrap="square">
            <a:spAutoFit/>
          </a:bodyPr>
          <a:lstStyle/>
          <a:p>
            <a:pPr algn="ctr">
              <a:buNone/>
            </a:pPr>
            <a:r>
              <a:rPr lang="en-US" sz="2400" dirty="0">
                <a:latin typeface="Myriad Pro" panose="020B0503030403020204" pitchFamily="34" charset="0"/>
              </a:rPr>
              <a:t>score: </a:t>
            </a:r>
            <a:endParaRPr lang="en-GB" sz="2400" dirty="0">
              <a:latin typeface="Myriad Pro" panose="020B0503030403020204" pitchFamily="34" charset="0"/>
            </a:endParaRPr>
          </a:p>
        </p:txBody>
      </p:sp>
      <p:sp>
        <p:nvSpPr>
          <p:cNvPr id="11" name="Rectangle 10">
            <a:extLst>
              <a:ext uri="{FF2B5EF4-FFF2-40B4-BE49-F238E27FC236}">
                <a16:creationId xmlns:a16="http://schemas.microsoft.com/office/drawing/2014/main" id="{DB7EB1BB-58CD-4928-B8D9-00D4547A4C54}"/>
              </a:ext>
            </a:extLst>
          </p:cNvPr>
          <p:cNvSpPr/>
          <p:nvPr/>
        </p:nvSpPr>
        <p:spPr>
          <a:xfrm>
            <a:off x="7183116" y="5121306"/>
            <a:ext cx="351656" cy="461665"/>
          </a:xfrm>
          <a:prstGeom prst="rect">
            <a:avLst/>
          </a:prstGeom>
        </p:spPr>
        <p:txBody>
          <a:bodyPr wrap="square">
            <a:spAutoFit/>
          </a:bodyPr>
          <a:lstStyle/>
          <a:p>
            <a:pPr algn="ctr">
              <a:buNone/>
            </a:pPr>
            <a:r>
              <a:rPr lang="en-US" sz="2400" dirty="0">
                <a:latin typeface="Myriad Pro" panose="020B0503030403020204" pitchFamily="34" charset="0"/>
              </a:rPr>
              <a:t>? </a:t>
            </a:r>
            <a:endParaRPr lang="en-GB" sz="2400" dirty="0">
              <a:latin typeface="Myriad Pro" panose="020B0503030403020204" pitchFamily="34" charset="0"/>
            </a:endParaRPr>
          </a:p>
        </p:txBody>
      </p:sp>
      <p:sp>
        <p:nvSpPr>
          <p:cNvPr id="12" name="Rectangle 11">
            <a:extLst>
              <a:ext uri="{FF2B5EF4-FFF2-40B4-BE49-F238E27FC236}">
                <a16:creationId xmlns:a16="http://schemas.microsoft.com/office/drawing/2014/main" id="{F73D8F80-F225-4F63-92B9-4C91517A632C}"/>
              </a:ext>
            </a:extLst>
          </p:cNvPr>
          <p:cNvSpPr/>
          <p:nvPr/>
        </p:nvSpPr>
        <p:spPr>
          <a:xfrm>
            <a:off x="7112812" y="5121307"/>
            <a:ext cx="607876" cy="461665"/>
          </a:xfrm>
          <a:prstGeom prst="rect">
            <a:avLst/>
          </a:prstGeom>
        </p:spPr>
        <p:txBody>
          <a:bodyPr wrap="square">
            <a:spAutoFit/>
          </a:bodyPr>
          <a:lstStyle/>
          <a:p>
            <a:pPr algn="ctr">
              <a:buNone/>
            </a:pPr>
            <a:r>
              <a:rPr lang="en-US" sz="2400" dirty="0">
                <a:latin typeface="Myriad Pro" panose="020B0503030403020204" pitchFamily="34" charset="0"/>
              </a:rPr>
              <a:t>12 </a:t>
            </a:r>
            <a:endParaRPr lang="en-GB" sz="2400" dirty="0">
              <a:latin typeface="Myriad Pro" panose="020B0503030403020204" pitchFamily="34" charset="0"/>
            </a:endParaRPr>
          </a:p>
        </p:txBody>
      </p:sp>
      <p:sp>
        <p:nvSpPr>
          <p:cNvPr id="13" name="Rectangle 12">
            <a:extLst>
              <a:ext uri="{FF2B5EF4-FFF2-40B4-BE49-F238E27FC236}">
                <a16:creationId xmlns:a16="http://schemas.microsoft.com/office/drawing/2014/main" id="{49E20806-92FE-4A52-9EDF-86A1601DD8DE}"/>
              </a:ext>
            </a:extLst>
          </p:cNvPr>
          <p:cNvSpPr/>
          <p:nvPr/>
        </p:nvSpPr>
        <p:spPr>
          <a:xfrm>
            <a:off x="1115616" y="5582971"/>
            <a:ext cx="2016224" cy="461665"/>
          </a:xfrm>
          <a:prstGeom prst="rect">
            <a:avLst/>
          </a:prstGeom>
        </p:spPr>
        <p:txBody>
          <a:bodyPr wrap="square">
            <a:spAutoFit/>
          </a:bodyPr>
          <a:lstStyle/>
          <a:p>
            <a:pPr algn="ctr">
              <a:buNone/>
            </a:pPr>
            <a:r>
              <a:rPr lang="en-US" sz="2400" dirty="0">
                <a:latin typeface="Myriad Pro" panose="020B0503030403020204" pitchFamily="34" charset="0"/>
              </a:rPr>
              <a:t>winning score</a:t>
            </a:r>
            <a:endParaRPr lang="en-GB" sz="2400" dirty="0">
              <a:latin typeface="Myriad Pro" panose="020B0503030403020204" pitchFamily="34" charset="0"/>
            </a:endParaRPr>
          </a:p>
        </p:txBody>
      </p:sp>
      <p:sp>
        <p:nvSpPr>
          <p:cNvPr id="14" name="Rectangle 13">
            <a:extLst>
              <a:ext uri="{FF2B5EF4-FFF2-40B4-BE49-F238E27FC236}">
                <a16:creationId xmlns:a16="http://schemas.microsoft.com/office/drawing/2014/main" id="{8506CAD5-1936-4908-9FCC-CC3E345D0950}"/>
              </a:ext>
            </a:extLst>
          </p:cNvPr>
          <p:cNvSpPr/>
          <p:nvPr/>
        </p:nvSpPr>
        <p:spPr>
          <a:xfrm>
            <a:off x="1685927" y="1653015"/>
            <a:ext cx="1080120" cy="461665"/>
          </a:xfrm>
          <a:prstGeom prst="rect">
            <a:avLst/>
          </a:prstGeom>
        </p:spPr>
        <p:txBody>
          <a:bodyPr wrap="square">
            <a:spAutoFit/>
          </a:bodyPr>
          <a:lstStyle/>
          <a:p>
            <a:pPr algn="ctr">
              <a:buNone/>
            </a:pPr>
            <a:r>
              <a:rPr lang="en-US" sz="2400" dirty="0">
                <a:latin typeface="Myriad Pro" panose="020B0503030403020204" pitchFamily="34" charset="0"/>
              </a:rPr>
              <a:t>Peter</a:t>
            </a:r>
            <a:endParaRPr lang="en-GB" sz="2400" dirty="0">
              <a:latin typeface="Myriad Pro" panose="020B0503030403020204" pitchFamily="34" charset="0"/>
            </a:endParaRPr>
          </a:p>
        </p:txBody>
      </p:sp>
      <p:sp>
        <p:nvSpPr>
          <p:cNvPr id="15" name="Rectangle 14">
            <a:extLst>
              <a:ext uri="{FF2B5EF4-FFF2-40B4-BE49-F238E27FC236}">
                <a16:creationId xmlns:a16="http://schemas.microsoft.com/office/drawing/2014/main" id="{EAF5DC1B-A5E7-4A0A-BF6D-BFDDE422CF6C}"/>
              </a:ext>
            </a:extLst>
          </p:cNvPr>
          <p:cNvSpPr/>
          <p:nvPr/>
        </p:nvSpPr>
        <p:spPr>
          <a:xfrm>
            <a:off x="6300192" y="1602240"/>
            <a:ext cx="1080120" cy="461665"/>
          </a:xfrm>
          <a:prstGeom prst="rect">
            <a:avLst/>
          </a:prstGeom>
        </p:spPr>
        <p:txBody>
          <a:bodyPr wrap="square">
            <a:spAutoFit/>
          </a:bodyPr>
          <a:lstStyle/>
          <a:p>
            <a:pPr algn="ctr">
              <a:buNone/>
            </a:pPr>
            <a:r>
              <a:rPr lang="en-GB" sz="2400" dirty="0">
                <a:latin typeface="Myriad Pro" panose="020B0503030403020204" pitchFamily="34" charset="0"/>
              </a:rPr>
              <a:t>Maria</a:t>
            </a:r>
          </a:p>
        </p:txBody>
      </p:sp>
    </p:spTree>
    <p:extLst>
      <p:ext uri="{BB962C8B-B14F-4D97-AF65-F5344CB8AC3E}">
        <p14:creationId xmlns:p14="http://schemas.microsoft.com/office/powerpoint/2010/main" val="3159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DEFDB-5193-4860-AA50-EAA752CAFB5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a:t>
            </a:r>
          </a:p>
        </p:txBody>
      </p:sp>
      <p:sp>
        <p:nvSpPr>
          <p:cNvPr id="3" name="Rectangle 2">
            <a:extLst>
              <a:ext uri="{FF2B5EF4-FFF2-40B4-BE49-F238E27FC236}">
                <a16:creationId xmlns:a16="http://schemas.microsoft.com/office/drawing/2014/main" id="{6A18EF9D-E02A-40AB-AEDD-BABF8AEECE1D}"/>
              </a:ext>
            </a:extLst>
          </p:cNvPr>
          <p:cNvSpPr/>
          <p:nvPr/>
        </p:nvSpPr>
        <p:spPr>
          <a:xfrm>
            <a:off x="1967137" y="817855"/>
            <a:ext cx="5337038" cy="461665"/>
          </a:xfrm>
          <a:prstGeom prst="rect">
            <a:avLst/>
          </a:prstGeom>
        </p:spPr>
        <p:txBody>
          <a:bodyPr wrap="none">
            <a:spAutoFit/>
          </a:bodyPr>
          <a:lstStyle/>
          <a:p>
            <a:pPr algn="ctr">
              <a:buNone/>
            </a:pPr>
            <a:r>
              <a:rPr lang="en-US" sz="2400" dirty="0">
                <a:latin typeface="Myriad Pro" panose="020B0503030403020204" pitchFamily="34" charset="0"/>
              </a:rPr>
              <a:t>How many apples? Count in groups of 9.</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A2AE4207-4F14-4D04-A4C5-FD47A75859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822" y="2918383"/>
            <a:ext cx="556980" cy="565292"/>
          </a:xfrm>
          <a:prstGeom prst="rect">
            <a:avLst/>
          </a:prstGeom>
        </p:spPr>
      </p:pic>
      <p:pic>
        <p:nvPicPr>
          <p:cNvPr id="5" name="Picture 4">
            <a:extLst>
              <a:ext uri="{FF2B5EF4-FFF2-40B4-BE49-F238E27FC236}">
                <a16:creationId xmlns:a16="http://schemas.microsoft.com/office/drawing/2014/main" id="{6457B419-B615-4996-99A3-06FB583E6A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2496" y="4253125"/>
            <a:ext cx="6825078" cy="268769"/>
          </a:xfrm>
          <a:prstGeom prst="rect">
            <a:avLst/>
          </a:prstGeom>
        </p:spPr>
      </p:pic>
      <p:pic>
        <p:nvPicPr>
          <p:cNvPr id="6" name="Picture 5">
            <a:extLst>
              <a:ext uri="{FF2B5EF4-FFF2-40B4-BE49-F238E27FC236}">
                <a16:creationId xmlns:a16="http://schemas.microsoft.com/office/drawing/2014/main" id="{2FF93A08-8B9C-4221-8CBD-77CD926DA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0791" y="3551554"/>
            <a:ext cx="1634775" cy="669206"/>
          </a:xfrm>
          <a:prstGeom prst="rect">
            <a:avLst/>
          </a:prstGeom>
        </p:spPr>
      </p:pic>
      <p:pic>
        <p:nvPicPr>
          <p:cNvPr id="7" name="Picture 6">
            <a:extLst>
              <a:ext uri="{FF2B5EF4-FFF2-40B4-BE49-F238E27FC236}">
                <a16:creationId xmlns:a16="http://schemas.microsoft.com/office/drawing/2014/main" id="{AAEE57CE-D0A0-4B90-A797-9C16723597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7251" y="1556792"/>
            <a:ext cx="1152200" cy="1152200"/>
          </a:xfrm>
          <a:prstGeom prst="rect">
            <a:avLst/>
          </a:prstGeom>
        </p:spPr>
      </p:pic>
      <p:pic>
        <p:nvPicPr>
          <p:cNvPr id="8" name="Picture 7">
            <a:extLst>
              <a:ext uri="{FF2B5EF4-FFF2-40B4-BE49-F238E27FC236}">
                <a16:creationId xmlns:a16="http://schemas.microsoft.com/office/drawing/2014/main" id="{97A24B08-CFBE-465F-90FB-C3E7D68549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2078" y="1556792"/>
            <a:ext cx="1152200" cy="1152200"/>
          </a:xfrm>
          <a:prstGeom prst="rect">
            <a:avLst/>
          </a:prstGeom>
        </p:spPr>
      </p:pic>
      <p:pic>
        <p:nvPicPr>
          <p:cNvPr id="9" name="Picture 8">
            <a:extLst>
              <a:ext uri="{FF2B5EF4-FFF2-40B4-BE49-F238E27FC236}">
                <a16:creationId xmlns:a16="http://schemas.microsoft.com/office/drawing/2014/main" id="{51A3C314-2CBD-45CF-BEFB-3F9D89F1F4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76135" y="1556792"/>
            <a:ext cx="1152200" cy="1152200"/>
          </a:xfrm>
          <a:prstGeom prst="rect">
            <a:avLst/>
          </a:prstGeom>
        </p:spPr>
      </p:pic>
      <p:pic>
        <p:nvPicPr>
          <p:cNvPr id="10" name="Picture 9">
            <a:extLst>
              <a:ext uri="{FF2B5EF4-FFF2-40B4-BE49-F238E27FC236}">
                <a16:creationId xmlns:a16="http://schemas.microsoft.com/office/drawing/2014/main" id="{6314329D-7FEE-4E7A-9492-DB97B1DD78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8212" y="1556792"/>
            <a:ext cx="1152200" cy="1152200"/>
          </a:xfrm>
          <a:prstGeom prst="rect">
            <a:avLst/>
          </a:prstGeom>
        </p:spPr>
      </p:pic>
      <p:pic>
        <p:nvPicPr>
          <p:cNvPr id="11" name="Picture 10">
            <a:extLst>
              <a:ext uri="{FF2B5EF4-FFF2-40B4-BE49-F238E27FC236}">
                <a16:creationId xmlns:a16="http://schemas.microsoft.com/office/drawing/2014/main" id="{DAE1AE8F-E6F3-48BA-8D1D-E2D3FC4E0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688" y="2918383"/>
            <a:ext cx="556980" cy="565292"/>
          </a:xfrm>
          <a:prstGeom prst="rect">
            <a:avLst/>
          </a:prstGeom>
        </p:spPr>
      </p:pic>
      <p:pic>
        <p:nvPicPr>
          <p:cNvPr id="12" name="Picture 11">
            <a:extLst>
              <a:ext uri="{FF2B5EF4-FFF2-40B4-BE49-F238E27FC236}">
                <a16:creationId xmlns:a16="http://schemas.microsoft.com/office/drawing/2014/main" id="{F3D38F99-09EE-4A32-9D5F-589BF3822F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205" y="2918383"/>
            <a:ext cx="556980" cy="565292"/>
          </a:xfrm>
          <a:prstGeom prst="rect">
            <a:avLst/>
          </a:prstGeom>
        </p:spPr>
      </p:pic>
      <p:pic>
        <p:nvPicPr>
          <p:cNvPr id="13" name="Picture 12">
            <a:extLst>
              <a:ext uri="{FF2B5EF4-FFF2-40B4-BE49-F238E27FC236}">
                <a16:creationId xmlns:a16="http://schemas.microsoft.com/office/drawing/2014/main" id="{EA734176-866C-4AC9-B837-9F0796ABA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83" y="2918383"/>
            <a:ext cx="556980" cy="565292"/>
          </a:xfrm>
          <a:prstGeom prst="rect">
            <a:avLst/>
          </a:prstGeom>
        </p:spPr>
      </p:pic>
      <p:pic>
        <p:nvPicPr>
          <p:cNvPr id="14" name="Picture 13">
            <a:extLst>
              <a:ext uri="{FF2B5EF4-FFF2-40B4-BE49-F238E27FC236}">
                <a16:creationId xmlns:a16="http://schemas.microsoft.com/office/drawing/2014/main" id="{374146C6-C45C-4E51-B782-7357B3FE4D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0657" y="3551554"/>
            <a:ext cx="1634378" cy="669206"/>
          </a:xfrm>
          <a:prstGeom prst="rect">
            <a:avLst/>
          </a:prstGeom>
        </p:spPr>
      </p:pic>
      <p:pic>
        <p:nvPicPr>
          <p:cNvPr id="15" name="Picture 14">
            <a:extLst>
              <a:ext uri="{FF2B5EF4-FFF2-40B4-BE49-F238E27FC236}">
                <a16:creationId xmlns:a16="http://schemas.microsoft.com/office/drawing/2014/main" id="{69EBFC3D-0D7B-4211-9101-88668795326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6381710" y="3551160"/>
            <a:ext cx="1634400" cy="669600"/>
          </a:xfrm>
          <a:prstGeom prst="rect">
            <a:avLst/>
          </a:prstGeom>
        </p:spPr>
      </p:pic>
      <p:pic>
        <p:nvPicPr>
          <p:cNvPr id="16" name="Picture 15">
            <a:extLst>
              <a:ext uri="{FF2B5EF4-FFF2-40B4-BE49-F238E27FC236}">
                <a16:creationId xmlns:a16="http://schemas.microsoft.com/office/drawing/2014/main" id="{2FF16715-3538-4E0F-A2E0-30CA31D23AC4}"/>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735035" y="3551160"/>
            <a:ext cx="1634400" cy="669600"/>
          </a:xfrm>
          <a:prstGeom prst="rect">
            <a:avLst/>
          </a:prstGeom>
        </p:spPr>
      </p:pic>
      <p:sp>
        <p:nvSpPr>
          <p:cNvPr id="17" name="Rectangle 16">
            <a:extLst>
              <a:ext uri="{FF2B5EF4-FFF2-40B4-BE49-F238E27FC236}">
                <a16:creationId xmlns:a16="http://schemas.microsoft.com/office/drawing/2014/main" id="{D0BD761E-6DC7-4BDE-BB4C-08C8496CA483}"/>
              </a:ext>
            </a:extLst>
          </p:cNvPr>
          <p:cNvSpPr/>
          <p:nvPr/>
        </p:nvSpPr>
        <p:spPr>
          <a:xfrm>
            <a:off x="3269995" y="4983559"/>
            <a:ext cx="2731325" cy="461665"/>
          </a:xfrm>
          <a:prstGeom prst="rect">
            <a:avLst/>
          </a:prstGeom>
        </p:spPr>
        <p:txBody>
          <a:bodyPr wrap="none">
            <a:spAutoFit/>
          </a:bodyPr>
          <a:lstStyle/>
          <a:p>
            <a:pPr algn="ctr">
              <a:buNone/>
            </a:pPr>
            <a:r>
              <a:rPr lang="en-US" sz="2400" dirty="0">
                <a:latin typeface="Myriad Pro" panose="020B0503030403020204" pitchFamily="34" charset="0"/>
              </a:rPr>
              <a:t>There are 36 apples.</a:t>
            </a:r>
            <a:endParaRPr lang="en-GB" sz="2400" dirty="0">
              <a:latin typeface="Myriad Pro" panose="020B0503030403020204" pitchFamily="34" charset="0"/>
            </a:endParaRPr>
          </a:p>
        </p:txBody>
      </p:sp>
      <p:sp>
        <p:nvSpPr>
          <p:cNvPr id="18" name="Rectangle 17">
            <a:extLst>
              <a:ext uri="{FF2B5EF4-FFF2-40B4-BE49-F238E27FC236}">
                <a16:creationId xmlns:a16="http://schemas.microsoft.com/office/drawing/2014/main" id="{3DBA91FB-CC75-474E-B37C-D736042EBBC5}"/>
              </a:ext>
            </a:extLst>
          </p:cNvPr>
          <p:cNvSpPr/>
          <p:nvPr/>
        </p:nvSpPr>
        <p:spPr>
          <a:xfrm>
            <a:off x="3919755" y="5445224"/>
            <a:ext cx="146867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9 = 36</a:t>
            </a:r>
            <a:endParaRPr lang="en-GB" sz="2400" dirty="0">
              <a:latin typeface="Myriad Pro" panose="020B0503030403020204" pitchFamily="34" charset="0"/>
            </a:endParaRPr>
          </a:p>
        </p:txBody>
      </p:sp>
      <p:sp>
        <p:nvSpPr>
          <p:cNvPr id="19" name="Rectangle 18">
            <a:extLst>
              <a:ext uri="{FF2B5EF4-FFF2-40B4-BE49-F238E27FC236}">
                <a16:creationId xmlns:a16="http://schemas.microsoft.com/office/drawing/2014/main" id="{A2F0DC31-AEBB-4612-9E18-BDE3EC34FDB9}"/>
              </a:ext>
            </a:extLst>
          </p:cNvPr>
          <p:cNvSpPr/>
          <p:nvPr/>
        </p:nvSpPr>
        <p:spPr>
          <a:xfrm>
            <a:off x="3919755" y="5882624"/>
            <a:ext cx="1468672"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9 </a:t>
            </a:r>
            <a:r>
              <a:rPr lang="en-GB" sz="2400" dirty="0">
                <a:latin typeface="Myriad Pro" panose="020B0503030403020204" pitchFamily="34" charset="0"/>
                <a:ea typeface="Myriad Pro Semibold" charset="0"/>
                <a:cs typeface="Myriad Pro Semibold" charset="0"/>
              </a:rPr>
              <a:t>×</a:t>
            </a:r>
            <a:r>
              <a:rPr lang="en-GB" sz="2400" dirty="0">
                <a:latin typeface="Myriad Pro" panose="020B0503030403020204" pitchFamily="34" charset="0"/>
                <a:ea typeface="Times New Roman" panose="02020603050405020304" pitchFamily="18" charset="0"/>
                <a:cs typeface="Times New Roman" panose="02020603050405020304" pitchFamily="18" charset="0"/>
              </a:rPr>
              <a:t> 4 = 36</a:t>
            </a:r>
            <a:endParaRPr lang="en-GB" sz="2400" dirty="0">
              <a:latin typeface="Myriad Pro" panose="020B0503030403020204" pitchFamily="34" charset="0"/>
            </a:endParaRPr>
          </a:p>
        </p:txBody>
      </p:sp>
      <p:sp>
        <p:nvSpPr>
          <p:cNvPr id="20" name="Rectangle 19">
            <a:extLst>
              <a:ext uri="{FF2B5EF4-FFF2-40B4-BE49-F238E27FC236}">
                <a16:creationId xmlns:a16="http://schemas.microsoft.com/office/drawing/2014/main" id="{21E38F90-8EC9-4973-A19F-56BE221AC2A2}"/>
              </a:ext>
            </a:extLst>
          </p:cNvPr>
          <p:cNvSpPr/>
          <p:nvPr/>
        </p:nvSpPr>
        <p:spPr>
          <a:xfrm>
            <a:off x="1239993" y="4393875"/>
            <a:ext cx="341760" cy="461665"/>
          </a:xfrm>
          <a:prstGeom prst="rect">
            <a:avLst/>
          </a:prstGeom>
        </p:spPr>
        <p:txBody>
          <a:bodyPr wrap="none">
            <a:spAutoFit/>
          </a:bodyPr>
          <a:lstStyle/>
          <a:p>
            <a:pPr>
              <a:buNone/>
            </a:pPr>
            <a:r>
              <a:rPr lang="en-GB" sz="2400" dirty="0">
                <a:latin typeface="Myriad Pro" panose="020B0503030403020204" pitchFamily="34" charset="0"/>
              </a:rPr>
              <a:t>0</a:t>
            </a:r>
          </a:p>
        </p:txBody>
      </p:sp>
      <p:sp>
        <p:nvSpPr>
          <p:cNvPr id="21" name="Rectangle 20">
            <a:extLst>
              <a:ext uri="{FF2B5EF4-FFF2-40B4-BE49-F238E27FC236}">
                <a16:creationId xmlns:a16="http://schemas.microsoft.com/office/drawing/2014/main" id="{9D96642C-462D-48B7-B3ED-FF35CFAA17DF}"/>
              </a:ext>
            </a:extLst>
          </p:cNvPr>
          <p:cNvSpPr/>
          <p:nvPr/>
        </p:nvSpPr>
        <p:spPr>
          <a:xfrm>
            <a:off x="2873603" y="4393875"/>
            <a:ext cx="341760" cy="461665"/>
          </a:xfrm>
          <a:prstGeom prst="rect">
            <a:avLst/>
          </a:prstGeom>
        </p:spPr>
        <p:txBody>
          <a:bodyPr wrap="none">
            <a:spAutoFit/>
          </a:bodyPr>
          <a:lstStyle/>
          <a:p>
            <a:pPr>
              <a:buNone/>
            </a:pPr>
            <a:r>
              <a:rPr lang="en-GB" sz="2400" dirty="0">
                <a:latin typeface="Myriad Pro" panose="020B0503030403020204" pitchFamily="34" charset="0"/>
              </a:rPr>
              <a:t>9</a:t>
            </a:r>
          </a:p>
        </p:txBody>
      </p:sp>
      <p:sp>
        <p:nvSpPr>
          <p:cNvPr id="22" name="Rectangle 21">
            <a:extLst>
              <a:ext uri="{FF2B5EF4-FFF2-40B4-BE49-F238E27FC236}">
                <a16:creationId xmlns:a16="http://schemas.microsoft.com/office/drawing/2014/main" id="{F7E65585-1C43-4141-98C7-814E4CA5E863}"/>
              </a:ext>
            </a:extLst>
          </p:cNvPr>
          <p:cNvSpPr/>
          <p:nvPr/>
        </p:nvSpPr>
        <p:spPr>
          <a:xfrm>
            <a:off x="4424751" y="4393875"/>
            <a:ext cx="498855" cy="461665"/>
          </a:xfrm>
          <a:prstGeom prst="rect">
            <a:avLst/>
          </a:prstGeom>
        </p:spPr>
        <p:txBody>
          <a:bodyPr wrap="none">
            <a:spAutoFit/>
          </a:bodyPr>
          <a:lstStyle/>
          <a:p>
            <a:pPr>
              <a:buNone/>
            </a:pPr>
            <a:r>
              <a:rPr lang="en-GB" sz="2400" dirty="0">
                <a:latin typeface="Myriad Pro" panose="020B0503030403020204" pitchFamily="34" charset="0"/>
              </a:rPr>
              <a:t>18</a:t>
            </a:r>
          </a:p>
        </p:txBody>
      </p:sp>
      <p:sp>
        <p:nvSpPr>
          <p:cNvPr id="23" name="Rectangle 22">
            <a:extLst>
              <a:ext uri="{FF2B5EF4-FFF2-40B4-BE49-F238E27FC236}">
                <a16:creationId xmlns:a16="http://schemas.microsoft.com/office/drawing/2014/main" id="{B1908DBC-7334-4452-8DBC-2999B9F092EE}"/>
              </a:ext>
            </a:extLst>
          </p:cNvPr>
          <p:cNvSpPr/>
          <p:nvPr/>
        </p:nvSpPr>
        <p:spPr>
          <a:xfrm>
            <a:off x="6074336" y="4393875"/>
            <a:ext cx="498855" cy="461665"/>
          </a:xfrm>
          <a:prstGeom prst="rect">
            <a:avLst/>
          </a:prstGeom>
        </p:spPr>
        <p:txBody>
          <a:bodyPr wrap="none">
            <a:spAutoFit/>
          </a:bodyPr>
          <a:lstStyle/>
          <a:p>
            <a:pPr>
              <a:buNone/>
            </a:pPr>
            <a:r>
              <a:rPr lang="en-GB" sz="2400" dirty="0">
                <a:latin typeface="Myriad Pro" panose="020B0503030403020204" pitchFamily="34" charset="0"/>
              </a:rPr>
              <a:t>27</a:t>
            </a:r>
          </a:p>
        </p:txBody>
      </p:sp>
      <p:sp>
        <p:nvSpPr>
          <p:cNvPr id="24" name="Rectangle 23">
            <a:extLst>
              <a:ext uri="{FF2B5EF4-FFF2-40B4-BE49-F238E27FC236}">
                <a16:creationId xmlns:a16="http://schemas.microsoft.com/office/drawing/2014/main" id="{B3F7B52E-1F98-4EF6-9437-EB778740A379}"/>
              </a:ext>
            </a:extLst>
          </p:cNvPr>
          <p:cNvSpPr/>
          <p:nvPr/>
        </p:nvSpPr>
        <p:spPr>
          <a:xfrm>
            <a:off x="7740352" y="4393875"/>
            <a:ext cx="498855" cy="461665"/>
          </a:xfrm>
          <a:prstGeom prst="rect">
            <a:avLst/>
          </a:prstGeom>
        </p:spPr>
        <p:txBody>
          <a:bodyPr wrap="none">
            <a:spAutoFit/>
          </a:bodyPr>
          <a:lstStyle/>
          <a:p>
            <a:pPr>
              <a:buNone/>
            </a:pPr>
            <a:r>
              <a:rPr lang="en-GB" sz="2400" dirty="0">
                <a:latin typeface="Myriad Pro" panose="020B0503030403020204" pitchFamily="34" charset="0"/>
              </a:rPr>
              <a:t>36</a:t>
            </a:r>
          </a:p>
        </p:txBody>
      </p:sp>
    </p:spTree>
    <p:extLst>
      <p:ext uri="{BB962C8B-B14F-4D97-AF65-F5344CB8AC3E}">
        <p14:creationId xmlns:p14="http://schemas.microsoft.com/office/powerpoint/2010/main" val="38367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21"/>
                                        </p:tgtEl>
                                      </p:cBhvr>
                                    </p:animEffect>
                                    <p:animScale>
                                      <p:cBhvr>
                                        <p:cTn id="13" dur="250" autoRev="1" fill="hold"/>
                                        <p:tgtEl>
                                          <p:spTgt spid="21"/>
                                        </p:tgtEl>
                                      </p:cBhvr>
                                      <p:by x="105000" y="105000"/>
                                    </p:animScale>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2"/>
                                        </p:tgtEl>
                                      </p:cBhvr>
                                    </p:animEffect>
                                    <p:animScale>
                                      <p:cBhvr>
                                        <p:cTn id="21" dur="250" autoRev="1" fill="hold"/>
                                        <p:tgtEl>
                                          <p:spTgt spid="12"/>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1"/>
                                        </p:tgtEl>
                                      </p:cBhvr>
                                    </p:animEffect>
                                    <p:animScale>
                                      <p:cBhvr>
                                        <p:cTn id="30" dur="250" autoRev="1" fill="hold"/>
                                        <p:tgtEl>
                                          <p:spTgt spid="11"/>
                                        </p:tgtEl>
                                      </p:cBhvr>
                                      <p:by x="105000" y="105000"/>
                                    </p:animScale>
                                  </p:childTnLst>
                                </p:cTn>
                              </p:par>
                              <p:par>
                                <p:cTn id="31" presetID="26" presetClass="emph" presetSubtype="0" fill="hold" grpId="0" nodeType="withEffect">
                                  <p:stCondLst>
                                    <p:cond delay="0"/>
                                  </p:stCondLst>
                                  <p:childTnLst>
                                    <p:animEffect transition="out" filter="fade">
                                      <p:cBhvr>
                                        <p:cTn id="32" dur="500" tmFilter="0, 0; .2, .5; .8, .5; 1, 0"/>
                                        <p:tgtEl>
                                          <p:spTgt spid="22"/>
                                        </p:tgtEl>
                                      </p:cBhvr>
                                    </p:animEffect>
                                    <p:animScale>
                                      <p:cBhvr>
                                        <p:cTn id="33" dur="250" autoRev="1" fill="hold"/>
                                        <p:tgtEl>
                                          <p:spTgt spid="22"/>
                                        </p:tgtEl>
                                      </p:cBhvr>
                                      <p:by x="105000" y="105000"/>
                                    </p:animScale>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1"/>
                                        </p:tgtEl>
                                      </p:cBhvr>
                                    </p:animEffect>
                                    <p:animScale>
                                      <p:cBhvr>
                                        <p:cTn id="44" dur="250" autoRev="1" fill="hold"/>
                                        <p:tgtEl>
                                          <p:spTgt spid="11"/>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26" presetClass="emph" presetSubtype="0" fill="hold" nodeType="withEffect">
                                  <p:stCondLst>
                                    <p:cond delay="0"/>
                                  </p:stCondLst>
                                  <p:childTnLst>
                                    <p:animEffect transition="out" filter="fade">
                                      <p:cBhvr>
                                        <p:cTn id="49" dur="500" tmFilter="0, 0; .2, .5; .8, .5; 1, 0"/>
                                        <p:tgtEl>
                                          <p:spTgt spid="7"/>
                                        </p:tgtEl>
                                      </p:cBhvr>
                                    </p:animEffect>
                                    <p:animScale>
                                      <p:cBhvr>
                                        <p:cTn id="50" dur="250" autoRev="1" fill="hold"/>
                                        <p:tgtEl>
                                          <p:spTgt spid="7"/>
                                        </p:tgtEl>
                                      </p:cBhvr>
                                      <p:by x="105000" y="105000"/>
                                    </p:animScale>
                                  </p:childTnLst>
                                </p:cTn>
                              </p:par>
                              <p:par>
                                <p:cTn id="51" presetID="26" presetClass="emph" presetSubtype="0" fill="hold" nodeType="withEffect">
                                  <p:stCondLst>
                                    <p:cond delay="0"/>
                                  </p:stCondLst>
                                  <p:childTnLst>
                                    <p:animEffect transition="out" filter="fade">
                                      <p:cBhvr>
                                        <p:cTn id="52" dur="500" tmFilter="0, 0; .2, .5; .8, .5; 1, 0"/>
                                        <p:tgtEl>
                                          <p:spTgt spid="9"/>
                                        </p:tgtEl>
                                      </p:cBhvr>
                                    </p:animEffect>
                                    <p:animScale>
                                      <p:cBhvr>
                                        <p:cTn id="53" dur="250" autoRev="1" fill="hold"/>
                                        <p:tgtEl>
                                          <p:spTgt spid="9"/>
                                        </p:tgtEl>
                                      </p:cBhvr>
                                      <p:by x="105000" y="105000"/>
                                    </p:animScale>
                                  </p:childTnLst>
                                </p:cTn>
                              </p:par>
                              <p:par>
                                <p:cTn id="54" presetID="26" presetClass="emph" presetSubtype="0" fill="hold" nodeType="withEffect">
                                  <p:stCondLst>
                                    <p:cond delay="0"/>
                                  </p:stCondLst>
                                  <p:childTnLst>
                                    <p:animEffect transition="out" filter="fade">
                                      <p:cBhvr>
                                        <p:cTn id="55" dur="500" tmFilter="0, 0; .2, .5; .8, .5; 1, 0"/>
                                        <p:tgtEl>
                                          <p:spTgt spid="13"/>
                                        </p:tgtEl>
                                      </p:cBhvr>
                                    </p:animEffect>
                                    <p:animScale>
                                      <p:cBhvr>
                                        <p:cTn id="56" dur="250" autoRev="1" fill="hold"/>
                                        <p:tgtEl>
                                          <p:spTgt spid="13"/>
                                        </p:tgtEl>
                                      </p:cBhvr>
                                      <p:by x="105000" y="105000"/>
                                    </p:animScale>
                                  </p:childTnLst>
                                </p:cTn>
                              </p:par>
                              <p:par>
                                <p:cTn id="57" presetID="26" presetClass="emph" presetSubtype="0" fill="hold" grpId="0"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par>
                                <p:cTn id="60" presetID="2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par>
                                <p:cTn id="68" presetID="26" presetClass="emph" presetSubtype="0" fill="hold" nodeType="withEffect">
                                  <p:stCondLst>
                                    <p:cond delay="0"/>
                                  </p:stCondLst>
                                  <p:childTnLst>
                                    <p:animEffect transition="out" filter="fade">
                                      <p:cBhvr>
                                        <p:cTn id="69" dur="500" tmFilter="0, 0; .2, .5; .8, .5; 1, 0"/>
                                        <p:tgtEl>
                                          <p:spTgt spid="11"/>
                                        </p:tgtEl>
                                      </p:cBhvr>
                                    </p:animEffect>
                                    <p:animScale>
                                      <p:cBhvr>
                                        <p:cTn id="70" dur="250" autoRev="1" fill="hold"/>
                                        <p:tgtEl>
                                          <p:spTgt spid="11"/>
                                        </p:tgtEl>
                                      </p:cBhvr>
                                      <p:by x="105000" y="105000"/>
                                    </p:animScale>
                                  </p:childTnLst>
                                </p:cTn>
                              </p:par>
                              <p:par>
                                <p:cTn id="71" presetID="26" presetClass="emph" presetSubtype="0" fill="hold" nodeType="withEffect">
                                  <p:stCondLst>
                                    <p:cond delay="0"/>
                                  </p:stCondLst>
                                  <p:childTnLst>
                                    <p:animEffect transition="out" filter="fade">
                                      <p:cBhvr>
                                        <p:cTn id="72" dur="500" tmFilter="0, 0; .2, .5; .8, .5; 1, 0"/>
                                        <p:tgtEl>
                                          <p:spTgt spid="12"/>
                                        </p:tgtEl>
                                      </p:cBhvr>
                                    </p:animEffect>
                                    <p:animScale>
                                      <p:cBhvr>
                                        <p:cTn id="73" dur="250" autoRev="1" fill="hold"/>
                                        <p:tgtEl>
                                          <p:spTgt spid="12"/>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7"/>
                                        </p:tgtEl>
                                      </p:cBhvr>
                                    </p:animEffect>
                                    <p:animScale>
                                      <p:cBhvr>
                                        <p:cTn id="76" dur="250" autoRev="1" fill="hold"/>
                                        <p:tgtEl>
                                          <p:spTgt spid="7"/>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9"/>
                                        </p:tgtEl>
                                      </p:cBhvr>
                                    </p:animEffect>
                                    <p:animScale>
                                      <p:cBhvr>
                                        <p:cTn id="79" dur="250" autoRev="1" fill="hold"/>
                                        <p:tgtEl>
                                          <p:spTgt spid="9"/>
                                        </p:tgtEl>
                                      </p:cBhvr>
                                      <p:by x="105000" y="105000"/>
                                    </p:animScale>
                                  </p:childTnLst>
                                </p:cTn>
                              </p:par>
                              <p:par>
                                <p:cTn id="80" presetID="26" presetClass="emph" presetSubtype="0" fill="hold" nodeType="withEffect">
                                  <p:stCondLst>
                                    <p:cond delay="0"/>
                                  </p:stCondLst>
                                  <p:childTnLst>
                                    <p:animEffect transition="out" filter="fade">
                                      <p:cBhvr>
                                        <p:cTn id="81" dur="500" tmFilter="0, 0; .2, .5; .8, .5; 1, 0"/>
                                        <p:tgtEl>
                                          <p:spTgt spid="13"/>
                                        </p:tgtEl>
                                      </p:cBhvr>
                                    </p:animEffect>
                                    <p:animScale>
                                      <p:cBhvr>
                                        <p:cTn id="82" dur="250" autoRev="1" fill="hold"/>
                                        <p:tgtEl>
                                          <p:spTgt spid="13"/>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10"/>
                                        </p:tgtEl>
                                      </p:cBhvr>
                                    </p:animEffect>
                                    <p:animScale>
                                      <p:cBhvr>
                                        <p:cTn id="85" dur="250" autoRev="1" fill="hold"/>
                                        <p:tgtEl>
                                          <p:spTgt spid="10"/>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4"/>
                                        </p:tgtEl>
                                      </p:cBhvr>
                                    </p:animEffect>
                                    <p:animScale>
                                      <p:cBhvr>
                                        <p:cTn id="88" dur="250" autoRev="1" fill="hold"/>
                                        <p:tgtEl>
                                          <p:spTgt spid="4"/>
                                        </p:tgtEl>
                                      </p:cBhvr>
                                      <p:by x="105000" y="105000"/>
                                    </p:animScale>
                                  </p:childTnLst>
                                </p:cTn>
                              </p:par>
                              <p:par>
                                <p:cTn id="89" presetID="26" presetClass="emph" presetSubtype="0" fill="hold" grpId="0" nodeType="withEffect">
                                  <p:stCondLst>
                                    <p:cond delay="0"/>
                                  </p:stCondLst>
                                  <p:childTnLst>
                                    <p:animEffect transition="out" filter="fade">
                                      <p:cBhvr>
                                        <p:cTn id="90" dur="500" tmFilter="0, 0; .2, .5; .8, .5; 1, 0"/>
                                        <p:tgtEl>
                                          <p:spTgt spid="24"/>
                                        </p:tgtEl>
                                      </p:cBhvr>
                                    </p:animEffect>
                                    <p:animScale>
                                      <p:cBhvr>
                                        <p:cTn id="91" dur="250" autoRev="1" fill="hold"/>
                                        <p:tgtEl>
                                          <p:spTgt spid="24"/>
                                        </p:tgtEl>
                                      </p:cBhvr>
                                      <p:by x="105000" y="105000"/>
                                    </p:animScale>
                                  </p:childTnLst>
                                </p:cTn>
                              </p:par>
                              <p:par>
                                <p:cTn id="92" presetID="22" presetClass="entr" presetSubtype="8"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P spid="2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2C3052-70D0-4045-A833-A2434261F9B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sp>
        <p:nvSpPr>
          <p:cNvPr id="4" name="TextBox 3">
            <a:extLst>
              <a:ext uri="{FF2B5EF4-FFF2-40B4-BE49-F238E27FC236}">
                <a16:creationId xmlns:a16="http://schemas.microsoft.com/office/drawing/2014/main" id="{3633A82F-EF57-47DF-ABD0-C54BC0BD0DBA}"/>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F47F8058-7940-4791-8C77-D961A4B3392A}"/>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6" name="TextBox 5">
            <a:extLst>
              <a:ext uri="{FF2B5EF4-FFF2-40B4-BE49-F238E27FC236}">
                <a16:creationId xmlns:a16="http://schemas.microsoft.com/office/drawing/2014/main" id="{7CB893DD-9606-4121-A22C-5ECA590F6E9F}"/>
              </a:ext>
            </a:extLst>
          </p:cNvPr>
          <p:cNvSpPr txBox="1"/>
          <p:nvPr/>
        </p:nvSpPr>
        <p:spPr bwMode="auto">
          <a:xfrm>
            <a:off x="1417020" y="3212976"/>
            <a:ext cx="530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7" name="TextBox 6">
            <a:extLst>
              <a:ext uri="{FF2B5EF4-FFF2-40B4-BE49-F238E27FC236}">
                <a16:creationId xmlns:a16="http://schemas.microsoft.com/office/drawing/2014/main" id="{22ED32B7-BD7C-4CCC-90D4-52CB38AA9715}"/>
              </a:ext>
            </a:extLst>
          </p:cNvPr>
          <p:cNvSpPr txBox="1"/>
          <p:nvPr/>
        </p:nvSpPr>
        <p:spPr bwMode="auto">
          <a:xfrm>
            <a:off x="209653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8" name="TextBox 7">
            <a:extLst>
              <a:ext uri="{FF2B5EF4-FFF2-40B4-BE49-F238E27FC236}">
                <a16:creationId xmlns:a16="http://schemas.microsoft.com/office/drawing/2014/main" id="{1A4F2604-FFA7-4ED9-B9CE-CC89A0DD689E}"/>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9" name="TextBox 8">
            <a:extLst>
              <a:ext uri="{FF2B5EF4-FFF2-40B4-BE49-F238E27FC236}">
                <a16:creationId xmlns:a16="http://schemas.microsoft.com/office/drawing/2014/main" id="{5E8C348A-B7A6-4666-8903-FDA5CE355F07}"/>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10" name="TextBox 9">
            <a:extLst>
              <a:ext uri="{FF2B5EF4-FFF2-40B4-BE49-F238E27FC236}">
                <a16:creationId xmlns:a16="http://schemas.microsoft.com/office/drawing/2014/main" id="{FB13E728-7894-4513-A2B1-5131410F8803}"/>
              </a:ext>
            </a:extLst>
          </p:cNvPr>
          <p:cNvSpPr txBox="1"/>
          <p:nvPr/>
        </p:nvSpPr>
        <p:spPr bwMode="auto">
          <a:xfrm>
            <a:off x="422728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11" name="TextBox 10">
            <a:extLst>
              <a:ext uri="{FF2B5EF4-FFF2-40B4-BE49-F238E27FC236}">
                <a16:creationId xmlns:a16="http://schemas.microsoft.com/office/drawing/2014/main" id="{79A257A9-B570-40C2-B1C8-2A20777654CD}"/>
              </a:ext>
            </a:extLst>
          </p:cNvPr>
          <p:cNvSpPr txBox="1"/>
          <p:nvPr/>
        </p:nvSpPr>
        <p:spPr bwMode="auto">
          <a:xfrm>
            <a:off x="494736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a:t>
            </a:r>
          </a:p>
        </p:txBody>
      </p:sp>
      <p:sp>
        <p:nvSpPr>
          <p:cNvPr id="12" name="TextBox 11">
            <a:extLst>
              <a:ext uri="{FF2B5EF4-FFF2-40B4-BE49-F238E27FC236}">
                <a16:creationId xmlns:a16="http://schemas.microsoft.com/office/drawing/2014/main" id="{E5FF1F44-1D5D-4220-981D-A87B4CF0E90A}"/>
              </a:ext>
            </a:extLst>
          </p:cNvPr>
          <p:cNvSpPr txBox="1"/>
          <p:nvPr/>
        </p:nvSpPr>
        <p:spPr bwMode="auto">
          <a:xfrm>
            <a:off x="564777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a:t>
            </a:r>
          </a:p>
        </p:txBody>
      </p:sp>
      <p:sp>
        <p:nvSpPr>
          <p:cNvPr id="13" name="TextBox 12">
            <a:extLst>
              <a:ext uri="{FF2B5EF4-FFF2-40B4-BE49-F238E27FC236}">
                <a16:creationId xmlns:a16="http://schemas.microsoft.com/office/drawing/2014/main" id="{8066CA07-380E-41F2-BC17-861B7C8F5A5A}"/>
              </a:ext>
            </a:extLst>
          </p:cNvPr>
          <p:cNvSpPr txBox="1"/>
          <p:nvPr/>
        </p:nvSpPr>
        <p:spPr bwMode="auto">
          <a:xfrm>
            <a:off x="636236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81</a:t>
            </a:r>
          </a:p>
        </p:txBody>
      </p:sp>
      <p:sp>
        <p:nvSpPr>
          <p:cNvPr id="14" name="TextBox 13">
            <a:extLst>
              <a:ext uri="{FF2B5EF4-FFF2-40B4-BE49-F238E27FC236}">
                <a16:creationId xmlns:a16="http://schemas.microsoft.com/office/drawing/2014/main" id="{77B32D74-2A97-4FF9-9D51-827A7B07111F}"/>
              </a:ext>
            </a:extLst>
          </p:cNvPr>
          <p:cNvSpPr txBox="1"/>
          <p:nvPr/>
        </p:nvSpPr>
        <p:spPr bwMode="auto">
          <a:xfrm>
            <a:off x="707745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90</a:t>
            </a:r>
          </a:p>
        </p:txBody>
      </p:sp>
      <p:sp>
        <p:nvSpPr>
          <p:cNvPr id="15" name="TextBox 14">
            <a:extLst>
              <a:ext uri="{FF2B5EF4-FFF2-40B4-BE49-F238E27FC236}">
                <a16:creationId xmlns:a16="http://schemas.microsoft.com/office/drawing/2014/main" id="{D21B6D5D-2B6F-4B7F-856B-42634A34E337}"/>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99</a:t>
            </a:r>
          </a:p>
        </p:txBody>
      </p:sp>
      <p:sp>
        <p:nvSpPr>
          <p:cNvPr id="16" name="TextBox 15">
            <a:extLst>
              <a:ext uri="{FF2B5EF4-FFF2-40B4-BE49-F238E27FC236}">
                <a16:creationId xmlns:a16="http://schemas.microsoft.com/office/drawing/2014/main" id="{1FAA4E78-A7DC-40E7-9070-03690ECA3113}"/>
              </a:ext>
            </a:extLst>
          </p:cNvPr>
          <p:cNvSpPr txBox="1"/>
          <p:nvPr/>
        </p:nvSpPr>
        <p:spPr bwMode="auto">
          <a:xfrm>
            <a:off x="8446702" y="3212976"/>
            <a:ext cx="7239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108</a:t>
            </a:r>
          </a:p>
        </p:txBody>
      </p:sp>
      <p:pic>
        <p:nvPicPr>
          <p:cNvPr id="18" name="Picture 17">
            <a:extLst>
              <a:ext uri="{FF2B5EF4-FFF2-40B4-BE49-F238E27FC236}">
                <a16:creationId xmlns:a16="http://schemas.microsoft.com/office/drawing/2014/main" id="{15F6806C-6062-4C70-AA54-3A5164418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5516" y="3099240"/>
            <a:ext cx="8750732" cy="185744"/>
          </a:xfrm>
          <a:prstGeom prst="rect">
            <a:avLst/>
          </a:prstGeom>
        </p:spPr>
      </p:pic>
    </p:spTree>
    <p:extLst>
      <p:ext uri="{BB962C8B-B14F-4D97-AF65-F5344CB8AC3E}">
        <p14:creationId xmlns:p14="http://schemas.microsoft.com/office/powerpoint/2010/main" val="26988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4"/>
                                        </p:tgtEl>
                                      </p:cBhvr>
                                    </p:animEffect>
                                    <p:set>
                                      <p:cBhvr>
                                        <p:cTn id="72" dur="1" fill="hold">
                                          <p:stCondLst>
                                            <p:cond delay="499"/>
                                          </p:stCondLst>
                                        </p:cTn>
                                        <p:tgtEl>
                                          <p:spTgt spid="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2"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2"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2"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2" nodeType="click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fade">
                                      <p:cBhvr>
                                        <p:cTn id="133" dur="500"/>
                                        <p:tgtEl>
                                          <p:spTgt spid="1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500"/>
                                        <p:tgtEl>
                                          <p:spTgt spid="1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2" nodeType="clickEffect">
                                  <p:stCondLst>
                                    <p:cond delay="0"/>
                                  </p:stCondLst>
                                  <p:childTnLst>
                                    <p:set>
                                      <p:cBhvr>
                                        <p:cTn id="142" dur="1" fill="hold">
                                          <p:stCondLst>
                                            <p:cond delay="0"/>
                                          </p:stCondLst>
                                        </p:cTn>
                                        <p:tgtEl>
                                          <p:spTgt spid="10"/>
                                        </p:tgtEl>
                                        <p:attrNameLst>
                                          <p:attrName>style.visibility</p:attrName>
                                        </p:attrNameLst>
                                      </p:cBhvr>
                                      <p:to>
                                        <p:strVal val="visible"/>
                                      </p:to>
                                    </p:set>
                                    <p:animEffect transition="in" filter="fade">
                                      <p:cBhvr>
                                        <p:cTn id="143" dur="500"/>
                                        <p:tgtEl>
                                          <p:spTgt spid="1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2"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fade">
                                      <p:cBhvr>
                                        <p:cTn id="148" dur="500"/>
                                        <p:tgtEl>
                                          <p:spTgt spid="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500"/>
                                        <p:tgtEl>
                                          <p:spTgt spid="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2" nodeType="click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fade">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2"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fade">
                                      <p:cBhvr>
                                        <p:cTn id="1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DC63F3-66DD-422E-92AB-AD818D2C134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4:3</a:t>
            </a:r>
          </a:p>
        </p:txBody>
      </p:sp>
      <p:pic>
        <p:nvPicPr>
          <p:cNvPr id="3" name="Picture 2" descr="A close up of a logo&#10;&#10;Description automatically generated">
            <a:extLst>
              <a:ext uri="{FF2B5EF4-FFF2-40B4-BE49-F238E27FC236}">
                <a16:creationId xmlns:a16="http://schemas.microsoft.com/office/drawing/2014/main" id="{6413D332-1A89-4CAE-BB87-8F83318D5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4" name="Star: 12 Points 3">
            <a:extLst>
              <a:ext uri="{FF2B5EF4-FFF2-40B4-BE49-F238E27FC236}">
                <a16:creationId xmlns:a16="http://schemas.microsoft.com/office/drawing/2014/main" id="{71EE6466-FF1F-4670-BB29-3B608B2A04ED}"/>
              </a:ext>
            </a:extLst>
          </p:cNvPr>
          <p:cNvSpPr>
            <a:spLocks noChangeAspect="1"/>
          </p:cNvSpPr>
          <p:nvPr/>
        </p:nvSpPr>
        <p:spPr bwMode="auto">
          <a:xfrm>
            <a:off x="2900354" y="391519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1CD93117-D209-4673-9C12-6715D8294AA6}"/>
              </a:ext>
            </a:extLst>
          </p:cNvPr>
          <p:cNvSpPr>
            <a:spLocks noChangeAspect="1"/>
          </p:cNvSpPr>
          <p:nvPr/>
        </p:nvSpPr>
        <p:spPr bwMode="auto">
          <a:xfrm>
            <a:off x="3605382" y="324807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C1ADC436-5DD8-4F0D-A703-DE77A1CA3601}"/>
              </a:ext>
            </a:extLst>
          </p:cNvPr>
          <p:cNvSpPr>
            <a:spLocks noChangeAspect="1"/>
          </p:cNvSpPr>
          <p:nvPr/>
        </p:nvSpPr>
        <p:spPr bwMode="auto">
          <a:xfrm>
            <a:off x="4467312" y="322280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AD03957B-0035-404B-97AE-9B484538AC4F}"/>
              </a:ext>
            </a:extLst>
          </p:cNvPr>
          <p:cNvSpPr>
            <a:spLocks noChangeAspect="1"/>
          </p:cNvSpPr>
          <p:nvPr/>
        </p:nvSpPr>
        <p:spPr bwMode="auto">
          <a:xfrm>
            <a:off x="7036380" y="322553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3A7D2DB1-80CF-41C0-B07B-14B3B3261443}"/>
              </a:ext>
            </a:extLst>
          </p:cNvPr>
          <p:cNvSpPr>
            <a:spLocks noChangeAspect="1"/>
          </p:cNvSpPr>
          <p:nvPr/>
        </p:nvSpPr>
        <p:spPr bwMode="auto">
          <a:xfrm>
            <a:off x="916280" y="2572661"/>
            <a:ext cx="754835" cy="754835"/>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85984EFC-B6E6-4C02-B9EA-80E24052D332}"/>
              </a:ext>
            </a:extLst>
          </p:cNvPr>
          <p:cNvSpPr>
            <a:spLocks noChangeAspect="1"/>
          </p:cNvSpPr>
          <p:nvPr/>
        </p:nvSpPr>
        <p:spPr bwMode="auto">
          <a:xfrm>
            <a:off x="7180202" y="392322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CB3D5B0A-2C50-44B5-9B53-06CB13B66022}"/>
              </a:ext>
            </a:extLst>
          </p:cNvPr>
          <p:cNvSpPr>
            <a:spLocks noChangeAspect="1"/>
          </p:cNvSpPr>
          <p:nvPr/>
        </p:nvSpPr>
        <p:spPr bwMode="auto">
          <a:xfrm>
            <a:off x="4600862" y="389964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FF831852-4916-4D72-A58B-729C6B7BED71}"/>
              </a:ext>
            </a:extLst>
          </p:cNvPr>
          <p:cNvSpPr>
            <a:spLocks noChangeAspect="1"/>
          </p:cNvSpPr>
          <p:nvPr/>
        </p:nvSpPr>
        <p:spPr bwMode="auto">
          <a:xfrm>
            <a:off x="2039324" y="390746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46A5236B-C8E2-49D1-AA29-C8846825CE7D}"/>
              </a:ext>
            </a:extLst>
          </p:cNvPr>
          <p:cNvSpPr>
            <a:spLocks noChangeAspect="1"/>
          </p:cNvSpPr>
          <p:nvPr/>
        </p:nvSpPr>
        <p:spPr bwMode="auto">
          <a:xfrm>
            <a:off x="3767776" y="389871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442E77B0-64C3-4EC8-B6D9-DBB72ACC2224}"/>
              </a:ext>
            </a:extLst>
          </p:cNvPr>
          <p:cNvSpPr>
            <a:spLocks noChangeAspect="1"/>
          </p:cNvSpPr>
          <p:nvPr/>
        </p:nvSpPr>
        <p:spPr bwMode="auto">
          <a:xfrm>
            <a:off x="6313090" y="3902547"/>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Star: 12 Points 14">
            <a:extLst>
              <a:ext uri="{FF2B5EF4-FFF2-40B4-BE49-F238E27FC236}">
                <a16:creationId xmlns:a16="http://schemas.microsoft.com/office/drawing/2014/main" id="{A298CA9E-7629-4C4D-83FC-686E5A382267}"/>
              </a:ext>
            </a:extLst>
          </p:cNvPr>
          <p:cNvSpPr>
            <a:spLocks noChangeAspect="1"/>
          </p:cNvSpPr>
          <p:nvPr/>
        </p:nvSpPr>
        <p:spPr bwMode="auto">
          <a:xfrm>
            <a:off x="8026030" y="392087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B2F10786-0C0D-408B-A674-B37E0FF89869}"/>
              </a:ext>
            </a:extLst>
          </p:cNvPr>
          <p:cNvSpPr>
            <a:spLocks noChangeAspect="1"/>
          </p:cNvSpPr>
          <p:nvPr/>
        </p:nvSpPr>
        <p:spPr bwMode="auto">
          <a:xfrm>
            <a:off x="8026030" y="392087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73CB0015-DAF7-4A9E-BA39-3AF5B94156FD}"/>
              </a:ext>
            </a:extLst>
          </p:cNvPr>
          <p:cNvSpPr>
            <a:spLocks noChangeAspect="1"/>
          </p:cNvSpPr>
          <p:nvPr/>
        </p:nvSpPr>
        <p:spPr bwMode="auto">
          <a:xfrm>
            <a:off x="5474057" y="391142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B8B577A1-0179-4570-AD9F-A53D1D02EC5D}"/>
              </a:ext>
            </a:extLst>
          </p:cNvPr>
          <p:cNvSpPr>
            <a:spLocks noChangeAspect="1"/>
          </p:cNvSpPr>
          <p:nvPr/>
        </p:nvSpPr>
        <p:spPr bwMode="auto">
          <a:xfrm>
            <a:off x="2756729" y="323591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7B4942B6-8A19-44C6-B3EA-0B38847E7E79}"/>
              </a:ext>
            </a:extLst>
          </p:cNvPr>
          <p:cNvSpPr>
            <a:spLocks noChangeAspect="1"/>
          </p:cNvSpPr>
          <p:nvPr/>
        </p:nvSpPr>
        <p:spPr bwMode="auto">
          <a:xfrm>
            <a:off x="1893289" y="3248079"/>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1CE17C13-AA19-4FC9-B7C1-FA3EE539B4CE}"/>
              </a:ext>
            </a:extLst>
          </p:cNvPr>
          <p:cNvSpPr>
            <a:spLocks noChangeAspect="1"/>
          </p:cNvSpPr>
          <p:nvPr/>
        </p:nvSpPr>
        <p:spPr bwMode="auto">
          <a:xfrm>
            <a:off x="1062163" y="3257912"/>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a16="http://schemas.microsoft.com/office/drawing/2014/main" id="{65B1737F-92F2-4F59-B3D2-8E7A17731838}"/>
              </a:ext>
            </a:extLst>
          </p:cNvPr>
          <p:cNvSpPr>
            <a:spLocks noChangeAspect="1"/>
          </p:cNvSpPr>
          <p:nvPr/>
        </p:nvSpPr>
        <p:spPr bwMode="auto">
          <a:xfrm>
            <a:off x="1185512" y="390746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E744D176-9BDC-43E5-B2BD-ADF96C5BA61E}"/>
              </a:ext>
            </a:extLst>
          </p:cNvPr>
          <p:cNvSpPr>
            <a:spLocks noChangeAspect="1"/>
          </p:cNvSpPr>
          <p:nvPr/>
        </p:nvSpPr>
        <p:spPr bwMode="auto">
          <a:xfrm>
            <a:off x="6166269" y="3232888"/>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Star: 12 Points 22">
            <a:extLst>
              <a:ext uri="{FF2B5EF4-FFF2-40B4-BE49-F238E27FC236}">
                <a16:creationId xmlns:a16="http://schemas.microsoft.com/office/drawing/2014/main" id="{193F8384-A784-4791-B6E5-A75EEDED5047}"/>
              </a:ext>
            </a:extLst>
          </p:cNvPr>
          <p:cNvSpPr>
            <a:spLocks noChangeAspect="1"/>
          </p:cNvSpPr>
          <p:nvPr/>
        </p:nvSpPr>
        <p:spPr bwMode="auto">
          <a:xfrm>
            <a:off x="5315965" y="32330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Star: 12 Points 23">
            <a:extLst>
              <a:ext uri="{FF2B5EF4-FFF2-40B4-BE49-F238E27FC236}">
                <a16:creationId xmlns:a16="http://schemas.microsoft.com/office/drawing/2014/main" id="{7585FE67-47BB-4C35-801E-08610C46E238}"/>
              </a:ext>
            </a:extLst>
          </p:cNvPr>
          <p:cNvSpPr>
            <a:spLocks noChangeAspect="1"/>
          </p:cNvSpPr>
          <p:nvPr/>
        </p:nvSpPr>
        <p:spPr bwMode="auto">
          <a:xfrm>
            <a:off x="7876805" y="323447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Star: 12 Points 26">
            <a:extLst>
              <a:ext uri="{FF2B5EF4-FFF2-40B4-BE49-F238E27FC236}">
                <a16:creationId xmlns:a16="http://schemas.microsoft.com/office/drawing/2014/main" id="{5BB7CAAC-18E8-4DD4-BE43-C2776C381912}"/>
              </a:ext>
            </a:extLst>
          </p:cNvPr>
          <p:cNvSpPr>
            <a:spLocks noChangeAspect="1"/>
          </p:cNvSpPr>
          <p:nvPr/>
        </p:nvSpPr>
        <p:spPr bwMode="auto">
          <a:xfrm>
            <a:off x="7180202" y="392322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Star: 12 Points 27">
            <a:extLst>
              <a:ext uri="{FF2B5EF4-FFF2-40B4-BE49-F238E27FC236}">
                <a16:creationId xmlns:a16="http://schemas.microsoft.com/office/drawing/2014/main" id="{25FE5945-5A84-4891-AD8F-633FA5D99D60}"/>
              </a:ext>
            </a:extLst>
          </p:cNvPr>
          <p:cNvSpPr>
            <a:spLocks noChangeAspect="1"/>
          </p:cNvSpPr>
          <p:nvPr/>
        </p:nvSpPr>
        <p:spPr bwMode="auto">
          <a:xfrm>
            <a:off x="7876805" y="3234473"/>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447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2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4"/>
                                        </p:tgtEl>
                                      </p:cBhvr>
                                    </p:animEffect>
                                    <p:set>
                                      <p:cBhvr>
                                        <p:cTn id="42" dur="1" fill="hold">
                                          <p:stCondLst>
                                            <p:cond delay="499"/>
                                          </p:stCondLst>
                                        </p:cTn>
                                        <p:tgtEl>
                                          <p:spTgt spid="14"/>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20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5"/>
                                        </p:tgtEl>
                                      </p:cBhvr>
                                    </p:animEffect>
                                    <p:set>
                                      <p:cBhvr>
                                        <p:cTn id="69" dur="1" fill="hold">
                                          <p:stCondLst>
                                            <p:cond delay="499"/>
                                          </p:stCondLst>
                                        </p:cTn>
                                        <p:tgtEl>
                                          <p:spTgt spid="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grpId="0" nodeType="afterEffect">
                                  <p:stCondLst>
                                    <p:cond delay="20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par>
                                <p:cTn id="77" presetID="10" presetClass="entr" presetSubtype="0" fill="hold" grpId="0" nodeType="withEffect">
                                  <p:stCondLst>
                                    <p:cond delay="20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6"/>
                                        </p:tgtEl>
                                      </p:cBhvr>
                                    </p:animEffect>
                                    <p:set>
                                      <p:cBhvr>
                                        <p:cTn id="84" dur="1" fill="hold">
                                          <p:stCondLst>
                                            <p:cond delay="499"/>
                                          </p:stCondLst>
                                        </p:cTn>
                                        <p:tgtEl>
                                          <p:spTgt spid="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childTnLst>
                          </p:cTn>
                        </p:par>
                        <p:par>
                          <p:cTn id="88" fill="hold">
                            <p:stCondLst>
                              <p:cond delay="500"/>
                            </p:stCondLst>
                            <p:childTnLst>
                              <p:par>
                                <p:cTn id="89" presetID="10" presetClass="entr" presetSubtype="0" fill="hold" grpId="0" nodeType="afterEffect">
                                  <p:stCondLst>
                                    <p:cond delay="20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grpId="0" nodeType="withEffect">
                                  <p:stCondLst>
                                    <p:cond delay="200"/>
                                  </p:stCondLst>
                                  <p:childTnLst>
                                    <p:set>
                                      <p:cBhvr>
                                        <p:cTn id="93" dur="1" fill="hold">
                                          <p:stCondLst>
                                            <p:cond delay="0"/>
                                          </p:stCondLst>
                                        </p:cTn>
                                        <p:tgtEl>
                                          <p:spTgt spid="4"/>
                                        </p:tgtEl>
                                        <p:attrNameLst>
                                          <p:attrName>style.visibility</p:attrName>
                                        </p:attrNameLst>
                                      </p:cBhvr>
                                      <p:to>
                                        <p:strVal val="visible"/>
                                      </p:to>
                                    </p:set>
                                    <p:animEffect transition="in" filter="fade">
                                      <p:cBhvr>
                                        <p:cTn id="94" dur="500"/>
                                        <p:tgtEl>
                                          <p:spTgt spid="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23"/>
                                        </p:tgtEl>
                                      </p:cBhvr>
                                    </p:animEffect>
                                    <p:set>
                                      <p:cBhvr>
                                        <p:cTn id="99" dur="1" fill="hold">
                                          <p:stCondLst>
                                            <p:cond delay="499"/>
                                          </p:stCondLst>
                                        </p:cTn>
                                        <p:tgtEl>
                                          <p:spTgt spid="2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2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500"/>
                                        <p:tgtEl>
                                          <p:spTgt spid="22"/>
                                        </p:tgtEl>
                                      </p:cBhvr>
                                    </p:animEffect>
                                  </p:childTnLst>
                                </p:cTn>
                              </p:par>
                              <p:par>
                                <p:cTn id="107" presetID="10" presetClass="entr" presetSubtype="0" fill="hold" grpId="0" nodeType="withEffect">
                                  <p:stCondLst>
                                    <p:cond delay="20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500"/>
                                        <p:tgtEl>
                                          <p:spTgt spid="1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grpId="1" nodeType="clickEffect">
                                  <p:stCondLst>
                                    <p:cond delay="0"/>
                                  </p:stCondLst>
                                  <p:childTnLst>
                                    <p:animEffect transition="out" filter="fade">
                                      <p:cBhvr>
                                        <p:cTn id="113" dur="500"/>
                                        <p:tgtEl>
                                          <p:spTgt spid="22"/>
                                        </p:tgtEl>
                                      </p:cBhvr>
                                    </p:animEffect>
                                    <p:set>
                                      <p:cBhvr>
                                        <p:cTn id="114" dur="1" fill="hold">
                                          <p:stCondLst>
                                            <p:cond delay="499"/>
                                          </p:stCondLst>
                                        </p:cTn>
                                        <p:tgtEl>
                                          <p:spTgt spid="22"/>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2"/>
                                        </p:tgtEl>
                                      </p:cBhvr>
                                    </p:animEffect>
                                    <p:set>
                                      <p:cBhvr>
                                        <p:cTn id="117" dur="1" fill="hold">
                                          <p:stCondLst>
                                            <p:cond delay="499"/>
                                          </p:stCondLst>
                                        </p:cTn>
                                        <p:tgtEl>
                                          <p:spTgt spid="12"/>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200"/>
                                  </p:stCondLst>
                                  <p:childTnLst>
                                    <p:set>
                                      <p:cBhvr>
                                        <p:cTn id="120" dur="1" fill="hold">
                                          <p:stCondLst>
                                            <p:cond delay="0"/>
                                          </p:stCondLst>
                                        </p:cTn>
                                        <p:tgtEl>
                                          <p:spTgt spid="7"/>
                                        </p:tgtEl>
                                        <p:attrNameLst>
                                          <p:attrName>style.visibility</p:attrName>
                                        </p:attrNameLst>
                                      </p:cBhvr>
                                      <p:to>
                                        <p:strVal val="visible"/>
                                      </p:to>
                                    </p:set>
                                    <p:animEffect transition="in" filter="fade">
                                      <p:cBhvr>
                                        <p:cTn id="121" dur="500"/>
                                        <p:tgtEl>
                                          <p:spTgt spid="7"/>
                                        </p:tgtEl>
                                      </p:cBhvr>
                                    </p:animEffect>
                                  </p:childTnLst>
                                </p:cTn>
                              </p:par>
                              <p:par>
                                <p:cTn id="122" presetID="10" presetClass="entr" presetSubtype="0" fill="hold" grpId="0" nodeType="withEffect">
                                  <p:stCondLst>
                                    <p:cond delay="200"/>
                                  </p:stCondLst>
                                  <p:childTnLst>
                                    <p:set>
                                      <p:cBhvr>
                                        <p:cTn id="123" dur="1" fill="hold">
                                          <p:stCondLst>
                                            <p:cond delay="0"/>
                                          </p:stCondLst>
                                        </p:cTn>
                                        <p:tgtEl>
                                          <p:spTgt spid="21"/>
                                        </p:tgtEl>
                                        <p:attrNameLst>
                                          <p:attrName>style.visibility</p:attrName>
                                        </p:attrNameLst>
                                      </p:cBhvr>
                                      <p:to>
                                        <p:strVal val="visible"/>
                                      </p:to>
                                    </p:set>
                                    <p:animEffect transition="in" filter="fade">
                                      <p:cBhvr>
                                        <p:cTn id="124" dur="500"/>
                                        <p:tgtEl>
                                          <p:spTgt spid="2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7"/>
                                        </p:tgtEl>
                                      </p:cBhvr>
                                    </p:animEffect>
                                    <p:set>
                                      <p:cBhvr>
                                        <p:cTn id="129" dur="1" fill="hold">
                                          <p:stCondLst>
                                            <p:cond delay="499"/>
                                          </p:stCondLst>
                                        </p:cTn>
                                        <p:tgtEl>
                                          <p:spTgt spid="7"/>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1"/>
                                        </p:tgtEl>
                                      </p:cBhvr>
                                    </p:animEffect>
                                    <p:set>
                                      <p:cBhvr>
                                        <p:cTn id="132" dur="1" fill="hold">
                                          <p:stCondLst>
                                            <p:cond delay="499"/>
                                          </p:stCondLst>
                                        </p:cTn>
                                        <p:tgtEl>
                                          <p:spTgt spid="21"/>
                                        </p:tgtEl>
                                        <p:attrNameLst>
                                          <p:attrName>style.visibility</p:attrName>
                                        </p:attrNameLst>
                                      </p:cBhvr>
                                      <p:to>
                                        <p:strVal val="hidden"/>
                                      </p:to>
                                    </p:set>
                                  </p:childTnLst>
                                </p:cTn>
                              </p:par>
                            </p:childTnLst>
                          </p:cTn>
                        </p:par>
                        <p:par>
                          <p:cTn id="133" fill="hold">
                            <p:stCondLst>
                              <p:cond delay="500"/>
                            </p:stCondLst>
                            <p:childTnLst>
                              <p:par>
                                <p:cTn id="134" presetID="10" presetClass="entr" presetSubtype="0" fill="hold" grpId="0" nodeType="afterEffect">
                                  <p:stCondLst>
                                    <p:cond delay="0"/>
                                  </p:stCondLst>
                                  <p:childTnLst>
                                    <p:set>
                                      <p:cBhvr>
                                        <p:cTn id="135" dur="1" fill="hold">
                                          <p:stCondLst>
                                            <p:cond delay="0"/>
                                          </p:stCondLst>
                                        </p:cTn>
                                        <p:tgtEl>
                                          <p:spTgt spid="28"/>
                                        </p:tgtEl>
                                        <p:attrNameLst>
                                          <p:attrName>style.visibility</p:attrName>
                                        </p:attrNameLst>
                                      </p:cBhvr>
                                      <p:to>
                                        <p:strVal val="visible"/>
                                      </p:to>
                                    </p:set>
                                    <p:animEffect transition="in" filter="fade">
                                      <p:cBhvr>
                                        <p:cTn id="136" dur="500"/>
                                        <p:tgtEl>
                                          <p:spTgt spid="28"/>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28"/>
                                        </p:tgtEl>
                                      </p:cBhvr>
                                    </p:animEffect>
                                    <p:set>
                                      <p:cBhvr>
                                        <p:cTn id="141" dur="1" fill="hold">
                                          <p:stCondLst>
                                            <p:cond delay="499"/>
                                          </p:stCondLst>
                                        </p:cTn>
                                        <p:tgtEl>
                                          <p:spTgt spid="28"/>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grpId="0" nodeType="afterEffect">
                                  <p:stCondLst>
                                    <p:cond delay="20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500"/>
                                        <p:tgtEl>
                                          <p:spTgt spid="24"/>
                                        </p:tgtEl>
                                      </p:cBhvr>
                                    </p:animEffect>
                                  </p:childTnLst>
                                </p:cTn>
                              </p:par>
                              <p:par>
                                <p:cTn id="146" presetID="10" presetClass="entr" presetSubtype="0" fill="hold" grpId="0" nodeType="withEffect">
                                  <p:stCondLst>
                                    <p:cond delay="200"/>
                                  </p:stCondLst>
                                  <p:childTnLst>
                                    <p:set>
                                      <p:cBhvr>
                                        <p:cTn id="147" dur="1" fill="hold">
                                          <p:stCondLst>
                                            <p:cond delay="0"/>
                                          </p:stCondLst>
                                        </p:cTn>
                                        <p:tgtEl>
                                          <p:spTgt spid="15"/>
                                        </p:tgtEl>
                                        <p:attrNameLst>
                                          <p:attrName>style.visibility</p:attrName>
                                        </p:attrNameLst>
                                      </p:cBhvr>
                                      <p:to>
                                        <p:strVal val="visible"/>
                                      </p:to>
                                    </p:set>
                                    <p:animEffect transition="in" filter="fade">
                                      <p:cBhvr>
                                        <p:cTn id="148" dur="500"/>
                                        <p:tgtEl>
                                          <p:spTgt spid="1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xit" presetSubtype="0" fill="hold" grpId="1" nodeType="clickEffect">
                                  <p:stCondLst>
                                    <p:cond delay="0"/>
                                  </p:stCondLst>
                                  <p:childTnLst>
                                    <p:animEffect transition="out" filter="fade">
                                      <p:cBhvr>
                                        <p:cTn id="152" dur="500"/>
                                        <p:tgtEl>
                                          <p:spTgt spid="24"/>
                                        </p:tgtEl>
                                      </p:cBhvr>
                                    </p:animEffect>
                                    <p:set>
                                      <p:cBhvr>
                                        <p:cTn id="153" dur="1" fill="hold">
                                          <p:stCondLst>
                                            <p:cond delay="499"/>
                                          </p:stCondLst>
                                        </p:cTn>
                                        <p:tgtEl>
                                          <p:spTgt spid="24"/>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15"/>
                                        </p:tgtEl>
                                      </p:cBhvr>
                                    </p:animEffect>
                                    <p:set>
                                      <p:cBhvr>
                                        <p:cTn id="156" dur="1" fill="hold">
                                          <p:stCondLst>
                                            <p:cond delay="499"/>
                                          </p:stCondLst>
                                        </p:cTn>
                                        <p:tgtEl>
                                          <p:spTgt spid="15"/>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grpId="0" nodeType="afterEffect">
                                  <p:stCondLst>
                                    <p:cond delay="200"/>
                                  </p:stCondLst>
                                  <p:childTnLst>
                                    <p:set>
                                      <p:cBhvr>
                                        <p:cTn id="159" dur="1" fill="hold">
                                          <p:stCondLst>
                                            <p:cond delay="0"/>
                                          </p:stCondLst>
                                        </p:cTn>
                                        <p:tgtEl>
                                          <p:spTgt spid="9"/>
                                        </p:tgtEl>
                                        <p:attrNameLst>
                                          <p:attrName>style.visibility</p:attrName>
                                        </p:attrNameLst>
                                      </p:cBhvr>
                                      <p:to>
                                        <p:strVal val="visible"/>
                                      </p:to>
                                    </p:set>
                                    <p:animEffect transition="in" filter="fade">
                                      <p:cBhvr>
                                        <p:cTn id="160" dur="500"/>
                                        <p:tgtEl>
                                          <p:spTgt spid="9"/>
                                        </p:tgtEl>
                                      </p:cBhvr>
                                    </p:animEffect>
                                  </p:childTnLst>
                                </p:cTn>
                              </p:par>
                              <p:par>
                                <p:cTn id="161" presetID="10" presetClass="entr" presetSubtype="0" fill="hold" grpId="0" nodeType="withEffect">
                                  <p:stCondLst>
                                    <p:cond delay="200"/>
                                  </p:stCondLst>
                                  <p:childTnLst>
                                    <p:set>
                                      <p:cBhvr>
                                        <p:cTn id="162" dur="1" fill="hold">
                                          <p:stCondLst>
                                            <p:cond delay="0"/>
                                          </p:stCondLst>
                                        </p:cTn>
                                        <p:tgtEl>
                                          <p:spTgt spid="27"/>
                                        </p:tgtEl>
                                        <p:attrNameLst>
                                          <p:attrName>style.visibility</p:attrName>
                                        </p:attrNameLst>
                                      </p:cBhvr>
                                      <p:to>
                                        <p:strVal val="visible"/>
                                      </p:to>
                                    </p:set>
                                    <p:animEffect transition="in" filter="fade">
                                      <p:cBhvr>
                                        <p:cTn id="1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7" grpId="0" animBg="1"/>
      <p:bldP spid="28" grpId="0" animBg="1"/>
      <p:bldP spid="28"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6C5BE287-0166-42BA-8D1F-0C0D9E605A0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819034" y="4181606"/>
            <a:ext cx="2064981" cy="978572"/>
          </a:xfrm>
          <a:prstGeom prst="rect">
            <a:avLst/>
          </a:prstGeom>
        </p:spPr>
      </p:pic>
      <p:pic>
        <p:nvPicPr>
          <p:cNvPr id="35" name="Picture 34">
            <a:extLst>
              <a:ext uri="{FF2B5EF4-FFF2-40B4-BE49-F238E27FC236}">
                <a16:creationId xmlns:a16="http://schemas.microsoft.com/office/drawing/2014/main" id="{813F60C7-3826-480F-8E16-C17B8A852C6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40904" y="4209227"/>
            <a:ext cx="2064981" cy="978572"/>
          </a:xfrm>
          <a:prstGeom prst="rect">
            <a:avLst/>
          </a:prstGeom>
        </p:spPr>
      </p:pic>
      <p:sp>
        <p:nvSpPr>
          <p:cNvPr id="2" name="Text Placeholder 1">
            <a:extLst>
              <a:ext uri="{FF2B5EF4-FFF2-40B4-BE49-F238E27FC236}">
                <a16:creationId xmlns:a16="http://schemas.microsoft.com/office/drawing/2014/main" id="{B23860F9-411C-43BE-B510-DC5594B6C5D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4:4</a:t>
            </a:r>
          </a:p>
        </p:txBody>
      </p:sp>
      <p:pic>
        <p:nvPicPr>
          <p:cNvPr id="3" name="Picture 2">
            <a:extLst>
              <a:ext uri="{FF2B5EF4-FFF2-40B4-BE49-F238E27FC236}">
                <a16:creationId xmlns:a16="http://schemas.microsoft.com/office/drawing/2014/main" id="{4D7E7E03-4DDD-4F69-9BF9-15630CF84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1608" y="2946241"/>
            <a:ext cx="1346727" cy="1344476"/>
          </a:xfrm>
          <a:prstGeom prst="rect">
            <a:avLst/>
          </a:prstGeom>
        </p:spPr>
      </p:pic>
      <p:graphicFrame>
        <p:nvGraphicFramePr>
          <p:cNvPr id="4" name="Table 3">
            <a:extLst>
              <a:ext uri="{FF2B5EF4-FFF2-40B4-BE49-F238E27FC236}">
                <a16:creationId xmlns:a16="http://schemas.microsoft.com/office/drawing/2014/main" id="{351C079B-8628-492C-9393-5CD95A14B5FF}"/>
              </a:ext>
            </a:extLst>
          </p:cNvPr>
          <p:cNvGraphicFramePr>
            <a:graphicFrameLocks noGrp="1"/>
          </p:cNvGraphicFramePr>
          <p:nvPr>
            <p:extLst>
              <p:ext uri="{D42A27DB-BD31-4B8C-83A1-F6EECF244321}">
                <p14:modId xmlns:p14="http://schemas.microsoft.com/office/powerpoint/2010/main" val="1140263538"/>
              </p:ext>
            </p:extLst>
          </p:nvPr>
        </p:nvGraphicFramePr>
        <p:xfrm>
          <a:off x="199176" y="1268760"/>
          <a:ext cx="8715375" cy="1304544"/>
        </p:xfrm>
        <a:graphic>
          <a:graphicData uri="http://schemas.openxmlformats.org/drawingml/2006/table">
            <a:tbl>
              <a:tblPr firstRow="1" firstCol="1" bandRow="1">
                <a:tableStyleId>{5C22544A-7EE6-4342-B048-85BDC9FD1C3A}</a:tableStyleId>
              </a:tblPr>
              <a:tblGrid>
                <a:gridCol w="2661964">
                  <a:extLst>
                    <a:ext uri="{9D8B030D-6E8A-4147-A177-3AD203B41FA5}">
                      <a16:colId xmlns:a16="http://schemas.microsoft.com/office/drawing/2014/main" val="2547668977"/>
                    </a:ext>
                  </a:extLst>
                </a:gridCol>
                <a:gridCol w="864773">
                  <a:extLst>
                    <a:ext uri="{9D8B030D-6E8A-4147-A177-3AD203B41FA5}">
                      <a16:colId xmlns:a16="http://schemas.microsoft.com/office/drawing/2014/main" val="2727201233"/>
                    </a:ext>
                  </a:extLst>
                </a:gridCol>
                <a:gridCol w="864773">
                  <a:extLst>
                    <a:ext uri="{9D8B030D-6E8A-4147-A177-3AD203B41FA5}">
                      <a16:colId xmlns:a16="http://schemas.microsoft.com/office/drawing/2014/main" val="2879728655"/>
                    </a:ext>
                  </a:extLst>
                </a:gridCol>
                <a:gridCol w="864773">
                  <a:extLst>
                    <a:ext uri="{9D8B030D-6E8A-4147-A177-3AD203B41FA5}">
                      <a16:colId xmlns:a16="http://schemas.microsoft.com/office/drawing/2014/main" val="2918541058"/>
                    </a:ext>
                  </a:extLst>
                </a:gridCol>
                <a:gridCol w="864773">
                  <a:extLst>
                    <a:ext uri="{9D8B030D-6E8A-4147-A177-3AD203B41FA5}">
                      <a16:colId xmlns:a16="http://schemas.microsoft.com/office/drawing/2014/main" val="1998863701"/>
                    </a:ext>
                  </a:extLst>
                </a:gridCol>
                <a:gridCol w="864773">
                  <a:extLst>
                    <a:ext uri="{9D8B030D-6E8A-4147-A177-3AD203B41FA5}">
                      <a16:colId xmlns:a16="http://schemas.microsoft.com/office/drawing/2014/main" val="2033858592"/>
                    </a:ext>
                  </a:extLst>
                </a:gridCol>
                <a:gridCol w="864773">
                  <a:extLst>
                    <a:ext uri="{9D8B030D-6E8A-4147-A177-3AD203B41FA5}">
                      <a16:colId xmlns:a16="http://schemas.microsoft.com/office/drawing/2014/main" val="4009768708"/>
                    </a:ext>
                  </a:extLst>
                </a:gridCol>
                <a:gridCol w="864773">
                  <a:extLst>
                    <a:ext uri="{9D8B030D-6E8A-4147-A177-3AD203B41FA5}">
                      <a16:colId xmlns:a16="http://schemas.microsoft.com/office/drawing/2014/main" val="417454730"/>
                    </a:ext>
                  </a:extLst>
                </a:gridCol>
              </a:tblGrid>
              <a:tr h="518236">
                <a:tc>
                  <a:txBody>
                    <a:bodyPr/>
                    <a:lstStyle/>
                    <a:p>
                      <a:pPr algn="l">
                        <a:lnSpc>
                          <a:spcPct val="107000"/>
                        </a:lnSpc>
                        <a:spcAft>
                          <a:spcPts val="0"/>
                        </a:spcAft>
                      </a:pPr>
                      <a:r>
                        <a:rPr lang="en-GB" sz="2000" b="1" dirty="0">
                          <a:solidFill>
                            <a:schemeClr val="tx1"/>
                          </a:solidFill>
                          <a:effectLst/>
                          <a:latin typeface="Myriad Pro" panose="020B0503030403020204" pitchFamily="34" charset="0"/>
                        </a:rPr>
                        <a:t>Number of boxes of 9 apples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455695">
                <a:tc>
                  <a:txBody>
                    <a:bodyPr/>
                    <a:lstStyle/>
                    <a:p>
                      <a:pPr algn="l">
                        <a:lnSpc>
                          <a:spcPct val="107000"/>
                        </a:lnSpc>
                        <a:spcAft>
                          <a:spcPts val="0"/>
                        </a:spcAft>
                      </a:pPr>
                      <a:r>
                        <a:rPr lang="en-GB" sz="2000" b="1" dirty="0">
                          <a:solidFill>
                            <a:schemeClr val="tx1"/>
                          </a:solidFill>
                          <a:effectLst/>
                          <a:latin typeface="Myriad Pro" panose="020B0503030403020204" pitchFamily="34" charset="0"/>
                        </a:rPr>
                        <a:t>Total number of apples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5" name="TextBox 4">
            <a:extLst>
              <a:ext uri="{FF2B5EF4-FFF2-40B4-BE49-F238E27FC236}">
                <a16:creationId xmlns:a16="http://schemas.microsoft.com/office/drawing/2014/main" id="{5596EAC6-1E68-49A6-A12C-38E59F8325CF}"/>
              </a:ext>
            </a:extLst>
          </p:cNvPr>
          <p:cNvSpPr txBox="1"/>
          <p:nvPr/>
        </p:nvSpPr>
        <p:spPr bwMode="auto">
          <a:xfrm>
            <a:off x="401838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BC6DB27F-AA74-4CFB-B5BE-73E7B0EB9DE7}"/>
              </a:ext>
            </a:extLst>
          </p:cNvPr>
          <p:cNvSpPr txBox="1"/>
          <p:nvPr/>
        </p:nvSpPr>
        <p:spPr bwMode="auto">
          <a:xfrm>
            <a:off x="4884015"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747207A1-676B-45CE-867D-645BDED96741}"/>
              </a:ext>
            </a:extLst>
          </p:cNvPr>
          <p:cNvSpPr txBox="1"/>
          <p:nvPr/>
        </p:nvSpPr>
        <p:spPr bwMode="auto">
          <a:xfrm>
            <a:off x="5729017"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8" name="TextBox 7">
            <a:extLst>
              <a:ext uri="{FF2B5EF4-FFF2-40B4-BE49-F238E27FC236}">
                <a16:creationId xmlns:a16="http://schemas.microsoft.com/office/drawing/2014/main" id="{F97971E6-832E-4896-A07E-C3B34250456B}"/>
              </a:ext>
            </a:extLst>
          </p:cNvPr>
          <p:cNvSpPr txBox="1"/>
          <p:nvPr/>
        </p:nvSpPr>
        <p:spPr bwMode="auto">
          <a:xfrm>
            <a:off x="6612739"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87EFD858-1C4C-48C4-B942-2378D8F2FD14}"/>
              </a:ext>
            </a:extLst>
          </p:cNvPr>
          <p:cNvSpPr txBox="1"/>
          <p:nvPr/>
        </p:nvSpPr>
        <p:spPr bwMode="auto">
          <a:xfrm>
            <a:off x="7466317"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a:t>
            </a:r>
          </a:p>
        </p:txBody>
      </p:sp>
      <p:sp>
        <p:nvSpPr>
          <p:cNvPr id="10" name="TextBox 9">
            <a:extLst>
              <a:ext uri="{FF2B5EF4-FFF2-40B4-BE49-F238E27FC236}">
                <a16:creationId xmlns:a16="http://schemas.microsoft.com/office/drawing/2014/main" id="{49A8A21B-81FD-472A-815C-4D1446968A8C}"/>
              </a:ext>
            </a:extLst>
          </p:cNvPr>
          <p:cNvSpPr txBox="1"/>
          <p:nvPr/>
        </p:nvSpPr>
        <p:spPr bwMode="auto">
          <a:xfrm>
            <a:off x="4018380" y="20175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9</a:t>
            </a:r>
          </a:p>
        </p:txBody>
      </p:sp>
      <p:sp>
        <p:nvSpPr>
          <p:cNvPr id="11" name="TextBox 10">
            <a:extLst>
              <a:ext uri="{FF2B5EF4-FFF2-40B4-BE49-F238E27FC236}">
                <a16:creationId xmlns:a16="http://schemas.microsoft.com/office/drawing/2014/main" id="{51B6F0D4-94BC-45D4-B988-9343DA696168}"/>
              </a:ext>
            </a:extLst>
          </p:cNvPr>
          <p:cNvSpPr txBox="1"/>
          <p:nvPr/>
        </p:nvSpPr>
        <p:spPr bwMode="auto">
          <a:xfrm>
            <a:off x="4815086" y="20175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18</a:t>
            </a:r>
          </a:p>
        </p:txBody>
      </p:sp>
      <p:sp>
        <p:nvSpPr>
          <p:cNvPr id="12" name="TextBox 11">
            <a:extLst>
              <a:ext uri="{FF2B5EF4-FFF2-40B4-BE49-F238E27FC236}">
                <a16:creationId xmlns:a16="http://schemas.microsoft.com/office/drawing/2014/main" id="{DF1D73E8-3FCB-4954-8355-5398BC5FD04E}"/>
              </a:ext>
            </a:extLst>
          </p:cNvPr>
          <p:cNvSpPr txBox="1"/>
          <p:nvPr/>
        </p:nvSpPr>
        <p:spPr bwMode="auto">
          <a:xfrm>
            <a:off x="5660088" y="20175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27</a:t>
            </a:r>
          </a:p>
        </p:txBody>
      </p:sp>
      <p:sp>
        <p:nvSpPr>
          <p:cNvPr id="13" name="TextBox 12">
            <a:extLst>
              <a:ext uri="{FF2B5EF4-FFF2-40B4-BE49-F238E27FC236}">
                <a16:creationId xmlns:a16="http://schemas.microsoft.com/office/drawing/2014/main" id="{1DDFB6CC-5CB9-4B55-9B0F-D1123DE46C15}"/>
              </a:ext>
            </a:extLst>
          </p:cNvPr>
          <p:cNvSpPr txBox="1"/>
          <p:nvPr/>
        </p:nvSpPr>
        <p:spPr bwMode="auto">
          <a:xfrm>
            <a:off x="6543810" y="20175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36</a:t>
            </a:r>
          </a:p>
        </p:txBody>
      </p:sp>
      <p:sp>
        <p:nvSpPr>
          <p:cNvPr id="14" name="TextBox 13">
            <a:extLst>
              <a:ext uri="{FF2B5EF4-FFF2-40B4-BE49-F238E27FC236}">
                <a16:creationId xmlns:a16="http://schemas.microsoft.com/office/drawing/2014/main" id="{16A01148-E44E-4CDD-8EC9-706807149AF3}"/>
              </a:ext>
            </a:extLst>
          </p:cNvPr>
          <p:cNvSpPr txBox="1"/>
          <p:nvPr/>
        </p:nvSpPr>
        <p:spPr bwMode="auto">
          <a:xfrm>
            <a:off x="7397388" y="20175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45</a:t>
            </a:r>
          </a:p>
        </p:txBody>
      </p:sp>
      <p:sp>
        <p:nvSpPr>
          <p:cNvPr id="15" name="TextBox 14">
            <a:extLst>
              <a:ext uri="{FF2B5EF4-FFF2-40B4-BE49-F238E27FC236}">
                <a16:creationId xmlns:a16="http://schemas.microsoft.com/office/drawing/2014/main" id="{5A2747A4-BABA-427E-B8FE-441EE0BE264D}"/>
              </a:ext>
            </a:extLst>
          </p:cNvPr>
          <p:cNvSpPr txBox="1"/>
          <p:nvPr/>
        </p:nvSpPr>
        <p:spPr bwMode="auto">
          <a:xfrm>
            <a:off x="3169356"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040A6F31-E097-41DF-A0C0-545010A82AE4}"/>
              </a:ext>
            </a:extLst>
          </p:cNvPr>
          <p:cNvSpPr txBox="1"/>
          <p:nvPr/>
        </p:nvSpPr>
        <p:spPr bwMode="auto">
          <a:xfrm>
            <a:off x="3167078" y="2017594"/>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7" name="TextBox 16">
            <a:extLst>
              <a:ext uri="{FF2B5EF4-FFF2-40B4-BE49-F238E27FC236}">
                <a16:creationId xmlns:a16="http://schemas.microsoft.com/office/drawing/2014/main" id="{5F27FDDF-4861-4C2A-B9D8-F905E091F51B}"/>
              </a:ext>
            </a:extLst>
          </p:cNvPr>
          <p:cNvSpPr txBox="1"/>
          <p:nvPr/>
        </p:nvSpPr>
        <p:spPr bwMode="auto">
          <a:xfrm>
            <a:off x="4420647" y="51101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8" name="TextBox 17">
            <a:extLst>
              <a:ext uri="{FF2B5EF4-FFF2-40B4-BE49-F238E27FC236}">
                <a16:creationId xmlns:a16="http://schemas.microsoft.com/office/drawing/2014/main" id="{0FB76A75-D5A2-449A-AE6A-33DC4B5304C7}"/>
              </a:ext>
            </a:extLst>
          </p:cNvPr>
          <p:cNvSpPr txBox="1"/>
          <p:nvPr/>
        </p:nvSpPr>
        <p:spPr bwMode="auto">
          <a:xfrm>
            <a:off x="3212784" y="561576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 × 9 = 0     9 × 0 = 0</a:t>
            </a:r>
          </a:p>
        </p:txBody>
      </p:sp>
      <p:sp>
        <p:nvSpPr>
          <p:cNvPr id="19" name="TextBox 18">
            <a:extLst>
              <a:ext uri="{FF2B5EF4-FFF2-40B4-BE49-F238E27FC236}">
                <a16:creationId xmlns:a16="http://schemas.microsoft.com/office/drawing/2014/main" id="{48C7D093-A3DC-4F8E-A65F-3FC61A0353A5}"/>
              </a:ext>
            </a:extLst>
          </p:cNvPr>
          <p:cNvSpPr txBox="1"/>
          <p:nvPr/>
        </p:nvSpPr>
        <p:spPr bwMode="auto">
          <a:xfrm>
            <a:off x="3212784" y="561576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 9 = 9     9 × 1 = 9</a:t>
            </a:r>
          </a:p>
        </p:txBody>
      </p:sp>
      <p:sp>
        <p:nvSpPr>
          <p:cNvPr id="20" name="TextBox 19">
            <a:extLst>
              <a:ext uri="{FF2B5EF4-FFF2-40B4-BE49-F238E27FC236}">
                <a16:creationId xmlns:a16="http://schemas.microsoft.com/office/drawing/2014/main" id="{FCDA2B70-012A-4A1D-835D-28B164AA1ECD}"/>
              </a:ext>
            </a:extLst>
          </p:cNvPr>
          <p:cNvSpPr txBox="1"/>
          <p:nvPr/>
        </p:nvSpPr>
        <p:spPr bwMode="auto">
          <a:xfrm>
            <a:off x="3055690" y="561576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9 = 18     9 × 2 = 18</a:t>
            </a:r>
          </a:p>
        </p:txBody>
      </p:sp>
      <p:sp>
        <p:nvSpPr>
          <p:cNvPr id="21" name="TextBox 20">
            <a:extLst>
              <a:ext uri="{FF2B5EF4-FFF2-40B4-BE49-F238E27FC236}">
                <a16:creationId xmlns:a16="http://schemas.microsoft.com/office/drawing/2014/main" id="{C2CBD867-50F2-4CB8-9D28-3B74F25EE32E}"/>
              </a:ext>
            </a:extLst>
          </p:cNvPr>
          <p:cNvSpPr txBox="1"/>
          <p:nvPr/>
        </p:nvSpPr>
        <p:spPr bwMode="auto">
          <a:xfrm>
            <a:off x="3055690" y="561576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9 = 27     9 × 3 = 27</a:t>
            </a:r>
          </a:p>
        </p:txBody>
      </p:sp>
      <p:sp>
        <p:nvSpPr>
          <p:cNvPr id="22" name="TextBox 21">
            <a:extLst>
              <a:ext uri="{FF2B5EF4-FFF2-40B4-BE49-F238E27FC236}">
                <a16:creationId xmlns:a16="http://schemas.microsoft.com/office/drawing/2014/main" id="{3FA847CF-A17A-495A-809E-4249F121BEB8}"/>
              </a:ext>
            </a:extLst>
          </p:cNvPr>
          <p:cNvSpPr txBox="1"/>
          <p:nvPr/>
        </p:nvSpPr>
        <p:spPr bwMode="auto">
          <a:xfrm>
            <a:off x="3055690" y="561576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9 = 54     9 × 6 = 54</a:t>
            </a:r>
          </a:p>
        </p:txBody>
      </p:sp>
      <p:sp>
        <p:nvSpPr>
          <p:cNvPr id="23" name="TextBox 22">
            <a:extLst>
              <a:ext uri="{FF2B5EF4-FFF2-40B4-BE49-F238E27FC236}">
                <a16:creationId xmlns:a16="http://schemas.microsoft.com/office/drawing/2014/main" id="{FFD3D60B-69A2-4673-B112-6C48994C2747}"/>
              </a:ext>
            </a:extLst>
          </p:cNvPr>
          <p:cNvSpPr txBox="1"/>
          <p:nvPr/>
        </p:nvSpPr>
        <p:spPr bwMode="auto">
          <a:xfrm>
            <a:off x="833999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24" name="TextBox 23">
            <a:extLst>
              <a:ext uri="{FF2B5EF4-FFF2-40B4-BE49-F238E27FC236}">
                <a16:creationId xmlns:a16="http://schemas.microsoft.com/office/drawing/2014/main" id="{8A072450-AFBE-4BA1-8354-1485F5260B4B}"/>
              </a:ext>
            </a:extLst>
          </p:cNvPr>
          <p:cNvSpPr txBox="1"/>
          <p:nvPr/>
        </p:nvSpPr>
        <p:spPr bwMode="auto">
          <a:xfrm>
            <a:off x="8271064" y="201759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54</a:t>
            </a:r>
          </a:p>
        </p:txBody>
      </p:sp>
      <p:sp>
        <p:nvSpPr>
          <p:cNvPr id="25" name="TextBox 24">
            <a:extLst>
              <a:ext uri="{FF2B5EF4-FFF2-40B4-BE49-F238E27FC236}">
                <a16:creationId xmlns:a16="http://schemas.microsoft.com/office/drawing/2014/main" id="{304E518A-3CB2-4878-917B-A6DDE39B1BAB}"/>
              </a:ext>
            </a:extLst>
          </p:cNvPr>
          <p:cNvSpPr txBox="1"/>
          <p:nvPr/>
        </p:nvSpPr>
        <p:spPr bwMode="auto">
          <a:xfrm>
            <a:off x="3055690" y="561576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9 = 36     9 × 4 = 36</a:t>
            </a:r>
          </a:p>
        </p:txBody>
      </p:sp>
      <p:pic>
        <p:nvPicPr>
          <p:cNvPr id="26" name="Picture 25">
            <a:extLst>
              <a:ext uri="{FF2B5EF4-FFF2-40B4-BE49-F238E27FC236}">
                <a16:creationId xmlns:a16="http://schemas.microsoft.com/office/drawing/2014/main" id="{FC88A114-4CC0-4A61-9A20-83B557F380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55156" y="2946241"/>
            <a:ext cx="1346727" cy="1344476"/>
          </a:xfrm>
          <a:prstGeom prst="rect">
            <a:avLst/>
          </a:prstGeom>
        </p:spPr>
      </p:pic>
      <p:pic>
        <p:nvPicPr>
          <p:cNvPr id="27" name="Picture 26">
            <a:extLst>
              <a:ext uri="{FF2B5EF4-FFF2-40B4-BE49-F238E27FC236}">
                <a16:creationId xmlns:a16="http://schemas.microsoft.com/office/drawing/2014/main" id="{BF8E7FD6-B124-4170-9CB9-76DF49DB4B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78161" y="2946241"/>
            <a:ext cx="1346727" cy="1344476"/>
          </a:xfrm>
          <a:prstGeom prst="rect">
            <a:avLst/>
          </a:prstGeom>
        </p:spPr>
      </p:pic>
      <p:pic>
        <p:nvPicPr>
          <p:cNvPr id="28" name="Picture 27">
            <a:extLst>
              <a:ext uri="{FF2B5EF4-FFF2-40B4-BE49-F238E27FC236}">
                <a16:creationId xmlns:a16="http://schemas.microsoft.com/office/drawing/2014/main" id="{1150CE49-471A-4183-AE2E-FBECFC1968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00031" y="2946241"/>
            <a:ext cx="1346727" cy="1344476"/>
          </a:xfrm>
          <a:prstGeom prst="rect">
            <a:avLst/>
          </a:prstGeom>
        </p:spPr>
      </p:pic>
      <p:pic>
        <p:nvPicPr>
          <p:cNvPr id="29" name="Picture 28">
            <a:extLst>
              <a:ext uri="{FF2B5EF4-FFF2-40B4-BE49-F238E27FC236}">
                <a16:creationId xmlns:a16="http://schemas.microsoft.com/office/drawing/2014/main" id="{75BE12D6-40F4-4C64-A4D9-59A5AF7EAB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51916" y="2946241"/>
            <a:ext cx="1346727" cy="1344476"/>
          </a:xfrm>
          <a:prstGeom prst="rect">
            <a:avLst/>
          </a:prstGeom>
        </p:spPr>
      </p:pic>
      <p:pic>
        <p:nvPicPr>
          <p:cNvPr id="30" name="Picture 29">
            <a:extLst>
              <a:ext uri="{FF2B5EF4-FFF2-40B4-BE49-F238E27FC236}">
                <a16:creationId xmlns:a16="http://schemas.microsoft.com/office/drawing/2014/main" id="{FE0547E9-47A2-49E3-AF7A-6053EAA5851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29346" y="2946241"/>
            <a:ext cx="1346727" cy="1339499"/>
          </a:xfrm>
          <a:prstGeom prst="rect">
            <a:avLst/>
          </a:prstGeom>
        </p:spPr>
      </p:pic>
      <p:sp>
        <p:nvSpPr>
          <p:cNvPr id="31" name="TextBox 30">
            <a:extLst>
              <a:ext uri="{FF2B5EF4-FFF2-40B4-BE49-F238E27FC236}">
                <a16:creationId xmlns:a16="http://schemas.microsoft.com/office/drawing/2014/main" id="{B49F4A86-3087-46C5-85A6-CC03FC0EFD06}"/>
              </a:ext>
            </a:extLst>
          </p:cNvPr>
          <p:cNvSpPr txBox="1"/>
          <p:nvPr/>
        </p:nvSpPr>
        <p:spPr bwMode="auto">
          <a:xfrm>
            <a:off x="3055690" y="561576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9 = 45     9 × 5 = 45</a:t>
            </a:r>
          </a:p>
        </p:txBody>
      </p:sp>
      <p:pic>
        <p:nvPicPr>
          <p:cNvPr id="32" name="Picture 31">
            <a:extLst>
              <a:ext uri="{FF2B5EF4-FFF2-40B4-BE49-F238E27FC236}">
                <a16:creationId xmlns:a16="http://schemas.microsoft.com/office/drawing/2014/main" id="{3255E5F3-6098-4F1D-8923-B1EE9B1B24D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7519" y="4209227"/>
            <a:ext cx="2064981" cy="978572"/>
          </a:xfrm>
          <a:prstGeom prst="rect">
            <a:avLst/>
          </a:prstGeom>
        </p:spPr>
      </p:pic>
      <p:pic>
        <p:nvPicPr>
          <p:cNvPr id="33" name="Picture 32">
            <a:extLst>
              <a:ext uri="{FF2B5EF4-FFF2-40B4-BE49-F238E27FC236}">
                <a16:creationId xmlns:a16="http://schemas.microsoft.com/office/drawing/2014/main" id="{925FE383-A097-48C9-B070-F80CA1AD1F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296029" y="4197919"/>
            <a:ext cx="2064981" cy="978572"/>
          </a:xfrm>
          <a:prstGeom prst="rect">
            <a:avLst/>
          </a:prstGeom>
        </p:spPr>
      </p:pic>
      <p:pic>
        <p:nvPicPr>
          <p:cNvPr id="36" name="Picture 35">
            <a:extLst>
              <a:ext uri="{FF2B5EF4-FFF2-40B4-BE49-F238E27FC236}">
                <a16:creationId xmlns:a16="http://schemas.microsoft.com/office/drawing/2014/main" id="{2B15540C-EC0C-4D8C-BA63-F3DC3757C9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792789" y="4181606"/>
            <a:ext cx="2064981" cy="978572"/>
          </a:xfrm>
          <a:prstGeom prst="rect">
            <a:avLst/>
          </a:prstGeom>
        </p:spPr>
      </p:pic>
      <p:pic>
        <p:nvPicPr>
          <p:cNvPr id="37" name="Picture 36">
            <a:extLst>
              <a:ext uri="{FF2B5EF4-FFF2-40B4-BE49-F238E27FC236}">
                <a16:creationId xmlns:a16="http://schemas.microsoft.com/office/drawing/2014/main" id="{DE47FCBE-7856-4A0C-BC99-4801A6D707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70219" y="4181606"/>
            <a:ext cx="2064981" cy="978572"/>
          </a:xfrm>
          <a:prstGeom prst="rect">
            <a:avLst/>
          </a:prstGeom>
        </p:spPr>
      </p:pic>
    </p:spTree>
    <p:extLst>
      <p:ext uri="{BB962C8B-B14F-4D97-AF65-F5344CB8AC3E}">
        <p14:creationId xmlns:p14="http://schemas.microsoft.com/office/powerpoint/2010/main" val="13791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500"/>
                                        <p:tgtEl>
                                          <p:spTgt spid="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21"/>
                                        </p:tgtEl>
                                      </p:cBhvr>
                                    </p:animEffect>
                                    <p:set>
                                      <p:cBhvr>
                                        <p:cTn id="95" dur="1" fill="hold">
                                          <p:stCondLst>
                                            <p:cond delay="499"/>
                                          </p:stCondLst>
                                        </p:cTn>
                                        <p:tgtEl>
                                          <p:spTgt spid="21"/>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500"/>
                                        <p:tgtEl>
                                          <p:spTgt spid="8"/>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50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500"/>
                                        <p:tgtEl>
                                          <p:spTgt spid="29"/>
                                        </p:tgtEl>
                                      </p:cBhvr>
                                    </p:animEffect>
                                  </p:childTnLst>
                                </p:cTn>
                              </p:par>
                              <p:par>
                                <p:cTn id="123" presetID="10" presetClass="entr" presetSubtype="0" fill="hold" nodeType="with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500"/>
                                        <p:tgtEl>
                                          <p:spTgt spid="3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1"/>
                                        </p:tgtEl>
                                        <p:attrNameLst>
                                          <p:attrName>style.visibility</p:attrName>
                                        </p:attrNameLst>
                                      </p:cBhvr>
                                      <p:to>
                                        <p:strVal val="visible"/>
                                      </p:to>
                                    </p:set>
                                    <p:animEffect transition="in" filter="fade">
                                      <p:cBhvr>
                                        <p:cTn id="128" dur="500"/>
                                        <p:tgtEl>
                                          <p:spTgt spid="3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
                                        </p:tgtEl>
                                        <p:attrNameLst>
                                          <p:attrName>style.visibility</p:attrName>
                                        </p:attrNameLst>
                                      </p:cBhvr>
                                      <p:to>
                                        <p:strVal val="visible"/>
                                      </p:to>
                                    </p:set>
                                    <p:animEffect transition="in" filter="fade">
                                      <p:cBhvr>
                                        <p:cTn id="136" dur="500"/>
                                        <p:tgtEl>
                                          <p:spTgt spid="14"/>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31"/>
                                        </p:tgtEl>
                                      </p:cBhvr>
                                    </p:animEffect>
                                    <p:set>
                                      <p:cBhvr>
                                        <p:cTn id="141" dur="1" fill="hold">
                                          <p:stCondLst>
                                            <p:cond delay="499"/>
                                          </p:stCondLst>
                                        </p:cTn>
                                        <p:tgtEl>
                                          <p:spTgt spid="31"/>
                                        </p:tgtEl>
                                        <p:attrNameLst>
                                          <p:attrName>style.visibility</p:attrName>
                                        </p:attrNameLst>
                                      </p:cBhvr>
                                      <p:to>
                                        <p:strVal val="hidden"/>
                                      </p:to>
                                    </p:set>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500"/>
                                        <p:tgtEl>
                                          <p:spTgt spid="30"/>
                                        </p:tgtEl>
                                      </p:cBhvr>
                                    </p:animEffect>
                                  </p:childTnLst>
                                </p:cTn>
                              </p:par>
                              <p:par>
                                <p:cTn id="146" presetID="10" presetClass="entr" presetSubtype="0" fill="hold" nodeType="withEffect">
                                  <p:stCondLst>
                                    <p:cond delay="0"/>
                                  </p:stCondLst>
                                  <p:childTnLst>
                                    <p:set>
                                      <p:cBhvr>
                                        <p:cTn id="147" dur="1" fill="hold">
                                          <p:stCondLst>
                                            <p:cond delay="0"/>
                                          </p:stCondLst>
                                        </p:cTn>
                                        <p:tgtEl>
                                          <p:spTgt spid="37"/>
                                        </p:tgtEl>
                                        <p:attrNameLst>
                                          <p:attrName>style.visibility</p:attrName>
                                        </p:attrNameLst>
                                      </p:cBhvr>
                                      <p:to>
                                        <p:strVal val="visible"/>
                                      </p:to>
                                    </p:set>
                                    <p:animEffect transition="in" filter="fade">
                                      <p:cBhvr>
                                        <p:cTn id="148" dur="500"/>
                                        <p:tgtEl>
                                          <p:spTgt spid="3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fade">
                                      <p:cBhvr>
                                        <p:cTn id="151" dur="500"/>
                                        <p:tgtEl>
                                          <p:spTgt spid="2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23"/>
                                        </p:tgtEl>
                                        <p:attrNameLst>
                                          <p:attrName>style.visibility</p:attrName>
                                        </p:attrNameLst>
                                      </p:cBhvr>
                                      <p:to>
                                        <p:strVal val="visible"/>
                                      </p:to>
                                    </p:set>
                                    <p:animEffect transition="in" filter="fade">
                                      <p:cBhvr>
                                        <p:cTn id="156" dur="500"/>
                                        <p:tgtEl>
                                          <p:spTgt spid="2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7" grpId="1"/>
      <p:bldP spid="18" grpId="0"/>
      <p:bldP spid="18" grpId="1"/>
      <p:bldP spid="19" grpId="0"/>
      <p:bldP spid="19" grpId="1"/>
      <p:bldP spid="20" grpId="0"/>
      <p:bldP spid="20" grpId="1"/>
      <p:bldP spid="21" grpId="0"/>
      <p:bldP spid="21" grpId="1"/>
      <p:bldP spid="22" grpId="0"/>
      <p:bldP spid="23" grpId="0"/>
      <p:bldP spid="24" grpId="0"/>
      <p:bldP spid="25" grpId="0"/>
      <p:bldP spid="25" grpId="1"/>
      <p:bldP spid="31" grpId="0"/>
      <p:bldP spid="31"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620EDB-EF00-42A1-BB92-B87F7820581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4:5</a:t>
            </a:r>
          </a:p>
        </p:txBody>
      </p:sp>
      <p:pic>
        <p:nvPicPr>
          <p:cNvPr id="6" name="Picture 5">
            <a:extLst>
              <a:ext uri="{FF2B5EF4-FFF2-40B4-BE49-F238E27FC236}">
                <a16:creationId xmlns:a16="http://schemas.microsoft.com/office/drawing/2014/main" id="{98F5B423-B01F-4EC0-B6D6-F9B9371A0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64" y="848905"/>
            <a:ext cx="4273666" cy="5675868"/>
          </a:xfrm>
          <a:prstGeom prst="rect">
            <a:avLst/>
          </a:prstGeom>
        </p:spPr>
      </p:pic>
      <p:pic>
        <p:nvPicPr>
          <p:cNvPr id="8" name="Picture 7">
            <a:extLst>
              <a:ext uri="{FF2B5EF4-FFF2-40B4-BE49-F238E27FC236}">
                <a16:creationId xmlns:a16="http://schemas.microsoft.com/office/drawing/2014/main" id="{66ADA5A7-0F46-409D-A7E9-2329406BF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35681"/>
            <a:ext cx="3977436" cy="5075908"/>
          </a:xfrm>
          <a:prstGeom prst="rect">
            <a:avLst/>
          </a:prstGeom>
        </p:spPr>
      </p:pic>
    </p:spTree>
    <p:extLst>
      <p:ext uri="{BB962C8B-B14F-4D97-AF65-F5344CB8AC3E}">
        <p14:creationId xmlns:p14="http://schemas.microsoft.com/office/powerpoint/2010/main" val="1617709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DBF4BB-32C4-4012-920C-0CC8187A3B7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4:6</a:t>
            </a:r>
          </a:p>
        </p:txBody>
      </p:sp>
      <p:pic>
        <p:nvPicPr>
          <p:cNvPr id="3" name="Picture 2">
            <a:extLst>
              <a:ext uri="{FF2B5EF4-FFF2-40B4-BE49-F238E27FC236}">
                <a16:creationId xmlns:a16="http://schemas.microsoft.com/office/drawing/2014/main" id="{B5929E54-1C52-40F7-800B-DD889E210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2449089"/>
            <a:ext cx="7839279" cy="1959820"/>
          </a:xfrm>
          <a:prstGeom prst="rect">
            <a:avLst/>
          </a:prstGeom>
        </p:spPr>
      </p:pic>
    </p:spTree>
    <p:extLst>
      <p:ext uri="{BB962C8B-B14F-4D97-AF65-F5344CB8AC3E}">
        <p14:creationId xmlns:p14="http://schemas.microsoft.com/office/powerpoint/2010/main" val="28321013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D407DA-2AC2-4EDA-B2D2-C47DE9EC8DD6}"/>
              </a:ext>
            </a:extLst>
          </p:cNvPr>
          <p:cNvSpPr txBox="1"/>
          <p:nvPr/>
        </p:nvSpPr>
        <p:spPr bwMode="auto">
          <a:xfrm>
            <a:off x="5998124" y="4467270"/>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5" name="TextBox 4">
            <a:extLst>
              <a:ext uri="{FF2B5EF4-FFF2-40B4-BE49-F238E27FC236}">
                <a16:creationId xmlns:a16="http://schemas.microsoft.com/office/drawing/2014/main" id="{11DEECEA-508C-4781-8669-50051D01BBD1}"/>
              </a:ext>
            </a:extLst>
          </p:cNvPr>
          <p:cNvSpPr txBox="1"/>
          <p:nvPr/>
        </p:nvSpPr>
        <p:spPr bwMode="auto">
          <a:xfrm>
            <a:off x="2835556" y="446838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2" name="Text Placeholder 1">
            <a:extLst>
              <a:ext uri="{FF2B5EF4-FFF2-40B4-BE49-F238E27FC236}">
                <a16:creationId xmlns:a16="http://schemas.microsoft.com/office/drawing/2014/main" id="{70F49C2E-4B85-4070-8445-EAEC340C125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sp>
        <p:nvSpPr>
          <p:cNvPr id="3" name="TextBox 2">
            <a:extLst>
              <a:ext uri="{FF2B5EF4-FFF2-40B4-BE49-F238E27FC236}">
                <a16:creationId xmlns:a16="http://schemas.microsoft.com/office/drawing/2014/main" id="{EDD58478-7485-41F2-A70B-B770911393C4}"/>
              </a:ext>
            </a:extLst>
          </p:cNvPr>
          <p:cNvSpPr txBox="1"/>
          <p:nvPr/>
        </p:nvSpPr>
        <p:spPr bwMode="auto">
          <a:xfrm>
            <a:off x="1404919" y="4468389"/>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9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79966DFB-F3E6-4A6C-B832-CD735A110C1F}"/>
              </a:ext>
            </a:extLst>
          </p:cNvPr>
          <p:cNvSpPr/>
          <p:nvPr/>
        </p:nvSpPr>
        <p:spPr bwMode="auto">
          <a:xfrm>
            <a:off x="2863769" y="44683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FE77DC7A-D0E1-4883-A140-007E05100D87}"/>
              </a:ext>
            </a:extLst>
          </p:cNvPr>
          <p:cNvSpPr txBox="1"/>
          <p:nvPr/>
        </p:nvSpPr>
        <p:spPr bwMode="auto">
          <a:xfrm>
            <a:off x="4573271" y="4467271"/>
            <a:ext cx="12859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  5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50BF229B-3B8C-4161-BEAF-88D610107323}"/>
              </a:ext>
            </a:extLst>
          </p:cNvPr>
          <p:cNvSpPr/>
          <p:nvPr/>
        </p:nvSpPr>
        <p:spPr bwMode="auto">
          <a:xfrm>
            <a:off x="6026337"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2434A5A1-BEA3-41BE-803F-060C474D8E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44" y="2805738"/>
            <a:ext cx="7559310" cy="1032491"/>
          </a:xfrm>
          <a:prstGeom prst="rect">
            <a:avLst/>
          </a:prstGeom>
        </p:spPr>
      </p:pic>
      <p:sp>
        <p:nvSpPr>
          <p:cNvPr id="10" name="Rectangle 9">
            <a:extLst>
              <a:ext uri="{FF2B5EF4-FFF2-40B4-BE49-F238E27FC236}">
                <a16:creationId xmlns:a16="http://schemas.microsoft.com/office/drawing/2014/main" id="{74E4E88B-E90F-4295-BCEC-E29D29971920}"/>
              </a:ext>
            </a:extLst>
          </p:cNvPr>
          <p:cNvSpPr/>
          <p:nvPr/>
        </p:nvSpPr>
        <p:spPr>
          <a:xfrm>
            <a:off x="3472383" y="817855"/>
            <a:ext cx="2525308" cy="461665"/>
          </a:xfrm>
          <a:prstGeom prst="rect">
            <a:avLst/>
          </a:prstGeom>
        </p:spPr>
        <p:txBody>
          <a:bodyPr wrap="none">
            <a:spAutoFit/>
          </a:bodyPr>
          <a:lstStyle/>
          <a:p>
            <a:pPr algn="ctr">
              <a:buNone/>
            </a:pPr>
            <a:r>
              <a:rPr lang="en-US" sz="2400" dirty="0">
                <a:latin typeface="Myriad Pro" panose="020B0503030403020204" pitchFamily="34" charset="0"/>
              </a:rPr>
              <a:t>How many petals?</a:t>
            </a:r>
            <a:endParaRPr lang="en-GB" sz="2400" dirty="0">
              <a:latin typeface="Myriad Pro" panose="020B0503030403020204" pitchFamily="34" charset="0"/>
            </a:endParaRPr>
          </a:p>
        </p:txBody>
      </p:sp>
    </p:spTree>
    <p:extLst>
      <p:ext uri="{BB962C8B-B14F-4D97-AF65-F5344CB8AC3E}">
        <p14:creationId xmlns:p14="http://schemas.microsoft.com/office/powerpoint/2010/main" val="6964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B44B9-9E40-46E6-8380-1F648D747E5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3" name="Picture 2">
            <a:extLst>
              <a:ext uri="{FF2B5EF4-FFF2-40B4-BE49-F238E27FC236}">
                <a16:creationId xmlns:a16="http://schemas.microsoft.com/office/drawing/2014/main" id="{E8427388-281A-4915-A974-7A3BC2ACB6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9008" y="3140968"/>
            <a:ext cx="8714818" cy="144016"/>
          </a:xfrm>
          <a:prstGeom prst="rect">
            <a:avLst/>
          </a:prstGeom>
        </p:spPr>
      </p:pic>
      <p:sp>
        <p:nvSpPr>
          <p:cNvPr id="4" name="TextBox 3">
            <a:extLst>
              <a:ext uri="{FF2B5EF4-FFF2-40B4-BE49-F238E27FC236}">
                <a16:creationId xmlns:a16="http://schemas.microsoft.com/office/drawing/2014/main" id="{53217C59-0DCE-4E04-8930-106B5F40D674}"/>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75257CB2-4A58-48E8-82B6-6943BD762558}"/>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6" name="TextBox 5">
            <a:extLst>
              <a:ext uri="{FF2B5EF4-FFF2-40B4-BE49-F238E27FC236}">
                <a16:creationId xmlns:a16="http://schemas.microsoft.com/office/drawing/2014/main" id="{96B931F8-AA95-406E-80ED-34860DBDEB96}"/>
              </a:ext>
            </a:extLst>
          </p:cNvPr>
          <p:cNvSpPr txBox="1"/>
          <p:nvPr/>
        </p:nvSpPr>
        <p:spPr bwMode="auto">
          <a:xfrm>
            <a:off x="1465608"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2E7EA538-83A7-4A11-998B-7AD8D834DC0D}"/>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8" name="TextBox 7">
            <a:extLst>
              <a:ext uri="{FF2B5EF4-FFF2-40B4-BE49-F238E27FC236}">
                <a16:creationId xmlns:a16="http://schemas.microsoft.com/office/drawing/2014/main" id="{001DC437-C847-49D5-80F0-608D7DA1A9C4}"/>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9" name="TextBox 8">
            <a:extLst>
              <a:ext uri="{FF2B5EF4-FFF2-40B4-BE49-F238E27FC236}">
                <a16:creationId xmlns:a16="http://schemas.microsoft.com/office/drawing/2014/main" id="{F0B0603F-AE89-439F-8C2C-9E02A4188C93}"/>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10" name="TextBox 9">
            <a:extLst>
              <a:ext uri="{FF2B5EF4-FFF2-40B4-BE49-F238E27FC236}">
                <a16:creationId xmlns:a16="http://schemas.microsoft.com/office/drawing/2014/main" id="{1D51D770-2B45-43C9-8CA3-65B148638790}"/>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11" name="TextBox 10">
            <a:extLst>
              <a:ext uri="{FF2B5EF4-FFF2-40B4-BE49-F238E27FC236}">
                <a16:creationId xmlns:a16="http://schemas.microsoft.com/office/drawing/2014/main" id="{B6B37D90-0611-4CE1-B172-C3084DEA8B28}"/>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12" name="TextBox 11">
            <a:extLst>
              <a:ext uri="{FF2B5EF4-FFF2-40B4-BE49-F238E27FC236}">
                <a16:creationId xmlns:a16="http://schemas.microsoft.com/office/drawing/2014/main" id="{044AB224-6748-4925-8641-9C81E8C6447E}"/>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3" name="TextBox 12">
            <a:extLst>
              <a:ext uri="{FF2B5EF4-FFF2-40B4-BE49-F238E27FC236}">
                <a16:creationId xmlns:a16="http://schemas.microsoft.com/office/drawing/2014/main" id="{578F04BC-28A7-4C35-94A1-8DAA76732031}"/>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14" name="TextBox 13">
            <a:extLst>
              <a:ext uri="{FF2B5EF4-FFF2-40B4-BE49-F238E27FC236}">
                <a16:creationId xmlns:a16="http://schemas.microsoft.com/office/drawing/2014/main" id="{3923D4A9-F120-4D3F-91D8-A68CD12DAF39}"/>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5" name="TextBox 14">
            <a:extLst>
              <a:ext uri="{FF2B5EF4-FFF2-40B4-BE49-F238E27FC236}">
                <a16:creationId xmlns:a16="http://schemas.microsoft.com/office/drawing/2014/main" id="{ED58007A-CA0D-4473-9320-5740255AA380}"/>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33</a:t>
            </a:r>
          </a:p>
        </p:txBody>
      </p:sp>
      <p:sp>
        <p:nvSpPr>
          <p:cNvPr id="16" name="TextBox 15">
            <a:extLst>
              <a:ext uri="{FF2B5EF4-FFF2-40B4-BE49-F238E27FC236}">
                <a16:creationId xmlns:a16="http://schemas.microsoft.com/office/drawing/2014/main" id="{0CC67D07-25DA-4DBF-B90E-B523BAFC214C}"/>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Tree>
    <p:extLst>
      <p:ext uri="{BB962C8B-B14F-4D97-AF65-F5344CB8AC3E}">
        <p14:creationId xmlns:p14="http://schemas.microsoft.com/office/powerpoint/2010/main" val="342527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4"/>
                                        </p:tgtEl>
                                      </p:cBhvr>
                                    </p:animEffect>
                                    <p:set>
                                      <p:cBhvr>
                                        <p:cTn id="72" dur="1" fill="hold">
                                          <p:stCondLst>
                                            <p:cond delay="499"/>
                                          </p:stCondLst>
                                        </p:cTn>
                                        <p:tgtEl>
                                          <p:spTgt spid="4"/>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7"/>
                                        </p:tgtEl>
                                      </p:cBhvr>
                                    </p:animEffect>
                                    <p:set>
                                      <p:cBhvr>
                                        <p:cTn id="81" dur="1" fill="hold">
                                          <p:stCondLst>
                                            <p:cond delay="499"/>
                                          </p:stCondLst>
                                        </p:cTn>
                                        <p:tgtEl>
                                          <p:spTgt spid="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8"/>
                                        </p:tgtEl>
                                      </p:cBhvr>
                                    </p:animEffect>
                                    <p:set>
                                      <p:cBhvr>
                                        <p:cTn id="84" dur="1" fill="hold">
                                          <p:stCondLst>
                                            <p:cond delay="499"/>
                                          </p:stCondLst>
                                        </p:cTn>
                                        <p:tgtEl>
                                          <p:spTgt spid="8"/>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0"/>
                                        </p:tgtEl>
                                      </p:cBhvr>
                                    </p:animEffect>
                                    <p:set>
                                      <p:cBhvr>
                                        <p:cTn id="90" dur="1" fill="hold">
                                          <p:stCondLst>
                                            <p:cond delay="499"/>
                                          </p:stCondLst>
                                        </p:cTn>
                                        <p:tgtEl>
                                          <p:spTgt spid="10"/>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1"/>
                                        </p:tgtEl>
                                      </p:cBhvr>
                                    </p:animEffect>
                                    <p:set>
                                      <p:cBhvr>
                                        <p:cTn id="93" dur="1" fill="hold">
                                          <p:stCondLst>
                                            <p:cond delay="499"/>
                                          </p:stCondLst>
                                        </p:cTn>
                                        <p:tgtEl>
                                          <p:spTgt spid="11"/>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2"/>
                                        </p:tgtEl>
                                      </p:cBhvr>
                                    </p:animEffect>
                                    <p:set>
                                      <p:cBhvr>
                                        <p:cTn id="96" dur="1" fill="hold">
                                          <p:stCondLst>
                                            <p:cond delay="499"/>
                                          </p:stCondLst>
                                        </p:cTn>
                                        <p:tgtEl>
                                          <p:spTgt spid="1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3"/>
                                        </p:tgtEl>
                                      </p:cBhvr>
                                    </p:animEffect>
                                    <p:set>
                                      <p:cBhvr>
                                        <p:cTn id="99" dur="1" fill="hold">
                                          <p:stCondLst>
                                            <p:cond delay="499"/>
                                          </p:stCondLst>
                                        </p:cTn>
                                        <p:tgtEl>
                                          <p:spTgt spid="13"/>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5"/>
                                        </p:tgtEl>
                                      </p:cBhvr>
                                    </p:animEffect>
                                    <p:set>
                                      <p:cBhvr>
                                        <p:cTn id="105" dur="1" fill="hold">
                                          <p:stCondLst>
                                            <p:cond delay="499"/>
                                          </p:stCondLst>
                                        </p:cTn>
                                        <p:tgtEl>
                                          <p:spTgt spid="15"/>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6"/>
                                        </p:tgtEl>
                                      </p:cBhvr>
                                    </p:animEffect>
                                    <p:set>
                                      <p:cBhvr>
                                        <p:cTn id="108" dur="1" fill="hold">
                                          <p:stCondLst>
                                            <p:cond delay="499"/>
                                          </p:stCondLst>
                                        </p:cTn>
                                        <p:tgtEl>
                                          <p:spTgt spid="1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2" nodeType="click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fade">
                                      <p:cBhvr>
                                        <p:cTn id="113" dur="500"/>
                                        <p:tgtEl>
                                          <p:spTgt spid="1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2" nodeType="clickEffect">
                                  <p:stCondLst>
                                    <p:cond delay="0"/>
                                  </p:stCondLst>
                                  <p:childTnLst>
                                    <p:set>
                                      <p:cBhvr>
                                        <p:cTn id="117" dur="1" fill="hold">
                                          <p:stCondLst>
                                            <p:cond delay="0"/>
                                          </p:stCondLst>
                                        </p:cTn>
                                        <p:tgtEl>
                                          <p:spTgt spid="15"/>
                                        </p:tgtEl>
                                        <p:attrNameLst>
                                          <p:attrName>style.visibility</p:attrName>
                                        </p:attrNameLst>
                                      </p:cBhvr>
                                      <p:to>
                                        <p:strVal val="visible"/>
                                      </p:to>
                                    </p:set>
                                    <p:animEffect transition="in" filter="fade">
                                      <p:cBhvr>
                                        <p:cTn id="118" dur="500"/>
                                        <p:tgtEl>
                                          <p:spTgt spid="1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2" nodeType="click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fade">
                                      <p:cBhvr>
                                        <p:cTn id="123" dur="5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2"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2" nodeType="clickEffect">
                                  <p:stCondLst>
                                    <p:cond delay="0"/>
                                  </p:stCondLst>
                                  <p:childTnLst>
                                    <p:set>
                                      <p:cBhvr>
                                        <p:cTn id="132" dur="1" fill="hold">
                                          <p:stCondLst>
                                            <p:cond delay="0"/>
                                          </p:stCondLst>
                                        </p:cTn>
                                        <p:tgtEl>
                                          <p:spTgt spid="12"/>
                                        </p:tgtEl>
                                        <p:attrNameLst>
                                          <p:attrName>style.visibility</p:attrName>
                                        </p:attrNameLst>
                                      </p:cBhvr>
                                      <p:to>
                                        <p:strVal val="visible"/>
                                      </p:to>
                                    </p:set>
                                    <p:animEffect transition="in" filter="fade">
                                      <p:cBhvr>
                                        <p:cTn id="133" dur="500"/>
                                        <p:tgtEl>
                                          <p:spTgt spid="1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2" nodeType="clickEffect">
                                  <p:stCondLst>
                                    <p:cond delay="0"/>
                                  </p:stCondLst>
                                  <p:childTnLst>
                                    <p:set>
                                      <p:cBhvr>
                                        <p:cTn id="137" dur="1" fill="hold">
                                          <p:stCondLst>
                                            <p:cond delay="0"/>
                                          </p:stCondLst>
                                        </p:cTn>
                                        <p:tgtEl>
                                          <p:spTgt spid="11"/>
                                        </p:tgtEl>
                                        <p:attrNameLst>
                                          <p:attrName>style.visibility</p:attrName>
                                        </p:attrNameLst>
                                      </p:cBhvr>
                                      <p:to>
                                        <p:strVal val="visible"/>
                                      </p:to>
                                    </p:set>
                                    <p:animEffect transition="in" filter="fade">
                                      <p:cBhvr>
                                        <p:cTn id="138" dur="500"/>
                                        <p:tgtEl>
                                          <p:spTgt spid="11"/>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2" nodeType="clickEffect">
                                  <p:stCondLst>
                                    <p:cond delay="0"/>
                                  </p:stCondLst>
                                  <p:childTnLst>
                                    <p:set>
                                      <p:cBhvr>
                                        <p:cTn id="142" dur="1" fill="hold">
                                          <p:stCondLst>
                                            <p:cond delay="0"/>
                                          </p:stCondLst>
                                        </p:cTn>
                                        <p:tgtEl>
                                          <p:spTgt spid="10"/>
                                        </p:tgtEl>
                                        <p:attrNameLst>
                                          <p:attrName>style.visibility</p:attrName>
                                        </p:attrNameLst>
                                      </p:cBhvr>
                                      <p:to>
                                        <p:strVal val="visible"/>
                                      </p:to>
                                    </p:set>
                                    <p:animEffect transition="in" filter="fade">
                                      <p:cBhvr>
                                        <p:cTn id="143" dur="500"/>
                                        <p:tgtEl>
                                          <p:spTgt spid="1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2" nodeType="click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fade">
                                      <p:cBhvr>
                                        <p:cTn id="148" dur="500"/>
                                        <p:tgtEl>
                                          <p:spTgt spid="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2" nodeType="clickEffect">
                                  <p:stCondLst>
                                    <p:cond delay="0"/>
                                  </p:stCondLst>
                                  <p:childTnLst>
                                    <p:set>
                                      <p:cBhvr>
                                        <p:cTn id="152" dur="1" fill="hold">
                                          <p:stCondLst>
                                            <p:cond delay="0"/>
                                          </p:stCondLst>
                                        </p:cTn>
                                        <p:tgtEl>
                                          <p:spTgt spid="8"/>
                                        </p:tgtEl>
                                        <p:attrNameLst>
                                          <p:attrName>style.visibility</p:attrName>
                                        </p:attrNameLst>
                                      </p:cBhvr>
                                      <p:to>
                                        <p:strVal val="visible"/>
                                      </p:to>
                                    </p:set>
                                    <p:animEffect transition="in" filter="fade">
                                      <p:cBhvr>
                                        <p:cTn id="153" dur="500"/>
                                        <p:tgtEl>
                                          <p:spTgt spid="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2" nodeType="click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2" nodeType="clickEffect">
                                  <p:stCondLst>
                                    <p:cond delay="0"/>
                                  </p:stCondLst>
                                  <p:childTnLst>
                                    <p:set>
                                      <p:cBhvr>
                                        <p:cTn id="162" dur="1" fill="hold">
                                          <p:stCondLst>
                                            <p:cond delay="0"/>
                                          </p:stCondLst>
                                        </p:cTn>
                                        <p:tgtEl>
                                          <p:spTgt spid="6"/>
                                        </p:tgtEl>
                                        <p:attrNameLst>
                                          <p:attrName>style.visibility</p:attrName>
                                        </p:attrNameLst>
                                      </p:cBhvr>
                                      <p:to>
                                        <p:strVal val="visible"/>
                                      </p:to>
                                    </p:set>
                                    <p:animEffect transition="in" filter="fade">
                                      <p:cBhvr>
                                        <p:cTn id="163" dur="500"/>
                                        <p:tgtEl>
                                          <p:spTgt spid="6"/>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2" nodeType="clickEffect">
                                  <p:stCondLst>
                                    <p:cond delay="0"/>
                                  </p:stCondLst>
                                  <p:childTnLst>
                                    <p:set>
                                      <p:cBhvr>
                                        <p:cTn id="167" dur="1" fill="hold">
                                          <p:stCondLst>
                                            <p:cond delay="0"/>
                                          </p:stCondLst>
                                        </p:cTn>
                                        <p:tgtEl>
                                          <p:spTgt spid="5"/>
                                        </p:tgtEl>
                                        <p:attrNameLst>
                                          <p:attrName>style.visibility</p:attrName>
                                        </p:attrNameLst>
                                      </p:cBhvr>
                                      <p:to>
                                        <p:strVal val="visible"/>
                                      </p:to>
                                    </p:set>
                                    <p:animEffect transition="in" filter="fade">
                                      <p:cBhvr>
                                        <p:cTn id="168" dur="500"/>
                                        <p:tgtEl>
                                          <p:spTgt spid="5"/>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2" nodeType="clickEffect">
                                  <p:stCondLst>
                                    <p:cond delay="0"/>
                                  </p:stCondLst>
                                  <p:childTnLst>
                                    <p:set>
                                      <p:cBhvr>
                                        <p:cTn id="172" dur="1" fill="hold">
                                          <p:stCondLst>
                                            <p:cond delay="0"/>
                                          </p:stCondLst>
                                        </p:cTn>
                                        <p:tgtEl>
                                          <p:spTgt spid="4"/>
                                        </p:tgtEl>
                                        <p:attrNameLst>
                                          <p:attrName>style.visibility</p:attrName>
                                        </p:attrNameLst>
                                      </p:cBhvr>
                                      <p:to>
                                        <p:strVal val="visible"/>
                                      </p:to>
                                    </p:set>
                                    <p:animEffect transition="in" filter="fade">
                                      <p:cBhvr>
                                        <p:cTn id="1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5" grpId="0"/>
      <p:bldP spid="5" grpId="1"/>
      <p:bldP spid="5"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AD4DAE7-8D32-4C69-BF8A-151FE845C13F}"/>
              </a:ext>
            </a:extLst>
          </p:cNvPr>
          <p:cNvSpPr txBox="1"/>
          <p:nvPr/>
        </p:nvSpPr>
        <p:spPr bwMode="auto">
          <a:xfrm>
            <a:off x="6394895" y="44672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4" name="TextBox 3">
            <a:extLst>
              <a:ext uri="{FF2B5EF4-FFF2-40B4-BE49-F238E27FC236}">
                <a16:creationId xmlns:a16="http://schemas.microsoft.com/office/drawing/2014/main" id="{B883F519-719E-4E5C-BEDE-142514552EE0}"/>
              </a:ext>
            </a:extLst>
          </p:cNvPr>
          <p:cNvSpPr txBox="1"/>
          <p:nvPr/>
        </p:nvSpPr>
        <p:spPr bwMode="auto">
          <a:xfrm>
            <a:off x="3281752" y="446727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2" name="Text Placeholder 1">
            <a:extLst>
              <a:ext uri="{FF2B5EF4-FFF2-40B4-BE49-F238E27FC236}">
                <a16:creationId xmlns:a16="http://schemas.microsoft.com/office/drawing/2014/main" id="{08731393-46F8-4685-AA10-D790720EC8B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sp>
        <p:nvSpPr>
          <p:cNvPr id="3" name="Rectangle 2">
            <a:extLst>
              <a:ext uri="{FF2B5EF4-FFF2-40B4-BE49-F238E27FC236}">
                <a16:creationId xmlns:a16="http://schemas.microsoft.com/office/drawing/2014/main" id="{B63EED48-596E-4627-9D11-E0AA3D1C331B}"/>
              </a:ext>
            </a:extLst>
          </p:cNvPr>
          <p:cNvSpPr/>
          <p:nvPr/>
        </p:nvSpPr>
        <p:spPr bwMode="auto">
          <a:xfrm>
            <a:off x="3309964" y="4467273"/>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967B0FD8-080A-4C1B-AF01-AD6BF24B7FA1}"/>
              </a:ext>
            </a:extLst>
          </p:cNvPr>
          <p:cNvSpPr txBox="1"/>
          <p:nvPr/>
        </p:nvSpPr>
        <p:spPr bwMode="auto">
          <a:xfrm>
            <a:off x="1516483"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6" name="Rectangle 5">
            <a:extLst>
              <a:ext uri="{FF2B5EF4-FFF2-40B4-BE49-F238E27FC236}">
                <a16:creationId xmlns:a16="http://schemas.microsoft.com/office/drawing/2014/main" id="{C984C976-6B96-4225-85A9-B41D4BE15E66}"/>
              </a:ext>
            </a:extLst>
          </p:cNvPr>
          <p:cNvSpPr/>
          <p:nvPr/>
        </p:nvSpPr>
        <p:spPr bwMode="auto">
          <a:xfrm>
            <a:off x="1463271"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238BC932-AF63-434B-8767-F323FC393A16}"/>
              </a:ext>
            </a:extLst>
          </p:cNvPr>
          <p:cNvSpPr txBox="1"/>
          <p:nvPr/>
        </p:nvSpPr>
        <p:spPr bwMode="auto">
          <a:xfrm>
            <a:off x="2139504" y="4467271"/>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24CA3DC2-6B59-4F3A-9037-69E03487B8C4}"/>
              </a:ext>
            </a:extLst>
          </p:cNvPr>
          <p:cNvSpPr/>
          <p:nvPr/>
        </p:nvSpPr>
        <p:spPr bwMode="auto">
          <a:xfrm>
            <a:off x="6423107"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E6E5E862-E188-42DF-A90B-C847CC313B48}"/>
              </a:ext>
            </a:extLst>
          </p:cNvPr>
          <p:cNvSpPr txBox="1"/>
          <p:nvPr/>
        </p:nvSpPr>
        <p:spPr bwMode="auto">
          <a:xfrm>
            <a:off x="5416349" y="446726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11" name="Rectangle 10">
            <a:extLst>
              <a:ext uri="{FF2B5EF4-FFF2-40B4-BE49-F238E27FC236}">
                <a16:creationId xmlns:a16="http://schemas.microsoft.com/office/drawing/2014/main" id="{54944733-6081-484D-A62F-5B6AECD24EAE}"/>
              </a:ext>
            </a:extLst>
          </p:cNvPr>
          <p:cNvSpPr/>
          <p:nvPr/>
        </p:nvSpPr>
        <p:spPr bwMode="auto">
          <a:xfrm>
            <a:off x="5363137" y="44672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71248A46-1F3A-4592-9439-5CC30AD90DC5}"/>
              </a:ext>
            </a:extLst>
          </p:cNvPr>
          <p:cNvSpPr txBox="1"/>
          <p:nvPr/>
        </p:nvSpPr>
        <p:spPr bwMode="auto">
          <a:xfrm>
            <a:off x="5929547" y="446727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B1CA510F-388A-4E64-B8BD-4EA5ED407955}"/>
              </a:ext>
            </a:extLst>
          </p:cNvPr>
          <p:cNvSpPr txBox="1"/>
          <p:nvPr/>
        </p:nvSpPr>
        <p:spPr bwMode="auto">
          <a:xfrm>
            <a:off x="4473865" y="4467269"/>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  </a:t>
            </a:r>
            <a:endParaRPr lang="en-GB" sz="2400" dirty="0">
              <a:solidFill>
                <a:srgbClr val="C00000"/>
              </a:solidFill>
              <a:latin typeface="Myriad Pro" panose="020B0503030403020204" pitchFamily="34" charset="0"/>
              <a:ea typeface="Myriad Pro Semibold" charset="0"/>
              <a:cs typeface="Myriad Pro Semibold" charset="0"/>
            </a:endParaRPr>
          </a:p>
        </p:txBody>
      </p:sp>
      <p:pic>
        <p:nvPicPr>
          <p:cNvPr id="14" name="Picture 13">
            <a:extLst>
              <a:ext uri="{FF2B5EF4-FFF2-40B4-BE49-F238E27FC236}">
                <a16:creationId xmlns:a16="http://schemas.microsoft.com/office/drawing/2014/main" id="{A96BAD68-BAAD-46FE-91F8-630B701448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348" y="2805738"/>
            <a:ext cx="7559303" cy="1032490"/>
          </a:xfrm>
          <a:prstGeom prst="rect">
            <a:avLst/>
          </a:prstGeom>
        </p:spPr>
      </p:pic>
      <p:sp>
        <p:nvSpPr>
          <p:cNvPr id="15" name="Rectangle 14">
            <a:extLst>
              <a:ext uri="{FF2B5EF4-FFF2-40B4-BE49-F238E27FC236}">
                <a16:creationId xmlns:a16="http://schemas.microsoft.com/office/drawing/2014/main" id="{74E4E88B-E90F-4295-BCEC-E29D29971920}"/>
              </a:ext>
            </a:extLst>
          </p:cNvPr>
          <p:cNvSpPr/>
          <p:nvPr/>
        </p:nvSpPr>
        <p:spPr>
          <a:xfrm>
            <a:off x="3472383" y="817855"/>
            <a:ext cx="2525308" cy="461665"/>
          </a:xfrm>
          <a:prstGeom prst="rect">
            <a:avLst/>
          </a:prstGeom>
        </p:spPr>
        <p:txBody>
          <a:bodyPr wrap="none">
            <a:spAutoFit/>
          </a:bodyPr>
          <a:lstStyle/>
          <a:p>
            <a:pPr algn="ctr">
              <a:buNone/>
            </a:pPr>
            <a:r>
              <a:rPr lang="en-US" sz="2400" dirty="0">
                <a:latin typeface="Myriad Pro" panose="020B0503030403020204" pitchFamily="34" charset="0"/>
              </a:rPr>
              <a:t>How many petals?</a:t>
            </a:r>
            <a:endParaRPr lang="en-GB" sz="2400" dirty="0">
              <a:latin typeface="Myriad Pro" panose="020B0503030403020204" pitchFamily="34" charset="0"/>
            </a:endParaRPr>
          </a:p>
        </p:txBody>
      </p:sp>
    </p:spTree>
    <p:extLst>
      <p:ext uri="{BB962C8B-B14F-4D97-AF65-F5344CB8AC3E}">
        <p14:creationId xmlns:p14="http://schemas.microsoft.com/office/powerpoint/2010/main" val="138364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1EC036-9771-4503-B3CC-2CCAFF682A9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sp>
        <p:nvSpPr>
          <p:cNvPr id="4" name="TextBox 3">
            <a:extLst>
              <a:ext uri="{FF2B5EF4-FFF2-40B4-BE49-F238E27FC236}">
                <a16:creationId xmlns:a16="http://schemas.microsoft.com/office/drawing/2014/main" id="{565D254A-1829-45EE-B378-F7CA53C98409}"/>
              </a:ext>
            </a:extLst>
          </p:cNvPr>
          <p:cNvSpPr txBox="1"/>
          <p:nvPr/>
        </p:nvSpPr>
        <p:spPr bwMode="auto">
          <a:xfrm>
            <a:off x="1923318" y="4467269"/>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A47CCB91-F4BF-416E-A231-184F9F0FF869}"/>
              </a:ext>
            </a:extLst>
          </p:cNvPr>
          <p:cNvSpPr txBox="1"/>
          <p:nvPr/>
        </p:nvSpPr>
        <p:spPr bwMode="auto">
          <a:xfrm>
            <a:off x="3492933" y="446727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a:t>
            </a:r>
          </a:p>
        </p:txBody>
      </p:sp>
      <p:sp>
        <p:nvSpPr>
          <p:cNvPr id="6" name="Rectangle 5">
            <a:extLst>
              <a:ext uri="{FF2B5EF4-FFF2-40B4-BE49-F238E27FC236}">
                <a16:creationId xmlns:a16="http://schemas.microsoft.com/office/drawing/2014/main" id="{9C9AC924-3920-4A4C-BA67-22F191026646}"/>
              </a:ext>
            </a:extLst>
          </p:cNvPr>
          <p:cNvSpPr/>
          <p:nvPr/>
        </p:nvSpPr>
        <p:spPr bwMode="auto">
          <a:xfrm>
            <a:off x="3521145" y="4467274"/>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48EA99DB-F45F-4990-A349-7C179A2B3735}"/>
              </a:ext>
            </a:extLst>
          </p:cNvPr>
          <p:cNvSpPr txBox="1"/>
          <p:nvPr/>
        </p:nvSpPr>
        <p:spPr bwMode="auto">
          <a:xfrm>
            <a:off x="1401181" y="4467271"/>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8" name="Rectangle 7">
            <a:extLst>
              <a:ext uri="{FF2B5EF4-FFF2-40B4-BE49-F238E27FC236}">
                <a16:creationId xmlns:a16="http://schemas.microsoft.com/office/drawing/2014/main" id="{400ED985-F67B-4924-B38A-06A9FD84622D}"/>
              </a:ext>
            </a:extLst>
          </p:cNvPr>
          <p:cNvSpPr/>
          <p:nvPr/>
        </p:nvSpPr>
        <p:spPr bwMode="auto">
          <a:xfrm>
            <a:off x="1346038" y="446727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7A66CEFB-26CA-450A-B8B1-CD09FB13B96D}"/>
              </a:ext>
            </a:extLst>
          </p:cNvPr>
          <p:cNvSpPr txBox="1"/>
          <p:nvPr/>
        </p:nvSpPr>
        <p:spPr bwMode="auto">
          <a:xfrm>
            <a:off x="2488736" y="44672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10" name="Rectangle 9">
            <a:extLst>
              <a:ext uri="{FF2B5EF4-FFF2-40B4-BE49-F238E27FC236}">
                <a16:creationId xmlns:a16="http://schemas.microsoft.com/office/drawing/2014/main" id="{2BA67CC2-34A3-418A-989D-31BC7E642383}"/>
              </a:ext>
            </a:extLst>
          </p:cNvPr>
          <p:cNvSpPr/>
          <p:nvPr/>
        </p:nvSpPr>
        <p:spPr bwMode="auto">
          <a:xfrm>
            <a:off x="2433592" y="4467271"/>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E699B334-C137-424B-AC9F-C13FAADF1493}"/>
              </a:ext>
            </a:extLst>
          </p:cNvPr>
          <p:cNvSpPr txBox="1"/>
          <p:nvPr/>
        </p:nvSpPr>
        <p:spPr bwMode="auto">
          <a:xfrm>
            <a:off x="3024017" y="4467269"/>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4E416ED3-7456-4152-AB42-AD6CDF5710EA}"/>
              </a:ext>
            </a:extLst>
          </p:cNvPr>
          <p:cNvSpPr txBox="1"/>
          <p:nvPr/>
        </p:nvSpPr>
        <p:spPr bwMode="auto">
          <a:xfrm>
            <a:off x="5697536" y="4480787"/>
            <a:ext cx="3946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CC29050D-F97B-4364-98F4-608E70628334}"/>
              </a:ext>
            </a:extLst>
          </p:cNvPr>
          <p:cNvSpPr txBox="1"/>
          <p:nvPr/>
        </p:nvSpPr>
        <p:spPr bwMode="auto">
          <a:xfrm>
            <a:off x="7267150" y="448079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a:t>
            </a:r>
          </a:p>
        </p:txBody>
      </p:sp>
      <p:sp>
        <p:nvSpPr>
          <p:cNvPr id="14" name="Rectangle 13">
            <a:extLst>
              <a:ext uri="{FF2B5EF4-FFF2-40B4-BE49-F238E27FC236}">
                <a16:creationId xmlns:a16="http://schemas.microsoft.com/office/drawing/2014/main" id="{96BD09B6-9247-4718-855F-383BF129D6B7}"/>
              </a:ext>
            </a:extLst>
          </p:cNvPr>
          <p:cNvSpPr/>
          <p:nvPr/>
        </p:nvSpPr>
        <p:spPr bwMode="auto">
          <a:xfrm>
            <a:off x="7295363" y="4480792"/>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1CE24DC9-149C-4748-ABC0-F4B2A1E4FB66}"/>
              </a:ext>
            </a:extLst>
          </p:cNvPr>
          <p:cNvSpPr txBox="1"/>
          <p:nvPr/>
        </p:nvSpPr>
        <p:spPr bwMode="auto">
          <a:xfrm>
            <a:off x="5175400" y="448078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16" name="Rectangle 15">
            <a:extLst>
              <a:ext uri="{FF2B5EF4-FFF2-40B4-BE49-F238E27FC236}">
                <a16:creationId xmlns:a16="http://schemas.microsoft.com/office/drawing/2014/main" id="{CA9A650C-E45C-4B52-9F8A-ED3DFD6B15B0}"/>
              </a:ext>
            </a:extLst>
          </p:cNvPr>
          <p:cNvSpPr/>
          <p:nvPr/>
        </p:nvSpPr>
        <p:spPr bwMode="auto">
          <a:xfrm>
            <a:off x="5120256" y="448079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9160AFE4-9675-4ADA-B372-E755BF701A49}"/>
              </a:ext>
            </a:extLst>
          </p:cNvPr>
          <p:cNvSpPr txBox="1"/>
          <p:nvPr/>
        </p:nvSpPr>
        <p:spPr bwMode="auto">
          <a:xfrm>
            <a:off x="6262954" y="44807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8" name="Rectangle 17">
            <a:extLst>
              <a:ext uri="{FF2B5EF4-FFF2-40B4-BE49-F238E27FC236}">
                <a16:creationId xmlns:a16="http://schemas.microsoft.com/office/drawing/2014/main" id="{95EDCA8B-7901-4FB5-81C0-D4FE7FD3C08C}"/>
              </a:ext>
            </a:extLst>
          </p:cNvPr>
          <p:cNvSpPr/>
          <p:nvPr/>
        </p:nvSpPr>
        <p:spPr bwMode="auto">
          <a:xfrm>
            <a:off x="6207810" y="44807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6FDF91A4-4898-4BA3-BB48-635CA59FEEED}"/>
              </a:ext>
            </a:extLst>
          </p:cNvPr>
          <p:cNvSpPr txBox="1"/>
          <p:nvPr/>
        </p:nvSpPr>
        <p:spPr bwMode="auto">
          <a:xfrm>
            <a:off x="6798235" y="448078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20" name="Picture 19">
            <a:extLst>
              <a:ext uri="{FF2B5EF4-FFF2-40B4-BE49-F238E27FC236}">
                <a16:creationId xmlns:a16="http://schemas.microsoft.com/office/drawing/2014/main" id="{9029C994-BED3-4C57-86A0-218E5DD625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3" y="2824858"/>
            <a:ext cx="7839273" cy="994250"/>
          </a:xfrm>
          <a:prstGeom prst="rect">
            <a:avLst/>
          </a:prstGeom>
        </p:spPr>
      </p:pic>
      <p:sp>
        <p:nvSpPr>
          <p:cNvPr id="21" name="Rectangle 20">
            <a:extLst>
              <a:ext uri="{FF2B5EF4-FFF2-40B4-BE49-F238E27FC236}">
                <a16:creationId xmlns:a16="http://schemas.microsoft.com/office/drawing/2014/main" id="{74E4E88B-E90F-4295-BCEC-E29D29971920}"/>
              </a:ext>
            </a:extLst>
          </p:cNvPr>
          <p:cNvSpPr/>
          <p:nvPr/>
        </p:nvSpPr>
        <p:spPr>
          <a:xfrm>
            <a:off x="3472383" y="817855"/>
            <a:ext cx="2525308" cy="461665"/>
          </a:xfrm>
          <a:prstGeom prst="rect">
            <a:avLst/>
          </a:prstGeom>
        </p:spPr>
        <p:txBody>
          <a:bodyPr wrap="none">
            <a:spAutoFit/>
          </a:bodyPr>
          <a:lstStyle/>
          <a:p>
            <a:pPr algn="ctr">
              <a:buNone/>
            </a:pPr>
            <a:r>
              <a:rPr lang="en-US" sz="2400" dirty="0">
                <a:latin typeface="Myriad Pro" panose="020B0503030403020204" pitchFamily="34" charset="0"/>
              </a:rPr>
              <a:t>How many petals?</a:t>
            </a:r>
            <a:endParaRPr lang="en-GB" sz="2400" dirty="0">
              <a:latin typeface="Myriad Pro" panose="020B0503030403020204" pitchFamily="34" charset="0"/>
            </a:endParaRPr>
          </a:p>
        </p:txBody>
      </p:sp>
    </p:spTree>
    <p:extLst>
      <p:ext uri="{BB962C8B-B14F-4D97-AF65-F5344CB8AC3E}">
        <p14:creationId xmlns:p14="http://schemas.microsoft.com/office/powerpoint/2010/main" val="5343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3" grpId="0"/>
      <p:bldP spid="15" grpId="0"/>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787F8-0907-4CFA-B133-A1C905C045B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sp>
        <p:nvSpPr>
          <p:cNvPr id="4" name="Rectangle 3">
            <a:extLst>
              <a:ext uri="{FF2B5EF4-FFF2-40B4-BE49-F238E27FC236}">
                <a16:creationId xmlns:a16="http://schemas.microsoft.com/office/drawing/2014/main" id="{3F84B642-74E5-4629-87BE-92DDA83BB5A5}"/>
              </a:ext>
            </a:extLst>
          </p:cNvPr>
          <p:cNvSpPr/>
          <p:nvPr/>
        </p:nvSpPr>
        <p:spPr>
          <a:xfrm>
            <a:off x="3092973" y="2047117"/>
            <a:ext cx="2958054" cy="560178"/>
          </a:xfrm>
          <a:prstGeom prst="rect">
            <a:avLst/>
          </a:prstGeom>
        </p:spPr>
        <p:txBody>
          <a:bodyPr wrap="none">
            <a:spAutoFit/>
          </a:bodyPr>
          <a:lstStyle/>
          <a:p>
            <a:pPr algn="ctr">
              <a:buNone/>
            </a:pPr>
            <a:r>
              <a:rPr lang="en-US" sz="2400" dirty="0">
                <a:latin typeface="Myriad Pro" panose="020B0503030403020204" pitchFamily="34" charset="0"/>
              </a:rPr>
              <a:t>This shows 4 × 9 = 36.</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A5FFC988-10F4-41B6-AA23-822EE9705DBE}"/>
              </a:ext>
            </a:extLst>
          </p:cNvPr>
          <p:cNvSpPr/>
          <p:nvPr/>
        </p:nvSpPr>
        <p:spPr>
          <a:xfrm>
            <a:off x="1807012" y="2738537"/>
            <a:ext cx="5529976" cy="461665"/>
          </a:xfrm>
          <a:prstGeom prst="rect">
            <a:avLst/>
          </a:prstGeom>
        </p:spPr>
        <p:txBody>
          <a:bodyPr wrap="none">
            <a:spAutoFit/>
          </a:bodyPr>
          <a:lstStyle/>
          <a:p>
            <a:pPr algn="ctr">
              <a:buNone/>
            </a:pPr>
            <a:r>
              <a:rPr lang="en-US" sz="2400" dirty="0">
                <a:latin typeface="Myriad Pro" panose="020B0503030403020204" pitchFamily="34" charset="0"/>
              </a:rPr>
              <a:t>Draw a picture like this to show 7 × 9 = 63.</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B03B8EC1-2D0E-4A24-A337-7D5397A31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40" y="3657798"/>
            <a:ext cx="4991800" cy="773121"/>
          </a:xfrm>
          <a:prstGeom prst="rect">
            <a:avLst/>
          </a:prstGeom>
        </p:spPr>
      </p:pic>
      <p:pic>
        <p:nvPicPr>
          <p:cNvPr id="7" name="Picture 6">
            <a:extLst>
              <a:ext uri="{FF2B5EF4-FFF2-40B4-BE49-F238E27FC236}">
                <a16:creationId xmlns:a16="http://schemas.microsoft.com/office/drawing/2014/main" id="{E0F0494E-ED56-4ADF-8C92-4BD9F98AF2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42405" y="3657798"/>
            <a:ext cx="3732033" cy="773121"/>
          </a:xfrm>
          <a:prstGeom prst="rect">
            <a:avLst/>
          </a:prstGeom>
        </p:spPr>
      </p:pic>
      <p:pic>
        <p:nvPicPr>
          <p:cNvPr id="9" name="Picture 8">
            <a:extLst>
              <a:ext uri="{FF2B5EF4-FFF2-40B4-BE49-F238E27FC236}">
                <a16:creationId xmlns:a16="http://schemas.microsoft.com/office/drawing/2014/main" id="{C1EE2C7A-A7DE-4262-9593-A3B97CF2E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881" y="1068267"/>
            <a:ext cx="4976238" cy="770711"/>
          </a:xfrm>
          <a:prstGeom prst="rect">
            <a:avLst/>
          </a:prstGeom>
        </p:spPr>
      </p:pic>
    </p:spTree>
    <p:extLst>
      <p:ext uri="{BB962C8B-B14F-4D97-AF65-F5344CB8AC3E}">
        <p14:creationId xmlns:p14="http://schemas.microsoft.com/office/powerpoint/2010/main" val="10133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2CBCF0-355B-479C-BD2F-75974328221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4:7</a:t>
            </a:r>
          </a:p>
        </p:txBody>
      </p:sp>
      <p:graphicFrame>
        <p:nvGraphicFramePr>
          <p:cNvPr id="3" name="Table 2">
            <a:extLst>
              <a:ext uri="{FF2B5EF4-FFF2-40B4-BE49-F238E27FC236}">
                <a16:creationId xmlns:a16="http://schemas.microsoft.com/office/drawing/2014/main" id="{701DE648-2A51-4F02-A2F9-0C3FF58447EF}"/>
              </a:ext>
            </a:extLst>
          </p:cNvPr>
          <p:cNvGraphicFramePr>
            <a:graphicFrameLocks noGrp="1"/>
          </p:cNvGraphicFramePr>
          <p:nvPr>
            <p:extLst>
              <p:ext uri="{D42A27DB-BD31-4B8C-83A1-F6EECF244321}">
                <p14:modId xmlns:p14="http://schemas.microsoft.com/office/powerpoint/2010/main" val="1165899750"/>
              </p:ext>
            </p:extLst>
          </p:nvPr>
        </p:nvGraphicFramePr>
        <p:xfrm>
          <a:off x="1907703" y="1343188"/>
          <a:ext cx="5112569" cy="5181932"/>
        </p:xfrm>
        <a:graphic>
          <a:graphicData uri="http://schemas.openxmlformats.org/drawingml/2006/table">
            <a:tbl>
              <a:tblPr firstRow="1" firstCol="1" bandRow="1">
                <a:tableStyleId>{5C22544A-7EE6-4342-B048-85BDC9FD1C3A}</a:tableStyleId>
              </a:tblPr>
              <a:tblGrid>
                <a:gridCol w="5112569">
                  <a:extLst>
                    <a:ext uri="{9D8B030D-6E8A-4147-A177-3AD203B41FA5}">
                      <a16:colId xmlns:a16="http://schemas.microsoft.com/office/drawing/2014/main" val="309540880"/>
                    </a:ext>
                  </a:extLst>
                </a:gridCol>
              </a:tblGrid>
              <a:tr h="861676">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267824"/>
                  </a:ext>
                </a:extLst>
              </a:tr>
              <a:tr h="648072">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032608"/>
                  </a:ext>
                </a:extLst>
              </a:tr>
              <a:tr h="1656184">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7154414"/>
                  </a:ext>
                </a:extLst>
              </a:tr>
              <a:tr h="2016000">
                <a:tc>
                  <a:txBody>
                    <a:bodyPr/>
                    <a:lstStyle/>
                    <a:p>
                      <a:pPr marL="0" indent="0">
                        <a:lnSpc>
                          <a:spcPct val="107000"/>
                        </a:lnSpc>
                        <a:spcAft>
                          <a:spcPts val="0"/>
                        </a:spcAft>
                      </a:pP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394961"/>
                  </a:ext>
                </a:extLst>
              </a:tr>
            </a:tbl>
          </a:graphicData>
        </a:graphic>
      </p:graphicFrame>
      <p:sp>
        <p:nvSpPr>
          <p:cNvPr id="4" name="Rectangle 3">
            <a:extLst>
              <a:ext uri="{FF2B5EF4-FFF2-40B4-BE49-F238E27FC236}">
                <a16:creationId xmlns:a16="http://schemas.microsoft.com/office/drawing/2014/main" id="{5F91E3BB-0115-4A2A-BB92-79EB38B398F8}"/>
              </a:ext>
            </a:extLst>
          </p:cNvPr>
          <p:cNvSpPr/>
          <p:nvPr/>
        </p:nvSpPr>
        <p:spPr>
          <a:xfrm>
            <a:off x="3678101" y="816544"/>
            <a:ext cx="1787798" cy="461665"/>
          </a:xfrm>
          <a:prstGeom prst="rect">
            <a:avLst/>
          </a:prstGeom>
        </p:spPr>
        <p:txBody>
          <a:bodyPr wrap="none">
            <a:spAutoFit/>
          </a:bodyPr>
          <a:lstStyle/>
          <a:p>
            <a:pPr algn="ctr">
              <a:buNone/>
            </a:pPr>
            <a:r>
              <a:rPr lang="en-US" sz="2400" dirty="0">
                <a:latin typeface="Myriad Pro" panose="020B0503030403020204" pitchFamily="34" charset="0"/>
              </a:rPr>
              <a:t>Groups of 9?</a:t>
            </a:r>
            <a:endParaRPr lang="en-GB" sz="2400" dirty="0">
              <a:latin typeface="Myriad Pro" panose="020B0503030403020204" pitchFamily="34" charset="0"/>
            </a:endParaRPr>
          </a:p>
        </p:txBody>
      </p:sp>
      <p:pic>
        <p:nvPicPr>
          <p:cNvPr id="6" name="Picture 5">
            <a:extLst>
              <a:ext uri="{FF2B5EF4-FFF2-40B4-BE49-F238E27FC236}">
                <a16:creationId xmlns:a16="http://schemas.microsoft.com/office/drawing/2014/main" id="{D377F67B-732F-4B24-847A-1EA3E79CA3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297" y="2900532"/>
            <a:ext cx="3277405" cy="1510804"/>
          </a:xfrm>
          <a:prstGeom prst="rect">
            <a:avLst/>
          </a:prstGeom>
        </p:spPr>
      </p:pic>
      <p:pic>
        <p:nvPicPr>
          <p:cNvPr id="8" name="Picture 7">
            <a:extLst>
              <a:ext uri="{FF2B5EF4-FFF2-40B4-BE49-F238E27FC236}">
                <a16:creationId xmlns:a16="http://schemas.microsoft.com/office/drawing/2014/main" id="{028FB470-6837-4340-ACCB-DF81D1023A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5836" y="4574677"/>
            <a:ext cx="2952328" cy="1849260"/>
          </a:xfrm>
          <a:prstGeom prst="rect">
            <a:avLst/>
          </a:prstGeom>
        </p:spPr>
      </p:pic>
      <p:pic>
        <p:nvPicPr>
          <p:cNvPr id="10" name="Picture 9">
            <a:extLst>
              <a:ext uri="{FF2B5EF4-FFF2-40B4-BE49-F238E27FC236}">
                <a16:creationId xmlns:a16="http://schemas.microsoft.com/office/drawing/2014/main" id="{15F6DC2E-85EF-4E8C-8839-13762FF20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6763" y="2270224"/>
            <a:ext cx="4625626" cy="558460"/>
          </a:xfrm>
          <a:prstGeom prst="rect">
            <a:avLst/>
          </a:prstGeom>
        </p:spPr>
      </p:pic>
      <p:pic>
        <p:nvPicPr>
          <p:cNvPr id="12" name="Picture 11">
            <a:extLst>
              <a:ext uri="{FF2B5EF4-FFF2-40B4-BE49-F238E27FC236}">
                <a16:creationId xmlns:a16="http://schemas.microsoft.com/office/drawing/2014/main" id="{D6A95788-C2E4-40A5-A64D-A7021A3D3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362" y="1402944"/>
            <a:ext cx="3146429" cy="729051"/>
          </a:xfrm>
          <a:prstGeom prst="rect">
            <a:avLst/>
          </a:prstGeom>
        </p:spPr>
      </p:pic>
    </p:spTree>
    <p:extLst>
      <p:ext uri="{BB962C8B-B14F-4D97-AF65-F5344CB8AC3E}">
        <p14:creationId xmlns:p14="http://schemas.microsoft.com/office/powerpoint/2010/main" val="3953734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a:extLst>
              <a:ext uri="{FF2B5EF4-FFF2-40B4-BE49-F238E27FC236}">
                <a16:creationId xmlns:a16="http://schemas.microsoft.com/office/drawing/2014/main" id="{6736477E-E56B-4E05-8C4E-A6616925DEC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pic>
        <p:nvPicPr>
          <p:cNvPr id="38" name="Picture 37">
            <a:extLst>
              <a:ext uri="{FF2B5EF4-FFF2-40B4-BE49-F238E27FC236}">
                <a16:creationId xmlns:a16="http://schemas.microsoft.com/office/drawing/2014/main" id="{CE27EB69-AD05-4543-B441-D3C6F4C03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9396" y="757657"/>
            <a:ext cx="1457096" cy="5342685"/>
          </a:xfrm>
          <a:prstGeom prst="rect">
            <a:avLst/>
          </a:prstGeom>
        </p:spPr>
      </p:pic>
      <p:pic>
        <p:nvPicPr>
          <p:cNvPr id="39" name="Picture 38">
            <a:extLst>
              <a:ext uri="{FF2B5EF4-FFF2-40B4-BE49-F238E27FC236}">
                <a16:creationId xmlns:a16="http://schemas.microsoft.com/office/drawing/2014/main" id="{D4AA5B73-BA42-4524-8F7F-FFF277992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3879" y="3284557"/>
            <a:ext cx="1463167" cy="1377815"/>
          </a:xfrm>
          <a:prstGeom prst="rect">
            <a:avLst/>
          </a:prstGeom>
        </p:spPr>
      </p:pic>
      <p:grpSp>
        <p:nvGrpSpPr>
          <p:cNvPr id="40" name="Group 39">
            <a:extLst>
              <a:ext uri="{FF2B5EF4-FFF2-40B4-BE49-F238E27FC236}">
                <a16:creationId xmlns:a16="http://schemas.microsoft.com/office/drawing/2014/main" id="{CFD11FEC-5C82-4169-8B7B-E5EBF749D692}"/>
              </a:ext>
            </a:extLst>
          </p:cNvPr>
          <p:cNvGrpSpPr/>
          <p:nvPr/>
        </p:nvGrpSpPr>
        <p:grpSpPr>
          <a:xfrm>
            <a:off x="506338" y="5056035"/>
            <a:ext cx="8101068" cy="687722"/>
            <a:chOff x="506338" y="5056035"/>
            <a:chExt cx="8101068" cy="687722"/>
          </a:xfrm>
        </p:grpSpPr>
        <p:pic>
          <p:nvPicPr>
            <p:cNvPr id="41" name="Picture 40">
              <a:extLst>
                <a:ext uri="{FF2B5EF4-FFF2-40B4-BE49-F238E27FC236}">
                  <a16:creationId xmlns:a16="http://schemas.microsoft.com/office/drawing/2014/main" id="{CF86B2C4-DB8F-443F-8817-28481D554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905" y="5056035"/>
              <a:ext cx="7703278" cy="233434"/>
            </a:xfrm>
            <a:prstGeom prst="rect">
              <a:avLst/>
            </a:prstGeom>
          </p:spPr>
        </p:pic>
        <p:sp>
          <p:nvSpPr>
            <p:cNvPr id="42" name="TextBox 41">
              <a:extLst>
                <a:ext uri="{FF2B5EF4-FFF2-40B4-BE49-F238E27FC236}">
                  <a16:creationId xmlns:a16="http://schemas.microsoft.com/office/drawing/2014/main" id="{3A45DE4D-DF22-47FA-A2C3-A23CB17A4B2F}"/>
                </a:ext>
              </a:extLst>
            </p:cNvPr>
            <p:cNvSpPr txBox="1"/>
            <p:nvPr/>
          </p:nvSpPr>
          <p:spPr bwMode="auto">
            <a:xfrm>
              <a:off x="506338" y="5282092"/>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3" name="TextBox 42">
              <a:extLst>
                <a:ext uri="{FF2B5EF4-FFF2-40B4-BE49-F238E27FC236}">
                  <a16:creationId xmlns:a16="http://schemas.microsoft.com/office/drawing/2014/main" id="{1B6F9B2F-618F-410C-9A3D-8D3C12388111}"/>
                </a:ext>
              </a:extLst>
            </p:cNvPr>
            <p:cNvSpPr txBox="1"/>
            <p:nvPr/>
          </p:nvSpPr>
          <p:spPr bwMode="auto">
            <a:xfrm>
              <a:off x="1273046" y="5282092"/>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44" name="TextBox 43">
              <a:extLst>
                <a:ext uri="{FF2B5EF4-FFF2-40B4-BE49-F238E27FC236}">
                  <a16:creationId xmlns:a16="http://schemas.microsoft.com/office/drawing/2014/main" id="{15CD6ADA-3AA8-4A10-92FA-62C8B43FBCD0}"/>
                </a:ext>
              </a:extLst>
            </p:cNvPr>
            <p:cNvSpPr txBox="1"/>
            <p:nvPr/>
          </p:nvSpPr>
          <p:spPr bwMode="auto">
            <a:xfrm>
              <a:off x="1956395"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45" name="TextBox 44">
              <a:extLst>
                <a:ext uri="{FF2B5EF4-FFF2-40B4-BE49-F238E27FC236}">
                  <a16:creationId xmlns:a16="http://schemas.microsoft.com/office/drawing/2014/main" id="{5E81E5B9-349B-4C59-BDF5-5778559342DD}"/>
                </a:ext>
              </a:extLst>
            </p:cNvPr>
            <p:cNvSpPr txBox="1"/>
            <p:nvPr/>
          </p:nvSpPr>
          <p:spPr bwMode="auto">
            <a:xfrm>
              <a:off x="2723102" y="5282092"/>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46" name="TextBox 45">
              <a:extLst>
                <a:ext uri="{FF2B5EF4-FFF2-40B4-BE49-F238E27FC236}">
                  <a16:creationId xmlns:a16="http://schemas.microsoft.com/office/drawing/2014/main" id="{AC6C9014-F009-468B-B399-6BA6C4B4245B}"/>
                </a:ext>
              </a:extLst>
            </p:cNvPr>
            <p:cNvSpPr txBox="1"/>
            <p:nvPr/>
          </p:nvSpPr>
          <p:spPr bwMode="auto">
            <a:xfrm>
              <a:off x="3502605"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47" name="TextBox 46">
              <a:extLst>
                <a:ext uri="{FF2B5EF4-FFF2-40B4-BE49-F238E27FC236}">
                  <a16:creationId xmlns:a16="http://schemas.microsoft.com/office/drawing/2014/main" id="{7279C7CF-9352-4D3A-B755-089EC57AEB94}"/>
                </a:ext>
              </a:extLst>
            </p:cNvPr>
            <p:cNvSpPr txBox="1"/>
            <p:nvPr/>
          </p:nvSpPr>
          <p:spPr bwMode="auto">
            <a:xfrm>
              <a:off x="4270118"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48" name="TextBox 47">
              <a:extLst>
                <a:ext uri="{FF2B5EF4-FFF2-40B4-BE49-F238E27FC236}">
                  <a16:creationId xmlns:a16="http://schemas.microsoft.com/office/drawing/2014/main" id="{D1D3C371-C848-4E6E-9AED-4BDF4BD871C5}"/>
                </a:ext>
              </a:extLst>
            </p:cNvPr>
            <p:cNvSpPr txBox="1"/>
            <p:nvPr/>
          </p:nvSpPr>
          <p:spPr bwMode="auto">
            <a:xfrm>
              <a:off x="5035263"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54</a:t>
              </a:r>
            </a:p>
          </p:txBody>
        </p:sp>
        <p:sp>
          <p:nvSpPr>
            <p:cNvPr id="49" name="TextBox 48">
              <a:extLst>
                <a:ext uri="{FF2B5EF4-FFF2-40B4-BE49-F238E27FC236}">
                  <a16:creationId xmlns:a16="http://schemas.microsoft.com/office/drawing/2014/main" id="{BBD74E7D-F140-4F78-BC4F-CAF031546B09}"/>
                </a:ext>
              </a:extLst>
            </p:cNvPr>
            <p:cNvSpPr txBox="1"/>
            <p:nvPr/>
          </p:nvSpPr>
          <p:spPr bwMode="auto">
            <a:xfrm>
              <a:off x="5803585"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a:t>
              </a:r>
            </a:p>
          </p:txBody>
        </p:sp>
        <p:sp>
          <p:nvSpPr>
            <p:cNvPr id="50" name="TextBox 49">
              <a:extLst>
                <a:ext uri="{FF2B5EF4-FFF2-40B4-BE49-F238E27FC236}">
                  <a16:creationId xmlns:a16="http://schemas.microsoft.com/office/drawing/2014/main" id="{5D32178A-ECD6-4780-8B6D-75F080FD4942}"/>
                </a:ext>
              </a:extLst>
            </p:cNvPr>
            <p:cNvSpPr txBox="1"/>
            <p:nvPr/>
          </p:nvSpPr>
          <p:spPr bwMode="auto">
            <a:xfrm>
              <a:off x="6571905"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72</a:t>
              </a:r>
            </a:p>
          </p:txBody>
        </p:sp>
        <p:sp>
          <p:nvSpPr>
            <p:cNvPr id="51" name="TextBox 50">
              <a:extLst>
                <a:ext uri="{FF2B5EF4-FFF2-40B4-BE49-F238E27FC236}">
                  <a16:creationId xmlns:a16="http://schemas.microsoft.com/office/drawing/2014/main" id="{022260D9-04AC-4BAB-9238-8F0E5F6EBBC1}"/>
                </a:ext>
              </a:extLst>
            </p:cNvPr>
            <p:cNvSpPr txBox="1"/>
            <p:nvPr/>
          </p:nvSpPr>
          <p:spPr bwMode="auto">
            <a:xfrm>
              <a:off x="7337051"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81</a:t>
              </a:r>
            </a:p>
          </p:txBody>
        </p:sp>
        <p:sp>
          <p:nvSpPr>
            <p:cNvPr id="52" name="TextBox 51">
              <a:extLst>
                <a:ext uri="{FF2B5EF4-FFF2-40B4-BE49-F238E27FC236}">
                  <a16:creationId xmlns:a16="http://schemas.microsoft.com/office/drawing/2014/main" id="{9A1F2116-2997-405E-9286-9C7271CAE9D1}"/>
                </a:ext>
              </a:extLst>
            </p:cNvPr>
            <p:cNvSpPr txBox="1"/>
            <p:nvPr/>
          </p:nvSpPr>
          <p:spPr bwMode="auto">
            <a:xfrm>
              <a:off x="8108551" y="5282092"/>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91</a:t>
              </a:r>
            </a:p>
          </p:txBody>
        </p:sp>
      </p:grpSp>
      <p:sp>
        <p:nvSpPr>
          <p:cNvPr id="53" name="Oval 52">
            <a:extLst>
              <a:ext uri="{FF2B5EF4-FFF2-40B4-BE49-F238E27FC236}">
                <a16:creationId xmlns:a16="http://schemas.microsoft.com/office/drawing/2014/main" id="{90F40D2D-C0A5-4D63-944D-E0CDAD458657}"/>
              </a:ext>
            </a:extLst>
          </p:cNvPr>
          <p:cNvSpPr/>
          <p:nvPr/>
        </p:nvSpPr>
        <p:spPr bwMode="auto">
          <a:xfrm>
            <a:off x="3284215" y="2060575"/>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4" name="Oval 53">
            <a:extLst>
              <a:ext uri="{FF2B5EF4-FFF2-40B4-BE49-F238E27FC236}">
                <a16:creationId xmlns:a16="http://schemas.microsoft.com/office/drawing/2014/main" id="{2C975B94-8304-4746-B5D1-B354ECB2D5BB}"/>
              </a:ext>
            </a:extLst>
          </p:cNvPr>
          <p:cNvSpPr/>
          <p:nvPr/>
        </p:nvSpPr>
        <p:spPr bwMode="auto">
          <a:xfrm>
            <a:off x="3284215" y="3501008"/>
            <a:ext cx="1647825" cy="838200"/>
          </a:xfrm>
          <a:prstGeom prst="ellipse">
            <a:avLst/>
          </a:prstGeom>
          <a:noFill/>
          <a:ln w="38100" cap="flat" cmpd="sng" algn="ctr">
            <a:solidFill>
              <a:srgbClr val="0363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5" name="Oval 54">
            <a:extLst>
              <a:ext uri="{FF2B5EF4-FFF2-40B4-BE49-F238E27FC236}">
                <a16:creationId xmlns:a16="http://schemas.microsoft.com/office/drawing/2014/main" id="{6E2ADB30-E5F8-4950-B849-BEFA3F341B51}"/>
              </a:ext>
            </a:extLst>
          </p:cNvPr>
          <p:cNvSpPr>
            <a:spLocks noChangeAspect="1"/>
          </p:cNvSpPr>
          <p:nvPr/>
        </p:nvSpPr>
        <p:spPr bwMode="auto">
          <a:xfrm>
            <a:off x="5812588" y="5269925"/>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Oval 55">
            <a:extLst>
              <a:ext uri="{FF2B5EF4-FFF2-40B4-BE49-F238E27FC236}">
                <a16:creationId xmlns:a16="http://schemas.microsoft.com/office/drawing/2014/main" id="{13310F96-41A0-4F47-9532-845BD391ADA7}"/>
              </a:ext>
            </a:extLst>
          </p:cNvPr>
          <p:cNvSpPr>
            <a:spLocks noChangeAspect="1"/>
          </p:cNvSpPr>
          <p:nvPr/>
        </p:nvSpPr>
        <p:spPr bwMode="auto">
          <a:xfrm>
            <a:off x="2742553"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57" name="Picture 56">
            <a:extLst>
              <a:ext uri="{FF2B5EF4-FFF2-40B4-BE49-F238E27FC236}">
                <a16:creationId xmlns:a16="http://schemas.microsoft.com/office/drawing/2014/main" id="{0C051BAA-0D0A-477A-985F-80BAC336B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5935" y="4430821"/>
            <a:ext cx="632214" cy="534950"/>
          </a:xfrm>
          <a:prstGeom prst="rect">
            <a:avLst/>
          </a:prstGeom>
        </p:spPr>
      </p:pic>
      <p:pic>
        <p:nvPicPr>
          <p:cNvPr id="58" name="Picture 57">
            <a:extLst>
              <a:ext uri="{FF2B5EF4-FFF2-40B4-BE49-F238E27FC236}">
                <a16:creationId xmlns:a16="http://schemas.microsoft.com/office/drawing/2014/main" id="{B0546569-5448-4BAE-ACBD-B9345A022C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7135" y="4430821"/>
            <a:ext cx="632214" cy="534950"/>
          </a:xfrm>
          <a:prstGeom prst="rect">
            <a:avLst/>
          </a:prstGeom>
        </p:spPr>
      </p:pic>
      <p:sp>
        <p:nvSpPr>
          <p:cNvPr id="59" name="Oval 58">
            <a:extLst>
              <a:ext uri="{FF2B5EF4-FFF2-40B4-BE49-F238E27FC236}">
                <a16:creationId xmlns:a16="http://schemas.microsoft.com/office/drawing/2014/main" id="{D532CFFD-6F7D-4768-9EF0-D4697414C095}"/>
              </a:ext>
            </a:extLst>
          </p:cNvPr>
          <p:cNvSpPr>
            <a:spLocks noChangeAspect="1"/>
          </p:cNvSpPr>
          <p:nvPr/>
        </p:nvSpPr>
        <p:spPr bwMode="auto">
          <a:xfrm>
            <a:off x="1970792" y="5269925"/>
            <a:ext cx="486000" cy="486000"/>
          </a:xfrm>
          <a:prstGeom prst="ellipse">
            <a:avLst/>
          </a:prstGeom>
          <a:noFill/>
          <a:ln w="28575" cap="flat" cmpd="sng" algn="ctr">
            <a:solidFill>
              <a:srgbClr val="8665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0" name="Oval 59">
            <a:extLst>
              <a:ext uri="{FF2B5EF4-FFF2-40B4-BE49-F238E27FC236}">
                <a16:creationId xmlns:a16="http://schemas.microsoft.com/office/drawing/2014/main" id="{7B02BC6F-FE4D-4973-8CE3-0EF819BAB17E}"/>
              </a:ext>
            </a:extLst>
          </p:cNvPr>
          <p:cNvSpPr>
            <a:spLocks noChangeAspect="1"/>
          </p:cNvSpPr>
          <p:nvPr/>
        </p:nvSpPr>
        <p:spPr bwMode="auto">
          <a:xfrm>
            <a:off x="6577206" y="5268636"/>
            <a:ext cx="487289" cy="487289"/>
          </a:xfrm>
          <a:prstGeom prst="ellipse">
            <a:avLst/>
          </a:prstGeom>
          <a:noFill/>
          <a:ln w="28575" cap="flat" cmpd="sng" algn="ctr">
            <a:solidFill>
              <a:srgbClr val="4D8B2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1" name="TextBox 60">
            <a:extLst>
              <a:ext uri="{FF2B5EF4-FFF2-40B4-BE49-F238E27FC236}">
                <a16:creationId xmlns:a16="http://schemas.microsoft.com/office/drawing/2014/main" id="{4DCBC3EE-82C0-42B7-82A2-E42084B39AA4}"/>
              </a:ext>
            </a:extLst>
          </p:cNvPr>
          <p:cNvSpPr txBox="1"/>
          <p:nvPr/>
        </p:nvSpPr>
        <p:spPr bwMode="auto">
          <a:xfrm>
            <a:off x="5788122" y="3964371"/>
            <a:ext cx="5870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4D8B23"/>
                </a:solidFill>
                <a:latin typeface="Arial" panose="020B0604020202020204" pitchFamily="34" charset="0"/>
                <a:ea typeface="Myriad Pro Semibold" charset="0"/>
                <a:cs typeface="Arial" panose="020B0604020202020204" pitchFamily="34" charset="0"/>
              </a:rPr>
              <a:t>−</a:t>
            </a:r>
            <a:r>
              <a:rPr lang="en-GB" sz="2400" dirty="0">
                <a:solidFill>
                  <a:srgbClr val="4D8B23"/>
                </a:solidFill>
                <a:latin typeface="Myriad Pro" panose="020B0503030403020204" pitchFamily="34" charset="0"/>
                <a:ea typeface="Myriad Pro Semibold" charset="0"/>
                <a:cs typeface="Myriad Pro Semibold" charset="0"/>
              </a:rPr>
              <a:t> 9</a:t>
            </a:r>
          </a:p>
        </p:txBody>
      </p:sp>
      <p:sp>
        <p:nvSpPr>
          <p:cNvPr id="62" name="TextBox 61">
            <a:extLst>
              <a:ext uri="{FF2B5EF4-FFF2-40B4-BE49-F238E27FC236}">
                <a16:creationId xmlns:a16="http://schemas.microsoft.com/office/drawing/2014/main" id="{DA28BBBF-E23F-433C-A309-4B465FA7CBB3}"/>
              </a:ext>
            </a:extLst>
          </p:cNvPr>
          <p:cNvSpPr txBox="1"/>
          <p:nvPr/>
        </p:nvSpPr>
        <p:spPr bwMode="auto">
          <a:xfrm>
            <a:off x="2663406" y="3964371"/>
            <a:ext cx="599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866500"/>
                </a:solidFill>
                <a:latin typeface="Myriad Pro" panose="020B0503030403020204" pitchFamily="34" charset="0"/>
                <a:ea typeface="Myriad Pro Semibold" charset="0"/>
                <a:cs typeface="Myriad Pro Semibold" charset="0"/>
              </a:rPr>
              <a:t>+ 9</a:t>
            </a:r>
          </a:p>
        </p:txBody>
      </p:sp>
      <p:sp>
        <p:nvSpPr>
          <p:cNvPr id="63" name="TextBox 62">
            <a:extLst>
              <a:ext uri="{FF2B5EF4-FFF2-40B4-BE49-F238E27FC236}">
                <a16:creationId xmlns:a16="http://schemas.microsoft.com/office/drawing/2014/main" id="{4D8E9F69-7B04-4735-B01A-C7FF88B1F916}"/>
              </a:ext>
            </a:extLst>
          </p:cNvPr>
          <p:cNvSpPr txBox="1"/>
          <p:nvPr/>
        </p:nvSpPr>
        <p:spPr bwMode="auto">
          <a:xfrm>
            <a:off x="4848212" y="2060848"/>
            <a:ext cx="9476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Myriad Pro" panose="020B0503030403020204" pitchFamily="34" charset="0"/>
                <a:ea typeface="Myriad Pro Semibold" charset="0"/>
                <a:cs typeface="Myriad Pro Semibold" charset="0"/>
              </a:rPr>
              <a:t>+ 9</a:t>
            </a:r>
          </a:p>
        </p:txBody>
      </p:sp>
      <p:sp>
        <p:nvSpPr>
          <p:cNvPr id="64" name="TextBox 63">
            <a:extLst>
              <a:ext uri="{FF2B5EF4-FFF2-40B4-BE49-F238E27FC236}">
                <a16:creationId xmlns:a16="http://schemas.microsoft.com/office/drawing/2014/main" id="{2813FD18-33EE-4608-99D7-3C4E2140EA89}"/>
              </a:ext>
            </a:extLst>
          </p:cNvPr>
          <p:cNvSpPr txBox="1"/>
          <p:nvPr/>
        </p:nvSpPr>
        <p:spPr bwMode="auto">
          <a:xfrm>
            <a:off x="6255698" y="2060848"/>
            <a:ext cx="2281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9 = 2 × 9 + 9</a:t>
            </a:r>
          </a:p>
        </p:txBody>
      </p:sp>
      <p:sp>
        <p:nvSpPr>
          <p:cNvPr id="65" name="TextBox 64">
            <a:extLst>
              <a:ext uri="{FF2B5EF4-FFF2-40B4-BE49-F238E27FC236}">
                <a16:creationId xmlns:a16="http://schemas.microsoft.com/office/drawing/2014/main" id="{259BD7E3-1CC0-41CE-8D4A-F0173EA2FA8C}"/>
              </a:ext>
            </a:extLst>
          </p:cNvPr>
          <p:cNvSpPr txBox="1"/>
          <p:nvPr/>
        </p:nvSpPr>
        <p:spPr bwMode="auto">
          <a:xfrm>
            <a:off x="4849996" y="2060848"/>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Calibri" panose="020F0502020204030204" pitchFamily="34" charset="0"/>
              </a:rPr>
              <a:t>↑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9</a:t>
            </a:r>
          </a:p>
        </p:txBody>
      </p:sp>
      <p:sp>
        <p:nvSpPr>
          <p:cNvPr id="66" name="TextBox 65">
            <a:extLst>
              <a:ext uri="{FF2B5EF4-FFF2-40B4-BE49-F238E27FC236}">
                <a16:creationId xmlns:a16="http://schemas.microsoft.com/office/drawing/2014/main" id="{13E08F0B-5D12-4FFC-84E7-B0C271D4FDF7}"/>
              </a:ext>
            </a:extLst>
          </p:cNvPr>
          <p:cNvSpPr txBox="1"/>
          <p:nvPr/>
        </p:nvSpPr>
        <p:spPr bwMode="auto">
          <a:xfrm>
            <a:off x="6263317" y="2072959"/>
            <a:ext cx="22813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 × 9 = 8 × 9 </a:t>
            </a:r>
            <a:r>
              <a:rPr lang="en-GB" sz="2400" dirty="0">
                <a:latin typeface="Myriad Pro" panose="020B0503030403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9</a:t>
            </a:r>
          </a:p>
        </p:txBody>
      </p:sp>
      <p:pic>
        <p:nvPicPr>
          <p:cNvPr id="67" name="Picture 66">
            <a:extLst>
              <a:ext uri="{FF2B5EF4-FFF2-40B4-BE49-F238E27FC236}">
                <a16:creationId xmlns:a16="http://schemas.microsoft.com/office/drawing/2014/main" id="{939833BC-5F14-4066-9182-862A85FC5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01578" y="1469381"/>
            <a:ext cx="1462788" cy="1383554"/>
          </a:xfrm>
          <a:prstGeom prst="rect">
            <a:avLst/>
          </a:prstGeom>
        </p:spPr>
      </p:pic>
      <p:pic>
        <p:nvPicPr>
          <p:cNvPr id="68" name="Picture 67">
            <a:extLst>
              <a:ext uri="{FF2B5EF4-FFF2-40B4-BE49-F238E27FC236}">
                <a16:creationId xmlns:a16="http://schemas.microsoft.com/office/drawing/2014/main" id="{ADCA0136-E38A-405C-A056-C6BC24074E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25851" y="2207974"/>
            <a:ext cx="696467" cy="652937"/>
          </a:xfrm>
          <a:prstGeom prst="rect">
            <a:avLst/>
          </a:prstGeom>
        </p:spPr>
      </p:pic>
      <p:pic>
        <p:nvPicPr>
          <p:cNvPr id="69" name="Picture 68">
            <a:extLst>
              <a:ext uri="{FF2B5EF4-FFF2-40B4-BE49-F238E27FC236}">
                <a16:creationId xmlns:a16="http://schemas.microsoft.com/office/drawing/2014/main" id="{BB298168-B51B-487F-B78E-E39269C4448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555" y="1837867"/>
            <a:ext cx="682811" cy="646232"/>
          </a:xfrm>
          <a:prstGeom prst="rect">
            <a:avLst/>
          </a:prstGeom>
        </p:spPr>
      </p:pic>
    </p:spTree>
    <p:extLst>
      <p:ext uri="{BB962C8B-B14F-4D97-AF65-F5344CB8AC3E}">
        <p14:creationId xmlns:p14="http://schemas.microsoft.com/office/powerpoint/2010/main" val="12881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heel(1)">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8"/>
                                        </p:tgtEl>
                                      </p:cBhvr>
                                    </p:animEffect>
                                    <p:set>
                                      <p:cBhvr>
                                        <p:cTn id="12" dur="1" fill="hold">
                                          <p:stCondLst>
                                            <p:cond delay="499"/>
                                          </p:stCondLst>
                                        </p:cTn>
                                        <p:tgtEl>
                                          <p:spTgt spid="38"/>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53"/>
                                        </p:tgtEl>
                                      </p:cBhvr>
                                    </p:animEffect>
                                    <p:set>
                                      <p:cBhvr>
                                        <p:cTn id="15" dur="1" fill="hold">
                                          <p:stCondLst>
                                            <p:cond delay="499"/>
                                          </p:stCondLst>
                                        </p:cTn>
                                        <p:tgtEl>
                                          <p:spTgt spid="5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par>
                          <p:cTn id="33" fill="hold">
                            <p:stCondLst>
                              <p:cond delay="500"/>
                            </p:stCondLst>
                            <p:childTnLst>
                              <p:par>
                                <p:cTn id="34" presetID="44" presetClass="path" presetSubtype="0" accel="50000" decel="50000" fill="hold" nodeType="afterEffect">
                                  <p:stCondLst>
                                    <p:cond delay="0"/>
                                  </p:stCondLst>
                                  <p:childTnLst>
                                    <p:animMotion origin="layout" path="M -1.66667E-6 -0.00023 L 0.02292 -0.04027 C 0.02778 -0.0493 0.03507 -0.05393 0.04254 -0.05393 C 0.05104 -0.05393 0.05799 -0.0493 0.06285 -0.04027 L 0.08594 -0.00023 " pathEditMode="relative" rAng="0" ptsTypes="AAAAA">
                                      <p:cBhvr>
                                        <p:cTn id="35" dur="1500" fill="hold"/>
                                        <p:tgtEl>
                                          <p:spTgt spid="57"/>
                                        </p:tgtEl>
                                        <p:attrNameLst>
                                          <p:attrName>ppt_x</p:attrName>
                                          <p:attrName>ppt_y</p:attrName>
                                        </p:attrNameLst>
                                      </p:cBhvr>
                                      <p:rCtr x="4288" y="-2685"/>
                                    </p:animMotion>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xit" presetSubtype="0" fill="hold" grpId="1" nodeType="withEffect">
                                  <p:stCondLst>
                                    <p:cond delay="0"/>
                                  </p:stCondLst>
                                  <p:childTnLst>
                                    <p:animEffect transition="out" filter="fade">
                                      <p:cBhvr>
                                        <p:cTn id="41" dur="500"/>
                                        <p:tgtEl>
                                          <p:spTgt spid="59"/>
                                        </p:tgtEl>
                                      </p:cBhvr>
                                    </p:animEffect>
                                    <p:set>
                                      <p:cBhvr>
                                        <p:cTn id="42" dur="1" fill="hold">
                                          <p:stCondLst>
                                            <p:cond delay="499"/>
                                          </p:stCondLst>
                                        </p:cTn>
                                        <p:tgtEl>
                                          <p:spTgt spid="59"/>
                                        </p:tgtEl>
                                        <p:attrNameLst>
                                          <p:attrName>style.visibility</p:attrName>
                                        </p:attrNameLst>
                                      </p:cBhvr>
                                      <p:to>
                                        <p:strVal val="hidden"/>
                                      </p:to>
                                    </p:se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500"/>
                                        <p:tgtEl>
                                          <p:spTgt spid="6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7"/>
                                        </p:tgtEl>
                                      </p:cBhvr>
                                    </p:animEffect>
                                    <p:set>
                                      <p:cBhvr>
                                        <p:cTn id="65" dur="1" fill="hold">
                                          <p:stCondLst>
                                            <p:cond delay="499"/>
                                          </p:stCondLst>
                                        </p:cTn>
                                        <p:tgtEl>
                                          <p:spTgt spid="67"/>
                                        </p:tgtEl>
                                        <p:attrNameLst>
                                          <p:attrName>style.visibility</p:attrName>
                                        </p:attrNameLst>
                                      </p:cBhvr>
                                      <p:to>
                                        <p:strVal val="hidden"/>
                                      </p:to>
                                    </p:set>
                                  </p:childTnLst>
                                </p:cTn>
                              </p:par>
                              <p:par>
                                <p:cTn id="66" presetID="10" presetClass="exit" presetSubtype="0" fill="hold" grpId="2" nodeType="withEffect">
                                  <p:stCondLst>
                                    <p:cond delay="0"/>
                                  </p:stCondLst>
                                  <p:childTnLst>
                                    <p:animEffect transition="out" filter="fade">
                                      <p:cBhvr>
                                        <p:cTn id="67" dur="500"/>
                                        <p:tgtEl>
                                          <p:spTgt spid="59"/>
                                        </p:tgtEl>
                                      </p:cBhvr>
                                    </p:animEffect>
                                    <p:set>
                                      <p:cBhvr>
                                        <p:cTn id="68" dur="1" fill="hold">
                                          <p:stCondLst>
                                            <p:cond delay="499"/>
                                          </p:stCondLst>
                                        </p:cTn>
                                        <p:tgtEl>
                                          <p:spTgt spid="59"/>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57"/>
                                        </p:tgtEl>
                                      </p:cBhvr>
                                    </p:animEffect>
                                    <p:set>
                                      <p:cBhvr>
                                        <p:cTn id="71" dur="1" fill="hold">
                                          <p:stCondLst>
                                            <p:cond delay="499"/>
                                          </p:stCondLst>
                                        </p:cTn>
                                        <p:tgtEl>
                                          <p:spTgt spid="57"/>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62"/>
                                        </p:tgtEl>
                                      </p:cBhvr>
                                    </p:animEffect>
                                    <p:set>
                                      <p:cBhvr>
                                        <p:cTn id="74" dur="1" fill="hold">
                                          <p:stCondLst>
                                            <p:cond delay="499"/>
                                          </p:stCondLst>
                                        </p:cTn>
                                        <p:tgtEl>
                                          <p:spTgt spid="62"/>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56"/>
                                        </p:tgtEl>
                                      </p:cBhvr>
                                    </p:animEffect>
                                    <p:set>
                                      <p:cBhvr>
                                        <p:cTn id="77" dur="1" fill="hold">
                                          <p:stCondLst>
                                            <p:cond delay="499"/>
                                          </p:stCondLst>
                                        </p:cTn>
                                        <p:tgtEl>
                                          <p:spTgt spid="56"/>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68"/>
                                        </p:tgtEl>
                                      </p:cBhvr>
                                    </p:animEffect>
                                    <p:set>
                                      <p:cBhvr>
                                        <p:cTn id="80" dur="1" fill="hold">
                                          <p:stCondLst>
                                            <p:cond delay="499"/>
                                          </p:stCondLst>
                                        </p:cTn>
                                        <p:tgtEl>
                                          <p:spTgt spid="68"/>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63"/>
                                        </p:tgtEl>
                                      </p:cBhvr>
                                    </p:animEffect>
                                    <p:set>
                                      <p:cBhvr>
                                        <p:cTn id="83" dur="1" fill="hold">
                                          <p:stCondLst>
                                            <p:cond delay="499"/>
                                          </p:stCondLst>
                                        </p:cTn>
                                        <p:tgtEl>
                                          <p:spTgt spid="6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64"/>
                                        </p:tgtEl>
                                      </p:cBhvr>
                                    </p:animEffect>
                                    <p:set>
                                      <p:cBhvr>
                                        <p:cTn id="86" dur="1" fill="hold">
                                          <p:stCondLst>
                                            <p:cond delay="499"/>
                                          </p:stCondLst>
                                        </p:cTn>
                                        <p:tgtEl>
                                          <p:spTgt spid="64"/>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40"/>
                                        </p:tgtEl>
                                      </p:cBhvr>
                                    </p:animEffect>
                                    <p:set>
                                      <p:cBhvr>
                                        <p:cTn id="89" dur="1" fill="hold">
                                          <p:stCondLst>
                                            <p:cond delay="499"/>
                                          </p:stCondLst>
                                        </p:cTn>
                                        <p:tgtEl>
                                          <p:spTgt spid="40"/>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21" presetClass="entr" presetSubtype="1" fill="hold" grpId="0" nodeType="click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heel(1)">
                                      <p:cBhvr>
                                        <p:cTn id="98" dur="10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8"/>
                                        </p:tgtEl>
                                      </p:cBhvr>
                                    </p:animEffect>
                                    <p:set>
                                      <p:cBhvr>
                                        <p:cTn id="103" dur="1" fill="hold">
                                          <p:stCondLst>
                                            <p:cond delay="499"/>
                                          </p:stCondLst>
                                        </p:cTn>
                                        <p:tgtEl>
                                          <p:spTgt spid="38"/>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4"/>
                                        </p:tgtEl>
                                      </p:cBhvr>
                                    </p:animEffect>
                                    <p:set>
                                      <p:cBhvr>
                                        <p:cTn id="106" dur="1" fill="hold">
                                          <p:stCondLst>
                                            <p:cond delay="499"/>
                                          </p:stCondLst>
                                        </p:cTn>
                                        <p:tgtEl>
                                          <p:spTgt spid="54"/>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childTnLst>
                          </p:cTn>
                        </p:par>
                      </p:childTnLst>
                    </p:cTn>
                  </p:par>
                  <p:par>
                    <p:cTn id="110" fill="hold">
                      <p:stCondLst>
                        <p:cond delay="indefinite"/>
                      </p:stCondLst>
                      <p:childTnLst>
                        <p:par>
                          <p:cTn id="111" fill="hold">
                            <p:stCondLst>
                              <p:cond delay="0"/>
                            </p:stCondLst>
                            <p:childTnLst>
                              <p:par>
                                <p:cTn id="112" presetID="64" presetClass="path" presetSubtype="0" accel="50000" decel="50000" fill="hold" nodeType="clickEffect">
                                  <p:stCondLst>
                                    <p:cond delay="0"/>
                                  </p:stCondLst>
                                  <p:childTnLst>
                                    <p:animMotion origin="layout" path="M 5.55556E-7 1.85185E-6 L 5.55556E-7 -0.2632 " pathEditMode="relative" rAng="0" ptsTypes="AA">
                                      <p:cBhvr>
                                        <p:cTn id="113" dur="2000" fill="hold"/>
                                        <p:tgtEl>
                                          <p:spTgt spid="39"/>
                                        </p:tgtEl>
                                        <p:attrNameLst>
                                          <p:attrName>ppt_x</p:attrName>
                                          <p:attrName>ppt_y</p:attrName>
                                        </p:attrNameLst>
                                      </p:cBhvr>
                                      <p:rCtr x="0" y="-13171"/>
                                    </p:animMotion>
                                  </p:childTnLst>
                                </p:cTn>
                              </p:par>
                              <p:par>
                                <p:cTn id="114" presetID="10" presetClass="entr" presetSubtype="0" fill="hold" nodeType="withEffect">
                                  <p:stCondLst>
                                    <p:cond delay="0"/>
                                  </p:stCondLst>
                                  <p:childTnLst>
                                    <p:set>
                                      <p:cBhvr>
                                        <p:cTn id="115" dur="1" fill="hold">
                                          <p:stCondLst>
                                            <p:cond delay="0"/>
                                          </p:stCondLst>
                                        </p:cTn>
                                        <p:tgtEl>
                                          <p:spTgt spid="40"/>
                                        </p:tgtEl>
                                        <p:attrNameLst>
                                          <p:attrName>style.visibility</p:attrName>
                                        </p:attrNameLst>
                                      </p:cBhvr>
                                      <p:to>
                                        <p:strVal val="visible"/>
                                      </p:to>
                                    </p:set>
                                    <p:animEffect transition="in" filter="fade">
                                      <p:cBhvr>
                                        <p:cTn id="116" dur="500"/>
                                        <p:tgtEl>
                                          <p:spTgt spid="40"/>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fade">
                                      <p:cBhvr>
                                        <p:cTn id="121" dur="500"/>
                                        <p:tgtEl>
                                          <p:spTgt spid="60"/>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par>
                          <p:cTn id="127" fill="hold">
                            <p:stCondLst>
                              <p:cond delay="500"/>
                            </p:stCondLst>
                            <p:childTnLst>
                              <p:par>
                                <p:cTn id="128" presetID="44" presetClass="path" presetSubtype="0" accel="50000" decel="50000" fill="hold" nodeType="afterEffect">
                                  <p:stCondLst>
                                    <p:cond delay="0"/>
                                  </p:stCondLst>
                                  <p:childTnLst>
                                    <p:animMotion origin="layout" path="M -1.11111E-6 1.85185E-6 L -0.02222 -0.04097 C -0.02708 -0.05023 -0.03403 -0.05463 -0.04132 -0.05463 C -0.04948 -0.05463 -0.05608 -0.05023 -0.06094 -0.04097 L -0.08298 1.85185E-6 " pathEditMode="relative" rAng="0" ptsTypes="AAAAA">
                                      <p:cBhvr>
                                        <p:cTn id="129" dur="1500" fill="hold"/>
                                        <p:tgtEl>
                                          <p:spTgt spid="58"/>
                                        </p:tgtEl>
                                        <p:attrNameLst>
                                          <p:attrName>ppt_x</p:attrName>
                                          <p:attrName>ppt_y</p:attrName>
                                        </p:attrNameLst>
                                      </p:cBhvr>
                                      <p:rCtr x="-4149" y="-2731"/>
                                    </p:animMotion>
                                  </p:childTnLst>
                                </p:cTn>
                              </p:par>
                            </p:childTnLst>
                          </p:cTn>
                        </p:par>
                        <p:par>
                          <p:cTn id="130" fill="hold">
                            <p:stCondLst>
                              <p:cond delay="2000"/>
                            </p:stCondLst>
                            <p:childTnLst>
                              <p:par>
                                <p:cTn id="131" presetID="10" presetClass="entr" presetSubtype="0" fill="hold" grpId="0" nodeType="after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fade">
                                      <p:cBhvr>
                                        <p:cTn id="133" dur="500"/>
                                        <p:tgtEl>
                                          <p:spTgt spid="61"/>
                                        </p:tgtEl>
                                      </p:cBhvr>
                                    </p:animEffect>
                                  </p:childTnLst>
                                </p:cTn>
                              </p:par>
                              <p:par>
                                <p:cTn id="134" presetID="10" presetClass="exit" presetSubtype="0" fill="hold" grpId="1" nodeType="withEffect">
                                  <p:stCondLst>
                                    <p:cond delay="0"/>
                                  </p:stCondLst>
                                  <p:childTnLst>
                                    <p:animEffect transition="out" filter="fade">
                                      <p:cBhvr>
                                        <p:cTn id="135" dur="500"/>
                                        <p:tgtEl>
                                          <p:spTgt spid="60"/>
                                        </p:tgtEl>
                                      </p:cBhvr>
                                    </p:animEffect>
                                    <p:set>
                                      <p:cBhvr>
                                        <p:cTn id="136" dur="1" fill="hold">
                                          <p:stCondLst>
                                            <p:cond delay="499"/>
                                          </p:stCondLst>
                                        </p:cTn>
                                        <p:tgtEl>
                                          <p:spTgt spid="60"/>
                                        </p:tgtEl>
                                        <p:attrNameLst>
                                          <p:attrName>style.visibility</p:attrName>
                                        </p:attrNameLst>
                                      </p:cBhvr>
                                      <p:to>
                                        <p:strVal val="hidden"/>
                                      </p:to>
                                    </p:set>
                                  </p:childTnLst>
                                </p:cTn>
                              </p:par>
                            </p:childTnLst>
                          </p:cTn>
                        </p:par>
                        <p:par>
                          <p:cTn id="137" fill="hold">
                            <p:stCondLst>
                              <p:cond delay="2500"/>
                            </p:stCondLst>
                            <p:childTnLst>
                              <p:par>
                                <p:cTn id="138" presetID="10" presetClass="entr" presetSubtype="0" fill="hold" grpId="0" nodeType="after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fade">
                                      <p:cBhvr>
                                        <p:cTn id="140" dur="50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fade">
                                      <p:cBhvr>
                                        <p:cTn id="145" dur="500"/>
                                        <p:tgtEl>
                                          <p:spTgt spid="69"/>
                                        </p:tgtEl>
                                      </p:cBhvr>
                                    </p:animEffect>
                                  </p:childTnLst>
                                </p:cTn>
                              </p:par>
                            </p:childTnLst>
                          </p:cTn>
                        </p:par>
                        <p:par>
                          <p:cTn id="146" fill="hold">
                            <p:stCondLst>
                              <p:cond delay="500"/>
                            </p:stCondLst>
                            <p:childTnLst>
                              <p:par>
                                <p:cTn id="147" presetID="10" presetClass="entr" presetSubtype="0" fill="hold" grpId="0" nodeType="afterEffect">
                                  <p:stCondLst>
                                    <p:cond delay="0"/>
                                  </p:stCondLst>
                                  <p:childTnLst>
                                    <p:set>
                                      <p:cBhvr>
                                        <p:cTn id="148" dur="1" fill="hold">
                                          <p:stCondLst>
                                            <p:cond delay="0"/>
                                          </p:stCondLst>
                                        </p:cTn>
                                        <p:tgtEl>
                                          <p:spTgt spid="65"/>
                                        </p:tgtEl>
                                        <p:attrNameLst>
                                          <p:attrName>style.visibility</p:attrName>
                                        </p:attrNameLst>
                                      </p:cBhvr>
                                      <p:to>
                                        <p:strVal val="visible"/>
                                      </p:to>
                                    </p:set>
                                    <p:animEffect transition="in" filter="fade">
                                      <p:cBhvr>
                                        <p:cTn id="149" dur="500"/>
                                        <p:tgtEl>
                                          <p:spTgt spid="65"/>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6"/>
                                        </p:tgtEl>
                                        <p:attrNameLst>
                                          <p:attrName>style.visibility</p:attrName>
                                        </p:attrNameLst>
                                      </p:cBhvr>
                                      <p:to>
                                        <p:strVal val="visible"/>
                                      </p:to>
                                    </p:set>
                                    <p:animEffect transition="in" filter="fade">
                                      <p:cBhvr>
                                        <p:cTn id="15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6" grpId="0" animBg="1"/>
      <p:bldP spid="56" grpId="1" animBg="1"/>
      <p:bldP spid="59" grpId="0" animBg="1"/>
      <p:bldP spid="59" grpId="1" animBg="1"/>
      <p:bldP spid="59" grpId="2" animBg="1"/>
      <p:bldP spid="60" grpId="0" animBg="1"/>
      <p:bldP spid="60" grpId="1" animBg="1"/>
      <p:bldP spid="61" grpId="0"/>
      <p:bldP spid="62" grpId="0"/>
      <p:bldP spid="62" grpId="1"/>
      <p:bldP spid="63" grpId="0"/>
      <p:bldP spid="63" grpId="1"/>
      <p:bldP spid="64" grpId="0"/>
      <p:bldP spid="64" grpId="1"/>
      <p:bldP spid="65" grpId="0"/>
      <p:bldP spid="6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CCD350-5A71-418A-9E5F-75E2D128F016}"/>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pic>
        <p:nvPicPr>
          <p:cNvPr id="3" name="Picture 2">
            <a:extLst>
              <a:ext uri="{FF2B5EF4-FFF2-40B4-BE49-F238E27FC236}">
                <a16:creationId xmlns:a16="http://schemas.microsoft.com/office/drawing/2014/main" id="{304AD5AA-9F99-4E01-8D4D-5EC05AB8ED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769" y="1417449"/>
            <a:ext cx="5640458" cy="3384275"/>
          </a:xfrm>
          <a:prstGeom prst="rect">
            <a:avLst/>
          </a:prstGeom>
        </p:spPr>
      </p:pic>
      <p:sp>
        <p:nvSpPr>
          <p:cNvPr id="4" name="TextBox 3">
            <a:extLst>
              <a:ext uri="{FF2B5EF4-FFF2-40B4-BE49-F238E27FC236}">
                <a16:creationId xmlns:a16="http://schemas.microsoft.com/office/drawing/2014/main" id="{4C4B8840-13A1-4640-B153-EDCE06B6B24C}"/>
              </a:ext>
            </a:extLst>
          </p:cNvPr>
          <p:cNvSpPr txBox="1"/>
          <p:nvPr/>
        </p:nvSpPr>
        <p:spPr bwMode="auto">
          <a:xfrm>
            <a:off x="4323989" y="5445224"/>
            <a:ext cx="11919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4 × 9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AB2044F2-8313-4BDC-B715-04491F98BB57}"/>
              </a:ext>
            </a:extLst>
          </p:cNvPr>
          <p:cNvSpPr txBox="1"/>
          <p:nvPr/>
        </p:nvSpPr>
        <p:spPr bwMode="auto">
          <a:xfrm>
            <a:off x="5333194" y="5437285"/>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36 </a:t>
            </a:r>
            <a:endParaRPr lang="en-GB" sz="2400" dirty="0">
              <a:solidFill>
                <a:srgbClr val="FF0000"/>
              </a:solidFill>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7526F545-898E-490E-9062-6B252177551F}"/>
              </a:ext>
            </a:extLst>
          </p:cNvPr>
          <p:cNvSpPr txBox="1"/>
          <p:nvPr/>
        </p:nvSpPr>
        <p:spPr bwMode="auto">
          <a:xfrm>
            <a:off x="3171596" y="5445225"/>
            <a:ext cx="840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9</a:t>
            </a:r>
            <a:endParaRPr lang="en-GB" sz="2400" dirty="0">
              <a:solidFill>
                <a:srgbClr val="FF0000"/>
              </a:solidFill>
              <a:latin typeface="Myriad Pro" panose="020B0503030403020204" pitchFamily="34" charset="0"/>
              <a:ea typeface="Myriad Pro Semibold" charset="0"/>
              <a:cs typeface="Myriad Pro Semibold" charset="0"/>
            </a:endParaRPr>
          </a:p>
        </p:txBody>
      </p:sp>
      <p:pic>
        <p:nvPicPr>
          <p:cNvPr id="7" name="Picture 6">
            <a:extLst>
              <a:ext uri="{FF2B5EF4-FFF2-40B4-BE49-F238E27FC236}">
                <a16:creationId xmlns:a16="http://schemas.microsoft.com/office/drawing/2014/main" id="{08A7CAF2-E0B1-40C2-9E83-74A4208CF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1762" y="1412776"/>
            <a:ext cx="5640458" cy="3384275"/>
          </a:xfrm>
          <a:prstGeom prst="rect">
            <a:avLst/>
          </a:prstGeom>
        </p:spPr>
      </p:pic>
      <p:sp>
        <p:nvSpPr>
          <p:cNvPr id="8" name="Rectangle 7">
            <a:extLst>
              <a:ext uri="{FF2B5EF4-FFF2-40B4-BE49-F238E27FC236}">
                <a16:creationId xmlns:a16="http://schemas.microsoft.com/office/drawing/2014/main" id="{7EF0EB93-35A9-4054-88A8-E65D7DA9482F}"/>
              </a:ext>
            </a:extLst>
          </p:cNvPr>
          <p:cNvSpPr/>
          <p:nvPr/>
        </p:nvSpPr>
        <p:spPr>
          <a:xfrm>
            <a:off x="3906860" y="5445135"/>
            <a:ext cx="652743" cy="461665"/>
          </a:xfrm>
          <a:prstGeom prst="rect">
            <a:avLst/>
          </a:prstGeom>
        </p:spPr>
        <p:txBody>
          <a:bodyPr wrap="none">
            <a:spAutoFit/>
          </a:bodyPr>
          <a:lstStyle/>
          <a:p>
            <a:pPr>
              <a:buNone/>
            </a:pPr>
            <a:r>
              <a:rPr lang="en-GB" sz="2400" dirty="0">
                <a:latin typeface="Myriad Pro" panose="020B0503030403020204" pitchFamily="34" charset="0"/>
                <a:ea typeface="Myriad Pro Semibold" charset="0"/>
                <a:cs typeface="Arial" panose="020B0604020202020204" pitchFamily="34" charset="0"/>
              </a:rPr>
              <a:t>−</a:t>
            </a:r>
            <a:r>
              <a:rPr lang="en-GB" sz="2400" dirty="0">
                <a:latin typeface="Myriad Pro" panose="020B0503030403020204" pitchFamily="34" charset="0"/>
                <a:ea typeface="Myriad Pro Semibold" charset="0"/>
                <a:cs typeface="Myriad Pro Semibold" charset="0"/>
              </a:rPr>
              <a:t> 9 </a:t>
            </a:r>
            <a:endParaRPr lang="en-GB" sz="2400" dirty="0">
              <a:latin typeface="Myriad Pro" panose="020B0503030403020204" pitchFamily="34" charset="0"/>
            </a:endParaRPr>
          </a:p>
        </p:txBody>
      </p:sp>
    </p:spTree>
    <p:extLst>
      <p:ext uri="{BB962C8B-B14F-4D97-AF65-F5344CB8AC3E}">
        <p14:creationId xmlns:p14="http://schemas.microsoft.com/office/powerpoint/2010/main" val="3375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13BB29-D02F-4479-9AD4-6EFAFEB6BCA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4:8</a:t>
            </a:r>
          </a:p>
        </p:txBody>
      </p:sp>
      <p:pic>
        <p:nvPicPr>
          <p:cNvPr id="3" name="Picture 2">
            <a:extLst>
              <a:ext uri="{FF2B5EF4-FFF2-40B4-BE49-F238E27FC236}">
                <a16:creationId xmlns:a16="http://schemas.microsoft.com/office/drawing/2014/main" id="{C7E439A2-298E-4EE0-A6FE-A67AE08A02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4400" y="1006600"/>
            <a:ext cx="1688738" cy="5054195"/>
          </a:xfrm>
          <a:prstGeom prst="rect">
            <a:avLst/>
          </a:prstGeom>
        </p:spPr>
      </p:pic>
      <p:pic>
        <p:nvPicPr>
          <p:cNvPr id="4" name="Picture 3">
            <a:extLst>
              <a:ext uri="{FF2B5EF4-FFF2-40B4-BE49-F238E27FC236}">
                <a16:creationId xmlns:a16="http://schemas.microsoft.com/office/drawing/2014/main" id="{0F9EDE4A-6CEE-48B6-AF94-2D6FE77F3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663" y="1014144"/>
            <a:ext cx="515034" cy="620383"/>
          </a:xfrm>
          <a:prstGeom prst="rect">
            <a:avLst/>
          </a:prstGeom>
        </p:spPr>
      </p:pic>
      <p:pic>
        <p:nvPicPr>
          <p:cNvPr id="5" name="Picture 4">
            <a:extLst>
              <a:ext uri="{FF2B5EF4-FFF2-40B4-BE49-F238E27FC236}">
                <a16:creationId xmlns:a16="http://schemas.microsoft.com/office/drawing/2014/main" id="{C39E24E2-9CB0-443E-A643-7D2804DEC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516" y="1380461"/>
            <a:ext cx="503329" cy="620383"/>
          </a:xfrm>
          <a:prstGeom prst="rect">
            <a:avLst/>
          </a:prstGeom>
        </p:spPr>
      </p:pic>
      <p:pic>
        <p:nvPicPr>
          <p:cNvPr id="6" name="Picture 5">
            <a:extLst>
              <a:ext uri="{FF2B5EF4-FFF2-40B4-BE49-F238E27FC236}">
                <a16:creationId xmlns:a16="http://schemas.microsoft.com/office/drawing/2014/main" id="{2F36E133-8D22-42D6-B567-19F74D438F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441" y="5404089"/>
            <a:ext cx="801815" cy="620383"/>
          </a:xfrm>
          <a:prstGeom prst="rect">
            <a:avLst/>
          </a:prstGeom>
        </p:spPr>
      </p:pic>
      <p:pic>
        <p:nvPicPr>
          <p:cNvPr id="7" name="Picture 6">
            <a:extLst>
              <a:ext uri="{FF2B5EF4-FFF2-40B4-BE49-F238E27FC236}">
                <a16:creationId xmlns:a16="http://schemas.microsoft.com/office/drawing/2014/main" id="{466A9B89-1ED2-40D2-8D92-CB90B5297A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431" y="2113095"/>
            <a:ext cx="655499" cy="614530"/>
          </a:xfrm>
          <a:prstGeom prst="rect">
            <a:avLst/>
          </a:prstGeom>
        </p:spPr>
      </p:pic>
      <p:pic>
        <p:nvPicPr>
          <p:cNvPr id="8" name="Picture 7">
            <a:extLst>
              <a:ext uri="{FF2B5EF4-FFF2-40B4-BE49-F238E27FC236}">
                <a16:creationId xmlns:a16="http://schemas.microsoft.com/office/drawing/2014/main" id="{AB83F57E-5629-4DE0-A6F5-C9879E9847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6431" y="1746778"/>
            <a:ext cx="655499" cy="620383"/>
          </a:xfrm>
          <a:prstGeom prst="rect">
            <a:avLst/>
          </a:prstGeom>
        </p:spPr>
      </p:pic>
      <p:pic>
        <p:nvPicPr>
          <p:cNvPr id="9" name="Picture 8">
            <a:extLst>
              <a:ext uri="{FF2B5EF4-FFF2-40B4-BE49-F238E27FC236}">
                <a16:creationId xmlns:a16="http://schemas.microsoft.com/office/drawing/2014/main" id="{AD355464-FB86-46D2-B113-226E629A7F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6431" y="2473559"/>
            <a:ext cx="655499" cy="620383"/>
          </a:xfrm>
          <a:prstGeom prst="rect">
            <a:avLst/>
          </a:prstGeom>
        </p:spPr>
      </p:pic>
      <p:pic>
        <p:nvPicPr>
          <p:cNvPr id="10" name="Picture 9">
            <a:extLst>
              <a:ext uri="{FF2B5EF4-FFF2-40B4-BE49-F238E27FC236}">
                <a16:creationId xmlns:a16="http://schemas.microsoft.com/office/drawing/2014/main" id="{2941703C-801E-4270-A700-1961FA277E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66431" y="2839875"/>
            <a:ext cx="655499" cy="620383"/>
          </a:xfrm>
          <a:prstGeom prst="rect">
            <a:avLst/>
          </a:prstGeom>
        </p:spPr>
      </p:pic>
      <p:pic>
        <p:nvPicPr>
          <p:cNvPr id="11" name="Picture 10">
            <a:extLst>
              <a:ext uri="{FF2B5EF4-FFF2-40B4-BE49-F238E27FC236}">
                <a16:creationId xmlns:a16="http://schemas.microsoft.com/office/drawing/2014/main" id="{6DD8F730-EF27-4B07-BC13-56FD23E2B9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66431" y="3206192"/>
            <a:ext cx="655499" cy="620383"/>
          </a:xfrm>
          <a:prstGeom prst="rect">
            <a:avLst/>
          </a:prstGeom>
        </p:spPr>
      </p:pic>
      <p:pic>
        <p:nvPicPr>
          <p:cNvPr id="12" name="Picture 11">
            <a:extLst>
              <a:ext uri="{FF2B5EF4-FFF2-40B4-BE49-F238E27FC236}">
                <a16:creationId xmlns:a16="http://schemas.microsoft.com/office/drawing/2014/main" id="{188402D3-191C-4516-971A-6E4A92987F6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6431" y="3572509"/>
            <a:ext cx="655499" cy="620383"/>
          </a:xfrm>
          <a:prstGeom prst="rect">
            <a:avLst/>
          </a:prstGeom>
        </p:spPr>
      </p:pic>
      <p:pic>
        <p:nvPicPr>
          <p:cNvPr id="13" name="Picture 12">
            <a:extLst>
              <a:ext uri="{FF2B5EF4-FFF2-40B4-BE49-F238E27FC236}">
                <a16:creationId xmlns:a16="http://schemas.microsoft.com/office/drawing/2014/main" id="{E4D1276C-0BA9-47EF-A71E-2DF804461D3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66431" y="3938826"/>
            <a:ext cx="655499" cy="620383"/>
          </a:xfrm>
          <a:prstGeom prst="rect">
            <a:avLst/>
          </a:prstGeom>
        </p:spPr>
      </p:pic>
      <p:pic>
        <p:nvPicPr>
          <p:cNvPr id="14" name="Picture 13">
            <a:extLst>
              <a:ext uri="{FF2B5EF4-FFF2-40B4-BE49-F238E27FC236}">
                <a16:creationId xmlns:a16="http://schemas.microsoft.com/office/drawing/2014/main" id="{1501BB2D-8611-4D9D-B258-DE5D6CE66F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6431" y="4305143"/>
            <a:ext cx="655499" cy="620383"/>
          </a:xfrm>
          <a:prstGeom prst="rect">
            <a:avLst/>
          </a:prstGeom>
        </p:spPr>
      </p:pic>
      <p:pic>
        <p:nvPicPr>
          <p:cNvPr id="15" name="Picture 14">
            <a:extLst>
              <a:ext uri="{FF2B5EF4-FFF2-40B4-BE49-F238E27FC236}">
                <a16:creationId xmlns:a16="http://schemas.microsoft.com/office/drawing/2014/main" id="{7E3B0369-9339-4EC5-8EC2-C629CBF6772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66431" y="4671460"/>
            <a:ext cx="655499" cy="620383"/>
          </a:xfrm>
          <a:prstGeom prst="rect">
            <a:avLst/>
          </a:prstGeom>
        </p:spPr>
      </p:pic>
      <p:pic>
        <p:nvPicPr>
          <p:cNvPr id="16" name="Picture 15">
            <a:extLst>
              <a:ext uri="{FF2B5EF4-FFF2-40B4-BE49-F238E27FC236}">
                <a16:creationId xmlns:a16="http://schemas.microsoft.com/office/drawing/2014/main" id="{EBB9871F-43E8-443A-881D-417B6772CC9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56599" y="5037777"/>
            <a:ext cx="655499" cy="620383"/>
          </a:xfrm>
          <a:prstGeom prst="rect">
            <a:avLst/>
          </a:prstGeom>
        </p:spPr>
      </p:pic>
    </p:spTree>
    <p:extLst>
      <p:ext uri="{BB962C8B-B14F-4D97-AF65-F5344CB8AC3E}">
        <p14:creationId xmlns:p14="http://schemas.microsoft.com/office/powerpoint/2010/main" val="1971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9058543-5765-47EE-943E-F34AC6D671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552" y="1357178"/>
            <a:ext cx="1934465" cy="4436301"/>
          </a:xfrm>
          <a:prstGeom prst="rect">
            <a:avLst/>
          </a:prstGeom>
        </p:spPr>
      </p:pic>
      <p:sp>
        <p:nvSpPr>
          <p:cNvPr id="2" name="Text Placeholder 1">
            <a:extLst>
              <a:ext uri="{FF2B5EF4-FFF2-40B4-BE49-F238E27FC236}">
                <a16:creationId xmlns:a16="http://schemas.microsoft.com/office/drawing/2014/main" id="{06FF5396-A5F5-4B7C-A973-0D72F933652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4:10</a:t>
            </a:r>
          </a:p>
        </p:txBody>
      </p:sp>
      <p:sp>
        <p:nvSpPr>
          <p:cNvPr id="3" name="TextBox 2">
            <a:extLst>
              <a:ext uri="{FF2B5EF4-FFF2-40B4-BE49-F238E27FC236}">
                <a16:creationId xmlns:a16="http://schemas.microsoft.com/office/drawing/2014/main" id="{1DDBD0F5-4CAC-42C0-B046-AAB9FE5BCE8C}"/>
              </a:ext>
            </a:extLst>
          </p:cNvPr>
          <p:cNvSpPr txBox="1"/>
          <p:nvPr/>
        </p:nvSpPr>
        <p:spPr bwMode="auto">
          <a:xfrm>
            <a:off x="5126991" y="3556028"/>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4" name="Rectangle 3">
            <a:extLst>
              <a:ext uri="{FF2B5EF4-FFF2-40B4-BE49-F238E27FC236}">
                <a16:creationId xmlns:a16="http://schemas.microsoft.com/office/drawing/2014/main" id="{FF0A233C-2DE4-447C-8A43-B92D5EDB65E9}"/>
              </a:ext>
            </a:extLst>
          </p:cNvPr>
          <p:cNvSpPr/>
          <p:nvPr/>
        </p:nvSpPr>
        <p:spPr>
          <a:xfrm>
            <a:off x="395171" y="774833"/>
            <a:ext cx="2968185" cy="461665"/>
          </a:xfrm>
          <a:prstGeom prst="rect">
            <a:avLst/>
          </a:prstGeom>
        </p:spPr>
        <p:txBody>
          <a:bodyPr wrap="none">
            <a:spAutoFit/>
          </a:bodyPr>
          <a:lstStyle/>
          <a:p>
            <a:pPr>
              <a:buNone/>
            </a:pPr>
            <a:r>
              <a:rPr lang="en-US" sz="2400" dirty="0">
                <a:latin typeface="Myriad Pro" panose="020B0503030403020204" pitchFamily="34" charset="0"/>
              </a:rPr>
              <a:t>Circle the groups of 9.</a:t>
            </a:r>
            <a:endParaRPr lang="en-GB" sz="2400" dirty="0">
              <a:latin typeface="Myriad Pro" panose="020B0503030403020204" pitchFamily="34" charset="0"/>
            </a:endParaRPr>
          </a:p>
        </p:txBody>
      </p:sp>
      <p:sp>
        <p:nvSpPr>
          <p:cNvPr id="5" name="Rectangle 4">
            <a:extLst>
              <a:ext uri="{FF2B5EF4-FFF2-40B4-BE49-F238E27FC236}">
                <a16:creationId xmlns:a16="http://schemas.microsoft.com/office/drawing/2014/main" id="{FA16DE7E-56D3-4A61-8738-31065F5FF956}"/>
              </a:ext>
            </a:extLst>
          </p:cNvPr>
          <p:cNvSpPr/>
          <p:nvPr/>
        </p:nvSpPr>
        <p:spPr>
          <a:xfrm>
            <a:off x="5458986" y="774832"/>
            <a:ext cx="3424848" cy="461665"/>
          </a:xfrm>
          <a:prstGeom prst="rect">
            <a:avLst/>
          </a:prstGeom>
        </p:spPr>
        <p:txBody>
          <a:bodyPr wrap="none">
            <a:spAutoFit/>
          </a:bodyPr>
          <a:lstStyle/>
          <a:p>
            <a:pPr>
              <a:buNone/>
            </a:pPr>
            <a:r>
              <a:rPr lang="en-US" sz="2400" dirty="0">
                <a:latin typeface="Myriad Pro" panose="020B0503030403020204" pitchFamily="34" charset="0"/>
              </a:rPr>
              <a:t>Circle the 9 equal groups.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514127D3-39C2-4581-A008-9DED1EE84475}"/>
              </a:ext>
            </a:extLst>
          </p:cNvPr>
          <p:cNvSpPr/>
          <p:nvPr/>
        </p:nvSpPr>
        <p:spPr>
          <a:xfrm>
            <a:off x="179512" y="6021289"/>
            <a:ext cx="3548920" cy="461665"/>
          </a:xfrm>
          <a:prstGeom prst="rect">
            <a:avLst/>
          </a:prstGeom>
        </p:spPr>
        <p:txBody>
          <a:bodyPr wrap="none">
            <a:spAutoFit/>
          </a:bodyPr>
          <a:lstStyle/>
          <a:p>
            <a:pPr>
              <a:buNone/>
            </a:pPr>
            <a:r>
              <a:rPr lang="en-US" sz="2400" dirty="0">
                <a:latin typeface="Myriad Pro" panose="020B0503030403020204" pitchFamily="34" charset="0"/>
              </a:rPr>
              <a:t>There are          groups of 9.</a:t>
            </a:r>
            <a:endParaRPr lang="en-GB" sz="2400" dirty="0">
              <a:latin typeface="Myriad Pro" panose="020B0503030403020204" pitchFamily="34" charset="0"/>
            </a:endParaRPr>
          </a:p>
        </p:txBody>
      </p:sp>
      <p:sp>
        <p:nvSpPr>
          <p:cNvPr id="7" name="Rectangle 6">
            <a:extLst>
              <a:ext uri="{FF2B5EF4-FFF2-40B4-BE49-F238E27FC236}">
                <a16:creationId xmlns:a16="http://schemas.microsoft.com/office/drawing/2014/main" id="{8E0BF04D-CAB5-43B4-A60D-F7D5EE45B2CA}"/>
              </a:ext>
            </a:extLst>
          </p:cNvPr>
          <p:cNvSpPr/>
          <p:nvPr/>
        </p:nvSpPr>
        <p:spPr bwMode="auto">
          <a:xfrm>
            <a:off x="1551275" y="6021289"/>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73D8E21A-C45B-477B-AC5F-38A12C2B1269}"/>
              </a:ext>
            </a:extLst>
          </p:cNvPr>
          <p:cNvSpPr/>
          <p:nvPr/>
        </p:nvSpPr>
        <p:spPr>
          <a:xfrm>
            <a:off x="5364088" y="5991671"/>
            <a:ext cx="3614644" cy="461665"/>
          </a:xfrm>
          <a:prstGeom prst="rect">
            <a:avLst/>
          </a:prstGeom>
        </p:spPr>
        <p:txBody>
          <a:bodyPr wrap="none">
            <a:spAutoFit/>
          </a:bodyPr>
          <a:lstStyle/>
          <a:p>
            <a:pPr>
              <a:buNone/>
            </a:pPr>
            <a:r>
              <a:rPr lang="en-US" sz="2400" dirty="0">
                <a:latin typeface="Myriad Pro" panose="020B0503030403020204" pitchFamily="34" charset="0"/>
              </a:rPr>
              <a:t>There are 9 groups of          .</a:t>
            </a:r>
            <a:endParaRPr lang="en-GB" sz="2400" dirty="0">
              <a:latin typeface="Myriad Pro" panose="020B0503030403020204" pitchFamily="34" charset="0"/>
            </a:endParaRPr>
          </a:p>
        </p:txBody>
      </p:sp>
      <p:sp>
        <p:nvSpPr>
          <p:cNvPr id="9" name="Rectangle 8">
            <a:extLst>
              <a:ext uri="{FF2B5EF4-FFF2-40B4-BE49-F238E27FC236}">
                <a16:creationId xmlns:a16="http://schemas.microsoft.com/office/drawing/2014/main" id="{B0C331FC-2BC3-4CB7-984A-74DE0B033650}"/>
              </a:ext>
            </a:extLst>
          </p:cNvPr>
          <p:cNvSpPr/>
          <p:nvPr/>
        </p:nvSpPr>
        <p:spPr bwMode="auto">
          <a:xfrm>
            <a:off x="8248408" y="5991670"/>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BBFE98E9-69A6-4415-9D56-36B5022AF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6215" y="1357178"/>
            <a:ext cx="1934465" cy="4436301"/>
          </a:xfrm>
          <a:prstGeom prst="rect">
            <a:avLst/>
          </a:prstGeom>
        </p:spPr>
      </p:pic>
      <p:sp>
        <p:nvSpPr>
          <p:cNvPr id="11" name="Rectangle 10">
            <a:extLst>
              <a:ext uri="{FF2B5EF4-FFF2-40B4-BE49-F238E27FC236}">
                <a16:creationId xmlns:a16="http://schemas.microsoft.com/office/drawing/2014/main" id="{C68C351D-FDF6-4598-B348-573181913566}"/>
              </a:ext>
            </a:extLst>
          </p:cNvPr>
          <p:cNvSpPr/>
          <p:nvPr/>
        </p:nvSpPr>
        <p:spPr bwMode="auto">
          <a:xfrm>
            <a:off x="4293121" y="296733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F06C811A-B155-4744-A9FD-E3D4403E7F4B}"/>
              </a:ext>
            </a:extLst>
          </p:cNvPr>
          <p:cNvSpPr txBox="1"/>
          <p:nvPr/>
        </p:nvSpPr>
        <p:spPr bwMode="auto">
          <a:xfrm>
            <a:off x="5126991" y="2967337"/>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13" name="TextBox 12">
            <a:extLst>
              <a:ext uri="{FF2B5EF4-FFF2-40B4-BE49-F238E27FC236}">
                <a16:creationId xmlns:a16="http://schemas.microsoft.com/office/drawing/2014/main" id="{2476FFEE-5E76-435B-8106-E4FC890B2155}"/>
              </a:ext>
            </a:extLst>
          </p:cNvPr>
          <p:cNvSpPr txBox="1"/>
          <p:nvPr/>
        </p:nvSpPr>
        <p:spPr bwMode="auto">
          <a:xfrm>
            <a:off x="4355063" y="2967335"/>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4" name="TextBox 13">
            <a:extLst>
              <a:ext uri="{FF2B5EF4-FFF2-40B4-BE49-F238E27FC236}">
                <a16:creationId xmlns:a16="http://schemas.microsoft.com/office/drawing/2014/main" id="{1435E658-3C26-4FCB-BF1B-44D7285DFA53}"/>
              </a:ext>
            </a:extLst>
          </p:cNvPr>
          <p:cNvSpPr txBox="1"/>
          <p:nvPr/>
        </p:nvSpPr>
        <p:spPr bwMode="auto">
          <a:xfrm>
            <a:off x="4848165" y="2967336"/>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1A606F4E-BD2E-4D5B-8811-3E08FA9181C3}"/>
              </a:ext>
            </a:extLst>
          </p:cNvPr>
          <p:cNvSpPr txBox="1"/>
          <p:nvPr/>
        </p:nvSpPr>
        <p:spPr bwMode="auto">
          <a:xfrm>
            <a:off x="3412579" y="2967335"/>
            <a:ext cx="814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  ×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5967E963-85E4-42BA-A539-DA01B53720D1}"/>
              </a:ext>
            </a:extLst>
          </p:cNvPr>
          <p:cNvSpPr txBox="1"/>
          <p:nvPr/>
        </p:nvSpPr>
        <p:spPr bwMode="auto">
          <a:xfrm>
            <a:off x="3509818" y="354889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17" name="Rectangle 16">
            <a:extLst>
              <a:ext uri="{FF2B5EF4-FFF2-40B4-BE49-F238E27FC236}">
                <a16:creationId xmlns:a16="http://schemas.microsoft.com/office/drawing/2014/main" id="{B1890CFD-5CF9-41A0-AC38-7B88318D5C53}"/>
              </a:ext>
            </a:extLst>
          </p:cNvPr>
          <p:cNvSpPr/>
          <p:nvPr/>
        </p:nvSpPr>
        <p:spPr bwMode="auto">
          <a:xfrm>
            <a:off x="3456606" y="3548895"/>
            <a:ext cx="461665" cy="461665"/>
          </a:xfrm>
          <a:prstGeom prst="rect">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0C73C2FA-5E71-4866-A6BF-1D2CB12920BB}"/>
              </a:ext>
            </a:extLst>
          </p:cNvPr>
          <p:cNvSpPr txBox="1"/>
          <p:nvPr/>
        </p:nvSpPr>
        <p:spPr bwMode="auto">
          <a:xfrm>
            <a:off x="4132839" y="3548895"/>
            <a:ext cx="997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  9  =</a:t>
            </a:r>
            <a:endParaRPr lang="en-GB" sz="2400" dirty="0">
              <a:solidFill>
                <a:srgbClr val="C00000"/>
              </a:solidFill>
              <a:latin typeface="Myriad Pro" panose="020B0503030403020204" pitchFamily="34" charset="0"/>
              <a:ea typeface="Myriad Pro Semibold" charset="0"/>
              <a:cs typeface="Myriad Pro Semibold" charset="0"/>
            </a:endParaRPr>
          </a:p>
        </p:txBody>
      </p:sp>
      <p:sp>
        <p:nvSpPr>
          <p:cNvPr id="20" name="Rectangle: Rounded Corners 19">
            <a:extLst>
              <a:ext uri="{FF2B5EF4-FFF2-40B4-BE49-F238E27FC236}">
                <a16:creationId xmlns:a16="http://schemas.microsoft.com/office/drawing/2014/main" id="{3BCF1D5D-24F9-420C-8EC0-4186926C5139}"/>
              </a:ext>
            </a:extLst>
          </p:cNvPr>
          <p:cNvSpPr/>
          <p:nvPr/>
        </p:nvSpPr>
        <p:spPr bwMode="auto">
          <a:xfrm>
            <a:off x="1135505" y="1268760"/>
            <a:ext cx="459520" cy="4598679"/>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Rounded Corners 20">
            <a:extLst>
              <a:ext uri="{FF2B5EF4-FFF2-40B4-BE49-F238E27FC236}">
                <a16:creationId xmlns:a16="http://schemas.microsoft.com/office/drawing/2014/main" id="{F512EF0D-FFFF-4692-A067-C712AD6B671B}"/>
              </a:ext>
            </a:extLst>
          </p:cNvPr>
          <p:cNvSpPr/>
          <p:nvPr/>
        </p:nvSpPr>
        <p:spPr bwMode="auto">
          <a:xfrm>
            <a:off x="1649615" y="1268761"/>
            <a:ext cx="459298" cy="4598678"/>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id="{5174B5CE-4BDD-4519-9CC5-E7A703195AAF}"/>
              </a:ext>
            </a:extLst>
          </p:cNvPr>
          <p:cNvSpPr/>
          <p:nvPr/>
        </p:nvSpPr>
        <p:spPr bwMode="auto">
          <a:xfrm>
            <a:off x="6285157" y="1268760"/>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Rounded Corners 22">
            <a:extLst>
              <a:ext uri="{FF2B5EF4-FFF2-40B4-BE49-F238E27FC236}">
                <a16:creationId xmlns:a16="http://schemas.microsoft.com/office/drawing/2014/main" id="{E6626409-F1ED-473E-90EE-98C0990A13C5}"/>
              </a:ext>
            </a:extLst>
          </p:cNvPr>
          <p:cNvSpPr/>
          <p:nvPr/>
        </p:nvSpPr>
        <p:spPr bwMode="auto">
          <a:xfrm>
            <a:off x="2158653" y="1268761"/>
            <a:ext cx="459299" cy="4581082"/>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Rounded Corners 23">
            <a:extLst>
              <a:ext uri="{FF2B5EF4-FFF2-40B4-BE49-F238E27FC236}">
                <a16:creationId xmlns:a16="http://schemas.microsoft.com/office/drawing/2014/main" id="{13D7CC59-F1B6-4D72-BEE5-6A4C28DD6F4B}"/>
              </a:ext>
            </a:extLst>
          </p:cNvPr>
          <p:cNvSpPr/>
          <p:nvPr/>
        </p:nvSpPr>
        <p:spPr bwMode="auto">
          <a:xfrm>
            <a:off x="6285157" y="1786005"/>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Rounded Corners 24">
            <a:extLst>
              <a:ext uri="{FF2B5EF4-FFF2-40B4-BE49-F238E27FC236}">
                <a16:creationId xmlns:a16="http://schemas.microsoft.com/office/drawing/2014/main" id="{70176706-4E16-47F1-9AA6-55715EF0D10C}"/>
              </a:ext>
            </a:extLst>
          </p:cNvPr>
          <p:cNvSpPr/>
          <p:nvPr/>
        </p:nvSpPr>
        <p:spPr bwMode="auto">
          <a:xfrm>
            <a:off x="6285157" y="2303250"/>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Rectangle: Rounded Corners 25">
            <a:extLst>
              <a:ext uri="{FF2B5EF4-FFF2-40B4-BE49-F238E27FC236}">
                <a16:creationId xmlns:a16="http://schemas.microsoft.com/office/drawing/2014/main" id="{FA535B98-1BC2-4FCA-9103-C96231EC3A98}"/>
              </a:ext>
            </a:extLst>
          </p:cNvPr>
          <p:cNvSpPr/>
          <p:nvPr/>
        </p:nvSpPr>
        <p:spPr bwMode="auto">
          <a:xfrm>
            <a:off x="6285157" y="2820495"/>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Rounded Corners 26">
            <a:extLst>
              <a:ext uri="{FF2B5EF4-FFF2-40B4-BE49-F238E27FC236}">
                <a16:creationId xmlns:a16="http://schemas.microsoft.com/office/drawing/2014/main" id="{CE6B7FCB-E08B-4C9E-8A21-58BE397E4D8A}"/>
              </a:ext>
            </a:extLst>
          </p:cNvPr>
          <p:cNvSpPr/>
          <p:nvPr/>
        </p:nvSpPr>
        <p:spPr bwMode="auto">
          <a:xfrm>
            <a:off x="6285157" y="3337740"/>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Rounded Corners 27">
            <a:extLst>
              <a:ext uri="{FF2B5EF4-FFF2-40B4-BE49-F238E27FC236}">
                <a16:creationId xmlns:a16="http://schemas.microsoft.com/office/drawing/2014/main" id="{47E551CA-99A3-4438-AA04-DBBD3B61769B}"/>
              </a:ext>
            </a:extLst>
          </p:cNvPr>
          <p:cNvSpPr/>
          <p:nvPr/>
        </p:nvSpPr>
        <p:spPr bwMode="auto">
          <a:xfrm>
            <a:off x="6285157" y="3854985"/>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Rounded Corners 28">
            <a:extLst>
              <a:ext uri="{FF2B5EF4-FFF2-40B4-BE49-F238E27FC236}">
                <a16:creationId xmlns:a16="http://schemas.microsoft.com/office/drawing/2014/main" id="{DD392B20-A737-4E7B-9AFE-334C4BB9F678}"/>
              </a:ext>
            </a:extLst>
          </p:cNvPr>
          <p:cNvSpPr/>
          <p:nvPr/>
        </p:nvSpPr>
        <p:spPr bwMode="auto">
          <a:xfrm>
            <a:off x="6285157" y="4372230"/>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TextBox 29">
            <a:extLst>
              <a:ext uri="{FF2B5EF4-FFF2-40B4-BE49-F238E27FC236}">
                <a16:creationId xmlns:a16="http://schemas.microsoft.com/office/drawing/2014/main" id="{A6C78FB4-24FA-4A10-BC53-8400681C5F79}"/>
              </a:ext>
            </a:extLst>
          </p:cNvPr>
          <p:cNvSpPr txBox="1"/>
          <p:nvPr/>
        </p:nvSpPr>
        <p:spPr bwMode="auto">
          <a:xfrm>
            <a:off x="1606418" y="6021288"/>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1" name="TextBox 30">
            <a:extLst>
              <a:ext uri="{FF2B5EF4-FFF2-40B4-BE49-F238E27FC236}">
                <a16:creationId xmlns:a16="http://schemas.microsoft.com/office/drawing/2014/main" id="{77F7A37C-8F32-40C3-895D-F0D86FA27E64}"/>
              </a:ext>
            </a:extLst>
          </p:cNvPr>
          <p:cNvSpPr txBox="1"/>
          <p:nvPr/>
        </p:nvSpPr>
        <p:spPr bwMode="auto">
          <a:xfrm>
            <a:off x="8311862" y="5991670"/>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33" name="Rectangle: Rounded Corners 32">
            <a:extLst>
              <a:ext uri="{FF2B5EF4-FFF2-40B4-BE49-F238E27FC236}">
                <a16:creationId xmlns:a16="http://schemas.microsoft.com/office/drawing/2014/main" id="{255CD134-5F66-41B3-B2F9-E65CFDD3A369}"/>
              </a:ext>
            </a:extLst>
          </p:cNvPr>
          <p:cNvSpPr/>
          <p:nvPr/>
        </p:nvSpPr>
        <p:spPr bwMode="auto">
          <a:xfrm>
            <a:off x="6285157" y="4889475"/>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4" name="Rectangle: Rounded Corners 33">
            <a:extLst>
              <a:ext uri="{FF2B5EF4-FFF2-40B4-BE49-F238E27FC236}">
                <a16:creationId xmlns:a16="http://schemas.microsoft.com/office/drawing/2014/main" id="{23CB2F2E-13B1-4637-828E-2F888B7462B7}"/>
              </a:ext>
            </a:extLst>
          </p:cNvPr>
          <p:cNvSpPr/>
          <p:nvPr/>
        </p:nvSpPr>
        <p:spPr bwMode="auto">
          <a:xfrm>
            <a:off x="6285157" y="5406717"/>
            <a:ext cx="1656184" cy="461665"/>
          </a:xfrm>
          <a:prstGeom prst="round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6008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3" grpId="0" animBg="1"/>
      <p:bldP spid="3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09951-212C-455C-885E-CC49530034F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4:10</a:t>
            </a:r>
          </a:p>
        </p:txBody>
      </p:sp>
      <p:sp>
        <p:nvSpPr>
          <p:cNvPr id="3" name="Rectangle 2">
            <a:extLst>
              <a:ext uri="{FF2B5EF4-FFF2-40B4-BE49-F238E27FC236}">
                <a16:creationId xmlns:a16="http://schemas.microsoft.com/office/drawing/2014/main" id="{7686D478-E3EF-4AA8-989C-2607BB8EF985}"/>
              </a:ext>
            </a:extLst>
          </p:cNvPr>
          <p:cNvSpPr/>
          <p:nvPr/>
        </p:nvSpPr>
        <p:spPr>
          <a:xfrm>
            <a:off x="2893623" y="816544"/>
            <a:ext cx="3356753" cy="461665"/>
          </a:xfrm>
          <a:prstGeom prst="rect">
            <a:avLst/>
          </a:prstGeom>
        </p:spPr>
        <p:txBody>
          <a:bodyPr wrap="none">
            <a:spAutoFit/>
          </a:bodyPr>
          <a:lstStyle/>
          <a:p>
            <a:pPr algn="ctr">
              <a:buNone/>
            </a:pPr>
            <a:r>
              <a:rPr lang="en-US" sz="2400" dirty="0">
                <a:latin typeface="Myriad Pro" panose="020B0503030403020204" pitchFamily="34" charset="0"/>
              </a:rPr>
              <a:t>Fact in the 9 times table?</a:t>
            </a:r>
            <a:endParaRPr lang="en-GB" sz="2400" dirty="0">
              <a:latin typeface="Myriad Pro" panose="020B0503030403020204" pitchFamily="34" charset="0"/>
            </a:endParaRPr>
          </a:p>
        </p:txBody>
      </p:sp>
      <p:pic>
        <p:nvPicPr>
          <p:cNvPr id="4" name="Picture 3">
            <a:extLst>
              <a:ext uri="{FF2B5EF4-FFF2-40B4-BE49-F238E27FC236}">
                <a16:creationId xmlns:a16="http://schemas.microsoft.com/office/drawing/2014/main" id="{6E2B336E-5A1A-4893-B07F-3022CCBF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7" y="2971778"/>
            <a:ext cx="6816764" cy="914444"/>
          </a:xfrm>
          <a:prstGeom prst="rect">
            <a:avLst/>
          </a:prstGeom>
        </p:spPr>
      </p:pic>
      <p:sp>
        <p:nvSpPr>
          <p:cNvPr id="5" name="Rectangle 4">
            <a:extLst>
              <a:ext uri="{FF2B5EF4-FFF2-40B4-BE49-F238E27FC236}">
                <a16:creationId xmlns:a16="http://schemas.microsoft.com/office/drawing/2014/main" id="{792A9130-8C0B-4960-9212-898C5DBCD7A5}"/>
              </a:ext>
            </a:extLst>
          </p:cNvPr>
          <p:cNvSpPr/>
          <p:nvPr/>
        </p:nvSpPr>
        <p:spPr>
          <a:xfrm>
            <a:off x="8100392" y="3152001"/>
            <a:ext cx="487634" cy="553998"/>
          </a:xfrm>
          <a:prstGeom prst="rect">
            <a:avLst/>
          </a:prstGeom>
        </p:spPr>
        <p:txBody>
          <a:bodyPr wrap="none">
            <a:spAutoFit/>
          </a:bodyPr>
          <a:lstStyle/>
          <a:p>
            <a:pPr algn="ctr">
              <a:buNone/>
            </a:pPr>
            <a:r>
              <a:rPr lang="en-US" sz="3000" dirty="0">
                <a:solidFill>
                  <a:srgbClr val="00B050"/>
                </a:solidFill>
                <a:latin typeface="Myriad Pro" panose="020B0503030403020204" pitchFamily="34" charset="0"/>
                <a:sym typeface="Wingdings" panose="05000000000000000000" pitchFamily="2" charset="2"/>
              </a:rPr>
              <a:t></a:t>
            </a:r>
            <a:endParaRPr lang="en-GB" sz="3000" dirty="0">
              <a:solidFill>
                <a:srgbClr val="00B050"/>
              </a:solidFill>
              <a:latin typeface="Myriad Pro" panose="020B0503030403020204" pitchFamily="34" charset="0"/>
            </a:endParaRPr>
          </a:p>
        </p:txBody>
      </p:sp>
    </p:spTree>
    <p:extLst>
      <p:ext uri="{BB962C8B-B14F-4D97-AF65-F5344CB8AC3E}">
        <p14:creationId xmlns:p14="http://schemas.microsoft.com/office/powerpoint/2010/main" val="142571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6C24BCB-6D34-4478-965B-C139117C6E34}"/>
              </a:ext>
            </a:extLst>
          </p:cNvPr>
          <p:cNvGraphicFramePr>
            <a:graphicFrameLocks noGrp="1"/>
          </p:cNvGraphicFramePr>
          <p:nvPr>
            <p:extLst>
              <p:ext uri="{D42A27DB-BD31-4B8C-83A1-F6EECF244321}">
                <p14:modId xmlns:p14="http://schemas.microsoft.com/office/powerpoint/2010/main" val="826444332"/>
              </p:ext>
            </p:extLst>
          </p:nvPr>
        </p:nvGraphicFramePr>
        <p:xfrm>
          <a:off x="251520" y="1484784"/>
          <a:ext cx="8640960" cy="3636404"/>
        </p:xfrm>
        <a:graphic>
          <a:graphicData uri="http://schemas.openxmlformats.org/drawingml/2006/table">
            <a:tbl>
              <a:tblPr firstRow="1" firstCol="1" bandRow="1">
                <a:tableStyleId>{5C22544A-7EE6-4342-B048-85BDC9FD1C3A}</a:tableStyleId>
              </a:tblPr>
              <a:tblGrid>
                <a:gridCol w="3096344">
                  <a:extLst>
                    <a:ext uri="{9D8B030D-6E8A-4147-A177-3AD203B41FA5}">
                      <a16:colId xmlns:a16="http://schemas.microsoft.com/office/drawing/2014/main" val="3048639961"/>
                    </a:ext>
                  </a:extLst>
                </a:gridCol>
                <a:gridCol w="693077">
                  <a:extLst>
                    <a:ext uri="{9D8B030D-6E8A-4147-A177-3AD203B41FA5}">
                      <a16:colId xmlns:a16="http://schemas.microsoft.com/office/drawing/2014/main" val="387008719"/>
                    </a:ext>
                  </a:extLst>
                </a:gridCol>
                <a:gridCol w="693077">
                  <a:extLst>
                    <a:ext uri="{9D8B030D-6E8A-4147-A177-3AD203B41FA5}">
                      <a16:colId xmlns:a16="http://schemas.microsoft.com/office/drawing/2014/main" val="1318928604"/>
                    </a:ext>
                  </a:extLst>
                </a:gridCol>
                <a:gridCol w="693077">
                  <a:extLst>
                    <a:ext uri="{9D8B030D-6E8A-4147-A177-3AD203B41FA5}">
                      <a16:colId xmlns:a16="http://schemas.microsoft.com/office/drawing/2014/main" val="3174421048"/>
                    </a:ext>
                  </a:extLst>
                </a:gridCol>
                <a:gridCol w="693077">
                  <a:extLst>
                    <a:ext uri="{9D8B030D-6E8A-4147-A177-3AD203B41FA5}">
                      <a16:colId xmlns:a16="http://schemas.microsoft.com/office/drawing/2014/main" val="3586521207"/>
                    </a:ext>
                  </a:extLst>
                </a:gridCol>
                <a:gridCol w="693077">
                  <a:extLst>
                    <a:ext uri="{9D8B030D-6E8A-4147-A177-3AD203B41FA5}">
                      <a16:colId xmlns:a16="http://schemas.microsoft.com/office/drawing/2014/main" val="53747140"/>
                    </a:ext>
                  </a:extLst>
                </a:gridCol>
                <a:gridCol w="693077">
                  <a:extLst>
                    <a:ext uri="{9D8B030D-6E8A-4147-A177-3AD203B41FA5}">
                      <a16:colId xmlns:a16="http://schemas.microsoft.com/office/drawing/2014/main" val="35784443"/>
                    </a:ext>
                  </a:extLst>
                </a:gridCol>
                <a:gridCol w="693077">
                  <a:extLst>
                    <a:ext uri="{9D8B030D-6E8A-4147-A177-3AD203B41FA5}">
                      <a16:colId xmlns:a16="http://schemas.microsoft.com/office/drawing/2014/main" val="4131808311"/>
                    </a:ext>
                  </a:extLst>
                </a:gridCol>
                <a:gridCol w="693077">
                  <a:extLst>
                    <a:ext uri="{9D8B030D-6E8A-4147-A177-3AD203B41FA5}">
                      <a16:colId xmlns:a16="http://schemas.microsoft.com/office/drawing/2014/main" val="2000207555"/>
                    </a:ext>
                  </a:extLst>
                </a:gridCol>
              </a:tblGrid>
              <a:tr h="2232248">
                <a:tc>
                  <a:txBody>
                    <a:bodyPr/>
                    <a:lstStyle/>
                    <a:p>
                      <a:pPr>
                        <a:lnSpc>
                          <a:spcPct val="107000"/>
                        </a:lnSpc>
                        <a:spcAft>
                          <a:spcPts val="0"/>
                        </a:spcAft>
                      </a:pPr>
                      <a:r>
                        <a:rPr lang="en-GB" sz="2400" b="1" dirty="0">
                          <a:solidFill>
                            <a:schemeClr val="tx1"/>
                          </a:solidFill>
                          <a:effectLst/>
                          <a:latin typeface="Myriad Pro" panose="020B0503030403020204" pitchFamily="34" charset="0"/>
                        </a:rPr>
                        <a:t>Number of nonagons (9 sided) </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0</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9895032"/>
                  </a:ext>
                </a:extLst>
              </a:tr>
              <a:tr h="1404156">
                <a:tc>
                  <a:txBody>
                    <a:bodyPr/>
                    <a:lstStyle/>
                    <a:p>
                      <a:pPr>
                        <a:lnSpc>
                          <a:spcPct val="107000"/>
                        </a:lnSpc>
                        <a:spcAft>
                          <a:spcPts val="0"/>
                        </a:spcAft>
                      </a:pPr>
                      <a:r>
                        <a:rPr lang="en-GB" sz="2400" b="1" dirty="0">
                          <a:solidFill>
                            <a:schemeClr val="tx1"/>
                          </a:solidFill>
                          <a:effectLst/>
                          <a:latin typeface="Myriad Pro" panose="020B0503030403020204" pitchFamily="34" charset="0"/>
                        </a:rPr>
                        <a:t>Total number of sides</a:t>
                      </a:r>
                    </a:p>
                  </a:txBody>
                  <a:tcPr marL="48858" marR="488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9</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18</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 </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36</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45</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rPr>
                        <a:t>63</a:t>
                      </a:r>
                      <a:endPar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48858" marR="488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8218752"/>
                  </a:ext>
                </a:extLst>
              </a:tr>
            </a:tbl>
          </a:graphicData>
        </a:graphic>
      </p:graphicFrame>
      <p:sp>
        <p:nvSpPr>
          <p:cNvPr id="8" name="Rectangle 7">
            <a:extLst>
              <a:ext uri="{FF2B5EF4-FFF2-40B4-BE49-F238E27FC236}">
                <a16:creationId xmlns:a16="http://schemas.microsoft.com/office/drawing/2014/main" id="{1EBB8264-F95E-449A-89F6-2FAA53C7D506}"/>
              </a:ext>
            </a:extLst>
          </p:cNvPr>
          <p:cNvSpPr/>
          <p:nvPr/>
        </p:nvSpPr>
        <p:spPr>
          <a:xfrm>
            <a:off x="3520440" y="4196733"/>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0</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875FD0A-6705-4EB5-B6FF-50274152AD61}"/>
              </a:ext>
            </a:extLst>
          </p:cNvPr>
          <p:cNvSpPr/>
          <p:nvPr/>
        </p:nvSpPr>
        <p:spPr>
          <a:xfrm>
            <a:off x="5527768" y="4192637"/>
            <a:ext cx="498855"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27</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DFBE7A3-5F65-49C2-AD88-D6425807244E}"/>
              </a:ext>
            </a:extLst>
          </p:cNvPr>
          <p:cNvSpPr/>
          <p:nvPr/>
        </p:nvSpPr>
        <p:spPr>
          <a:xfrm>
            <a:off x="7612067" y="4192637"/>
            <a:ext cx="498855" cy="465577"/>
          </a:xfrm>
          <a:prstGeom prst="rect">
            <a:avLst/>
          </a:prstGeom>
        </p:spPr>
        <p:txBody>
          <a:bodyPr wrap="square">
            <a:spAutoFit/>
          </a:bodyPr>
          <a:lstStyle/>
          <a:p>
            <a:pPr algn="ctr">
              <a:lnSpc>
                <a:spcPct val="107000"/>
              </a:lnSpc>
              <a:spcAft>
                <a:spcPts val="0"/>
              </a:spcAft>
              <a:buNone/>
            </a:pPr>
            <a:r>
              <a:rPr lang="en-GB" sz="2400" dirty="0">
                <a:latin typeface="Myriad Pro" panose="020B0503030403020204" pitchFamily="34" charset="0"/>
              </a:rPr>
              <a:t>54</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FF0C01F2-D295-4C30-B0F8-05DED731E2CC}"/>
              </a:ext>
            </a:extLst>
          </p:cNvPr>
          <p:cNvSpPr/>
          <p:nvPr/>
        </p:nvSpPr>
        <p:spPr>
          <a:xfrm>
            <a:off x="4917640" y="2374395"/>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2</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FC21859A-3A13-4725-A4D0-45B98FEF321B}"/>
              </a:ext>
            </a:extLst>
          </p:cNvPr>
          <p:cNvSpPr/>
          <p:nvPr/>
        </p:nvSpPr>
        <p:spPr>
          <a:xfrm>
            <a:off x="6980944" y="2368545"/>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5</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60E8B9B6-5833-4DC4-B68B-773932E1E193}"/>
              </a:ext>
            </a:extLst>
          </p:cNvPr>
          <p:cNvSpPr/>
          <p:nvPr/>
        </p:nvSpPr>
        <p:spPr>
          <a:xfrm>
            <a:off x="8343378" y="2368544"/>
            <a:ext cx="341760" cy="465577"/>
          </a:xfrm>
          <a:prstGeom prst="rect">
            <a:avLst/>
          </a:prstGeom>
        </p:spPr>
        <p:txBody>
          <a:bodyPr wrap="none">
            <a:spAutoFit/>
          </a:bodyPr>
          <a:lstStyle/>
          <a:p>
            <a:pPr algn="ctr">
              <a:lnSpc>
                <a:spcPct val="107000"/>
              </a:lnSpc>
              <a:spcAft>
                <a:spcPts val="0"/>
              </a:spcAft>
              <a:buNone/>
            </a:pPr>
            <a:r>
              <a:rPr lang="en-GB" sz="2400" dirty="0">
                <a:latin typeface="Myriad Pro" panose="020B0503030403020204" pitchFamily="34" charset="0"/>
              </a:rPr>
              <a:t>7</a:t>
            </a:r>
            <a:endParaRPr lang="en-GB" sz="2400" dirty="0">
              <a:latin typeface="Myriad Pro" panose="020B050303040302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01C9A286-BE14-4631-A3DB-75C6720250C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4:10</a:t>
            </a:r>
          </a:p>
        </p:txBody>
      </p:sp>
      <p:pic>
        <p:nvPicPr>
          <p:cNvPr id="4" name="Picture 3">
            <a:extLst>
              <a:ext uri="{FF2B5EF4-FFF2-40B4-BE49-F238E27FC236}">
                <a16:creationId xmlns:a16="http://schemas.microsoft.com/office/drawing/2014/main" id="{2946F38C-B8C6-4228-BA49-E944A7E15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59" y="2276872"/>
            <a:ext cx="1334478" cy="1314853"/>
          </a:xfrm>
          <a:prstGeom prst="rect">
            <a:avLst/>
          </a:prstGeom>
        </p:spPr>
      </p:pic>
    </p:spTree>
    <p:extLst>
      <p:ext uri="{BB962C8B-B14F-4D97-AF65-F5344CB8AC3E}">
        <p14:creationId xmlns:p14="http://schemas.microsoft.com/office/powerpoint/2010/main" val="275972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E117B6-E4C2-442B-AD2D-B28CC1666F5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1:3</a:t>
            </a:r>
          </a:p>
        </p:txBody>
      </p:sp>
      <p:pic>
        <p:nvPicPr>
          <p:cNvPr id="3" name="Picture 2" descr="A close up of a logo&#10;&#10;Description automatically generated">
            <a:extLst>
              <a:ext uri="{FF2B5EF4-FFF2-40B4-BE49-F238E27FC236}">
                <a16:creationId xmlns:a16="http://schemas.microsoft.com/office/drawing/2014/main" id="{1F1DDAC4-F9A0-4371-8644-82E331DD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4" name="Star: 12 Points 3">
            <a:extLst>
              <a:ext uri="{FF2B5EF4-FFF2-40B4-BE49-F238E27FC236}">
                <a16:creationId xmlns:a16="http://schemas.microsoft.com/office/drawing/2014/main" id="{A4960E23-206A-44D7-B1D7-8B9CE5985B45}"/>
              </a:ext>
            </a:extLst>
          </p:cNvPr>
          <p:cNvSpPr>
            <a:spLocks noChangeAspect="1"/>
          </p:cNvSpPr>
          <p:nvPr/>
        </p:nvSpPr>
        <p:spPr bwMode="auto">
          <a:xfrm>
            <a:off x="6321151"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Star: 12 Points 4">
            <a:extLst>
              <a:ext uri="{FF2B5EF4-FFF2-40B4-BE49-F238E27FC236}">
                <a16:creationId xmlns:a16="http://schemas.microsoft.com/office/drawing/2014/main" id="{072023E5-8954-4560-A1D2-A124A4F517A9}"/>
              </a:ext>
            </a:extLst>
          </p:cNvPr>
          <p:cNvSpPr>
            <a:spLocks noChangeAspect="1"/>
          </p:cNvSpPr>
          <p:nvPr/>
        </p:nvSpPr>
        <p:spPr bwMode="auto">
          <a:xfrm>
            <a:off x="1907704" y="323163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Star: 12 Points 5">
            <a:extLst>
              <a:ext uri="{FF2B5EF4-FFF2-40B4-BE49-F238E27FC236}">
                <a16:creationId xmlns:a16="http://schemas.microsoft.com/office/drawing/2014/main" id="{255FBD29-F606-4D25-8B41-B51B41E6D5CA}"/>
              </a:ext>
            </a:extLst>
          </p:cNvPr>
          <p:cNvSpPr>
            <a:spLocks noChangeAspect="1"/>
          </p:cNvSpPr>
          <p:nvPr/>
        </p:nvSpPr>
        <p:spPr bwMode="auto">
          <a:xfrm>
            <a:off x="1907704" y="323163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Star: 12 Points 6">
            <a:extLst>
              <a:ext uri="{FF2B5EF4-FFF2-40B4-BE49-F238E27FC236}">
                <a16:creationId xmlns:a16="http://schemas.microsoft.com/office/drawing/2014/main" id="{8A035128-D780-4292-9BFB-1B37D24770F5}"/>
              </a:ext>
            </a:extLst>
          </p:cNvPr>
          <p:cNvSpPr>
            <a:spLocks noChangeAspect="1"/>
          </p:cNvSpPr>
          <p:nvPr/>
        </p:nvSpPr>
        <p:spPr bwMode="auto">
          <a:xfrm>
            <a:off x="2752750"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Star: 12 Points 7">
            <a:extLst>
              <a:ext uri="{FF2B5EF4-FFF2-40B4-BE49-F238E27FC236}">
                <a16:creationId xmlns:a16="http://schemas.microsoft.com/office/drawing/2014/main" id="{2D6B01FA-084C-4B47-9D3C-170E4B7C9C75}"/>
              </a:ext>
            </a:extLst>
          </p:cNvPr>
          <p:cNvSpPr>
            <a:spLocks noChangeAspect="1"/>
          </p:cNvSpPr>
          <p:nvPr/>
        </p:nvSpPr>
        <p:spPr bwMode="auto">
          <a:xfrm>
            <a:off x="2752750"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Star: 12 Points 8">
            <a:extLst>
              <a:ext uri="{FF2B5EF4-FFF2-40B4-BE49-F238E27FC236}">
                <a16:creationId xmlns:a16="http://schemas.microsoft.com/office/drawing/2014/main" id="{91F70255-B36F-42A2-8777-7A1813022409}"/>
              </a:ext>
            </a:extLst>
          </p:cNvPr>
          <p:cNvSpPr>
            <a:spLocks noChangeAspect="1"/>
          </p:cNvSpPr>
          <p:nvPr/>
        </p:nvSpPr>
        <p:spPr bwMode="auto">
          <a:xfrm>
            <a:off x="1053656"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Star: 12 Points 9">
            <a:extLst>
              <a:ext uri="{FF2B5EF4-FFF2-40B4-BE49-F238E27FC236}">
                <a16:creationId xmlns:a16="http://schemas.microsoft.com/office/drawing/2014/main" id="{22FFD491-AF9E-4126-B4D5-41793301A607}"/>
              </a:ext>
            </a:extLst>
          </p:cNvPr>
          <p:cNvSpPr>
            <a:spLocks noChangeAspect="1"/>
          </p:cNvSpPr>
          <p:nvPr/>
        </p:nvSpPr>
        <p:spPr bwMode="auto">
          <a:xfrm>
            <a:off x="3763826"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Star: 12 Points 10">
            <a:extLst>
              <a:ext uri="{FF2B5EF4-FFF2-40B4-BE49-F238E27FC236}">
                <a16:creationId xmlns:a16="http://schemas.microsoft.com/office/drawing/2014/main" id="{9A601937-ECE0-49DA-8DE4-A80103770C9A}"/>
              </a:ext>
            </a:extLst>
          </p:cNvPr>
          <p:cNvSpPr>
            <a:spLocks noChangeAspect="1"/>
          </p:cNvSpPr>
          <p:nvPr/>
        </p:nvSpPr>
        <p:spPr bwMode="auto">
          <a:xfrm>
            <a:off x="1183432"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Star: 12 Points 11">
            <a:extLst>
              <a:ext uri="{FF2B5EF4-FFF2-40B4-BE49-F238E27FC236}">
                <a16:creationId xmlns:a16="http://schemas.microsoft.com/office/drawing/2014/main" id="{2710ED36-FB6F-41F2-B624-D9B43217C532}"/>
              </a:ext>
            </a:extLst>
          </p:cNvPr>
          <p:cNvSpPr>
            <a:spLocks noChangeAspect="1"/>
          </p:cNvSpPr>
          <p:nvPr/>
        </p:nvSpPr>
        <p:spPr bwMode="auto">
          <a:xfrm>
            <a:off x="5467868" y="3909721"/>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Star: 12 Points 12">
            <a:extLst>
              <a:ext uri="{FF2B5EF4-FFF2-40B4-BE49-F238E27FC236}">
                <a16:creationId xmlns:a16="http://schemas.microsoft.com/office/drawing/2014/main" id="{0A694162-7D6D-4762-A48A-DD2E795D7D77}"/>
              </a:ext>
            </a:extLst>
          </p:cNvPr>
          <p:cNvSpPr>
            <a:spLocks noChangeAspect="1"/>
          </p:cNvSpPr>
          <p:nvPr/>
        </p:nvSpPr>
        <p:spPr bwMode="auto">
          <a:xfrm>
            <a:off x="2037957"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Star: 12 Points 13">
            <a:extLst>
              <a:ext uri="{FF2B5EF4-FFF2-40B4-BE49-F238E27FC236}">
                <a16:creationId xmlns:a16="http://schemas.microsoft.com/office/drawing/2014/main" id="{C1DF0434-AF78-45AA-BEB6-524C91DF2EB2}"/>
              </a:ext>
            </a:extLst>
          </p:cNvPr>
          <p:cNvSpPr>
            <a:spLocks noChangeAspect="1"/>
          </p:cNvSpPr>
          <p:nvPr/>
        </p:nvSpPr>
        <p:spPr bwMode="auto">
          <a:xfrm>
            <a:off x="4596451"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Star: 12 Points 14">
            <a:extLst>
              <a:ext uri="{FF2B5EF4-FFF2-40B4-BE49-F238E27FC236}">
                <a16:creationId xmlns:a16="http://schemas.microsoft.com/office/drawing/2014/main" id="{42DABE58-7C6F-42B3-819F-99B95764E13D}"/>
              </a:ext>
            </a:extLst>
          </p:cNvPr>
          <p:cNvSpPr>
            <a:spLocks noChangeAspect="1"/>
          </p:cNvSpPr>
          <p:nvPr/>
        </p:nvSpPr>
        <p:spPr bwMode="auto">
          <a:xfrm>
            <a:off x="7160954"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Star: 12 Points 15">
            <a:extLst>
              <a:ext uri="{FF2B5EF4-FFF2-40B4-BE49-F238E27FC236}">
                <a16:creationId xmlns:a16="http://schemas.microsoft.com/office/drawing/2014/main" id="{A42C358E-8209-4EF4-AD2D-0744DF76B760}"/>
              </a:ext>
            </a:extLst>
          </p:cNvPr>
          <p:cNvSpPr>
            <a:spLocks noChangeAspect="1"/>
          </p:cNvSpPr>
          <p:nvPr/>
        </p:nvSpPr>
        <p:spPr bwMode="auto">
          <a:xfrm>
            <a:off x="8018796"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Star: 12 Points 16">
            <a:extLst>
              <a:ext uri="{FF2B5EF4-FFF2-40B4-BE49-F238E27FC236}">
                <a16:creationId xmlns:a16="http://schemas.microsoft.com/office/drawing/2014/main" id="{B44482AD-CD44-4E1C-BE87-8E2F59B57DFC}"/>
              </a:ext>
            </a:extLst>
          </p:cNvPr>
          <p:cNvSpPr>
            <a:spLocks noChangeAspect="1"/>
          </p:cNvSpPr>
          <p:nvPr/>
        </p:nvSpPr>
        <p:spPr bwMode="auto">
          <a:xfrm>
            <a:off x="2886320" y="3913610"/>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Star: 12 Points 17">
            <a:extLst>
              <a:ext uri="{FF2B5EF4-FFF2-40B4-BE49-F238E27FC236}">
                <a16:creationId xmlns:a16="http://schemas.microsoft.com/office/drawing/2014/main" id="{3AD017A8-C603-4BC9-92AF-1188AE54F30E}"/>
              </a:ext>
            </a:extLst>
          </p:cNvPr>
          <p:cNvSpPr>
            <a:spLocks noChangeAspect="1"/>
          </p:cNvSpPr>
          <p:nvPr/>
        </p:nvSpPr>
        <p:spPr bwMode="auto">
          <a:xfrm>
            <a:off x="5467868" y="3915054"/>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Star: 12 Points 18">
            <a:extLst>
              <a:ext uri="{FF2B5EF4-FFF2-40B4-BE49-F238E27FC236}">
                <a16:creationId xmlns:a16="http://schemas.microsoft.com/office/drawing/2014/main" id="{8A42E483-7820-445B-B9D2-1AE55C9B27B9}"/>
              </a:ext>
            </a:extLst>
          </p:cNvPr>
          <p:cNvSpPr>
            <a:spLocks noChangeAspect="1"/>
          </p:cNvSpPr>
          <p:nvPr/>
        </p:nvSpPr>
        <p:spPr bwMode="auto">
          <a:xfrm>
            <a:off x="1053656"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Star: 12 Points 19">
            <a:extLst>
              <a:ext uri="{FF2B5EF4-FFF2-40B4-BE49-F238E27FC236}">
                <a16:creationId xmlns:a16="http://schemas.microsoft.com/office/drawing/2014/main" id="{8D672FEF-6801-4C12-9B93-9FEEB0072661}"/>
              </a:ext>
            </a:extLst>
          </p:cNvPr>
          <p:cNvSpPr>
            <a:spLocks noChangeAspect="1"/>
          </p:cNvSpPr>
          <p:nvPr/>
        </p:nvSpPr>
        <p:spPr bwMode="auto">
          <a:xfrm>
            <a:off x="1907704" y="323163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Star: 12 Points 20">
            <a:extLst>
              <a:ext uri="{FF2B5EF4-FFF2-40B4-BE49-F238E27FC236}">
                <a16:creationId xmlns:a16="http://schemas.microsoft.com/office/drawing/2014/main" id="{5B30A66B-CD3D-45A0-94C8-ED53BDF7C0F5}"/>
              </a:ext>
            </a:extLst>
          </p:cNvPr>
          <p:cNvSpPr>
            <a:spLocks noChangeAspect="1"/>
          </p:cNvSpPr>
          <p:nvPr/>
        </p:nvSpPr>
        <p:spPr bwMode="auto">
          <a:xfrm>
            <a:off x="1053656"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Star: 12 Points 21">
            <a:extLst>
              <a:ext uri="{FF2B5EF4-FFF2-40B4-BE49-F238E27FC236}">
                <a16:creationId xmlns:a16="http://schemas.microsoft.com/office/drawing/2014/main" id="{E75B6613-65BA-4782-97AA-6AA4838F7FAE}"/>
              </a:ext>
            </a:extLst>
          </p:cNvPr>
          <p:cNvSpPr>
            <a:spLocks noChangeAspect="1"/>
          </p:cNvSpPr>
          <p:nvPr/>
        </p:nvSpPr>
        <p:spPr bwMode="auto">
          <a:xfrm>
            <a:off x="2886320"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Star: 12 Points 22">
            <a:extLst>
              <a:ext uri="{FF2B5EF4-FFF2-40B4-BE49-F238E27FC236}">
                <a16:creationId xmlns:a16="http://schemas.microsoft.com/office/drawing/2014/main" id="{1E5F8BC5-52FA-4494-9064-50058867B40A}"/>
              </a:ext>
            </a:extLst>
          </p:cNvPr>
          <p:cNvSpPr>
            <a:spLocks noChangeAspect="1"/>
          </p:cNvSpPr>
          <p:nvPr/>
        </p:nvSpPr>
        <p:spPr bwMode="auto">
          <a:xfrm>
            <a:off x="2752750" y="323438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52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2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2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20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4"/>
                                        </p:tgtEl>
                                      </p:cBhvr>
                                    </p:animEffect>
                                    <p:set>
                                      <p:cBhvr>
                                        <p:cTn id="60" dur="1" fill="hold">
                                          <p:stCondLst>
                                            <p:cond delay="499"/>
                                          </p:stCondLst>
                                        </p:cTn>
                                        <p:tgtEl>
                                          <p:spTgt spid="14"/>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2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20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200"/>
                                  </p:stCondLst>
                                  <p:childTnLst>
                                    <p:set>
                                      <p:cBhvr>
                                        <p:cTn id="81" dur="1" fill="hold">
                                          <p:stCondLst>
                                            <p:cond delay="0"/>
                                          </p:stCondLst>
                                        </p:cTn>
                                        <p:tgtEl>
                                          <p:spTgt spid="11"/>
                                        </p:tgtEl>
                                        <p:attrNameLst>
                                          <p:attrName>style.visibility</p:attrName>
                                        </p:attrNameLst>
                                      </p:cBhvr>
                                      <p:to>
                                        <p:strVal val="visible"/>
                                      </p:to>
                                    </p:set>
                                    <p:animEffect transition="in" filter="fade">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20"/>
                                        </p:tgtEl>
                                      </p:cBhvr>
                                    </p:animEffect>
                                    <p:set>
                                      <p:cBhvr>
                                        <p:cTn id="87" dur="1" fill="hold">
                                          <p:stCondLst>
                                            <p:cond delay="499"/>
                                          </p:stCondLst>
                                        </p:cTn>
                                        <p:tgtEl>
                                          <p:spTgt spid="20"/>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1"/>
                                        </p:tgtEl>
                                      </p:cBhvr>
                                    </p:animEffect>
                                    <p:set>
                                      <p:cBhvr>
                                        <p:cTn id="90" dur="1" fill="hold">
                                          <p:stCondLst>
                                            <p:cond delay="499"/>
                                          </p:stCondLst>
                                        </p:cTn>
                                        <p:tgtEl>
                                          <p:spTgt spid="11"/>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20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500"/>
                                        <p:tgtEl>
                                          <p:spTgt spid="6"/>
                                        </p:tgtEl>
                                      </p:cBhvr>
                                    </p:animEffect>
                                  </p:childTnLst>
                                </p:cTn>
                              </p:par>
                              <p:par>
                                <p:cTn id="95" presetID="10" presetClass="entr" presetSubtype="0" fill="hold" grpId="0" nodeType="withEffect">
                                  <p:stCondLst>
                                    <p:cond delay="20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6"/>
                                        </p:tgtEl>
                                      </p:cBhvr>
                                    </p:animEffect>
                                    <p:set>
                                      <p:cBhvr>
                                        <p:cTn id="102" dur="1" fill="hold">
                                          <p:stCondLst>
                                            <p:cond delay="499"/>
                                          </p:stCondLst>
                                        </p:cTn>
                                        <p:tgtEl>
                                          <p:spTgt spid="6"/>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grpId="0" nodeType="afterEffect">
                                  <p:stCondLst>
                                    <p:cond delay="20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500"/>
                                        <p:tgtEl>
                                          <p:spTgt spid="5"/>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4"/>
                                        </p:tgtEl>
                                        <p:attrNameLst>
                                          <p:attrName>style.visibility</p:attrName>
                                        </p:attrNameLst>
                                      </p:cBhvr>
                                      <p:to>
                                        <p:strVal val="visible"/>
                                      </p:to>
                                    </p:set>
                                    <p:animEffect transition="in" filter="fade">
                                      <p:cBhvr>
                                        <p:cTn id="112" dur="500"/>
                                        <p:tgtEl>
                                          <p:spTgt spid="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5"/>
                                        </p:tgtEl>
                                      </p:cBhvr>
                                    </p:animEffect>
                                    <p:set>
                                      <p:cBhvr>
                                        <p:cTn id="117" dur="1" fill="hold">
                                          <p:stCondLst>
                                            <p:cond delay="499"/>
                                          </p:stCondLst>
                                        </p:cTn>
                                        <p:tgtEl>
                                          <p:spTgt spid="5"/>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4"/>
                                        </p:tgtEl>
                                      </p:cBhvr>
                                    </p:animEffect>
                                    <p:set>
                                      <p:cBhvr>
                                        <p:cTn id="120" dur="1" fill="hold">
                                          <p:stCondLst>
                                            <p:cond delay="499"/>
                                          </p:stCondLst>
                                        </p:cTn>
                                        <p:tgtEl>
                                          <p:spTgt spid="4"/>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grpId="0" nodeType="afterEffect">
                                  <p:stCondLst>
                                    <p:cond delay="200"/>
                                  </p:stCondLst>
                                  <p:childTnLst>
                                    <p:set>
                                      <p:cBhvr>
                                        <p:cTn id="123" dur="1" fill="hold">
                                          <p:stCondLst>
                                            <p:cond delay="0"/>
                                          </p:stCondLst>
                                        </p:cTn>
                                        <p:tgtEl>
                                          <p:spTgt spid="8"/>
                                        </p:tgtEl>
                                        <p:attrNameLst>
                                          <p:attrName>style.visibility</p:attrName>
                                        </p:attrNameLst>
                                      </p:cBhvr>
                                      <p:to>
                                        <p:strVal val="visible"/>
                                      </p:to>
                                    </p:set>
                                    <p:animEffect transition="in" filter="fade">
                                      <p:cBhvr>
                                        <p:cTn id="124" dur="500"/>
                                        <p:tgtEl>
                                          <p:spTgt spid="8"/>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8"/>
                                        </p:tgtEl>
                                      </p:cBhvr>
                                    </p:animEffect>
                                    <p:set>
                                      <p:cBhvr>
                                        <p:cTn id="129" dur="1" fill="hold">
                                          <p:stCondLst>
                                            <p:cond delay="499"/>
                                          </p:stCondLst>
                                        </p:cTn>
                                        <p:tgtEl>
                                          <p:spTgt spid="8"/>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20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500"/>
                                        <p:tgtEl>
                                          <p:spTgt spid="7"/>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500"/>
                                        <p:tgtEl>
                                          <p:spTgt spid="2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7"/>
                                        </p:tgtEl>
                                      </p:cBhvr>
                                    </p:animEffect>
                                    <p:set>
                                      <p:cBhvr>
                                        <p:cTn id="141" dur="1" fill="hold">
                                          <p:stCondLst>
                                            <p:cond delay="499"/>
                                          </p:stCondLst>
                                        </p:cTn>
                                        <p:tgtEl>
                                          <p:spTgt spid="7"/>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2"/>
                                        </p:tgtEl>
                                      </p:cBhvr>
                                    </p:animEffect>
                                    <p:set>
                                      <p:cBhvr>
                                        <p:cTn id="144" dur="1" fill="hold">
                                          <p:stCondLst>
                                            <p:cond delay="499"/>
                                          </p:stCondLst>
                                        </p:cTn>
                                        <p:tgtEl>
                                          <p:spTgt spid="22"/>
                                        </p:tgtEl>
                                        <p:attrNameLst>
                                          <p:attrName>style.visibility</p:attrName>
                                        </p:attrNameLst>
                                      </p:cBhvr>
                                      <p:to>
                                        <p:strVal val="hidden"/>
                                      </p:to>
                                    </p:set>
                                  </p:childTnLst>
                                </p:cTn>
                              </p:par>
                            </p:childTnLst>
                          </p:cTn>
                        </p:par>
                        <p:par>
                          <p:cTn id="145" fill="hold">
                            <p:stCondLst>
                              <p:cond delay="500"/>
                            </p:stCondLst>
                            <p:childTnLst>
                              <p:par>
                                <p:cTn id="146" presetID="10" presetClass="entr" presetSubtype="0" fill="hold" grpId="0" nodeType="afterEffect">
                                  <p:stCondLst>
                                    <p:cond delay="200"/>
                                  </p:stCondLst>
                                  <p:childTnLst>
                                    <p:set>
                                      <p:cBhvr>
                                        <p:cTn id="147" dur="1" fill="hold">
                                          <p:stCondLst>
                                            <p:cond delay="0"/>
                                          </p:stCondLst>
                                        </p:cTn>
                                        <p:tgtEl>
                                          <p:spTgt spid="23"/>
                                        </p:tgtEl>
                                        <p:attrNameLst>
                                          <p:attrName>style.visibility</p:attrName>
                                        </p:attrNameLst>
                                      </p:cBhvr>
                                      <p:to>
                                        <p:strVal val="visible"/>
                                      </p:to>
                                    </p:set>
                                    <p:animEffect transition="in" filter="fade">
                                      <p:cBhvr>
                                        <p:cTn id="148" dur="500"/>
                                        <p:tgtEl>
                                          <p:spTgt spid="23"/>
                                        </p:tgtEl>
                                      </p:cBhvr>
                                    </p:animEffect>
                                  </p:childTnLst>
                                </p:cTn>
                              </p:par>
                              <p:par>
                                <p:cTn id="149" presetID="10" presetClass="entr" presetSubtype="0" fill="hold" grpId="0" nodeType="withEffect">
                                  <p:stCondLst>
                                    <p:cond delay="20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AD0389-47A7-4EBE-AFBB-DB8CC332D1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51990" y="1700808"/>
            <a:ext cx="1766099" cy="1580536"/>
          </a:xfrm>
          <a:prstGeom prst="rect">
            <a:avLst/>
          </a:prstGeom>
        </p:spPr>
      </p:pic>
      <p:pic>
        <p:nvPicPr>
          <p:cNvPr id="7" name="Picture 6">
            <a:extLst>
              <a:ext uri="{FF2B5EF4-FFF2-40B4-BE49-F238E27FC236}">
                <a16:creationId xmlns:a16="http://schemas.microsoft.com/office/drawing/2014/main" id="{981273BD-0B19-430C-9FEA-6982D184E2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60982" y="1700808"/>
            <a:ext cx="1700690" cy="1580536"/>
          </a:xfrm>
          <a:prstGeom prst="rect">
            <a:avLst/>
          </a:prstGeom>
        </p:spPr>
      </p:pic>
      <p:pic>
        <p:nvPicPr>
          <p:cNvPr id="8" name="Picture 7">
            <a:extLst>
              <a:ext uri="{FF2B5EF4-FFF2-40B4-BE49-F238E27FC236}">
                <a16:creationId xmlns:a16="http://schemas.microsoft.com/office/drawing/2014/main" id="{36F5FC8A-72F4-4B5E-9F4D-BE9339FC80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08408" y="1700808"/>
            <a:ext cx="1700689" cy="1580536"/>
          </a:xfrm>
          <a:prstGeom prst="rect">
            <a:avLst/>
          </a:prstGeom>
        </p:spPr>
      </p:pic>
      <p:pic>
        <p:nvPicPr>
          <p:cNvPr id="9" name="Picture 8">
            <a:extLst>
              <a:ext uri="{FF2B5EF4-FFF2-40B4-BE49-F238E27FC236}">
                <a16:creationId xmlns:a16="http://schemas.microsoft.com/office/drawing/2014/main" id="{134363A5-C02B-4E12-9ABC-A2CCD85E8B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04565" y="1700808"/>
            <a:ext cx="1715919" cy="1580536"/>
          </a:xfrm>
          <a:prstGeom prst="rect">
            <a:avLst/>
          </a:prstGeom>
        </p:spPr>
      </p:pic>
      <p:sp>
        <p:nvSpPr>
          <p:cNvPr id="2" name="Text Placeholder 1">
            <a:extLst>
              <a:ext uri="{FF2B5EF4-FFF2-40B4-BE49-F238E27FC236}">
                <a16:creationId xmlns:a16="http://schemas.microsoft.com/office/drawing/2014/main" id="{210E13F0-95F7-45BF-A46A-EDA4024E435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4:10</a:t>
            </a:r>
          </a:p>
        </p:txBody>
      </p:sp>
      <p:sp>
        <p:nvSpPr>
          <p:cNvPr id="3" name="Rectangle 2">
            <a:extLst>
              <a:ext uri="{FF2B5EF4-FFF2-40B4-BE49-F238E27FC236}">
                <a16:creationId xmlns:a16="http://schemas.microsoft.com/office/drawing/2014/main" id="{2B4C0244-3677-4D91-AE71-F5C698B615F6}"/>
              </a:ext>
            </a:extLst>
          </p:cNvPr>
          <p:cNvSpPr/>
          <p:nvPr/>
        </p:nvSpPr>
        <p:spPr>
          <a:xfrm>
            <a:off x="3149495" y="836712"/>
            <a:ext cx="2845010" cy="461665"/>
          </a:xfrm>
          <a:prstGeom prst="rect">
            <a:avLst/>
          </a:prstGeom>
        </p:spPr>
        <p:txBody>
          <a:bodyPr wrap="none">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1 flower has 9 petals.</a:t>
            </a:r>
            <a:endParaRPr lang="en-GB" sz="2400" dirty="0">
              <a:latin typeface="Myriad Pro" panose="020B0503030403020204" pitchFamily="34" charset="0"/>
            </a:endParaRPr>
          </a:p>
        </p:txBody>
      </p:sp>
      <p:sp>
        <p:nvSpPr>
          <p:cNvPr id="6" name="Rectangle 5">
            <a:extLst>
              <a:ext uri="{FF2B5EF4-FFF2-40B4-BE49-F238E27FC236}">
                <a16:creationId xmlns:a16="http://schemas.microsoft.com/office/drawing/2014/main" id="{53F1FD96-8CF4-4B75-866C-ED2AC8D8898D}"/>
              </a:ext>
            </a:extLst>
          </p:cNvPr>
          <p:cNvSpPr/>
          <p:nvPr/>
        </p:nvSpPr>
        <p:spPr>
          <a:xfrm>
            <a:off x="2285999" y="3576657"/>
            <a:ext cx="4572000" cy="461665"/>
          </a:xfrm>
          <a:prstGeom prst="rect">
            <a:avLst/>
          </a:prstGeom>
        </p:spPr>
        <p:txBody>
          <a:bodyPr>
            <a:spAutoFit/>
          </a:bodyPr>
          <a:lstStyle/>
          <a:p>
            <a:pP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Draw flowers to show 45 petals.</a:t>
            </a:r>
            <a:endParaRPr lang="en-GB" sz="2400" dirty="0">
              <a:latin typeface="Myriad Pro" panose="020B0503030403020204" pitchFamily="34" charset="0"/>
            </a:endParaRPr>
          </a:p>
        </p:txBody>
      </p:sp>
      <p:pic>
        <p:nvPicPr>
          <p:cNvPr id="10" name="Picture 9">
            <a:extLst>
              <a:ext uri="{FF2B5EF4-FFF2-40B4-BE49-F238E27FC236}">
                <a16:creationId xmlns:a16="http://schemas.microsoft.com/office/drawing/2014/main" id="{E460A940-06EF-4A90-BAA5-D82556A6F6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263377" y="1700808"/>
            <a:ext cx="1715919" cy="1580536"/>
          </a:xfrm>
          <a:prstGeom prst="rect">
            <a:avLst/>
          </a:prstGeom>
        </p:spPr>
      </p:pic>
    </p:spTree>
    <p:extLst>
      <p:ext uri="{BB962C8B-B14F-4D97-AF65-F5344CB8AC3E}">
        <p14:creationId xmlns:p14="http://schemas.microsoft.com/office/powerpoint/2010/main" val="160954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1200"/>
                            </p:stCondLst>
                            <p:childTnLst>
                              <p:par>
                                <p:cTn id="18" presetID="10" presetClass="entr" presetSubtype="0" fill="hold" nodeType="afterEffect">
                                  <p:stCondLst>
                                    <p:cond delay="2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900"/>
                            </p:stCondLst>
                            <p:childTnLst>
                              <p:par>
                                <p:cTn id="22" presetID="10" presetClass="entr" presetSubtype="0" fill="hold" nodeType="afterEffect">
                                  <p:stCondLst>
                                    <p:cond delay="2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76854-0B63-4D57-BCB1-1F6B441ABCD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4:11</a:t>
            </a:r>
          </a:p>
        </p:txBody>
      </p:sp>
      <p:pic>
        <p:nvPicPr>
          <p:cNvPr id="4" name="Picture 3">
            <a:extLst>
              <a:ext uri="{FF2B5EF4-FFF2-40B4-BE49-F238E27FC236}">
                <a16:creationId xmlns:a16="http://schemas.microsoft.com/office/drawing/2014/main" id="{2B29BF3C-A185-4052-A27D-AF00FBD939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76256" y="3212976"/>
            <a:ext cx="2035312" cy="432048"/>
          </a:xfrm>
          <a:prstGeom prst="rect">
            <a:avLst/>
          </a:prstGeom>
        </p:spPr>
      </p:pic>
      <p:pic>
        <p:nvPicPr>
          <p:cNvPr id="5" name="Picture 4">
            <a:extLst>
              <a:ext uri="{FF2B5EF4-FFF2-40B4-BE49-F238E27FC236}">
                <a16:creationId xmlns:a16="http://schemas.microsoft.com/office/drawing/2014/main" id="{37C9B82C-1733-41AF-88F5-FA0231A935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0167" y="5733256"/>
            <a:ext cx="2035312" cy="630000"/>
          </a:xfrm>
          <a:prstGeom prst="rect">
            <a:avLst/>
          </a:prstGeom>
        </p:spPr>
      </p:pic>
      <p:pic>
        <p:nvPicPr>
          <p:cNvPr id="6" name="Picture 5">
            <a:extLst>
              <a:ext uri="{FF2B5EF4-FFF2-40B4-BE49-F238E27FC236}">
                <a16:creationId xmlns:a16="http://schemas.microsoft.com/office/drawing/2014/main" id="{73746303-2ED6-43E8-834F-EDBFABF72C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3747" y="3295650"/>
            <a:ext cx="1728192" cy="630000"/>
          </a:xfrm>
          <a:prstGeom prst="rect">
            <a:avLst/>
          </a:prstGeom>
        </p:spPr>
      </p:pic>
      <p:pic>
        <p:nvPicPr>
          <p:cNvPr id="8" name="Picture 7">
            <a:extLst>
              <a:ext uri="{FF2B5EF4-FFF2-40B4-BE49-F238E27FC236}">
                <a16:creationId xmlns:a16="http://schemas.microsoft.com/office/drawing/2014/main" id="{CBFFA22F-36C1-4347-A5AC-6503BC0B30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087" y="1056585"/>
            <a:ext cx="1963977" cy="5206097"/>
          </a:xfrm>
          <a:prstGeom prst="rect">
            <a:avLst/>
          </a:prstGeom>
        </p:spPr>
      </p:pic>
      <p:pic>
        <p:nvPicPr>
          <p:cNvPr id="9" name="Picture 8">
            <a:extLst>
              <a:ext uri="{FF2B5EF4-FFF2-40B4-BE49-F238E27FC236}">
                <a16:creationId xmlns:a16="http://schemas.microsoft.com/office/drawing/2014/main" id="{D9CD1696-33F8-401E-B9BA-800B98AA24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3087" y="1056585"/>
            <a:ext cx="1963977" cy="5206096"/>
          </a:xfrm>
          <a:prstGeom prst="rect">
            <a:avLst/>
          </a:prstGeom>
        </p:spPr>
      </p:pic>
      <p:pic>
        <p:nvPicPr>
          <p:cNvPr id="11" name="Picture 10">
            <a:extLst>
              <a:ext uri="{FF2B5EF4-FFF2-40B4-BE49-F238E27FC236}">
                <a16:creationId xmlns:a16="http://schemas.microsoft.com/office/drawing/2014/main" id="{186271C4-3215-4D94-A60E-D78471C978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3329"/>
          <a:stretch/>
        </p:blipFill>
        <p:spPr>
          <a:xfrm>
            <a:off x="5868144" y="962422"/>
            <a:ext cx="288032" cy="4822884"/>
          </a:xfrm>
          <a:prstGeom prst="rect">
            <a:avLst/>
          </a:prstGeom>
        </p:spPr>
      </p:pic>
      <p:pic>
        <p:nvPicPr>
          <p:cNvPr id="12" name="Picture 11">
            <a:extLst>
              <a:ext uri="{FF2B5EF4-FFF2-40B4-BE49-F238E27FC236}">
                <a16:creationId xmlns:a16="http://schemas.microsoft.com/office/drawing/2014/main" id="{4893396F-A32B-49C0-8759-C19DF722ED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2747" b="-13112"/>
          <a:stretch/>
        </p:blipFill>
        <p:spPr>
          <a:xfrm>
            <a:off x="5836794" y="5785306"/>
            <a:ext cx="288032" cy="648072"/>
          </a:xfrm>
          <a:prstGeom prst="rect">
            <a:avLst/>
          </a:prstGeom>
        </p:spPr>
      </p:pic>
      <p:pic>
        <p:nvPicPr>
          <p:cNvPr id="13" name="Picture 12">
            <a:extLst>
              <a:ext uri="{FF2B5EF4-FFF2-40B4-BE49-F238E27FC236}">
                <a16:creationId xmlns:a16="http://schemas.microsoft.com/office/drawing/2014/main" id="{CADFAECD-9FDC-4624-928D-6D4807AA19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2506" b="-1752"/>
          <a:stretch/>
        </p:blipFill>
        <p:spPr>
          <a:xfrm>
            <a:off x="3174640" y="956345"/>
            <a:ext cx="288032" cy="5519309"/>
          </a:xfrm>
          <a:prstGeom prst="rect">
            <a:avLst/>
          </a:prstGeom>
        </p:spPr>
      </p:pic>
      <p:pic>
        <p:nvPicPr>
          <p:cNvPr id="14" name="Picture 13">
            <a:extLst>
              <a:ext uri="{FF2B5EF4-FFF2-40B4-BE49-F238E27FC236}">
                <a16:creationId xmlns:a16="http://schemas.microsoft.com/office/drawing/2014/main" id="{D51D81B1-8CC4-426E-BBB1-99C9016986D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876256" y="3645024"/>
            <a:ext cx="2035312" cy="432048"/>
          </a:xfrm>
          <a:prstGeom prst="rect">
            <a:avLst/>
          </a:prstGeom>
        </p:spPr>
      </p:pic>
    </p:spTree>
    <p:extLst>
      <p:ext uri="{BB962C8B-B14F-4D97-AF65-F5344CB8AC3E}">
        <p14:creationId xmlns:p14="http://schemas.microsoft.com/office/powerpoint/2010/main" val="25127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500"/>
                            </p:stCondLst>
                            <p:childTnLst>
                              <p:par>
                                <p:cTn id="17" presetID="10" presetClass="exit" presetSubtype="0" fill="hold" nodeType="afterEffect">
                                  <p:stCondLst>
                                    <p:cond delay="20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F2120E-EE06-4E1E-849E-104851BB2CC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sp>
        <p:nvSpPr>
          <p:cNvPr id="3" name="TextBox 2">
            <a:extLst>
              <a:ext uri="{FF2B5EF4-FFF2-40B4-BE49-F238E27FC236}">
                <a16:creationId xmlns:a16="http://schemas.microsoft.com/office/drawing/2014/main" id="{4EE45D5C-1FD7-43AB-AEE4-D4C08C4C5BA8}"/>
              </a:ext>
            </a:extLst>
          </p:cNvPr>
          <p:cNvSpPr txBox="1"/>
          <p:nvPr/>
        </p:nvSpPr>
        <p:spPr bwMode="auto">
          <a:xfrm>
            <a:off x="3549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4" name="TextBox 3">
            <a:extLst>
              <a:ext uri="{FF2B5EF4-FFF2-40B4-BE49-F238E27FC236}">
                <a16:creationId xmlns:a16="http://schemas.microsoft.com/office/drawing/2014/main" id="{2E4815A7-1D22-4B80-9E65-11B33975EC44}"/>
              </a:ext>
            </a:extLst>
          </p:cNvPr>
          <p:cNvSpPr txBox="1"/>
          <p:nvPr/>
        </p:nvSpPr>
        <p:spPr bwMode="auto">
          <a:xfrm>
            <a:off x="755576"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5" name="TextBox 4">
            <a:extLst>
              <a:ext uri="{FF2B5EF4-FFF2-40B4-BE49-F238E27FC236}">
                <a16:creationId xmlns:a16="http://schemas.microsoft.com/office/drawing/2014/main" id="{3BADA438-E12F-430E-83AF-E03CE04AA317}"/>
              </a:ext>
            </a:extLst>
          </p:cNvPr>
          <p:cNvSpPr txBox="1"/>
          <p:nvPr/>
        </p:nvSpPr>
        <p:spPr bwMode="auto">
          <a:xfrm>
            <a:off x="1465608" y="3212976"/>
            <a:ext cx="432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6" name="TextBox 5">
            <a:extLst>
              <a:ext uri="{FF2B5EF4-FFF2-40B4-BE49-F238E27FC236}">
                <a16:creationId xmlns:a16="http://schemas.microsoft.com/office/drawing/2014/main" id="{CD8C25F0-3C07-47E5-BFDC-D2F88F7A1F77}"/>
              </a:ext>
            </a:extLst>
          </p:cNvPr>
          <p:cNvSpPr txBox="1"/>
          <p:nvPr/>
        </p:nvSpPr>
        <p:spPr bwMode="auto">
          <a:xfrm>
            <a:off x="20768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7" name="TextBox 6">
            <a:extLst>
              <a:ext uri="{FF2B5EF4-FFF2-40B4-BE49-F238E27FC236}">
                <a16:creationId xmlns:a16="http://schemas.microsoft.com/office/drawing/2014/main" id="{D816EC2E-D772-4935-9889-EADCDEEC4E29}"/>
              </a:ext>
            </a:extLst>
          </p:cNvPr>
          <p:cNvSpPr txBox="1"/>
          <p:nvPr/>
        </p:nvSpPr>
        <p:spPr bwMode="auto">
          <a:xfrm>
            <a:off x="279695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8" name="TextBox 7">
            <a:extLst>
              <a:ext uri="{FF2B5EF4-FFF2-40B4-BE49-F238E27FC236}">
                <a16:creationId xmlns:a16="http://schemas.microsoft.com/office/drawing/2014/main" id="{5536E296-3345-4535-8179-098F85892F30}"/>
              </a:ext>
            </a:extLst>
          </p:cNvPr>
          <p:cNvSpPr txBox="1"/>
          <p:nvPr/>
        </p:nvSpPr>
        <p:spPr bwMode="auto">
          <a:xfrm>
            <a:off x="351703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9" name="TextBox 8">
            <a:extLst>
              <a:ext uri="{FF2B5EF4-FFF2-40B4-BE49-F238E27FC236}">
                <a16:creationId xmlns:a16="http://schemas.microsoft.com/office/drawing/2014/main" id="{1B168E06-6A0C-4C23-8522-ADFDE69EA9CB}"/>
              </a:ext>
            </a:extLst>
          </p:cNvPr>
          <p:cNvSpPr txBox="1"/>
          <p:nvPr/>
        </p:nvSpPr>
        <p:spPr bwMode="auto">
          <a:xfrm>
            <a:off x="423711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10" name="TextBox 9">
            <a:extLst>
              <a:ext uri="{FF2B5EF4-FFF2-40B4-BE49-F238E27FC236}">
                <a16:creationId xmlns:a16="http://schemas.microsoft.com/office/drawing/2014/main" id="{4556F657-B9C6-4308-A192-959611EF5D96}"/>
              </a:ext>
            </a:extLst>
          </p:cNvPr>
          <p:cNvSpPr txBox="1"/>
          <p:nvPr/>
        </p:nvSpPr>
        <p:spPr bwMode="auto">
          <a:xfrm>
            <a:off x="495719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21</a:t>
            </a:r>
          </a:p>
        </p:txBody>
      </p:sp>
      <p:sp>
        <p:nvSpPr>
          <p:cNvPr id="11" name="TextBox 10">
            <a:extLst>
              <a:ext uri="{FF2B5EF4-FFF2-40B4-BE49-F238E27FC236}">
                <a16:creationId xmlns:a16="http://schemas.microsoft.com/office/drawing/2014/main" id="{2F134C12-4A95-4281-978C-B5722DA7BB7C}"/>
              </a:ext>
            </a:extLst>
          </p:cNvPr>
          <p:cNvSpPr txBox="1"/>
          <p:nvPr/>
        </p:nvSpPr>
        <p:spPr bwMode="auto">
          <a:xfrm>
            <a:off x="5677272"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24</a:t>
            </a:r>
          </a:p>
        </p:txBody>
      </p:sp>
      <p:sp>
        <p:nvSpPr>
          <p:cNvPr id="12" name="TextBox 11">
            <a:extLst>
              <a:ext uri="{FF2B5EF4-FFF2-40B4-BE49-F238E27FC236}">
                <a16:creationId xmlns:a16="http://schemas.microsoft.com/office/drawing/2014/main" id="{C693769F-6E72-4C1F-9AE5-C1B32FD30E84}"/>
              </a:ext>
            </a:extLst>
          </p:cNvPr>
          <p:cNvSpPr txBox="1"/>
          <p:nvPr/>
        </p:nvSpPr>
        <p:spPr bwMode="auto">
          <a:xfrm>
            <a:off x="6372200"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27</a:t>
            </a:r>
          </a:p>
        </p:txBody>
      </p:sp>
      <p:sp>
        <p:nvSpPr>
          <p:cNvPr id="13" name="TextBox 12">
            <a:extLst>
              <a:ext uri="{FF2B5EF4-FFF2-40B4-BE49-F238E27FC236}">
                <a16:creationId xmlns:a16="http://schemas.microsoft.com/office/drawing/2014/main" id="{B0452992-7923-4FB8-B84A-DBE726F8FAA8}"/>
              </a:ext>
            </a:extLst>
          </p:cNvPr>
          <p:cNvSpPr txBox="1"/>
          <p:nvPr/>
        </p:nvSpPr>
        <p:spPr bwMode="auto">
          <a:xfrm>
            <a:off x="7087288"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4" name="TextBox 13">
            <a:extLst>
              <a:ext uri="{FF2B5EF4-FFF2-40B4-BE49-F238E27FC236}">
                <a16:creationId xmlns:a16="http://schemas.microsoft.com/office/drawing/2014/main" id="{80B52E7D-B03B-419E-BD2A-E92167DA6C8F}"/>
              </a:ext>
            </a:extLst>
          </p:cNvPr>
          <p:cNvSpPr txBox="1"/>
          <p:nvPr/>
        </p:nvSpPr>
        <p:spPr bwMode="auto">
          <a:xfrm>
            <a:off x="7788366"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33</a:t>
            </a:r>
          </a:p>
        </p:txBody>
      </p:sp>
      <p:sp>
        <p:nvSpPr>
          <p:cNvPr id="15" name="TextBox 14">
            <a:extLst>
              <a:ext uri="{FF2B5EF4-FFF2-40B4-BE49-F238E27FC236}">
                <a16:creationId xmlns:a16="http://schemas.microsoft.com/office/drawing/2014/main" id="{794BBE07-A932-42D0-B769-7F63CDE37960}"/>
              </a:ext>
            </a:extLst>
          </p:cNvPr>
          <p:cNvSpPr txBox="1"/>
          <p:nvPr/>
        </p:nvSpPr>
        <p:spPr bwMode="auto">
          <a:xfrm>
            <a:off x="8512344" y="3212976"/>
            <a:ext cx="622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pic>
        <p:nvPicPr>
          <p:cNvPr id="16" name="Picture 15">
            <a:extLst>
              <a:ext uri="{FF2B5EF4-FFF2-40B4-BE49-F238E27FC236}">
                <a16:creationId xmlns:a16="http://schemas.microsoft.com/office/drawing/2014/main" id="{A08A5BCE-8591-4438-A0B8-A302A011B7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9970" y="3159157"/>
            <a:ext cx="8775338" cy="197835"/>
          </a:xfrm>
          <a:prstGeom prst="rect">
            <a:avLst/>
          </a:prstGeom>
        </p:spPr>
      </p:pic>
    </p:spTree>
    <p:extLst>
      <p:ext uri="{BB962C8B-B14F-4D97-AF65-F5344CB8AC3E}">
        <p14:creationId xmlns:p14="http://schemas.microsoft.com/office/powerpoint/2010/main" val="313774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31393-471A-45FA-A3B8-9C1610DF22D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pic>
        <p:nvPicPr>
          <p:cNvPr id="3" name="Picture 2" descr="A close up of a logo&#10;&#10;Description automatically generated">
            <a:extLst>
              <a:ext uri="{FF2B5EF4-FFF2-40B4-BE49-F238E27FC236}">
                <a16:creationId xmlns:a16="http://schemas.microsoft.com/office/drawing/2014/main" id="{E0656F93-23DC-41C4-9C8F-16BA3D9F5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26" name="Star: 12 Points 25">
            <a:extLst>
              <a:ext uri="{FF2B5EF4-FFF2-40B4-BE49-F238E27FC236}">
                <a16:creationId xmlns:a16="http://schemas.microsoft.com/office/drawing/2014/main" id="{107F1658-97AB-4FA9-88BE-17E71FAFA631}"/>
              </a:ext>
            </a:extLst>
          </p:cNvPr>
          <p:cNvSpPr>
            <a:spLocks noChangeAspect="1"/>
          </p:cNvSpPr>
          <p:nvPr/>
        </p:nvSpPr>
        <p:spPr bwMode="auto">
          <a:xfrm>
            <a:off x="2761966" y="322556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Star: 12 Points 31">
            <a:extLst>
              <a:ext uri="{FF2B5EF4-FFF2-40B4-BE49-F238E27FC236}">
                <a16:creationId xmlns:a16="http://schemas.microsoft.com/office/drawing/2014/main" id="{3049B833-6488-498F-8671-200684234107}"/>
              </a:ext>
            </a:extLst>
          </p:cNvPr>
          <p:cNvSpPr>
            <a:spLocks noChangeAspect="1"/>
          </p:cNvSpPr>
          <p:nvPr/>
        </p:nvSpPr>
        <p:spPr bwMode="auto">
          <a:xfrm>
            <a:off x="2902099" y="391400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39" name="Group 38">
            <a:extLst>
              <a:ext uri="{FF2B5EF4-FFF2-40B4-BE49-F238E27FC236}">
                <a16:creationId xmlns:a16="http://schemas.microsoft.com/office/drawing/2014/main" id="{8FB7B669-FEEB-4D83-9F61-9BB8B8B046D8}"/>
              </a:ext>
            </a:extLst>
          </p:cNvPr>
          <p:cNvGrpSpPr/>
          <p:nvPr/>
        </p:nvGrpSpPr>
        <p:grpSpPr>
          <a:xfrm>
            <a:off x="7956376" y="3818732"/>
            <a:ext cx="654225" cy="654225"/>
            <a:chOff x="3995209" y="5491618"/>
            <a:chExt cx="654225" cy="654225"/>
          </a:xfrm>
        </p:grpSpPr>
        <p:sp>
          <p:nvSpPr>
            <p:cNvPr id="40" name="Star: 12 Points 39">
              <a:extLst>
                <a:ext uri="{FF2B5EF4-FFF2-40B4-BE49-F238E27FC236}">
                  <a16:creationId xmlns:a16="http://schemas.microsoft.com/office/drawing/2014/main" id="{1C42183E-0261-4D15-B55D-BDA8F8EA454F}"/>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Star: 12 Points 40">
              <a:extLst>
                <a:ext uri="{FF2B5EF4-FFF2-40B4-BE49-F238E27FC236}">
                  <a16:creationId xmlns:a16="http://schemas.microsoft.com/office/drawing/2014/main" id="{D20F1B6A-8A53-46AD-80C5-B566A762EF25}"/>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64" name="Star: 12 Points 63">
            <a:extLst>
              <a:ext uri="{FF2B5EF4-FFF2-40B4-BE49-F238E27FC236}">
                <a16:creationId xmlns:a16="http://schemas.microsoft.com/office/drawing/2014/main" id="{6A44153B-049A-4407-8585-5A079CCC1C0E}"/>
              </a:ext>
            </a:extLst>
          </p:cNvPr>
          <p:cNvSpPr>
            <a:spLocks noChangeAspect="1"/>
          </p:cNvSpPr>
          <p:nvPr/>
        </p:nvSpPr>
        <p:spPr bwMode="auto">
          <a:xfrm>
            <a:off x="5472258" y="3872827"/>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6" name="Star: 12 Points 65">
            <a:extLst>
              <a:ext uri="{FF2B5EF4-FFF2-40B4-BE49-F238E27FC236}">
                <a16:creationId xmlns:a16="http://schemas.microsoft.com/office/drawing/2014/main" id="{238D0F8D-06D7-423D-AB8E-9AE399C32465}"/>
              </a:ext>
            </a:extLst>
          </p:cNvPr>
          <p:cNvSpPr>
            <a:spLocks noChangeAspect="1"/>
          </p:cNvSpPr>
          <p:nvPr/>
        </p:nvSpPr>
        <p:spPr bwMode="auto">
          <a:xfrm>
            <a:off x="1077879" y="322819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7" name="Star: 12 Points 66">
            <a:extLst>
              <a:ext uri="{FF2B5EF4-FFF2-40B4-BE49-F238E27FC236}">
                <a16:creationId xmlns:a16="http://schemas.microsoft.com/office/drawing/2014/main" id="{594AEC95-60A7-4D9F-B030-CAC5E13B109F}"/>
              </a:ext>
            </a:extLst>
          </p:cNvPr>
          <p:cNvSpPr>
            <a:spLocks noChangeAspect="1"/>
          </p:cNvSpPr>
          <p:nvPr/>
        </p:nvSpPr>
        <p:spPr bwMode="auto">
          <a:xfrm>
            <a:off x="2029177" y="390275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Star: 12 Points 67">
            <a:extLst>
              <a:ext uri="{FF2B5EF4-FFF2-40B4-BE49-F238E27FC236}">
                <a16:creationId xmlns:a16="http://schemas.microsoft.com/office/drawing/2014/main" id="{C47C00DC-FF09-4D9F-9CF7-4019BE94AE4D}"/>
              </a:ext>
            </a:extLst>
          </p:cNvPr>
          <p:cNvSpPr>
            <a:spLocks noChangeAspect="1"/>
          </p:cNvSpPr>
          <p:nvPr/>
        </p:nvSpPr>
        <p:spPr bwMode="auto">
          <a:xfrm>
            <a:off x="1077879" y="3228197"/>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9" name="Star: 12 Points 68">
            <a:extLst>
              <a:ext uri="{FF2B5EF4-FFF2-40B4-BE49-F238E27FC236}">
                <a16:creationId xmlns:a16="http://schemas.microsoft.com/office/drawing/2014/main" id="{FE0E79B0-E6CB-45B7-AD15-96AF91B1A22F}"/>
              </a:ext>
            </a:extLst>
          </p:cNvPr>
          <p:cNvSpPr>
            <a:spLocks noChangeAspect="1"/>
          </p:cNvSpPr>
          <p:nvPr/>
        </p:nvSpPr>
        <p:spPr bwMode="auto">
          <a:xfrm>
            <a:off x="4599004" y="3899147"/>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73" name="Group 72">
            <a:extLst>
              <a:ext uri="{FF2B5EF4-FFF2-40B4-BE49-F238E27FC236}">
                <a16:creationId xmlns:a16="http://schemas.microsoft.com/office/drawing/2014/main" id="{E24881CA-3B99-4BF3-9803-6AC7E4754002}"/>
              </a:ext>
            </a:extLst>
          </p:cNvPr>
          <p:cNvGrpSpPr/>
          <p:nvPr/>
        </p:nvGrpSpPr>
        <p:grpSpPr>
          <a:xfrm>
            <a:off x="1008813" y="3159131"/>
            <a:ext cx="754875" cy="754875"/>
            <a:chOff x="2232756" y="1235560"/>
            <a:chExt cx="754875" cy="754875"/>
          </a:xfrm>
        </p:grpSpPr>
        <p:sp>
          <p:nvSpPr>
            <p:cNvPr id="74" name="Star: 12 Points 73">
              <a:extLst>
                <a:ext uri="{FF2B5EF4-FFF2-40B4-BE49-F238E27FC236}">
                  <a16:creationId xmlns:a16="http://schemas.microsoft.com/office/drawing/2014/main" id="{AF89ACAE-FA41-46DA-A97E-D069E35F27A7}"/>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5" name="Star: 12 Points 74">
              <a:extLst>
                <a:ext uri="{FF2B5EF4-FFF2-40B4-BE49-F238E27FC236}">
                  <a16:creationId xmlns:a16="http://schemas.microsoft.com/office/drawing/2014/main" id="{9944BCC4-CF10-4E70-9654-60D8EDC8EF59}"/>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6" name="Group 75">
            <a:extLst>
              <a:ext uri="{FF2B5EF4-FFF2-40B4-BE49-F238E27FC236}">
                <a16:creationId xmlns:a16="http://schemas.microsoft.com/office/drawing/2014/main" id="{FAA0E07D-EEB9-48A9-9FB5-F46290375D8C}"/>
              </a:ext>
            </a:extLst>
          </p:cNvPr>
          <p:cNvGrpSpPr/>
          <p:nvPr/>
        </p:nvGrpSpPr>
        <p:grpSpPr>
          <a:xfrm>
            <a:off x="7105264" y="3826993"/>
            <a:ext cx="654225" cy="654225"/>
            <a:chOff x="3995209" y="5491618"/>
            <a:chExt cx="654225" cy="654225"/>
          </a:xfrm>
        </p:grpSpPr>
        <p:sp>
          <p:nvSpPr>
            <p:cNvPr id="77" name="Star: 12 Points 76">
              <a:extLst>
                <a:ext uri="{FF2B5EF4-FFF2-40B4-BE49-F238E27FC236}">
                  <a16:creationId xmlns:a16="http://schemas.microsoft.com/office/drawing/2014/main" id="{232C51DF-2D01-4B3C-A7E6-CC084D699294}"/>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8" name="Star: 12 Points 77">
              <a:extLst>
                <a:ext uri="{FF2B5EF4-FFF2-40B4-BE49-F238E27FC236}">
                  <a16:creationId xmlns:a16="http://schemas.microsoft.com/office/drawing/2014/main" id="{5C1C2F55-C216-48C2-8705-D905112A5416}"/>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9" name="Group 78">
            <a:extLst>
              <a:ext uri="{FF2B5EF4-FFF2-40B4-BE49-F238E27FC236}">
                <a16:creationId xmlns:a16="http://schemas.microsoft.com/office/drawing/2014/main" id="{212F787C-904E-49A7-B796-993C65BD5160}"/>
              </a:ext>
            </a:extLst>
          </p:cNvPr>
          <p:cNvGrpSpPr/>
          <p:nvPr/>
        </p:nvGrpSpPr>
        <p:grpSpPr>
          <a:xfrm>
            <a:off x="1831140" y="3152150"/>
            <a:ext cx="754875" cy="754875"/>
            <a:chOff x="2232756" y="1235560"/>
            <a:chExt cx="754875" cy="754875"/>
          </a:xfrm>
        </p:grpSpPr>
        <p:sp>
          <p:nvSpPr>
            <p:cNvPr id="80" name="Star: 12 Points 79">
              <a:extLst>
                <a:ext uri="{FF2B5EF4-FFF2-40B4-BE49-F238E27FC236}">
                  <a16:creationId xmlns:a16="http://schemas.microsoft.com/office/drawing/2014/main" id="{9ACB6258-73FC-4F76-A0D5-5789DE1F8274}"/>
                </a:ext>
              </a:extLst>
            </p:cNvPr>
            <p:cNvSpPr>
              <a:spLocks noChangeAspect="1"/>
            </p:cNvSpPr>
            <p:nvPr/>
          </p:nvSpPr>
          <p:spPr bwMode="auto">
            <a:xfrm>
              <a:off x="2301822" y="130462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Star: 12 Points 80">
              <a:extLst>
                <a:ext uri="{FF2B5EF4-FFF2-40B4-BE49-F238E27FC236}">
                  <a16:creationId xmlns:a16="http://schemas.microsoft.com/office/drawing/2014/main" id="{FFD5F4E6-2C77-4698-9309-EEA015045A49}"/>
                </a:ext>
              </a:extLst>
            </p:cNvPr>
            <p:cNvSpPr>
              <a:spLocks noChangeAspect="1"/>
            </p:cNvSpPr>
            <p:nvPr/>
          </p:nvSpPr>
          <p:spPr bwMode="auto">
            <a:xfrm>
              <a:off x="2232756" y="1235560"/>
              <a:ext cx="754875" cy="75487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87" name="Star: 12 Points 86">
            <a:extLst>
              <a:ext uri="{FF2B5EF4-FFF2-40B4-BE49-F238E27FC236}">
                <a16:creationId xmlns:a16="http://schemas.microsoft.com/office/drawing/2014/main" id="{42A9B382-EEC8-4E52-9DD5-CBA70B40BE1F}"/>
              </a:ext>
            </a:extLst>
          </p:cNvPr>
          <p:cNvSpPr>
            <a:spLocks noChangeAspect="1"/>
          </p:cNvSpPr>
          <p:nvPr/>
        </p:nvSpPr>
        <p:spPr bwMode="auto">
          <a:xfrm>
            <a:off x="2902099" y="3914006"/>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89" name="Group 88">
            <a:extLst>
              <a:ext uri="{FF2B5EF4-FFF2-40B4-BE49-F238E27FC236}">
                <a16:creationId xmlns:a16="http://schemas.microsoft.com/office/drawing/2014/main" id="{7B9F821F-AD1C-4CCE-81C7-1036577C65D9}"/>
              </a:ext>
            </a:extLst>
          </p:cNvPr>
          <p:cNvGrpSpPr/>
          <p:nvPr/>
        </p:nvGrpSpPr>
        <p:grpSpPr>
          <a:xfrm>
            <a:off x="6230874" y="3809459"/>
            <a:ext cx="654225" cy="654225"/>
            <a:chOff x="3995209" y="5491618"/>
            <a:chExt cx="654225" cy="654225"/>
          </a:xfrm>
        </p:grpSpPr>
        <p:sp>
          <p:nvSpPr>
            <p:cNvPr id="90" name="Star: 12 Points 89">
              <a:extLst>
                <a:ext uri="{FF2B5EF4-FFF2-40B4-BE49-F238E27FC236}">
                  <a16:creationId xmlns:a16="http://schemas.microsoft.com/office/drawing/2014/main" id="{5DF42552-D8FE-48BF-952F-45C707C6DE31}"/>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1" name="Star: 12 Points 90">
              <a:extLst>
                <a:ext uri="{FF2B5EF4-FFF2-40B4-BE49-F238E27FC236}">
                  <a16:creationId xmlns:a16="http://schemas.microsoft.com/office/drawing/2014/main" id="{BC745AF5-4AE0-4F92-922C-1C432DE805E8}"/>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92" name="Star: 12 Points 91">
            <a:extLst>
              <a:ext uri="{FF2B5EF4-FFF2-40B4-BE49-F238E27FC236}">
                <a16:creationId xmlns:a16="http://schemas.microsoft.com/office/drawing/2014/main" id="{CDB9A300-0BE7-4CFF-B888-8717936B71F2}"/>
              </a:ext>
            </a:extLst>
          </p:cNvPr>
          <p:cNvSpPr>
            <a:spLocks noChangeAspect="1"/>
          </p:cNvSpPr>
          <p:nvPr/>
        </p:nvSpPr>
        <p:spPr bwMode="auto">
          <a:xfrm>
            <a:off x="2761966" y="3225564"/>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nvGrpSpPr>
          <p:cNvPr id="94" name="Group 93">
            <a:extLst>
              <a:ext uri="{FF2B5EF4-FFF2-40B4-BE49-F238E27FC236}">
                <a16:creationId xmlns:a16="http://schemas.microsoft.com/office/drawing/2014/main" id="{CD536D54-5546-4CAA-9B56-96056323E4D5}"/>
              </a:ext>
            </a:extLst>
          </p:cNvPr>
          <p:cNvGrpSpPr/>
          <p:nvPr/>
        </p:nvGrpSpPr>
        <p:grpSpPr>
          <a:xfrm>
            <a:off x="2743225" y="3206823"/>
            <a:ext cx="654225" cy="654225"/>
            <a:chOff x="3995209" y="5491618"/>
            <a:chExt cx="654225" cy="654225"/>
          </a:xfrm>
        </p:grpSpPr>
        <p:sp>
          <p:nvSpPr>
            <p:cNvPr id="95" name="Star: 12 Points 94">
              <a:extLst>
                <a:ext uri="{FF2B5EF4-FFF2-40B4-BE49-F238E27FC236}">
                  <a16:creationId xmlns:a16="http://schemas.microsoft.com/office/drawing/2014/main" id="{888A2ADB-9DA2-4F34-82CC-5A2EBC3CD627}"/>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6" name="Star: 12 Points 95">
              <a:extLst>
                <a:ext uri="{FF2B5EF4-FFF2-40B4-BE49-F238E27FC236}">
                  <a16:creationId xmlns:a16="http://schemas.microsoft.com/office/drawing/2014/main" id="{A0CE881B-A6B1-4307-AC80-F80923658B26}"/>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7" name="Group 96">
            <a:extLst>
              <a:ext uri="{FF2B5EF4-FFF2-40B4-BE49-F238E27FC236}">
                <a16:creationId xmlns:a16="http://schemas.microsoft.com/office/drawing/2014/main" id="{767537F8-FAF8-4144-B9E9-6352CDCCA2D8}"/>
              </a:ext>
            </a:extLst>
          </p:cNvPr>
          <p:cNvGrpSpPr/>
          <p:nvPr/>
        </p:nvGrpSpPr>
        <p:grpSpPr>
          <a:xfrm>
            <a:off x="5391843" y="3792412"/>
            <a:ext cx="654225" cy="654225"/>
            <a:chOff x="3995209" y="5491618"/>
            <a:chExt cx="654225" cy="654225"/>
          </a:xfrm>
        </p:grpSpPr>
        <p:sp>
          <p:nvSpPr>
            <p:cNvPr id="98" name="Star: 12 Points 97">
              <a:extLst>
                <a:ext uri="{FF2B5EF4-FFF2-40B4-BE49-F238E27FC236}">
                  <a16:creationId xmlns:a16="http://schemas.microsoft.com/office/drawing/2014/main" id="{3B452A52-F9D2-4609-ACB1-3BF464649D28}"/>
                </a:ext>
              </a:extLst>
            </p:cNvPr>
            <p:cNvSpPr>
              <a:spLocks noChangeAspect="1"/>
            </p:cNvSpPr>
            <p:nvPr/>
          </p:nvSpPr>
          <p:spPr bwMode="auto">
            <a:xfrm>
              <a:off x="4075624" y="5572033"/>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9" name="Star: 12 Points 98">
              <a:extLst>
                <a:ext uri="{FF2B5EF4-FFF2-40B4-BE49-F238E27FC236}">
                  <a16:creationId xmlns:a16="http://schemas.microsoft.com/office/drawing/2014/main" id="{8682812D-8042-4301-961D-8996FBDE2A4A}"/>
                </a:ext>
              </a:extLst>
            </p:cNvPr>
            <p:cNvSpPr>
              <a:spLocks noChangeAspect="1"/>
            </p:cNvSpPr>
            <p:nvPr/>
          </p:nvSpPr>
          <p:spPr bwMode="auto">
            <a:xfrm>
              <a:off x="3995209" y="5491618"/>
              <a:ext cx="654225" cy="654225"/>
            </a:xfrm>
            <a:prstGeom prst="star12">
              <a:avLst/>
            </a:prstGeom>
            <a:noFill/>
            <a:ln w="25400" cap="flat" cmpd="sng" algn="ctr">
              <a:solidFill>
                <a:srgbClr val="00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pic>
        <p:nvPicPr>
          <p:cNvPr id="34" name="Picture 33" descr="A close up of a logo&#10;&#10;Description automatically generated">
            <a:extLst>
              <a:ext uri="{FF2B5EF4-FFF2-40B4-BE49-F238E27FC236}">
                <a16:creationId xmlns:a16="http://schemas.microsoft.com/office/drawing/2014/main" id="{1F1DDAC4-F9A0-4371-8644-82E331DDC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52" y="2033929"/>
            <a:ext cx="7736495" cy="2475191"/>
          </a:xfrm>
          <a:prstGeom prst="rect">
            <a:avLst/>
          </a:prstGeom>
        </p:spPr>
      </p:pic>
      <p:sp>
        <p:nvSpPr>
          <p:cNvPr id="35" name="Star: 12 Points 10">
            <a:extLst>
              <a:ext uri="{FF2B5EF4-FFF2-40B4-BE49-F238E27FC236}">
                <a16:creationId xmlns:a16="http://schemas.microsoft.com/office/drawing/2014/main" id="{9A601937-ECE0-49DA-8DE4-A80103770C9A}"/>
              </a:ext>
            </a:extLst>
          </p:cNvPr>
          <p:cNvSpPr>
            <a:spLocks noChangeAspect="1"/>
          </p:cNvSpPr>
          <p:nvPr/>
        </p:nvSpPr>
        <p:spPr bwMode="auto">
          <a:xfrm>
            <a:off x="1183432" y="3905222"/>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Star: 12 Points 19">
            <a:extLst>
              <a:ext uri="{FF2B5EF4-FFF2-40B4-BE49-F238E27FC236}">
                <a16:creationId xmlns:a16="http://schemas.microsoft.com/office/drawing/2014/main" id="{8D672FEF-6801-4C12-9B93-9FEEB0072661}"/>
              </a:ext>
            </a:extLst>
          </p:cNvPr>
          <p:cNvSpPr>
            <a:spLocks noChangeAspect="1"/>
          </p:cNvSpPr>
          <p:nvPr/>
        </p:nvSpPr>
        <p:spPr bwMode="auto">
          <a:xfrm>
            <a:off x="1907704" y="3231630"/>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Star: 12 Points 9">
            <a:extLst>
              <a:ext uri="{FF2B5EF4-FFF2-40B4-BE49-F238E27FC236}">
                <a16:creationId xmlns:a16="http://schemas.microsoft.com/office/drawing/2014/main" id="{22FFD491-AF9E-4126-B4D5-41793301A607}"/>
              </a:ext>
            </a:extLst>
          </p:cNvPr>
          <p:cNvSpPr>
            <a:spLocks noChangeAspect="1"/>
          </p:cNvSpPr>
          <p:nvPr/>
        </p:nvSpPr>
        <p:spPr bwMode="auto">
          <a:xfrm>
            <a:off x="3756284" y="3920858"/>
            <a:ext cx="493394" cy="493394"/>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Star: 12 Points 19">
            <a:extLst>
              <a:ext uri="{FF2B5EF4-FFF2-40B4-BE49-F238E27FC236}">
                <a16:creationId xmlns:a16="http://schemas.microsoft.com/office/drawing/2014/main" id="{8D672FEF-6801-4C12-9B93-9FEEB0072661}"/>
              </a:ext>
            </a:extLst>
          </p:cNvPr>
          <p:cNvSpPr>
            <a:spLocks noChangeAspect="1"/>
          </p:cNvSpPr>
          <p:nvPr/>
        </p:nvSpPr>
        <p:spPr bwMode="auto">
          <a:xfrm>
            <a:off x="1900162" y="3247266"/>
            <a:ext cx="616743" cy="616743"/>
          </a:xfrm>
          <a:prstGeom prst="star12">
            <a:avLst/>
          </a:prstGeom>
          <a:noFill/>
          <a:ln w="25400" cap="flat" cmpd="sng" algn="ctr">
            <a:solidFill>
              <a:srgbClr val="E8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8636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2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4"/>
                                        </p:tgtEl>
                                      </p:cBhvr>
                                    </p:animEffect>
                                    <p:set>
                                      <p:cBhvr>
                                        <p:cTn id="21" dur="1" fill="hold">
                                          <p:stCondLst>
                                            <p:cond delay="499"/>
                                          </p:stCondLst>
                                        </p:cTn>
                                        <p:tgtEl>
                                          <p:spTgt spid="64"/>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2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9"/>
                                        </p:tgtEl>
                                      </p:cBhvr>
                                    </p:animEffect>
                                    <p:set>
                                      <p:cBhvr>
                                        <p:cTn id="30" dur="1" fill="hold">
                                          <p:stCondLst>
                                            <p:cond delay="499"/>
                                          </p:stCondLst>
                                        </p:cTn>
                                        <p:tgtEl>
                                          <p:spTgt spid="39"/>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20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67"/>
                                        </p:tgtEl>
                                      </p:cBhvr>
                                    </p:animEffect>
                                    <p:set>
                                      <p:cBhvr>
                                        <p:cTn id="42" dur="1" fill="hold">
                                          <p:stCondLst>
                                            <p:cond delay="499"/>
                                          </p:stCondLst>
                                        </p:cTn>
                                        <p:tgtEl>
                                          <p:spTgt spid="67"/>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66"/>
                                        </p:tgtEl>
                                      </p:cBhvr>
                                    </p:animEffect>
                                    <p:set>
                                      <p:cBhvr>
                                        <p:cTn id="45" dur="1" fill="hold">
                                          <p:stCondLst>
                                            <p:cond delay="499"/>
                                          </p:stCondLst>
                                        </p:cTn>
                                        <p:tgtEl>
                                          <p:spTgt spid="66"/>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20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9"/>
                                        </p:tgtEl>
                                      </p:cBhvr>
                                    </p:animEffect>
                                    <p:set>
                                      <p:cBhvr>
                                        <p:cTn id="57" dur="1" fill="hold">
                                          <p:stCondLst>
                                            <p:cond delay="499"/>
                                          </p:stCondLst>
                                        </p:cTn>
                                        <p:tgtEl>
                                          <p:spTgt spid="6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68"/>
                                        </p:tgtEl>
                                      </p:cBhvr>
                                    </p:animEffect>
                                    <p:set>
                                      <p:cBhvr>
                                        <p:cTn id="60" dur="1" fill="hold">
                                          <p:stCondLst>
                                            <p:cond delay="499"/>
                                          </p:stCondLst>
                                        </p:cTn>
                                        <p:tgtEl>
                                          <p:spTgt spid="68"/>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20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nodeType="withEffect">
                                  <p:stCondLst>
                                    <p:cond delay="2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5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76"/>
                                        </p:tgtEl>
                                      </p:cBhvr>
                                    </p:animEffect>
                                    <p:set>
                                      <p:cBhvr>
                                        <p:cTn id="72" dur="1" fill="hold">
                                          <p:stCondLst>
                                            <p:cond delay="499"/>
                                          </p:stCondLst>
                                        </p:cTn>
                                        <p:tgtEl>
                                          <p:spTgt spid="7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3"/>
                                        </p:tgtEl>
                                      </p:cBhvr>
                                    </p:animEffect>
                                    <p:set>
                                      <p:cBhvr>
                                        <p:cTn id="75" dur="1" fill="hold">
                                          <p:stCondLst>
                                            <p:cond delay="499"/>
                                          </p:stCondLst>
                                        </p:cTn>
                                        <p:tgtEl>
                                          <p:spTgt spid="73"/>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36"/>
                                        </p:tgtEl>
                                      </p:cBhvr>
                                    </p:animEffect>
                                    <p:set>
                                      <p:cBhvr>
                                        <p:cTn id="87" dur="1" fill="hold">
                                          <p:stCondLst>
                                            <p:cond delay="499"/>
                                          </p:stCondLst>
                                        </p:cTn>
                                        <p:tgtEl>
                                          <p:spTgt spid="3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fade">
                                      <p:cBhvr>
                                        <p:cTn id="94" dur="500"/>
                                        <p:tgtEl>
                                          <p:spTgt spid="4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43"/>
                                        </p:tgtEl>
                                      </p:cBhvr>
                                    </p:animEffect>
                                    <p:set>
                                      <p:cBhvr>
                                        <p:cTn id="102" dur="1" fill="hold">
                                          <p:stCondLst>
                                            <p:cond delay="499"/>
                                          </p:stCondLst>
                                        </p:cTn>
                                        <p:tgtEl>
                                          <p:spTgt spid="43"/>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42"/>
                                        </p:tgtEl>
                                      </p:cBhvr>
                                    </p:animEffect>
                                    <p:set>
                                      <p:cBhvr>
                                        <p:cTn id="105" dur="1" fill="hold">
                                          <p:stCondLst>
                                            <p:cond delay="499"/>
                                          </p:stCondLst>
                                        </p:cTn>
                                        <p:tgtEl>
                                          <p:spTgt spid="42"/>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200"/>
                                  </p:stCondLst>
                                  <p:childTnLst>
                                    <p:set>
                                      <p:cBhvr>
                                        <p:cTn id="108" dur="1" fill="hold">
                                          <p:stCondLst>
                                            <p:cond delay="0"/>
                                          </p:stCondLst>
                                        </p:cTn>
                                        <p:tgtEl>
                                          <p:spTgt spid="89"/>
                                        </p:tgtEl>
                                        <p:attrNameLst>
                                          <p:attrName>style.visibility</p:attrName>
                                        </p:attrNameLst>
                                      </p:cBhvr>
                                      <p:to>
                                        <p:strVal val="visible"/>
                                      </p:to>
                                    </p:set>
                                    <p:animEffect transition="in" filter="fade">
                                      <p:cBhvr>
                                        <p:cTn id="109" dur="500"/>
                                        <p:tgtEl>
                                          <p:spTgt spid="89"/>
                                        </p:tgtEl>
                                      </p:cBhvr>
                                    </p:animEffect>
                                  </p:childTnLst>
                                </p:cTn>
                              </p:par>
                              <p:par>
                                <p:cTn id="110" presetID="10" presetClass="entr" presetSubtype="0" fill="hold" nodeType="withEffect">
                                  <p:stCondLst>
                                    <p:cond delay="20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500"/>
                                        <p:tgtEl>
                                          <p:spTgt spid="89"/>
                                        </p:tgtEl>
                                      </p:cBhvr>
                                    </p:animEffect>
                                    <p:set>
                                      <p:cBhvr>
                                        <p:cTn id="117" dur="1" fill="hold">
                                          <p:stCondLst>
                                            <p:cond delay="499"/>
                                          </p:stCondLst>
                                        </p:cTn>
                                        <p:tgtEl>
                                          <p:spTgt spid="89"/>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79"/>
                                        </p:tgtEl>
                                      </p:cBhvr>
                                    </p:animEffect>
                                    <p:set>
                                      <p:cBhvr>
                                        <p:cTn id="120" dur="1" fill="hold">
                                          <p:stCondLst>
                                            <p:cond delay="499"/>
                                          </p:stCondLst>
                                        </p:cTn>
                                        <p:tgtEl>
                                          <p:spTgt spid="79"/>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grpId="0" nodeType="afterEffect">
                                  <p:stCondLst>
                                    <p:cond delay="200"/>
                                  </p:stCondLst>
                                  <p:childTnLst>
                                    <p:set>
                                      <p:cBhvr>
                                        <p:cTn id="123" dur="1" fill="hold">
                                          <p:stCondLst>
                                            <p:cond delay="0"/>
                                          </p:stCondLst>
                                        </p:cTn>
                                        <p:tgtEl>
                                          <p:spTgt spid="26"/>
                                        </p:tgtEl>
                                        <p:attrNameLst>
                                          <p:attrName>style.visibility</p:attrName>
                                        </p:attrNameLst>
                                      </p:cBhvr>
                                      <p:to>
                                        <p:strVal val="visible"/>
                                      </p:to>
                                    </p:set>
                                    <p:animEffect transition="in" filter="fade">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26"/>
                                        </p:tgtEl>
                                      </p:cBhvr>
                                    </p:animEffect>
                                    <p:set>
                                      <p:cBhvr>
                                        <p:cTn id="129" dur="1" fill="hold">
                                          <p:stCondLst>
                                            <p:cond delay="499"/>
                                          </p:stCondLst>
                                        </p:cTn>
                                        <p:tgtEl>
                                          <p:spTgt spid="26"/>
                                        </p:tgtEl>
                                        <p:attrNameLst>
                                          <p:attrName>style.visibility</p:attrName>
                                        </p:attrNameLst>
                                      </p:cBhvr>
                                      <p:to>
                                        <p:strVal val="hidden"/>
                                      </p:to>
                                    </p:set>
                                  </p:childTnLst>
                                </p:cTn>
                              </p:par>
                            </p:childTnLst>
                          </p:cTn>
                        </p:par>
                        <p:par>
                          <p:cTn id="130" fill="hold">
                            <p:stCondLst>
                              <p:cond delay="500"/>
                            </p:stCondLst>
                            <p:childTnLst>
                              <p:par>
                                <p:cTn id="131" presetID="10" presetClass="entr" presetSubtype="0" fill="hold" grpId="0" nodeType="afterEffect">
                                  <p:stCondLst>
                                    <p:cond delay="200"/>
                                  </p:stCondLst>
                                  <p:childTnLst>
                                    <p:set>
                                      <p:cBhvr>
                                        <p:cTn id="132" dur="1" fill="hold">
                                          <p:stCondLst>
                                            <p:cond delay="0"/>
                                          </p:stCondLst>
                                        </p:cTn>
                                        <p:tgtEl>
                                          <p:spTgt spid="92"/>
                                        </p:tgtEl>
                                        <p:attrNameLst>
                                          <p:attrName>style.visibility</p:attrName>
                                        </p:attrNameLst>
                                      </p:cBhvr>
                                      <p:to>
                                        <p:strVal val="visible"/>
                                      </p:to>
                                    </p:set>
                                    <p:animEffect transition="in" filter="fade">
                                      <p:cBhvr>
                                        <p:cTn id="133" dur="500"/>
                                        <p:tgtEl>
                                          <p:spTgt spid="92"/>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87"/>
                                        </p:tgtEl>
                                        <p:attrNameLst>
                                          <p:attrName>style.visibility</p:attrName>
                                        </p:attrNameLst>
                                      </p:cBhvr>
                                      <p:to>
                                        <p:strVal val="visible"/>
                                      </p:to>
                                    </p:set>
                                    <p:animEffect transition="in" filter="fade">
                                      <p:cBhvr>
                                        <p:cTn id="136" dur="500"/>
                                        <p:tgtEl>
                                          <p:spTgt spid="8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92"/>
                                        </p:tgtEl>
                                      </p:cBhvr>
                                    </p:animEffect>
                                    <p:set>
                                      <p:cBhvr>
                                        <p:cTn id="141" dur="1" fill="hold">
                                          <p:stCondLst>
                                            <p:cond delay="499"/>
                                          </p:stCondLst>
                                        </p:cTn>
                                        <p:tgtEl>
                                          <p:spTgt spid="92"/>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87"/>
                                        </p:tgtEl>
                                      </p:cBhvr>
                                    </p:animEffect>
                                    <p:set>
                                      <p:cBhvr>
                                        <p:cTn id="144" dur="1" fill="hold">
                                          <p:stCondLst>
                                            <p:cond delay="499"/>
                                          </p:stCondLst>
                                        </p:cTn>
                                        <p:tgtEl>
                                          <p:spTgt spid="87"/>
                                        </p:tgtEl>
                                        <p:attrNameLst>
                                          <p:attrName>style.visibility</p:attrName>
                                        </p:attrNameLst>
                                      </p:cBhvr>
                                      <p:to>
                                        <p:strVal val="hidden"/>
                                      </p:to>
                                    </p:set>
                                  </p:childTnLst>
                                </p:cTn>
                              </p:par>
                            </p:childTnLst>
                          </p:cTn>
                        </p:par>
                        <p:par>
                          <p:cTn id="145" fill="hold">
                            <p:stCondLst>
                              <p:cond delay="500"/>
                            </p:stCondLst>
                            <p:childTnLst>
                              <p:par>
                                <p:cTn id="146" presetID="10" presetClass="entr" presetSubtype="0" fill="hold" nodeType="afterEffect">
                                  <p:stCondLst>
                                    <p:cond delay="0"/>
                                  </p:stCondLst>
                                  <p:childTnLst>
                                    <p:set>
                                      <p:cBhvr>
                                        <p:cTn id="147" dur="1" fill="hold">
                                          <p:stCondLst>
                                            <p:cond delay="0"/>
                                          </p:stCondLst>
                                        </p:cTn>
                                        <p:tgtEl>
                                          <p:spTgt spid="94"/>
                                        </p:tgtEl>
                                        <p:attrNameLst>
                                          <p:attrName>style.visibility</p:attrName>
                                        </p:attrNameLst>
                                      </p:cBhvr>
                                      <p:to>
                                        <p:strVal val="visible"/>
                                      </p:to>
                                    </p:set>
                                    <p:animEffect transition="in" filter="fade">
                                      <p:cBhvr>
                                        <p:cTn id="148" dur="500"/>
                                        <p:tgtEl>
                                          <p:spTgt spid="94"/>
                                        </p:tgtEl>
                                      </p:cBhvr>
                                    </p:animEffect>
                                  </p:childTnLst>
                                </p:cTn>
                              </p:par>
                              <p:par>
                                <p:cTn id="149" presetID="10" presetClass="entr" presetSubtype="0" fill="hold" nodeType="with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fade">
                                      <p:cBhvr>
                                        <p:cTn id="151"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32" grpId="0" animBg="1"/>
      <p:bldP spid="32" grpId="1" animBg="1"/>
      <p:bldP spid="64" grpId="0" animBg="1"/>
      <p:bldP spid="64" grpId="1" animBg="1"/>
      <p:bldP spid="66" grpId="0" animBg="1"/>
      <p:bldP spid="66" grpId="1" animBg="1"/>
      <p:bldP spid="67" grpId="0" animBg="1"/>
      <p:bldP spid="67" grpId="1" animBg="1"/>
      <p:bldP spid="68" grpId="0" animBg="1"/>
      <p:bldP spid="68" grpId="1" animBg="1"/>
      <p:bldP spid="69" grpId="0" animBg="1"/>
      <p:bldP spid="69" grpId="1" animBg="1"/>
      <p:bldP spid="87" grpId="0" animBg="1"/>
      <p:bldP spid="87" grpId="1" animBg="1"/>
      <p:bldP spid="92" grpId="0" animBg="1"/>
      <p:bldP spid="92" grpId="1" animBg="1"/>
      <p:bldP spid="35" grpId="0" animBg="1"/>
      <p:bldP spid="35" grpId="1" animBg="1"/>
      <p:bldP spid="36" grpId="0" animBg="1"/>
      <p:bldP spid="36" grpId="1" animBg="1"/>
      <p:bldP spid="42" grpId="0" animBg="1"/>
      <p:bldP spid="42" grpId="1" animBg="1"/>
      <p:bldP spid="43" grpId="0" animBg="1"/>
      <p:bldP spid="43"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A6EEC-86C1-4679-9B68-4DAA49D97513}"/>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5:1</a:t>
            </a:r>
          </a:p>
        </p:txBody>
      </p:sp>
      <p:sp>
        <p:nvSpPr>
          <p:cNvPr id="3" name="Rectangle 2">
            <a:extLst>
              <a:ext uri="{FF2B5EF4-FFF2-40B4-BE49-F238E27FC236}">
                <a16:creationId xmlns:a16="http://schemas.microsoft.com/office/drawing/2014/main" id="{98D6EE37-6FF4-49CA-B367-D2F73DD50879}"/>
              </a:ext>
            </a:extLst>
          </p:cNvPr>
          <p:cNvSpPr/>
          <p:nvPr/>
        </p:nvSpPr>
        <p:spPr>
          <a:xfrm>
            <a:off x="2681045" y="2913336"/>
            <a:ext cx="248400" cy="486000"/>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4" name="Rectangle 3">
            <a:extLst>
              <a:ext uri="{FF2B5EF4-FFF2-40B4-BE49-F238E27FC236}">
                <a16:creationId xmlns:a16="http://schemas.microsoft.com/office/drawing/2014/main" id="{74FEA61D-1BF2-4CBA-A763-095DF8D09816}"/>
              </a:ext>
            </a:extLst>
          </p:cNvPr>
          <p:cNvSpPr/>
          <p:nvPr/>
        </p:nvSpPr>
        <p:spPr>
          <a:xfrm>
            <a:off x="1930564" y="2894726"/>
            <a:ext cx="2484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BE8C3DB2-F82F-477F-BC9D-9B1C6FC3E385}"/>
              </a:ext>
            </a:extLst>
          </p:cNvPr>
          <p:cNvSpPr txBox="1"/>
          <p:nvPr/>
        </p:nvSpPr>
        <p:spPr bwMode="auto">
          <a:xfrm>
            <a:off x="1897225" y="300785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6" name="Rectangle 5">
            <a:extLst>
              <a:ext uri="{FF2B5EF4-FFF2-40B4-BE49-F238E27FC236}">
                <a16:creationId xmlns:a16="http://schemas.microsoft.com/office/drawing/2014/main" id="{FAEEF34F-008B-4188-A8BE-575CCD5E6BD0}"/>
              </a:ext>
            </a:extLst>
          </p:cNvPr>
          <p:cNvSpPr/>
          <p:nvPr/>
        </p:nvSpPr>
        <p:spPr>
          <a:xfrm>
            <a:off x="4169023" y="2913336"/>
            <a:ext cx="248400" cy="486000"/>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7" name="Rectangle 6">
            <a:extLst>
              <a:ext uri="{FF2B5EF4-FFF2-40B4-BE49-F238E27FC236}">
                <a16:creationId xmlns:a16="http://schemas.microsoft.com/office/drawing/2014/main" id="{10DFA9B1-1176-40BA-99C8-C5B74B4AC05E}"/>
              </a:ext>
            </a:extLst>
          </p:cNvPr>
          <p:cNvSpPr/>
          <p:nvPr/>
        </p:nvSpPr>
        <p:spPr>
          <a:xfrm>
            <a:off x="5660556" y="2894400"/>
            <a:ext cx="248400" cy="1000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8" name="Rectangle 7">
            <a:extLst>
              <a:ext uri="{FF2B5EF4-FFF2-40B4-BE49-F238E27FC236}">
                <a16:creationId xmlns:a16="http://schemas.microsoft.com/office/drawing/2014/main" id="{68ACF1D7-29CE-4985-988A-E9431F71D713}"/>
              </a:ext>
            </a:extLst>
          </p:cNvPr>
          <p:cNvSpPr/>
          <p:nvPr/>
        </p:nvSpPr>
        <p:spPr>
          <a:xfrm>
            <a:off x="7152216" y="2913336"/>
            <a:ext cx="248400" cy="486000"/>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9" name="Rectangle 8">
            <a:extLst>
              <a:ext uri="{FF2B5EF4-FFF2-40B4-BE49-F238E27FC236}">
                <a16:creationId xmlns:a16="http://schemas.microsoft.com/office/drawing/2014/main" id="{FEE7C874-A023-43B7-B2BF-CB0AA4746C77}"/>
              </a:ext>
            </a:extLst>
          </p:cNvPr>
          <p:cNvSpPr/>
          <p:nvPr/>
        </p:nvSpPr>
        <p:spPr>
          <a:xfrm>
            <a:off x="3421805" y="2894400"/>
            <a:ext cx="248400" cy="1000800"/>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0" name="Rectangle 9">
            <a:extLst>
              <a:ext uri="{FF2B5EF4-FFF2-40B4-BE49-F238E27FC236}">
                <a16:creationId xmlns:a16="http://schemas.microsoft.com/office/drawing/2014/main" id="{961934AB-3FA5-4FAF-A3DE-FD1FD055FA8C}"/>
              </a:ext>
            </a:extLst>
          </p:cNvPr>
          <p:cNvSpPr/>
          <p:nvPr/>
        </p:nvSpPr>
        <p:spPr>
          <a:xfrm>
            <a:off x="4912128" y="2894726"/>
            <a:ext cx="2484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1" name="Rectangle 10">
            <a:extLst>
              <a:ext uri="{FF2B5EF4-FFF2-40B4-BE49-F238E27FC236}">
                <a16:creationId xmlns:a16="http://schemas.microsoft.com/office/drawing/2014/main" id="{A7670D00-9518-4E88-BBE9-DA39FFADA805}"/>
              </a:ext>
            </a:extLst>
          </p:cNvPr>
          <p:cNvSpPr/>
          <p:nvPr/>
        </p:nvSpPr>
        <p:spPr>
          <a:xfrm>
            <a:off x="6408377" y="2894726"/>
            <a:ext cx="248400" cy="52322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2" name="Rectangle 11">
            <a:extLst>
              <a:ext uri="{FF2B5EF4-FFF2-40B4-BE49-F238E27FC236}">
                <a16:creationId xmlns:a16="http://schemas.microsoft.com/office/drawing/2014/main" id="{896368DA-9A35-491B-8A61-ECAAC73A321A}"/>
              </a:ext>
            </a:extLst>
          </p:cNvPr>
          <p:cNvSpPr/>
          <p:nvPr/>
        </p:nvSpPr>
        <p:spPr>
          <a:xfrm>
            <a:off x="1190168" y="2894400"/>
            <a:ext cx="248400" cy="1000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4371F934-2430-4B87-92F1-4AB3A5D1D542}"/>
              </a:ext>
            </a:extLst>
          </p:cNvPr>
          <p:cNvSpPr txBox="1"/>
          <p:nvPr/>
        </p:nvSpPr>
        <p:spPr bwMode="auto">
          <a:xfrm>
            <a:off x="1166595" y="301518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4" name="TextBox 13">
            <a:extLst>
              <a:ext uri="{FF2B5EF4-FFF2-40B4-BE49-F238E27FC236}">
                <a16:creationId xmlns:a16="http://schemas.microsoft.com/office/drawing/2014/main" id="{BEC652CF-83BA-43BA-AB5E-7A2E382B7EE5}"/>
              </a:ext>
            </a:extLst>
          </p:cNvPr>
          <p:cNvSpPr txBox="1"/>
          <p:nvPr/>
        </p:nvSpPr>
        <p:spPr bwMode="auto">
          <a:xfrm>
            <a:off x="1168976" y="350488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A1BCC4CB-26BC-4B11-9D07-66AA1F329559}"/>
              </a:ext>
            </a:extLst>
          </p:cNvPr>
          <p:cNvSpPr txBox="1"/>
          <p:nvPr/>
        </p:nvSpPr>
        <p:spPr bwMode="auto">
          <a:xfrm>
            <a:off x="2646854" y="301518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7" name="TextBox 16">
            <a:extLst>
              <a:ext uri="{FF2B5EF4-FFF2-40B4-BE49-F238E27FC236}">
                <a16:creationId xmlns:a16="http://schemas.microsoft.com/office/drawing/2014/main" id="{3F1CBC10-86BA-4944-A6E7-9AA632353AD9}"/>
              </a:ext>
            </a:extLst>
          </p:cNvPr>
          <p:cNvSpPr txBox="1"/>
          <p:nvPr/>
        </p:nvSpPr>
        <p:spPr bwMode="auto">
          <a:xfrm>
            <a:off x="3389804" y="301517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8" name="TextBox 17">
            <a:extLst>
              <a:ext uri="{FF2B5EF4-FFF2-40B4-BE49-F238E27FC236}">
                <a16:creationId xmlns:a16="http://schemas.microsoft.com/office/drawing/2014/main" id="{FBA65F2D-ADD4-46EB-B439-6C7D4E5375E1}"/>
              </a:ext>
            </a:extLst>
          </p:cNvPr>
          <p:cNvSpPr txBox="1"/>
          <p:nvPr/>
        </p:nvSpPr>
        <p:spPr bwMode="auto">
          <a:xfrm>
            <a:off x="4878700" y="301517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19" name="TextBox 18">
            <a:extLst>
              <a:ext uri="{FF2B5EF4-FFF2-40B4-BE49-F238E27FC236}">
                <a16:creationId xmlns:a16="http://schemas.microsoft.com/office/drawing/2014/main" id="{34014920-0D1C-49F5-A8B7-40891689652A}"/>
              </a:ext>
            </a:extLst>
          </p:cNvPr>
          <p:cNvSpPr txBox="1"/>
          <p:nvPr/>
        </p:nvSpPr>
        <p:spPr bwMode="auto">
          <a:xfrm>
            <a:off x="4136162" y="301518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1" name="TextBox 20">
            <a:extLst>
              <a:ext uri="{FF2B5EF4-FFF2-40B4-BE49-F238E27FC236}">
                <a16:creationId xmlns:a16="http://schemas.microsoft.com/office/drawing/2014/main" id="{4B462FDD-65D4-4E78-9516-95A57FBE2A2A}"/>
              </a:ext>
            </a:extLst>
          </p:cNvPr>
          <p:cNvSpPr txBox="1"/>
          <p:nvPr/>
        </p:nvSpPr>
        <p:spPr bwMode="auto">
          <a:xfrm>
            <a:off x="5614020" y="301518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2" name="TextBox 21">
            <a:extLst>
              <a:ext uri="{FF2B5EF4-FFF2-40B4-BE49-F238E27FC236}">
                <a16:creationId xmlns:a16="http://schemas.microsoft.com/office/drawing/2014/main" id="{6557E17B-A2B5-4ADC-8CC3-9C188A449032}"/>
              </a:ext>
            </a:extLst>
          </p:cNvPr>
          <p:cNvSpPr txBox="1"/>
          <p:nvPr/>
        </p:nvSpPr>
        <p:spPr bwMode="auto">
          <a:xfrm>
            <a:off x="5616401" y="3504887"/>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3" name="TextBox 22">
            <a:extLst>
              <a:ext uri="{FF2B5EF4-FFF2-40B4-BE49-F238E27FC236}">
                <a16:creationId xmlns:a16="http://schemas.microsoft.com/office/drawing/2014/main" id="{BC528675-1188-4389-84CE-3C6FEB6F2F0D}"/>
              </a:ext>
            </a:extLst>
          </p:cNvPr>
          <p:cNvSpPr txBox="1"/>
          <p:nvPr/>
        </p:nvSpPr>
        <p:spPr bwMode="auto">
          <a:xfrm>
            <a:off x="6368008" y="301517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4" name="TextBox 23">
            <a:extLst>
              <a:ext uri="{FF2B5EF4-FFF2-40B4-BE49-F238E27FC236}">
                <a16:creationId xmlns:a16="http://schemas.microsoft.com/office/drawing/2014/main" id="{53D7D27A-B3B1-4C55-9FAE-AB8254FA9BD7}"/>
              </a:ext>
            </a:extLst>
          </p:cNvPr>
          <p:cNvSpPr txBox="1"/>
          <p:nvPr/>
        </p:nvSpPr>
        <p:spPr bwMode="auto">
          <a:xfrm>
            <a:off x="7113743" y="300136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7" name="TextBox 26">
            <a:extLst>
              <a:ext uri="{FF2B5EF4-FFF2-40B4-BE49-F238E27FC236}">
                <a16:creationId xmlns:a16="http://schemas.microsoft.com/office/drawing/2014/main" id="{F925FB7E-FE15-42B0-8541-54346B3557E1}"/>
              </a:ext>
            </a:extLst>
          </p:cNvPr>
          <p:cNvSpPr txBox="1"/>
          <p:nvPr/>
        </p:nvSpPr>
        <p:spPr bwMode="auto">
          <a:xfrm>
            <a:off x="3389804" y="3491075"/>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29" name="Rectangle 28">
            <a:extLst>
              <a:ext uri="{FF2B5EF4-FFF2-40B4-BE49-F238E27FC236}">
                <a16:creationId xmlns:a16="http://schemas.microsoft.com/office/drawing/2014/main" id="{3FA6D226-375F-499C-A679-E9F35738F5C4}"/>
              </a:ext>
            </a:extLst>
          </p:cNvPr>
          <p:cNvSpPr/>
          <p:nvPr/>
        </p:nvSpPr>
        <p:spPr>
          <a:xfrm>
            <a:off x="7894512" y="2894400"/>
            <a:ext cx="248400" cy="1000800"/>
          </a:xfrm>
          <a:prstGeom prst="rect">
            <a:avLst/>
          </a:prstGeom>
          <a:solidFill>
            <a:srgbClr val="E2EFD9"/>
          </a:solidFill>
        </p:spPr>
        <p:txBody>
          <a:bodyPr wrap="square" rtlCol="0" anchor="ctr">
            <a:sp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30" name="TextBox 29">
            <a:extLst>
              <a:ext uri="{FF2B5EF4-FFF2-40B4-BE49-F238E27FC236}">
                <a16:creationId xmlns:a16="http://schemas.microsoft.com/office/drawing/2014/main" id="{60728B3D-32C1-4298-8368-E227D21B7721}"/>
              </a:ext>
            </a:extLst>
          </p:cNvPr>
          <p:cNvSpPr txBox="1"/>
          <p:nvPr/>
        </p:nvSpPr>
        <p:spPr bwMode="auto">
          <a:xfrm>
            <a:off x="7863339" y="3015179"/>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1" name="TextBox 30">
            <a:extLst>
              <a:ext uri="{FF2B5EF4-FFF2-40B4-BE49-F238E27FC236}">
                <a16:creationId xmlns:a16="http://schemas.microsoft.com/office/drawing/2014/main" id="{22CDF1B3-EE4C-4017-9567-CA9AC665F05E}"/>
              </a:ext>
            </a:extLst>
          </p:cNvPr>
          <p:cNvSpPr txBox="1"/>
          <p:nvPr/>
        </p:nvSpPr>
        <p:spPr bwMode="auto">
          <a:xfrm>
            <a:off x="7865720" y="3504886"/>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sp>
        <p:nvSpPr>
          <p:cNvPr id="32" name="Rectangle 31">
            <a:extLst>
              <a:ext uri="{FF2B5EF4-FFF2-40B4-BE49-F238E27FC236}">
                <a16:creationId xmlns:a16="http://schemas.microsoft.com/office/drawing/2014/main" id="{5E5E9795-401C-444F-A53A-055CA24883AE}"/>
              </a:ext>
            </a:extLst>
          </p:cNvPr>
          <p:cNvSpPr/>
          <p:nvPr/>
        </p:nvSpPr>
        <p:spPr>
          <a:xfrm>
            <a:off x="8645445" y="2919817"/>
            <a:ext cx="248400" cy="486000"/>
          </a:xfrm>
          <a:prstGeom prst="rect">
            <a:avLst/>
          </a:prstGeom>
          <a:solidFill>
            <a:srgbClr val="E2EFD9"/>
          </a:solidFill>
        </p:spPr>
        <p:txBody>
          <a:bodyPr wrap="square" rtlCol="0" anchor="ctr">
            <a:noAutofit/>
          </a:bodyPr>
          <a:lstStyle/>
          <a:p>
            <a:pPr algn="ctr">
              <a:buClr>
                <a:srgbClr val="82CBDD"/>
              </a:buClr>
              <a:buNone/>
            </a:pPr>
            <a:endParaRPr lang="en-GB" dirty="0">
              <a:latin typeface="Myriad Pro" panose="020B0503030403020204" pitchFamily="34" charset="0"/>
              <a:ea typeface="Myriad Pro Semibold" charset="0"/>
              <a:cs typeface="Myriad Pro Semibold" charset="0"/>
            </a:endParaRPr>
          </a:p>
        </p:txBody>
      </p:sp>
      <p:sp>
        <p:nvSpPr>
          <p:cNvPr id="33" name="TextBox 32">
            <a:extLst>
              <a:ext uri="{FF2B5EF4-FFF2-40B4-BE49-F238E27FC236}">
                <a16:creationId xmlns:a16="http://schemas.microsoft.com/office/drawing/2014/main" id="{7153A76A-7FAE-4A49-849A-06C65E7DE734}"/>
              </a:ext>
            </a:extLst>
          </p:cNvPr>
          <p:cNvSpPr txBox="1"/>
          <p:nvPr/>
        </p:nvSpPr>
        <p:spPr bwMode="auto">
          <a:xfrm>
            <a:off x="8606972" y="3007850"/>
            <a:ext cx="325730" cy="307777"/>
          </a:xfrm>
          <a:prstGeom prst="rect">
            <a:avLst/>
          </a:prstGeom>
          <a:noFill/>
          <a:ln>
            <a:noFill/>
          </a:ln>
          <a:extLs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400" dirty="0">
                <a:latin typeface="Comic Sans MS" panose="030F0702030302020204" pitchFamily="66" charset="0"/>
                <a:ea typeface="Myriad Pro Semibold" charset="0"/>
                <a:cs typeface="Myriad Pro Semibold" charset="0"/>
                <a:sym typeface="Wingdings" panose="05000000000000000000" pitchFamily="2" charset="2"/>
              </a:rPr>
              <a:t></a:t>
            </a:r>
            <a:endParaRPr lang="en-GB" sz="1400" dirty="0">
              <a:latin typeface="Comic Sans MS" panose="030F0702030302020204" pitchFamily="66" charset="0"/>
              <a:ea typeface="Myriad Pro Semibold" charset="0"/>
              <a:cs typeface="Myriad Pro Semibold" charset="0"/>
            </a:endParaRPr>
          </a:p>
        </p:txBody>
      </p:sp>
      <p:graphicFrame>
        <p:nvGraphicFramePr>
          <p:cNvPr id="26" name="Table 25">
            <a:extLst>
              <a:ext uri="{FF2B5EF4-FFF2-40B4-BE49-F238E27FC236}">
                <a16:creationId xmlns:a16="http://schemas.microsoft.com/office/drawing/2014/main" id="{98E40285-03BE-4297-8D94-6349C2640DF4}"/>
              </a:ext>
            </a:extLst>
          </p:cNvPr>
          <p:cNvGraphicFramePr>
            <a:graphicFrameLocks noGrp="1"/>
          </p:cNvGraphicFramePr>
          <p:nvPr>
            <p:extLst>
              <p:ext uri="{D42A27DB-BD31-4B8C-83A1-F6EECF244321}">
                <p14:modId xmlns:p14="http://schemas.microsoft.com/office/powerpoint/2010/main" val="1494868309"/>
              </p:ext>
            </p:extLst>
          </p:nvPr>
        </p:nvGraphicFramePr>
        <p:xfrm>
          <a:off x="179512" y="2420888"/>
          <a:ext cx="8712987" cy="1481703"/>
        </p:xfrm>
        <a:graphic>
          <a:graphicData uri="http://schemas.openxmlformats.org/drawingml/2006/table">
            <a:tbl>
              <a:tblPr firstRow="1" firstCol="1" bandRow="1">
                <a:tableStyleId>{5C22544A-7EE6-4342-B048-85BDC9FD1C3A}</a:tableStyleId>
              </a:tblPr>
              <a:tblGrid>
                <a:gridCol w="1004868">
                  <a:extLst>
                    <a:ext uri="{9D8B030D-6E8A-4147-A177-3AD203B41FA5}">
                      <a16:colId xmlns:a16="http://schemas.microsoft.com/office/drawing/2014/main" val="1420353010"/>
                    </a:ext>
                  </a:extLst>
                </a:gridCol>
                <a:gridCol w="248649">
                  <a:extLst>
                    <a:ext uri="{9D8B030D-6E8A-4147-A177-3AD203B41FA5}">
                      <a16:colId xmlns:a16="http://schemas.microsoft.com/office/drawing/2014/main" val="2191486574"/>
                    </a:ext>
                  </a:extLst>
                </a:gridCol>
                <a:gridCol w="248649">
                  <a:extLst>
                    <a:ext uri="{9D8B030D-6E8A-4147-A177-3AD203B41FA5}">
                      <a16:colId xmlns:a16="http://schemas.microsoft.com/office/drawing/2014/main" val="3896570224"/>
                    </a:ext>
                  </a:extLst>
                </a:gridCol>
                <a:gridCol w="248649">
                  <a:extLst>
                    <a:ext uri="{9D8B030D-6E8A-4147-A177-3AD203B41FA5}">
                      <a16:colId xmlns:a16="http://schemas.microsoft.com/office/drawing/2014/main" val="4106381217"/>
                    </a:ext>
                  </a:extLst>
                </a:gridCol>
                <a:gridCol w="248649">
                  <a:extLst>
                    <a:ext uri="{9D8B030D-6E8A-4147-A177-3AD203B41FA5}">
                      <a16:colId xmlns:a16="http://schemas.microsoft.com/office/drawing/2014/main" val="650585186"/>
                    </a:ext>
                  </a:extLst>
                </a:gridCol>
                <a:gridCol w="248649">
                  <a:extLst>
                    <a:ext uri="{9D8B030D-6E8A-4147-A177-3AD203B41FA5}">
                      <a16:colId xmlns:a16="http://schemas.microsoft.com/office/drawing/2014/main" val="1246469813"/>
                    </a:ext>
                  </a:extLst>
                </a:gridCol>
                <a:gridCol w="248649">
                  <a:extLst>
                    <a:ext uri="{9D8B030D-6E8A-4147-A177-3AD203B41FA5}">
                      <a16:colId xmlns:a16="http://schemas.microsoft.com/office/drawing/2014/main" val="915297154"/>
                    </a:ext>
                  </a:extLst>
                </a:gridCol>
                <a:gridCol w="248649">
                  <a:extLst>
                    <a:ext uri="{9D8B030D-6E8A-4147-A177-3AD203B41FA5}">
                      <a16:colId xmlns:a16="http://schemas.microsoft.com/office/drawing/2014/main" val="3549027334"/>
                    </a:ext>
                  </a:extLst>
                </a:gridCol>
                <a:gridCol w="248649">
                  <a:extLst>
                    <a:ext uri="{9D8B030D-6E8A-4147-A177-3AD203B41FA5}">
                      <a16:colId xmlns:a16="http://schemas.microsoft.com/office/drawing/2014/main" val="3480408880"/>
                    </a:ext>
                  </a:extLst>
                </a:gridCol>
                <a:gridCol w="248649">
                  <a:extLst>
                    <a:ext uri="{9D8B030D-6E8A-4147-A177-3AD203B41FA5}">
                      <a16:colId xmlns:a16="http://schemas.microsoft.com/office/drawing/2014/main" val="2001277685"/>
                    </a:ext>
                  </a:extLst>
                </a:gridCol>
                <a:gridCol w="248649">
                  <a:extLst>
                    <a:ext uri="{9D8B030D-6E8A-4147-A177-3AD203B41FA5}">
                      <a16:colId xmlns:a16="http://schemas.microsoft.com/office/drawing/2014/main" val="3272880381"/>
                    </a:ext>
                  </a:extLst>
                </a:gridCol>
                <a:gridCol w="248649">
                  <a:extLst>
                    <a:ext uri="{9D8B030D-6E8A-4147-A177-3AD203B41FA5}">
                      <a16:colId xmlns:a16="http://schemas.microsoft.com/office/drawing/2014/main" val="546601939"/>
                    </a:ext>
                  </a:extLst>
                </a:gridCol>
                <a:gridCol w="248649">
                  <a:extLst>
                    <a:ext uri="{9D8B030D-6E8A-4147-A177-3AD203B41FA5}">
                      <a16:colId xmlns:a16="http://schemas.microsoft.com/office/drawing/2014/main" val="2590677665"/>
                    </a:ext>
                  </a:extLst>
                </a:gridCol>
                <a:gridCol w="248649">
                  <a:extLst>
                    <a:ext uri="{9D8B030D-6E8A-4147-A177-3AD203B41FA5}">
                      <a16:colId xmlns:a16="http://schemas.microsoft.com/office/drawing/2014/main" val="3379615951"/>
                    </a:ext>
                  </a:extLst>
                </a:gridCol>
                <a:gridCol w="248649">
                  <a:extLst>
                    <a:ext uri="{9D8B030D-6E8A-4147-A177-3AD203B41FA5}">
                      <a16:colId xmlns:a16="http://schemas.microsoft.com/office/drawing/2014/main" val="1638898984"/>
                    </a:ext>
                  </a:extLst>
                </a:gridCol>
                <a:gridCol w="248649">
                  <a:extLst>
                    <a:ext uri="{9D8B030D-6E8A-4147-A177-3AD203B41FA5}">
                      <a16:colId xmlns:a16="http://schemas.microsoft.com/office/drawing/2014/main" val="3299756172"/>
                    </a:ext>
                  </a:extLst>
                </a:gridCol>
                <a:gridCol w="248649">
                  <a:extLst>
                    <a:ext uri="{9D8B030D-6E8A-4147-A177-3AD203B41FA5}">
                      <a16:colId xmlns:a16="http://schemas.microsoft.com/office/drawing/2014/main" val="1875843"/>
                    </a:ext>
                  </a:extLst>
                </a:gridCol>
                <a:gridCol w="248649">
                  <a:extLst>
                    <a:ext uri="{9D8B030D-6E8A-4147-A177-3AD203B41FA5}">
                      <a16:colId xmlns:a16="http://schemas.microsoft.com/office/drawing/2014/main" val="150344025"/>
                    </a:ext>
                  </a:extLst>
                </a:gridCol>
                <a:gridCol w="248649">
                  <a:extLst>
                    <a:ext uri="{9D8B030D-6E8A-4147-A177-3AD203B41FA5}">
                      <a16:colId xmlns:a16="http://schemas.microsoft.com/office/drawing/2014/main" val="446331552"/>
                    </a:ext>
                  </a:extLst>
                </a:gridCol>
                <a:gridCol w="248649">
                  <a:extLst>
                    <a:ext uri="{9D8B030D-6E8A-4147-A177-3AD203B41FA5}">
                      <a16:colId xmlns:a16="http://schemas.microsoft.com/office/drawing/2014/main" val="1832374403"/>
                    </a:ext>
                  </a:extLst>
                </a:gridCol>
                <a:gridCol w="248649">
                  <a:extLst>
                    <a:ext uri="{9D8B030D-6E8A-4147-A177-3AD203B41FA5}">
                      <a16:colId xmlns:a16="http://schemas.microsoft.com/office/drawing/2014/main" val="4199782462"/>
                    </a:ext>
                  </a:extLst>
                </a:gridCol>
                <a:gridCol w="248649">
                  <a:extLst>
                    <a:ext uri="{9D8B030D-6E8A-4147-A177-3AD203B41FA5}">
                      <a16:colId xmlns:a16="http://schemas.microsoft.com/office/drawing/2014/main" val="3509854967"/>
                    </a:ext>
                  </a:extLst>
                </a:gridCol>
                <a:gridCol w="248649">
                  <a:extLst>
                    <a:ext uri="{9D8B030D-6E8A-4147-A177-3AD203B41FA5}">
                      <a16:colId xmlns:a16="http://schemas.microsoft.com/office/drawing/2014/main" val="2446626481"/>
                    </a:ext>
                  </a:extLst>
                </a:gridCol>
                <a:gridCol w="248649">
                  <a:extLst>
                    <a:ext uri="{9D8B030D-6E8A-4147-A177-3AD203B41FA5}">
                      <a16:colId xmlns:a16="http://schemas.microsoft.com/office/drawing/2014/main" val="3677224337"/>
                    </a:ext>
                  </a:extLst>
                </a:gridCol>
                <a:gridCol w="248649">
                  <a:extLst>
                    <a:ext uri="{9D8B030D-6E8A-4147-A177-3AD203B41FA5}">
                      <a16:colId xmlns:a16="http://schemas.microsoft.com/office/drawing/2014/main" val="501770989"/>
                    </a:ext>
                  </a:extLst>
                </a:gridCol>
                <a:gridCol w="248649">
                  <a:extLst>
                    <a:ext uri="{9D8B030D-6E8A-4147-A177-3AD203B41FA5}">
                      <a16:colId xmlns:a16="http://schemas.microsoft.com/office/drawing/2014/main" val="4097377342"/>
                    </a:ext>
                  </a:extLst>
                </a:gridCol>
                <a:gridCol w="248649">
                  <a:extLst>
                    <a:ext uri="{9D8B030D-6E8A-4147-A177-3AD203B41FA5}">
                      <a16:colId xmlns:a16="http://schemas.microsoft.com/office/drawing/2014/main" val="131478127"/>
                    </a:ext>
                  </a:extLst>
                </a:gridCol>
                <a:gridCol w="248649">
                  <a:extLst>
                    <a:ext uri="{9D8B030D-6E8A-4147-A177-3AD203B41FA5}">
                      <a16:colId xmlns:a16="http://schemas.microsoft.com/office/drawing/2014/main" val="316920382"/>
                    </a:ext>
                  </a:extLst>
                </a:gridCol>
                <a:gridCol w="248649">
                  <a:extLst>
                    <a:ext uri="{9D8B030D-6E8A-4147-A177-3AD203B41FA5}">
                      <a16:colId xmlns:a16="http://schemas.microsoft.com/office/drawing/2014/main" val="76136109"/>
                    </a:ext>
                  </a:extLst>
                </a:gridCol>
                <a:gridCol w="248649">
                  <a:extLst>
                    <a:ext uri="{9D8B030D-6E8A-4147-A177-3AD203B41FA5}">
                      <a16:colId xmlns:a16="http://schemas.microsoft.com/office/drawing/2014/main" val="4269795418"/>
                    </a:ext>
                  </a:extLst>
                </a:gridCol>
                <a:gridCol w="248649">
                  <a:extLst>
                    <a:ext uri="{9D8B030D-6E8A-4147-A177-3AD203B41FA5}">
                      <a16:colId xmlns:a16="http://schemas.microsoft.com/office/drawing/2014/main" val="827434615"/>
                    </a:ext>
                  </a:extLst>
                </a:gridCol>
                <a:gridCol w="248649">
                  <a:extLst>
                    <a:ext uri="{9D8B030D-6E8A-4147-A177-3AD203B41FA5}">
                      <a16:colId xmlns:a16="http://schemas.microsoft.com/office/drawing/2014/main" val="717920018"/>
                    </a:ext>
                  </a:extLst>
                </a:gridCol>
              </a:tblGrid>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Number</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r>
                        <a:rPr lang="en-GB" sz="1400" dirty="0">
                          <a:solidFill>
                            <a:schemeClr val="tx1"/>
                          </a:solidFill>
                          <a:effectLst/>
                          <a:latin typeface="Myriad Pro" panose="020B0503030403020204" pitchFamily="34" charset="0"/>
                        </a:rPr>
                        <a:t>0</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3</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5</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6</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8</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9</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11</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12</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14</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15</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16</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17</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18</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19</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20</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21</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22</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rPr>
                        <a:t>23</a:t>
                      </a:r>
                      <a:endPar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rPr>
                        <a:t>24</a:t>
                      </a:r>
                      <a:endPar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5315648"/>
                  </a:ext>
                </a:extLst>
              </a:tr>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Counting in 3s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58088"/>
                  </a:ext>
                </a:extLst>
              </a:tr>
              <a:tr h="493901">
                <a:tc>
                  <a:txBody>
                    <a:bodyPr/>
                    <a:lstStyle/>
                    <a:p>
                      <a:pPr>
                        <a:lnSpc>
                          <a:spcPct val="100000"/>
                        </a:lnSpc>
                        <a:spcAft>
                          <a:spcPts val="0"/>
                        </a:spcAft>
                      </a:pPr>
                      <a:r>
                        <a:rPr lang="en-GB" sz="1400" dirty="0">
                          <a:solidFill>
                            <a:schemeClr val="tx1"/>
                          </a:solidFill>
                          <a:effectLst/>
                          <a:latin typeface="Myriad Pro" panose="020B0503030403020204" pitchFamily="34" charset="0"/>
                        </a:rPr>
                        <a:t>Counting in 9s</a:t>
                      </a:r>
                      <a:endParaRPr lang="en-GB" sz="1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dirty="0">
                          <a:solidFill>
                            <a:srgbClr val="00B050"/>
                          </a:solidFill>
                          <a:effectLst/>
                          <a:latin typeface="Myriad Pro" panose="020B0503030403020204" pitchFamily="34" charset="0"/>
                        </a:rPr>
                        <a:t> </a:t>
                      </a: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endParaRPr lang="en-GB" sz="1400" dirty="0">
                        <a:solidFill>
                          <a:srgbClr val="00B05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2620835"/>
                  </a:ext>
                </a:extLst>
              </a:tr>
            </a:tbl>
          </a:graphicData>
        </a:graphic>
      </p:graphicFrame>
    </p:spTree>
    <p:extLst>
      <p:ext uri="{BB962C8B-B14F-4D97-AF65-F5344CB8AC3E}">
        <p14:creationId xmlns:p14="http://schemas.microsoft.com/office/powerpoint/2010/main" val="408650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500"/>
                                        <p:tgtEl>
                                          <p:spTgt spid="2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500"/>
                                        <p:tgtEl>
                                          <p:spTgt spid="2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500"/>
                                        <p:tgtEl>
                                          <p:spTgt spid="3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1" grpId="0" animBg="1"/>
      <p:bldP spid="12" grpId="0" animBg="1"/>
      <p:bldP spid="13" grpId="0"/>
      <p:bldP spid="14" grpId="0"/>
      <p:bldP spid="15" grpId="0"/>
      <p:bldP spid="17" grpId="0"/>
      <p:bldP spid="18" grpId="0"/>
      <p:bldP spid="19" grpId="0"/>
      <p:bldP spid="21" grpId="0"/>
      <p:bldP spid="22" grpId="0"/>
      <p:bldP spid="23" grpId="0"/>
      <p:bldP spid="24" grpId="0"/>
      <p:bldP spid="27" grpId="0"/>
      <p:bldP spid="29" grpId="0" animBg="1"/>
      <p:bldP spid="30" grpId="0"/>
      <p:bldP spid="31" grpId="0"/>
      <p:bldP spid="32" grpId="0" animBg="1"/>
      <p:bldP spid="3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2B7598-FE53-474E-BCA5-8E1886AF2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58" y="2008037"/>
            <a:ext cx="8775337" cy="2826672"/>
          </a:xfrm>
          <a:prstGeom prst="rect">
            <a:avLst/>
          </a:prstGeom>
        </p:spPr>
      </p:pic>
      <p:sp>
        <p:nvSpPr>
          <p:cNvPr id="16" name="Rectangle 15">
            <a:extLst>
              <a:ext uri="{FF2B5EF4-FFF2-40B4-BE49-F238E27FC236}">
                <a16:creationId xmlns:a16="http://schemas.microsoft.com/office/drawing/2014/main" id="{9A90E6E7-E862-4044-BED8-CDD0F4AA9B86}"/>
              </a:ext>
            </a:extLst>
          </p:cNvPr>
          <p:cNvSpPr/>
          <p:nvPr/>
        </p:nvSpPr>
        <p:spPr bwMode="auto">
          <a:xfrm>
            <a:off x="7490420" y="1958620"/>
            <a:ext cx="1538813" cy="2925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58B2605B-79F5-4133-B1B5-018AA5BC340C}"/>
              </a:ext>
            </a:extLst>
          </p:cNvPr>
          <p:cNvSpPr/>
          <p:nvPr/>
        </p:nvSpPr>
        <p:spPr bwMode="auto">
          <a:xfrm>
            <a:off x="6029997" y="1916832"/>
            <a:ext cx="2959761" cy="2925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4E2EFDEF-D4E5-46FA-8D08-2382A749EFD3}"/>
              </a:ext>
            </a:extLst>
          </p:cNvPr>
          <p:cNvSpPr/>
          <p:nvPr/>
        </p:nvSpPr>
        <p:spPr bwMode="auto">
          <a:xfrm>
            <a:off x="4572001" y="1916832"/>
            <a:ext cx="4536504" cy="2925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A80ED6A-2716-4F51-8C8A-334A5D4BD415}"/>
              </a:ext>
            </a:extLst>
          </p:cNvPr>
          <p:cNvSpPr/>
          <p:nvPr/>
        </p:nvSpPr>
        <p:spPr bwMode="auto">
          <a:xfrm>
            <a:off x="3111577" y="1916832"/>
            <a:ext cx="5847671" cy="2925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B75E68F3-FCBD-4C01-89A4-E030D33FD713}"/>
              </a:ext>
            </a:extLst>
          </p:cNvPr>
          <p:cNvSpPr/>
          <p:nvPr/>
        </p:nvSpPr>
        <p:spPr bwMode="auto">
          <a:xfrm>
            <a:off x="1653580" y="1958620"/>
            <a:ext cx="7454924" cy="29255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259BCBD9-FEBB-4DF4-885A-09B6032609C4}"/>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5:2</a:t>
            </a:r>
          </a:p>
        </p:txBody>
      </p:sp>
    </p:spTree>
    <p:extLst>
      <p:ext uri="{BB962C8B-B14F-4D97-AF65-F5344CB8AC3E}">
        <p14:creationId xmlns:p14="http://schemas.microsoft.com/office/powerpoint/2010/main" val="365778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3" grpId="0" animBg="1"/>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C336A8-1AF0-47ED-9B3F-04A54BB8FDE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5:2</a:t>
            </a:r>
          </a:p>
        </p:txBody>
      </p:sp>
      <p:pic>
        <p:nvPicPr>
          <p:cNvPr id="3" name="Picture 2">
            <a:extLst>
              <a:ext uri="{FF2B5EF4-FFF2-40B4-BE49-F238E27FC236}">
                <a16:creationId xmlns:a16="http://schemas.microsoft.com/office/drawing/2014/main" id="{1F8E510B-C98A-4BB5-ACD7-7E7088D2F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952" y="1566651"/>
            <a:ext cx="1476619" cy="3724698"/>
          </a:xfrm>
          <a:prstGeom prst="rect">
            <a:avLst/>
          </a:prstGeom>
        </p:spPr>
      </p:pic>
      <p:pic>
        <p:nvPicPr>
          <p:cNvPr id="4" name="Picture 3">
            <a:extLst>
              <a:ext uri="{FF2B5EF4-FFF2-40B4-BE49-F238E27FC236}">
                <a16:creationId xmlns:a16="http://schemas.microsoft.com/office/drawing/2014/main" id="{C1F8FEF6-85B8-4527-81DE-FE48AFFA0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42" y="1566651"/>
            <a:ext cx="1476619" cy="3724698"/>
          </a:xfrm>
          <a:prstGeom prst="rect">
            <a:avLst/>
          </a:prstGeom>
        </p:spPr>
      </p:pic>
      <p:pic>
        <p:nvPicPr>
          <p:cNvPr id="5" name="Picture 4">
            <a:extLst>
              <a:ext uri="{FF2B5EF4-FFF2-40B4-BE49-F238E27FC236}">
                <a16:creationId xmlns:a16="http://schemas.microsoft.com/office/drawing/2014/main" id="{AC8EC07E-1E90-47E9-97AF-017DE8C6E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062" y="1566651"/>
            <a:ext cx="1476619" cy="3724698"/>
          </a:xfrm>
          <a:prstGeom prst="rect">
            <a:avLst/>
          </a:prstGeom>
        </p:spPr>
      </p:pic>
      <p:pic>
        <p:nvPicPr>
          <p:cNvPr id="6" name="Picture 5">
            <a:extLst>
              <a:ext uri="{FF2B5EF4-FFF2-40B4-BE49-F238E27FC236}">
                <a16:creationId xmlns:a16="http://schemas.microsoft.com/office/drawing/2014/main" id="{8874C7FE-8650-4FFB-82E1-E84060291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173" y="1566651"/>
            <a:ext cx="1476619" cy="3724698"/>
          </a:xfrm>
          <a:prstGeom prst="rect">
            <a:avLst/>
          </a:prstGeom>
        </p:spPr>
      </p:pic>
      <p:pic>
        <p:nvPicPr>
          <p:cNvPr id="7" name="Picture 6">
            <a:extLst>
              <a:ext uri="{FF2B5EF4-FFF2-40B4-BE49-F238E27FC236}">
                <a16:creationId xmlns:a16="http://schemas.microsoft.com/office/drawing/2014/main" id="{841F1C3E-1606-4A04-AED7-DF2B5E6DD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283" y="1566651"/>
            <a:ext cx="1476619" cy="3724698"/>
          </a:xfrm>
          <a:prstGeom prst="rect">
            <a:avLst/>
          </a:prstGeom>
        </p:spPr>
      </p:pic>
      <p:pic>
        <p:nvPicPr>
          <p:cNvPr id="8" name="Picture 7">
            <a:extLst>
              <a:ext uri="{FF2B5EF4-FFF2-40B4-BE49-F238E27FC236}">
                <a16:creationId xmlns:a16="http://schemas.microsoft.com/office/drawing/2014/main" id="{685E67FA-695A-495E-B855-5C5BD3DC8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394" y="1566651"/>
            <a:ext cx="1476619" cy="3724698"/>
          </a:xfrm>
          <a:prstGeom prst="rect">
            <a:avLst/>
          </a:prstGeom>
        </p:spPr>
      </p:pic>
      <p:sp>
        <p:nvSpPr>
          <p:cNvPr id="9" name="TextBox 8">
            <a:extLst>
              <a:ext uri="{FF2B5EF4-FFF2-40B4-BE49-F238E27FC236}">
                <a16:creationId xmlns:a16="http://schemas.microsoft.com/office/drawing/2014/main" id="{DA7C2C49-3202-4FE6-9D8D-15382A9428AE}"/>
              </a:ext>
            </a:extLst>
          </p:cNvPr>
          <p:cNvSpPr txBox="1"/>
          <p:nvPr/>
        </p:nvSpPr>
        <p:spPr bwMode="auto">
          <a:xfrm>
            <a:off x="287972" y="5589240"/>
            <a:ext cx="1359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900" dirty="0">
                <a:solidFill>
                  <a:srgbClr val="808080"/>
                </a:solidFill>
                <a:latin typeface="Myriad Pro" panose="020B0503030403020204" pitchFamily="34" charset="0"/>
                <a:ea typeface="Myriad Pro Semibold" charset="0"/>
                <a:cs typeface="Myriad Pro Semibold" charset="0"/>
              </a:rPr>
              <a:t>© 2017 </a:t>
            </a:r>
            <a:r>
              <a:rPr lang="en-GB" sz="900" dirty="0" err="1">
                <a:solidFill>
                  <a:srgbClr val="808080"/>
                </a:solidFill>
                <a:latin typeface="Myriad Pro" panose="020B0503030403020204" pitchFamily="34" charset="0"/>
                <a:ea typeface="Myriad Pro Semibold" charset="0"/>
                <a:cs typeface="Myriad Pro Semibold" charset="0"/>
              </a:rPr>
              <a:t>Alphablocks</a:t>
            </a:r>
            <a:r>
              <a:rPr lang="en-GB" sz="900" dirty="0">
                <a:solidFill>
                  <a:srgbClr val="808080"/>
                </a:solidFill>
                <a:latin typeface="Myriad Pro" panose="020B0503030403020204" pitchFamily="34" charset="0"/>
                <a:ea typeface="Myriad Pro Semibold" charset="0"/>
                <a:cs typeface="Myriad Pro Semibold" charset="0"/>
              </a:rPr>
              <a:t> Ltd.</a:t>
            </a:r>
            <a:br>
              <a:rPr lang="en-GB" sz="900" dirty="0">
                <a:solidFill>
                  <a:srgbClr val="808080"/>
                </a:solidFill>
                <a:latin typeface="Myriad Pro" panose="020B0503030403020204" pitchFamily="34" charset="0"/>
                <a:ea typeface="Myriad Pro Semibold" charset="0"/>
                <a:cs typeface="Myriad Pro Semibold" charset="0"/>
              </a:rPr>
            </a:br>
            <a:r>
              <a:rPr lang="en-GB" sz="900" dirty="0">
                <a:solidFill>
                  <a:srgbClr val="808080"/>
                </a:solidFill>
                <a:latin typeface="Myriad Pro" panose="020B0503030403020204" pitchFamily="34" charset="0"/>
                <a:ea typeface="Myriad Pro Semibold" charset="0"/>
                <a:cs typeface="Myriad Pro Semibold" charset="0"/>
              </a:rPr>
              <a:t>All rights reserved.</a:t>
            </a:r>
          </a:p>
        </p:txBody>
      </p:sp>
    </p:spTree>
    <p:extLst>
      <p:ext uri="{BB962C8B-B14F-4D97-AF65-F5344CB8AC3E}">
        <p14:creationId xmlns:p14="http://schemas.microsoft.com/office/powerpoint/2010/main" val="28822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59AE17-FB9F-41B6-BD21-984074E19AD0}"/>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graphicFrame>
        <p:nvGraphicFramePr>
          <p:cNvPr id="3" name="Table 2">
            <a:extLst>
              <a:ext uri="{FF2B5EF4-FFF2-40B4-BE49-F238E27FC236}">
                <a16:creationId xmlns:a16="http://schemas.microsoft.com/office/drawing/2014/main" id="{BB382C95-8BBC-41C1-AC7B-1D9973C5ABBE}"/>
              </a:ext>
            </a:extLst>
          </p:cNvPr>
          <p:cNvGraphicFramePr>
            <a:graphicFrameLocks noGrp="1"/>
          </p:cNvGraphicFramePr>
          <p:nvPr>
            <p:extLst>
              <p:ext uri="{D42A27DB-BD31-4B8C-83A1-F6EECF244321}">
                <p14:modId xmlns:p14="http://schemas.microsoft.com/office/powerpoint/2010/main" val="72845763"/>
              </p:ext>
            </p:extLst>
          </p:nvPr>
        </p:nvGraphicFramePr>
        <p:xfrm>
          <a:off x="2400300" y="909429"/>
          <a:ext cx="4343400" cy="5218044"/>
        </p:xfrm>
        <a:graphic>
          <a:graphicData uri="http://schemas.openxmlformats.org/drawingml/2006/table">
            <a:tbl>
              <a:tblPr firstRow="1" firstCol="1" bandRow="1">
                <a:tableStyleId>{5C22544A-7EE6-4342-B048-85BDC9FD1C3A}</a:tableStyleId>
              </a:tblPr>
              <a:tblGrid>
                <a:gridCol w="2171700">
                  <a:extLst>
                    <a:ext uri="{9D8B030D-6E8A-4147-A177-3AD203B41FA5}">
                      <a16:colId xmlns:a16="http://schemas.microsoft.com/office/drawing/2014/main" val="3609790180"/>
                    </a:ext>
                  </a:extLst>
                </a:gridCol>
                <a:gridCol w="2171700">
                  <a:extLst>
                    <a:ext uri="{9D8B030D-6E8A-4147-A177-3AD203B41FA5}">
                      <a16:colId xmlns:a16="http://schemas.microsoft.com/office/drawing/2014/main" val="1472307065"/>
                    </a:ext>
                  </a:extLst>
                </a:gridCol>
              </a:tblGrid>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0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0 = 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181699638"/>
                  </a:ext>
                </a:extLst>
              </a:tr>
              <a:tr h="401388">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1 =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1 =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20711125"/>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2 = 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2 = 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03551373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3 = 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3 = 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16255303"/>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4 = 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4 =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4006380959"/>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5 = 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5 = 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42164774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6 = 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6 = 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53543336"/>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7 = 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7 = 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946231802"/>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8 = 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8 = 72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356535591"/>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9 = 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9 = 81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729008520"/>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10 = 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10 = 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517272308"/>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11 = 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11 = 99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557455717"/>
                  </a:ext>
                </a:extLst>
              </a:tr>
              <a:tr h="401388">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 × 12 =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 × 12 = 108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906398593"/>
                  </a:ext>
                </a:extLst>
              </a:tr>
            </a:tbl>
          </a:graphicData>
        </a:graphic>
      </p:graphicFrame>
    </p:spTree>
    <p:extLst>
      <p:ext uri="{BB962C8B-B14F-4D97-AF65-F5344CB8AC3E}">
        <p14:creationId xmlns:p14="http://schemas.microsoft.com/office/powerpoint/2010/main" val="23633153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9D929-AFF8-4565-A45C-6BE742B6548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5:3</a:t>
            </a:r>
          </a:p>
        </p:txBody>
      </p:sp>
      <p:pic>
        <p:nvPicPr>
          <p:cNvPr id="3" name="Picture 2">
            <a:extLst>
              <a:ext uri="{FF2B5EF4-FFF2-40B4-BE49-F238E27FC236}">
                <a16:creationId xmlns:a16="http://schemas.microsoft.com/office/drawing/2014/main" id="{7FF8F171-A901-4057-9387-EE34EB42E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0" y="1839053"/>
            <a:ext cx="7839278" cy="4254242"/>
          </a:xfrm>
          <a:prstGeom prst="rect">
            <a:avLst/>
          </a:prstGeom>
        </p:spPr>
      </p:pic>
      <p:sp>
        <p:nvSpPr>
          <p:cNvPr id="4" name="TextBox 3">
            <a:extLst>
              <a:ext uri="{FF2B5EF4-FFF2-40B4-BE49-F238E27FC236}">
                <a16:creationId xmlns:a16="http://schemas.microsoft.com/office/drawing/2014/main" id="{A4A50727-1D51-451B-9206-09408BA0D8AA}"/>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5" name="TextBox 4">
            <a:extLst>
              <a:ext uri="{FF2B5EF4-FFF2-40B4-BE49-F238E27FC236}">
                <a16:creationId xmlns:a16="http://schemas.microsoft.com/office/drawing/2014/main" id="{28F2F69E-95FC-4203-BEB7-6587BB6E150D}"/>
              </a:ext>
            </a:extLst>
          </p:cNvPr>
          <p:cNvSpPr txBox="1"/>
          <p:nvPr/>
        </p:nvSpPr>
        <p:spPr bwMode="auto">
          <a:xfrm>
            <a:off x="1734072"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6" name="TextBox 5">
            <a:extLst>
              <a:ext uri="{FF2B5EF4-FFF2-40B4-BE49-F238E27FC236}">
                <a16:creationId xmlns:a16="http://schemas.microsoft.com/office/drawing/2014/main" id="{BD72B10A-9A2B-4037-89CD-A0B587FE4A31}"/>
              </a:ext>
            </a:extLst>
          </p:cNvPr>
          <p:cNvSpPr txBox="1"/>
          <p:nvPr/>
        </p:nvSpPr>
        <p:spPr bwMode="auto">
          <a:xfrm>
            <a:off x="2482558"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
        <p:nvSpPr>
          <p:cNvPr id="7" name="TextBox 6">
            <a:extLst>
              <a:ext uri="{FF2B5EF4-FFF2-40B4-BE49-F238E27FC236}">
                <a16:creationId xmlns:a16="http://schemas.microsoft.com/office/drawing/2014/main" id="{A3303F97-380B-46C9-BC93-5A0B60F5E546}"/>
              </a:ext>
            </a:extLst>
          </p:cNvPr>
          <p:cNvSpPr txBox="1"/>
          <p:nvPr/>
        </p:nvSpPr>
        <p:spPr bwMode="auto">
          <a:xfrm>
            <a:off x="3231043"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8" name="TextBox 7">
            <a:extLst>
              <a:ext uri="{FF2B5EF4-FFF2-40B4-BE49-F238E27FC236}">
                <a16:creationId xmlns:a16="http://schemas.microsoft.com/office/drawing/2014/main" id="{CD052EB1-23D8-456A-A1A2-8D976E56B7FF}"/>
              </a:ext>
            </a:extLst>
          </p:cNvPr>
          <p:cNvSpPr txBox="1"/>
          <p:nvPr/>
        </p:nvSpPr>
        <p:spPr bwMode="auto">
          <a:xfrm>
            <a:off x="406288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9" name="TextBox 8">
            <a:extLst>
              <a:ext uri="{FF2B5EF4-FFF2-40B4-BE49-F238E27FC236}">
                <a16:creationId xmlns:a16="http://schemas.microsoft.com/office/drawing/2014/main" id="{8448CAF3-A507-4249-8B9C-2043999EC5BD}"/>
              </a:ext>
            </a:extLst>
          </p:cNvPr>
          <p:cNvSpPr txBox="1"/>
          <p:nvPr/>
        </p:nvSpPr>
        <p:spPr bwMode="auto">
          <a:xfrm>
            <a:off x="489472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31</a:t>
            </a:r>
          </a:p>
        </p:txBody>
      </p:sp>
      <p:sp>
        <p:nvSpPr>
          <p:cNvPr id="10" name="TextBox 9">
            <a:extLst>
              <a:ext uri="{FF2B5EF4-FFF2-40B4-BE49-F238E27FC236}">
                <a16:creationId xmlns:a16="http://schemas.microsoft.com/office/drawing/2014/main" id="{675E0464-BAA9-400F-9B60-5F16CA98B6F3}"/>
              </a:ext>
            </a:extLst>
          </p:cNvPr>
          <p:cNvSpPr txBox="1"/>
          <p:nvPr/>
        </p:nvSpPr>
        <p:spPr bwMode="auto">
          <a:xfrm>
            <a:off x="5726568"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36</a:t>
            </a:r>
          </a:p>
        </p:txBody>
      </p:sp>
      <p:sp>
        <p:nvSpPr>
          <p:cNvPr id="11" name="TextBox 10">
            <a:extLst>
              <a:ext uri="{FF2B5EF4-FFF2-40B4-BE49-F238E27FC236}">
                <a16:creationId xmlns:a16="http://schemas.microsoft.com/office/drawing/2014/main" id="{6D06828B-24A7-457D-BA93-EA383677A453}"/>
              </a:ext>
            </a:extLst>
          </p:cNvPr>
          <p:cNvSpPr txBox="1"/>
          <p:nvPr/>
        </p:nvSpPr>
        <p:spPr bwMode="auto">
          <a:xfrm>
            <a:off x="6558410"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63</a:t>
            </a:r>
          </a:p>
        </p:txBody>
      </p:sp>
      <p:sp>
        <p:nvSpPr>
          <p:cNvPr id="12" name="TextBox 11">
            <a:extLst>
              <a:ext uri="{FF2B5EF4-FFF2-40B4-BE49-F238E27FC236}">
                <a16:creationId xmlns:a16="http://schemas.microsoft.com/office/drawing/2014/main" id="{9CE32B19-EA5E-4A86-819A-7477995C0843}"/>
              </a:ext>
            </a:extLst>
          </p:cNvPr>
          <p:cNvSpPr txBox="1"/>
          <p:nvPr/>
        </p:nvSpPr>
        <p:spPr bwMode="auto">
          <a:xfrm>
            <a:off x="7473609"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Tree>
    <p:extLst>
      <p:ext uri="{BB962C8B-B14F-4D97-AF65-F5344CB8AC3E}">
        <p14:creationId xmlns:p14="http://schemas.microsoft.com/office/powerpoint/2010/main" val="332962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36389 0.31875 " pathEditMode="relative" rAng="0" ptsTypes="AA">
                                      <p:cBhvr>
                                        <p:cTn id="6" dur="1500" fill="hold"/>
                                        <p:tgtEl>
                                          <p:spTgt spid="4"/>
                                        </p:tgtEl>
                                        <p:attrNameLst>
                                          <p:attrName>ppt_x</p:attrName>
                                          <p:attrName>ppt_y</p:attrName>
                                        </p:attrNameLst>
                                      </p:cBhvr>
                                      <p:rCtr x="18194" y="1592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16667E-6 2.77556E-17 L 0.08681 0.28542 " pathEditMode="relative" rAng="0" ptsTypes="AA">
                                      <p:cBhvr>
                                        <p:cTn id="10" dur="1500" fill="hold"/>
                                        <p:tgtEl>
                                          <p:spTgt spid="5"/>
                                        </p:tgtEl>
                                        <p:attrNameLst>
                                          <p:attrName>ppt_x</p:attrName>
                                          <p:attrName>ppt_y</p:attrName>
                                        </p:attrNameLst>
                                      </p:cBhvr>
                                      <p:rCtr x="4340" y="14259"/>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2.77556E-17 L 0.15365 0.44491 " pathEditMode="relative" rAng="0" ptsTypes="AA">
                                      <p:cBhvr>
                                        <p:cTn id="14" dur="1500" fill="hold"/>
                                        <p:tgtEl>
                                          <p:spTgt spid="6"/>
                                        </p:tgtEl>
                                        <p:attrNameLst>
                                          <p:attrName>ppt_x</p:attrName>
                                          <p:attrName>ppt_y</p:attrName>
                                        </p:attrNameLst>
                                      </p:cBhvr>
                                      <p:rCtr x="7674" y="22245"/>
                                    </p:animMotion>
                                  </p:childTnLst>
                                </p:cTn>
                              </p:par>
                            </p:childTnLst>
                          </p:cTn>
                        </p:par>
                      </p:childTnLst>
                    </p:cTn>
                  </p:par>
                  <p:par>
                    <p:cTn id="15" fill="hold">
                      <p:stCondLst>
                        <p:cond delay="indefinite"/>
                      </p:stCondLst>
                      <p:childTnLst>
                        <p:par>
                          <p:cTn id="16" fill="hold">
                            <p:stCondLst>
                              <p:cond delay="0"/>
                            </p:stCondLst>
                            <p:childTnLst>
                              <p:par>
                                <p:cTn id="17" presetID="26" presetClass="emph" presetSubtype="0" fill="hold" grpId="0" nodeType="click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par>
                          <p:cTn id="20" fill="hold">
                            <p:stCondLst>
                              <p:cond delay="500"/>
                            </p:stCondLst>
                            <p:childTnLst>
                              <p:par>
                                <p:cTn id="21" presetID="3" presetClass="emph" presetSubtype="2" fill="hold" grpId="1" nodeType="afterEffect">
                                  <p:stCondLst>
                                    <p:cond delay="0"/>
                                  </p:stCondLst>
                                  <p:childTnLst>
                                    <p:animClr clrSpc="rgb" dir="cw">
                                      <p:cBhvr override="childStyle">
                                        <p:cTn id="22" dur="1000" fill="hold"/>
                                        <p:tgtEl>
                                          <p:spTgt spid="7"/>
                                        </p:tgtEl>
                                        <p:attrNameLst>
                                          <p:attrName>style.color</p:attrName>
                                        </p:attrNameLst>
                                      </p:cBhvr>
                                      <p:to>
                                        <a:srgbClr val="C0C0C0"/>
                                      </p:to>
                                    </p:animClr>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55556E-7 2.77556E-17 L -0.29861 0.4375 " pathEditMode="relative" rAng="0" ptsTypes="AA">
                                      <p:cBhvr>
                                        <p:cTn id="26" dur="1500" fill="hold"/>
                                        <p:tgtEl>
                                          <p:spTgt spid="8"/>
                                        </p:tgtEl>
                                        <p:attrNameLst>
                                          <p:attrName>ppt_x</p:attrName>
                                          <p:attrName>ppt_y</p:attrName>
                                        </p:attrNameLst>
                                      </p:cBhvr>
                                      <p:rCtr x="-14931" y="21875"/>
                                    </p:animMotion>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par>
                          <p:cTn id="32" fill="hold">
                            <p:stCondLst>
                              <p:cond delay="500"/>
                            </p:stCondLst>
                            <p:childTnLst>
                              <p:par>
                                <p:cTn id="33" presetID="3" presetClass="emph" presetSubtype="2" fill="hold" grpId="1" nodeType="afterEffect">
                                  <p:stCondLst>
                                    <p:cond delay="0"/>
                                  </p:stCondLst>
                                  <p:childTnLst>
                                    <p:animClr clrSpc="rgb" dir="cw">
                                      <p:cBhvr override="childStyle">
                                        <p:cTn id="34" dur="1000" fill="hold"/>
                                        <p:tgtEl>
                                          <p:spTgt spid="9"/>
                                        </p:tgtEl>
                                        <p:attrNameLst>
                                          <p:attrName>style.color</p:attrName>
                                        </p:attrNameLst>
                                      </p:cBhvr>
                                      <p:to>
                                        <a:srgbClr val="C0C0C0"/>
                                      </p:to>
                                    </p:animClr>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88889E-6 2.77556E-17 L -0.09149 0.47616 " pathEditMode="relative" rAng="0" ptsTypes="AA">
                                      <p:cBhvr>
                                        <p:cTn id="38" dur="1500" fill="hold"/>
                                        <p:tgtEl>
                                          <p:spTgt spid="10"/>
                                        </p:tgtEl>
                                        <p:attrNameLst>
                                          <p:attrName>ppt_x</p:attrName>
                                          <p:attrName>ppt_y</p:attrName>
                                        </p:attrNameLst>
                                      </p:cBhvr>
                                      <p:rCtr x="-4583" y="23796"/>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3.88889E-6 2.77556E-17 L -0.18247 0.36065 " pathEditMode="relative" rAng="0" ptsTypes="AA">
                                      <p:cBhvr>
                                        <p:cTn id="42" dur="1500" fill="hold"/>
                                        <p:tgtEl>
                                          <p:spTgt spid="11"/>
                                        </p:tgtEl>
                                        <p:attrNameLst>
                                          <p:attrName>ppt_x</p:attrName>
                                          <p:attrName>ppt_y</p:attrName>
                                        </p:attrNameLst>
                                      </p:cBhvr>
                                      <p:rCtr x="-9132" y="18032"/>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2.77778E-7 2.77556E-17 L -0.58333 0.51829 " pathEditMode="relative" rAng="0" ptsTypes="AA">
                                      <p:cBhvr>
                                        <p:cTn id="46" dur="1500" fill="hold"/>
                                        <p:tgtEl>
                                          <p:spTgt spid="12"/>
                                        </p:tgtEl>
                                        <p:attrNameLst>
                                          <p:attrName>ppt_x</p:attrName>
                                          <p:attrName>ppt_y</p:attrName>
                                        </p:attrNameLst>
                                      </p:cBhvr>
                                      <p:rCtr x="-29167" y="2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7" grpId="1"/>
      <p:bldP spid="8" grpId="0"/>
      <p:bldP spid="9" grpId="0"/>
      <p:bldP spid="9" grpId="1"/>
      <p:bldP spid="10"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B1112A-16DA-4155-A0F5-0789E5482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85" y="3424943"/>
            <a:ext cx="7839279" cy="1061172"/>
          </a:xfrm>
          <a:prstGeom prst="rect">
            <a:avLst/>
          </a:prstGeom>
        </p:spPr>
      </p:pic>
      <p:pic>
        <p:nvPicPr>
          <p:cNvPr id="6" name="Picture 5">
            <a:extLst>
              <a:ext uri="{FF2B5EF4-FFF2-40B4-BE49-F238E27FC236}">
                <a16:creationId xmlns:a16="http://schemas.microsoft.com/office/drawing/2014/main" id="{5EE6EC82-DA2A-4EA7-A926-238F343CB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60" y="1773794"/>
            <a:ext cx="7839279" cy="1061172"/>
          </a:xfrm>
          <a:prstGeom prst="rect">
            <a:avLst/>
          </a:prstGeom>
        </p:spPr>
      </p:pic>
      <p:sp>
        <p:nvSpPr>
          <p:cNvPr id="2" name="Text Placeholder 1">
            <a:extLst>
              <a:ext uri="{FF2B5EF4-FFF2-40B4-BE49-F238E27FC236}">
                <a16:creationId xmlns:a16="http://schemas.microsoft.com/office/drawing/2014/main" id="{CBFCF041-3D88-4C7C-857E-5D83217180F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4" name="Picture 3">
            <a:extLst>
              <a:ext uri="{FF2B5EF4-FFF2-40B4-BE49-F238E27FC236}">
                <a16:creationId xmlns:a16="http://schemas.microsoft.com/office/drawing/2014/main" id="{167396B5-4172-437D-9683-FA15F9189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1773794"/>
            <a:ext cx="7839279" cy="1061172"/>
          </a:xfrm>
          <a:prstGeom prst="rect">
            <a:avLst/>
          </a:prstGeom>
        </p:spPr>
      </p:pic>
      <p:pic>
        <p:nvPicPr>
          <p:cNvPr id="8" name="Picture 7">
            <a:extLst>
              <a:ext uri="{FF2B5EF4-FFF2-40B4-BE49-F238E27FC236}">
                <a16:creationId xmlns:a16="http://schemas.microsoft.com/office/drawing/2014/main" id="{922F61E9-8905-4EE1-AE72-E29C96C50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59" y="3424943"/>
            <a:ext cx="7839279" cy="1061172"/>
          </a:xfrm>
          <a:prstGeom prst="rect">
            <a:avLst/>
          </a:prstGeom>
        </p:spPr>
      </p:pic>
      <p:sp>
        <p:nvSpPr>
          <p:cNvPr id="9" name="TextBox 8">
            <a:extLst>
              <a:ext uri="{FF2B5EF4-FFF2-40B4-BE49-F238E27FC236}">
                <a16:creationId xmlns:a16="http://schemas.microsoft.com/office/drawing/2014/main" id="{01F212C8-0386-46B4-BE4B-A062C7B548CB}"/>
              </a:ext>
            </a:extLst>
          </p:cNvPr>
          <p:cNvSpPr txBox="1"/>
          <p:nvPr/>
        </p:nvSpPr>
        <p:spPr bwMode="auto">
          <a:xfrm>
            <a:off x="2823875" y="2927277"/>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 9 = 9	9 × 1 = 9</a:t>
            </a:r>
          </a:p>
        </p:txBody>
      </p:sp>
      <p:sp>
        <p:nvSpPr>
          <p:cNvPr id="11" name="TextBox 10">
            <a:extLst>
              <a:ext uri="{FF2B5EF4-FFF2-40B4-BE49-F238E27FC236}">
                <a16:creationId xmlns:a16="http://schemas.microsoft.com/office/drawing/2014/main" id="{C7AB5BD8-2A35-4E8B-BA4A-CD4AD07020C8}"/>
              </a:ext>
            </a:extLst>
          </p:cNvPr>
          <p:cNvSpPr txBox="1"/>
          <p:nvPr/>
        </p:nvSpPr>
        <p:spPr bwMode="auto">
          <a:xfrm>
            <a:off x="2823875" y="4614427"/>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3 = 9</a:t>
            </a:r>
          </a:p>
        </p:txBody>
      </p:sp>
    </p:spTree>
    <p:extLst>
      <p:ext uri="{BB962C8B-B14F-4D97-AF65-F5344CB8AC3E}">
        <p14:creationId xmlns:p14="http://schemas.microsoft.com/office/powerpoint/2010/main" val="18303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CBE19-AB13-4FF2-B011-47EF156E3835}"/>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3" name="Picture 2">
            <a:extLst>
              <a:ext uri="{FF2B5EF4-FFF2-40B4-BE49-F238E27FC236}">
                <a16:creationId xmlns:a16="http://schemas.microsoft.com/office/drawing/2014/main" id="{36CC2164-09AF-4BAF-BD4E-B36ED6C8C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35" y="2813573"/>
            <a:ext cx="1079789" cy="1855021"/>
          </a:xfrm>
          <a:prstGeom prst="rect">
            <a:avLst/>
          </a:prstGeom>
        </p:spPr>
      </p:pic>
      <p:graphicFrame>
        <p:nvGraphicFramePr>
          <p:cNvPr id="4" name="Table 3">
            <a:extLst>
              <a:ext uri="{FF2B5EF4-FFF2-40B4-BE49-F238E27FC236}">
                <a16:creationId xmlns:a16="http://schemas.microsoft.com/office/drawing/2014/main" id="{27E6C671-6127-4BB5-AA6E-EE458ABD7992}"/>
              </a:ext>
            </a:extLst>
          </p:cNvPr>
          <p:cNvGraphicFramePr>
            <a:graphicFrameLocks noGrp="1"/>
          </p:cNvGraphicFramePr>
          <p:nvPr>
            <p:extLst>
              <p:ext uri="{D42A27DB-BD31-4B8C-83A1-F6EECF244321}">
                <p14:modId xmlns:p14="http://schemas.microsoft.com/office/powerpoint/2010/main" val="3796615528"/>
              </p:ext>
            </p:extLst>
          </p:nvPr>
        </p:nvGraphicFramePr>
        <p:xfrm>
          <a:off x="214312" y="1293215"/>
          <a:ext cx="8715375" cy="1008000"/>
        </p:xfrm>
        <a:graphic>
          <a:graphicData uri="http://schemas.openxmlformats.org/drawingml/2006/table">
            <a:tbl>
              <a:tblPr firstRow="1" firstCol="1" bandRow="1">
                <a:tableStyleId>{5C22544A-7EE6-4342-B048-85BDC9FD1C3A}</a:tableStyleId>
              </a:tblPr>
              <a:tblGrid>
                <a:gridCol w="2989536">
                  <a:extLst>
                    <a:ext uri="{9D8B030D-6E8A-4147-A177-3AD203B41FA5}">
                      <a16:colId xmlns:a16="http://schemas.microsoft.com/office/drawing/2014/main" val="2547668977"/>
                    </a:ext>
                  </a:extLst>
                </a:gridCol>
                <a:gridCol w="817977">
                  <a:extLst>
                    <a:ext uri="{9D8B030D-6E8A-4147-A177-3AD203B41FA5}">
                      <a16:colId xmlns:a16="http://schemas.microsoft.com/office/drawing/2014/main" val="2727201233"/>
                    </a:ext>
                  </a:extLst>
                </a:gridCol>
                <a:gridCol w="817977">
                  <a:extLst>
                    <a:ext uri="{9D8B030D-6E8A-4147-A177-3AD203B41FA5}">
                      <a16:colId xmlns:a16="http://schemas.microsoft.com/office/drawing/2014/main" val="2879728655"/>
                    </a:ext>
                  </a:extLst>
                </a:gridCol>
                <a:gridCol w="817977">
                  <a:extLst>
                    <a:ext uri="{9D8B030D-6E8A-4147-A177-3AD203B41FA5}">
                      <a16:colId xmlns:a16="http://schemas.microsoft.com/office/drawing/2014/main" val="2918541058"/>
                    </a:ext>
                  </a:extLst>
                </a:gridCol>
                <a:gridCol w="817977">
                  <a:extLst>
                    <a:ext uri="{9D8B030D-6E8A-4147-A177-3AD203B41FA5}">
                      <a16:colId xmlns:a16="http://schemas.microsoft.com/office/drawing/2014/main" val="1998863701"/>
                    </a:ext>
                  </a:extLst>
                </a:gridCol>
                <a:gridCol w="817977">
                  <a:extLst>
                    <a:ext uri="{9D8B030D-6E8A-4147-A177-3AD203B41FA5}">
                      <a16:colId xmlns:a16="http://schemas.microsoft.com/office/drawing/2014/main" val="2033858592"/>
                    </a:ext>
                  </a:extLst>
                </a:gridCol>
                <a:gridCol w="817977">
                  <a:extLst>
                    <a:ext uri="{9D8B030D-6E8A-4147-A177-3AD203B41FA5}">
                      <a16:colId xmlns:a16="http://schemas.microsoft.com/office/drawing/2014/main" val="4009768708"/>
                    </a:ext>
                  </a:extLst>
                </a:gridCol>
                <a:gridCol w="817977">
                  <a:extLst>
                    <a:ext uri="{9D8B030D-6E8A-4147-A177-3AD203B41FA5}">
                      <a16:colId xmlns:a16="http://schemas.microsoft.com/office/drawing/2014/main" val="417454730"/>
                    </a:ext>
                  </a:extLst>
                </a:gridCol>
              </a:tblGrid>
              <a:tr h="504000">
                <a:tc>
                  <a:txBody>
                    <a:bodyPr/>
                    <a:lstStyle/>
                    <a:p>
                      <a:pPr algn="l">
                        <a:lnSpc>
                          <a:spcPct val="107000"/>
                        </a:lnSpc>
                        <a:spcAft>
                          <a:spcPts val="0"/>
                        </a:spcAft>
                      </a:pPr>
                      <a:r>
                        <a:rPr lang="en-GB" sz="2000" b="1" dirty="0">
                          <a:solidFill>
                            <a:schemeClr val="tx1"/>
                          </a:solidFill>
                          <a:effectLst/>
                          <a:latin typeface="Myriad Pro" panose="020B0503030403020204" pitchFamily="34" charset="0"/>
                        </a:rPr>
                        <a:t>Number of tricycles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4916583"/>
                  </a:ext>
                </a:extLst>
              </a:tr>
              <a:tr h="504000">
                <a:tc>
                  <a:txBody>
                    <a:bodyPr/>
                    <a:lstStyle/>
                    <a:p>
                      <a:pPr algn="l">
                        <a:lnSpc>
                          <a:spcPct val="107000"/>
                        </a:lnSpc>
                        <a:spcAft>
                          <a:spcPts val="0"/>
                        </a:spcAft>
                      </a:pPr>
                      <a:r>
                        <a:rPr lang="en-GB" sz="2000" b="1" dirty="0">
                          <a:solidFill>
                            <a:schemeClr val="tx1"/>
                          </a:solidFill>
                          <a:effectLst/>
                          <a:latin typeface="Myriad Pro" panose="020B0503030403020204" pitchFamily="34" charset="0"/>
                        </a:rPr>
                        <a:t>Total number of wheels</a:t>
                      </a:r>
                      <a:endParaRPr lang="en-GB" sz="20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FF0000"/>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478858"/>
                  </a:ext>
                </a:extLst>
              </a:tr>
            </a:tbl>
          </a:graphicData>
        </a:graphic>
      </p:graphicFrame>
      <p:sp>
        <p:nvSpPr>
          <p:cNvPr id="5" name="TextBox 4">
            <a:extLst>
              <a:ext uri="{FF2B5EF4-FFF2-40B4-BE49-F238E27FC236}">
                <a16:creationId xmlns:a16="http://schemas.microsoft.com/office/drawing/2014/main" id="{E8087899-F78E-49ED-9B76-8FC5437B68E5}"/>
              </a:ext>
            </a:extLst>
          </p:cNvPr>
          <p:cNvSpPr txBox="1"/>
          <p:nvPr/>
        </p:nvSpPr>
        <p:spPr bwMode="auto">
          <a:xfrm>
            <a:off x="4262962"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a:t>
            </a:r>
          </a:p>
        </p:txBody>
      </p:sp>
      <p:sp>
        <p:nvSpPr>
          <p:cNvPr id="6" name="TextBox 5">
            <a:extLst>
              <a:ext uri="{FF2B5EF4-FFF2-40B4-BE49-F238E27FC236}">
                <a16:creationId xmlns:a16="http://schemas.microsoft.com/office/drawing/2014/main" id="{D36D49E1-1688-4D54-B3A4-D74F21ED27AA}"/>
              </a:ext>
            </a:extLst>
          </p:cNvPr>
          <p:cNvSpPr txBox="1"/>
          <p:nvPr/>
        </p:nvSpPr>
        <p:spPr bwMode="auto">
          <a:xfrm>
            <a:off x="5078368"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2</a:t>
            </a:r>
          </a:p>
        </p:txBody>
      </p:sp>
      <p:sp>
        <p:nvSpPr>
          <p:cNvPr id="7" name="TextBox 6">
            <a:extLst>
              <a:ext uri="{FF2B5EF4-FFF2-40B4-BE49-F238E27FC236}">
                <a16:creationId xmlns:a16="http://schemas.microsoft.com/office/drawing/2014/main" id="{61790DE3-5E65-48C8-8530-50F9462953E7}"/>
              </a:ext>
            </a:extLst>
          </p:cNvPr>
          <p:cNvSpPr txBox="1"/>
          <p:nvPr/>
        </p:nvSpPr>
        <p:spPr bwMode="auto">
          <a:xfrm>
            <a:off x="5893774"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8" name="TextBox 7">
            <a:extLst>
              <a:ext uri="{FF2B5EF4-FFF2-40B4-BE49-F238E27FC236}">
                <a16:creationId xmlns:a16="http://schemas.microsoft.com/office/drawing/2014/main" id="{6C6E69F6-4972-44AE-9128-93C85DE1FCFF}"/>
              </a:ext>
            </a:extLst>
          </p:cNvPr>
          <p:cNvSpPr txBox="1"/>
          <p:nvPr/>
        </p:nvSpPr>
        <p:spPr bwMode="auto">
          <a:xfrm>
            <a:off x="6709180"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4</a:t>
            </a:r>
          </a:p>
        </p:txBody>
      </p:sp>
      <p:sp>
        <p:nvSpPr>
          <p:cNvPr id="9" name="TextBox 8">
            <a:extLst>
              <a:ext uri="{FF2B5EF4-FFF2-40B4-BE49-F238E27FC236}">
                <a16:creationId xmlns:a16="http://schemas.microsoft.com/office/drawing/2014/main" id="{C2DD38E5-5705-48CD-9B1F-C3551DC60FB4}"/>
              </a:ext>
            </a:extLst>
          </p:cNvPr>
          <p:cNvSpPr txBox="1"/>
          <p:nvPr/>
        </p:nvSpPr>
        <p:spPr bwMode="auto">
          <a:xfrm>
            <a:off x="7524586"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5</a:t>
            </a:r>
          </a:p>
        </p:txBody>
      </p:sp>
      <p:sp>
        <p:nvSpPr>
          <p:cNvPr id="10" name="TextBox 9">
            <a:extLst>
              <a:ext uri="{FF2B5EF4-FFF2-40B4-BE49-F238E27FC236}">
                <a16:creationId xmlns:a16="http://schemas.microsoft.com/office/drawing/2014/main" id="{847CF256-C029-473B-8ACD-510F5E60262D}"/>
              </a:ext>
            </a:extLst>
          </p:cNvPr>
          <p:cNvSpPr txBox="1"/>
          <p:nvPr/>
        </p:nvSpPr>
        <p:spPr bwMode="auto">
          <a:xfrm>
            <a:off x="4262962" y="185869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3</a:t>
            </a:r>
          </a:p>
        </p:txBody>
      </p:sp>
      <p:sp>
        <p:nvSpPr>
          <p:cNvPr id="11" name="TextBox 10">
            <a:extLst>
              <a:ext uri="{FF2B5EF4-FFF2-40B4-BE49-F238E27FC236}">
                <a16:creationId xmlns:a16="http://schemas.microsoft.com/office/drawing/2014/main" id="{787E9B3F-BD22-416B-889B-F90AF8CFDE6B}"/>
              </a:ext>
            </a:extLst>
          </p:cNvPr>
          <p:cNvSpPr txBox="1"/>
          <p:nvPr/>
        </p:nvSpPr>
        <p:spPr bwMode="auto">
          <a:xfrm>
            <a:off x="5078368" y="185869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12" name="TextBox 11">
            <a:extLst>
              <a:ext uri="{FF2B5EF4-FFF2-40B4-BE49-F238E27FC236}">
                <a16:creationId xmlns:a16="http://schemas.microsoft.com/office/drawing/2014/main" id="{C6A8EE8C-630F-495F-828F-27393B8317D1}"/>
              </a:ext>
            </a:extLst>
          </p:cNvPr>
          <p:cNvSpPr txBox="1"/>
          <p:nvPr/>
        </p:nvSpPr>
        <p:spPr bwMode="auto">
          <a:xfrm>
            <a:off x="5897994" y="185869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9</a:t>
            </a:r>
          </a:p>
        </p:txBody>
      </p:sp>
      <p:sp>
        <p:nvSpPr>
          <p:cNvPr id="13" name="TextBox 12">
            <a:extLst>
              <a:ext uri="{FF2B5EF4-FFF2-40B4-BE49-F238E27FC236}">
                <a16:creationId xmlns:a16="http://schemas.microsoft.com/office/drawing/2014/main" id="{07F61972-4144-424F-9534-6311F5185E74}"/>
              </a:ext>
            </a:extLst>
          </p:cNvPr>
          <p:cNvSpPr txBox="1"/>
          <p:nvPr/>
        </p:nvSpPr>
        <p:spPr bwMode="auto">
          <a:xfrm>
            <a:off x="6628302" y="185869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12</a:t>
            </a:r>
          </a:p>
        </p:txBody>
      </p:sp>
      <p:sp>
        <p:nvSpPr>
          <p:cNvPr id="14" name="TextBox 13">
            <a:extLst>
              <a:ext uri="{FF2B5EF4-FFF2-40B4-BE49-F238E27FC236}">
                <a16:creationId xmlns:a16="http://schemas.microsoft.com/office/drawing/2014/main" id="{FC7439EF-7A16-45FC-B776-D475CC38E3E7}"/>
              </a:ext>
            </a:extLst>
          </p:cNvPr>
          <p:cNvSpPr txBox="1"/>
          <p:nvPr/>
        </p:nvSpPr>
        <p:spPr bwMode="auto">
          <a:xfrm>
            <a:off x="7455657" y="185869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15</a:t>
            </a:r>
          </a:p>
        </p:txBody>
      </p:sp>
      <p:sp>
        <p:nvSpPr>
          <p:cNvPr id="15" name="TextBox 14">
            <a:extLst>
              <a:ext uri="{FF2B5EF4-FFF2-40B4-BE49-F238E27FC236}">
                <a16:creationId xmlns:a16="http://schemas.microsoft.com/office/drawing/2014/main" id="{74F83CCC-D501-47F9-BAD5-859EBE5D1F24}"/>
              </a:ext>
            </a:extLst>
          </p:cNvPr>
          <p:cNvSpPr txBox="1"/>
          <p:nvPr/>
        </p:nvSpPr>
        <p:spPr bwMode="auto">
          <a:xfrm>
            <a:off x="3447556"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6" name="TextBox 15">
            <a:extLst>
              <a:ext uri="{FF2B5EF4-FFF2-40B4-BE49-F238E27FC236}">
                <a16:creationId xmlns:a16="http://schemas.microsoft.com/office/drawing/2014/main" id="{75DC9482-932D-4392-987A-533316BAA335}"/>
              </a:ext>
            </a:extLst>
          </p:cNvPr>
          <p:cNvSpPr txBox="1"/>
          <p:nvPr/>
        </p:nvSpPr>
        <p:spPr bwMode="auto">
          <a:xfrm>
            <a:off x="3447556" y="185869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0</a:t>
            </a:r>
          </a:p>
        </p:txBody>
      </p:sp>
      <p:sp>
        <p:nvSpPr>
          <p:cNvPr id="17" name="TextBox 16">
            <a:extLst>
              <a:ext uri="{FF2B5EF4-FFF2-40B4-BE49-F238E27FC236}">
                <a16:creationId xmlns:a16="http://schemas.microsoft.com/office/drawing/2014/main" id="{A9FDEA63-665E-469F-B2D8-90C9143CC0F0}"/>
              </a:ext>
            </a:extLst>
          </p:cNvPr>
          <p:cNvSpPr txBox="1"/>
          <p:nvPr/>
        </p:nvSpPr>
        <p:spPr bwMode="auto">
          <a:xfrm>
            <a:off x="4396310" y="469851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18" name="TextBox 17">
            <a:extLst>
              <a:ext uri="{FF2B5EF4-FFF2-40B4-BE49-F238E27FC236}">
                <a16:creationId xmlns:a16="http://schemas.microsoft.com/office/drawing/2014/main" id="{CC28278D-9548-444E-8875-99B68CDF9396}"/>
              </a:ext>
            </a:extLst>
          </p:cNvPr>
          <p:cNvSpPr txBox="1"/>
          <p:nvPr/>
        </p:nvSpPr>
        <p:spPr bwMode="auto">
          <a:xfrm>
            <a:off x="3199766" y="534359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 × 3 = 0     3 × 0 = 0</a:t>
            </a:r>
          </a:p>
        </p:txBody>
      </p:sp>
      <p:sp>
        <p:nvSpPr>
          <p:cNvPr id="19" name="TextBox 18">
            <a:extLst>
              <a:ext uri="{FF2B5EF4-FFF2-40B4-BE49-F238E27FC236}">
                <a16:creationId xmlns:a16="http://schemas.microsoft.com/office/drawing/2014/main" id="{53A7D5A3-3050-49CE-B0F8-FDF2D1F99AF4}"/>
              </a:ext>
            </a:extLst>
          </p:cNvPr>
          <p:cNvSpPr txBox="1"/>
          <p:nvPr/>
        </p:nvSpPr>
        <p:spPr bwMode="auto">
          <a:xfrm>
            <a:off x="3199766" y="534359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 × 3 = 3     3 × 1 = 3</a:t>
            </a:r>
          </a:p>
        </p:txBody>
      </p:sp>
      <p:sp>
        <p:nvSpPr>
          <p:cNvPr id="20" name="TextBox 19">
            <a:extLst>
              <a:ext uri="{FF2B5EF4-FFF2-40B4-BE49-F238E27FC236}">
                <a16:creationId xmlns:a16="http://schemas.microsoft.com/office/drawing/2014/main" id="{C95D80C0-63A0-441B-AAD8-A849AC836025}"/>
              </a:ext>
            </a:extLst>
          </p:cNvPr>
          <p:cNvSpPr txBox="1"/>
          <p:nvPr/>
        </p:nvSpPr>
        <p:spPr bwMode="auto">
          <a:xfrm>
            <a:off x="3199766" y="534359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3 = 6     3 × 2 = 6</a:t>
            </a:r>
          </a:p>
        </p:txBody>
      </p:sp>
      <p:sp>
        <p:nvSpPr>
          <p:cNvPr id="21" name="TextBox 20">
            <a:extLst>
              <a:ext uri="{FF2B5EF4-FFF2-40B4-BE49-F238E27FC236}">
                <a16:creationId xmlns:a16="http://schemas.microsoft.com/office/drawing/2014/main" id="{0DAD9291-E7BA-46F9-B5E1-CEB7F4F4BE9F}"/>
              </a:ext>
            </a:extLst>
          </p:cNvPr>
          <p:cNvSpPr txBox="1"/>
          <p:nvPr/>
        </p:nvSpPr>
        <p:spPr bwMode="auto">
          <a:xfrm>
            <a:off x="3199766" y="5343599"/>
            <a:ext cx="276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 × 3 = 9     3 × 3 = 9</a:t>
            </a:r>
          </a:p>
        </p:txBody>
      </p:sp>
      <p:sp>
        <p:nvSpPr>
          <p:cNvPr id="22" name="TextBox 21">
            <a:extLst>
              <a:ext uri="{FF2B5EF4-FFF2-40B4-BE49-F238E27FC236}">
                <a16:creationId xmlns:a16="http://schemas.microsoft.com/office/drawing/2014/main" id="{2ABC5C61-C166-472C-A13D-597A15836F25}"/>
              </a:ext>
            </a:extLst>
          </p:cNvPr>
          <p:cNvSpPr txBox="1"/>
          <p:nvPr/>
        </p:nvSpPr>
        <p:spPr bwMode="auto">
          <a:xfrm>
            <a:off x="3042672" y="534359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3 = 18     3 × 6 = 18</a:t>
            </a:r>
          </a:p>
        </p:txBody>
      </p:sp>
      <p:sp>
        <p:nvSpPr>
          <p:cNvPr id="23" name="TextBox 22">
            <a:extLst>
              <a:ext uri="{FF2B5EF4-FFF2-40B4-BE49-F238E27FC236}">
                <a16:creationId xmlns:a16="http://schemas.microsoft.com/office/drawing/2014/main" id="{AA28D776-DBF5-40A4-9B47-E75D1E3A91F4}"/>
              </a:ext>
            </a:extLst>
          </p:cNvPr>
          <p:cNvSpPr txBox="1"/>
          <p:nvPr/>
        </p:nvSpPr>
        <p:spPr bwMode="auto">
          <a:xfrm>
            <a:off x="8339993" y="1351343"/>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6</a:t>
            </a:r>
          </a:p>
        </p:txBody>
      </p:sp>
      <p:sp>
        <p:nvSpPr>
          <p:cNvPr id="24" name="TextBox 23">
            <a:extLst>
              <a:ext uri="{FF2B5EF4-FFF2-40B4-BE49-F238E27FC236}">
                <a16:creationId xmlns:a16="http://schemas.microsoft.com/office/drawing/2014/main" id="{3CE538A2-EB7A-403E-864C-1FAA256E1561}"/>
              </a:ext>
            </a:extLst>
          </p:cNvPr>
          <p:cNvSpPr txBox="1"/>
          <p:nvPr/>
        </p:nvSpPr>
        <p:spPr bwMode="auto">
          <a:xfrm>
            <a:off x="8271064" y="185869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panose="020B0503030403020204" pitchFamily="34" charset="0"/>
                <a:ea typeface="Myriad Pro Semibold" charset="0"/>
                <a:cs typeface="Myriad Pro Semibold" charset="0"/>
              </a:rPr>
              <a:t>18</a:t>
            </a:r>
          </a:p>
        </p:txBody>
      </p:sp>
      <p:sp>
        <p:nvSpPr>
          <p:cNvPr id="25" name="TextBox 24">
            <a:extLst>
              <a:ext uri="{FF2B5EF4-FFF2-40B4-BE49-F238E27FC236}">
                <a16:creationId xmlns:a16="http://schemas.microsoft.com/office/drawing/2014/main" id="{A56BD30E-C779-4B7B-836C-0F4EF6FBBB5B}"/>
              </a:ext>
            </a:extLst>
          </p:cNvPr>
          <p:cNvSpPr txBox="1"/>
          <p:nvPr/>
        </p:nvSpPr>
        <p:spPr bwMode="auto">
          <a:xfrm>
            <a:off x="3042672" y="534359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 × 3 = 12     3 × 4 = 12</a:t>
            </a:r>
          </a:p>
        </p:txBody>
      </p:sp>
      <p:pic>
        <p:nvPicPr>
          <p:cNvPr id="27" name="Picture 26">
            <a:extLst>
              <a:ext uri="{FF2B5EF4-FFF2-40B4-BE49-F238E27FC236}">
                <a16:creationId xmlns:a16="http://schemas.microsoft.com/office/drawing/2014/main" id="{A180604D-3950-46C3-8A88-12DBF7258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225" y="2813573"/>
            <a:ext cx="1079789" cy="1855021"/>
          </a:xfrm>
          <a:prstGeom prst="rect">
            <a:avLst/>
          </a:prstGeom>
        </p:spPr>
      </p:pic>
      <p:pic>
        <p:nvPicPr>
          <p:cNvPr id="28" name="Picture 27">
            <a:extLst>
              <a:ext uri="{FF2B5EF4-FFF2-40B4-BE49-F238E27FC236}">
                <a16:creationId xmlns:a16="http://schemas.microsoft.com/office/drawing/2014/main" id="{92A5DAE6-C86C-475B-98A4-F15259984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115" y="2813573"/>
            <a:ext cx="1079789" cy="1855021"/>
          </a:xfrm>
          <a:prstGeom prst="rect">
            <a:avLst/>
          </a:prstGeom>
        </p:spPr>
      </p:pic>
      <p:pic>
        <p:nvPicPr>
          <p:cNvPr id="29" name="Picture 28">
            <a:extLst>
              <a:ext uri="{FF2B5EF4-FFF2-40B4-BE49-F238E27FC236}">
                <a16:creationId xmlns:a16="http://schemas.microsoft.com/office/drawing/2014/main" id="{C322E3B3-FC6A-4A53-A754-E1A0621F5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5005" y="2813573"/>
            <a:ext cx="1079789" cy="1855021"/>
          </a:xfrm>
          <a:prstGeom prst="rect">
            <a:avLst/>
          </a:prstGeom>
        </p:spPr>
      </p:pic>
      <p:pic>
        <p:nvPicPr>
          <p:cNvPr id="30" name="Picture 29">
            <a:extLst>
              <a:ext uri="{FF2B5EF4-FFF2-40B4-BE49-F238E27FC236}">
                <a16:creationId xmlns:a16="http://schemas.microsoft.com/office/drawing/2014/main" id="{972E60EE-F019-4673-95FD-BDC048910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8895" y="2813573"/>
            <a:ext cx="1079789" cy="1855021"/>
          </a:xfrm>
          <a:prstGeom prst="rect">
            <a:avLst/>
          </a:prstGeom>
        </p:spPr>
      </p:pic>
      <p:pic>
        <p:nvPicPr>
          <p:cNvPr id="31" name="Picture 30">
            <a:extLst>
              <a:ext uri="{FF2B5EF4-FFF2-40B4-BE49-F238E27FC236}">
                <a16:creationId xmlns:a16="http://schemas.microsoft.com/office/drawing/2014/main" id="{CB4BCEE9-E2B1-421F-A8EE-8691F0850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239" y="2822329"/>
            <a:ext cx="1079789" cy="1855021"/>
          </a:xfrm>
          <a:prstGeom prst="rect">
            <a:avLst/>
          </a:prstGeom>
        </p:spPr>
      </p:pic>
      <p:sp>
        <p:nvSpPr>
          <p:cNvPr id="26" name="TextBox 25">
            <a:extLst>
              <a:ext uri="{FF2B5EF4-FFF2-40B4-BE49-F238E27FC236}">
                <a16:creationId xmlns:a16="http://schemas.microsoft.com/office/drawing/2014/main" id="{DB212764-1E49-44FC-B5B8-E35C281D8546}"/>
              </a:ext>
            </a:extLst>
          </p:cNvPr>
          <p:cNvSpPr txBox="1"/>
          <p:nvPr/>
        </p:nvSpPr>
        <p:spPr bwMode="auto">
          <a:xfrm>
            <a:off x="3031353" y="5343599"/>
            <a:ext cx="3081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 × 3 = 15     3 × 5 = 15</a:t>
            </a:r>
          </a:p>
        </p:txBody>
      </p:sp>
    </p:spTree>
    <p:extLst>
      <p:ext uri="{BB962C8B-B14F-4D97-AF65-F5344CB8AC3E}">
        <p14:creationId xmlns:p14="http://schemas.microsoft.com/office/powerpoint/2010/main" val="34953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9"/>
                                        </p:tgtEl>
                                      </p:cBhvr>
                                    </p:animEffect>
                                    <p:set>
                                      <p:cBhvr>
                                        <p:cTn id="46" dur="1" fill="hold">
                                          <p:stCondLst>
                                            <p:cond delay="499"/>
                                          </p:stCondLst>
                                        </p:cTn>
                                        <p:tgtEl>
                                          <p:spTgt spid="19"/>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500"/>
                                        <p:tgtEl>
                                          <p:spTgt spid="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21"/>
                                        </p:tgtEl>
                                      </p:cBhvr>
                                    </p:animEffect>
                                    <p:set>
                                      <p:cBhvr>
                                        <p:cTn id="86" dur="1" fill="hold">
                                          <p:stCondLst>
                                            <p:cond delay="499"/>
                                          </p:stCondLst>
                                        </p:cTn>
                                        <p:tgtEl>
                                          <p:spTgt spid="21"/>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5"/>
                                        </p:tgtEl>
                                      </p:cBhvr>
                                    </p:animEffect>
                                    <p:set>
                                      <p:cBhvr>
                                        <p:cTn id="106" dur="1" fill="hold">
                                          <p:stCondLst>
                                            <p:cond delay="499"/>
                                          </p:stCondLst>
                                        </p:cTn>
                                        <p:tgtEl>
                                          <p:spTgt spid="25"/>
                                        </p:tgtEl>
                                        <p:attrNameLst>
                                          <p:attrName>style.visibility</p:attrName>
                                        </p:attrNameLst>
                                      </p:cBhvr>
                                      <p:to>
                                        <p:strVal val="hidden"/>
                                      </p:to>
                                    </p:set>
                                  </p:childTnLst>
                                </p:cTn>
                              </p:par>
                            </p:childTnLst>
                          </p:cTn>
                        </p:par>
                        <p:par>
                          <p:cTn id="107" fill="hold">
                            <p:stCondLst>
                              <p:cond delay="500"/>
                            </p:stCondLst>
                            <p:childTnLst>
                              <p:par>
                                <p:cTn id="108" presetID="10" presetClass="entr" presetSubtype="0" fill="hold"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500"/>
                                        <p:tgtEl>
                                          <p:spTgt spid="3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fade">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500"/>
                                        <p:tgtEl>
                                          <p:spTgt spid="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26"/>
                                        </p:tgtEl>
                                      </p:cBhvr>
                                    </p:animEffect>
                                    <p:set>
                                      <p:cBhvr>
                                        <p:cTn id="126" dur="1" fill="hold">
                                          <p:stCondLst>
                                            <p:cond delay="499"/>
                                          </p:stCondLst>
                                        </p:cTn>
                                        <p:tgtEl>
                                          <p:spTgt spid="26"/>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fade">
                                      <p:cBhvr>
                                        <p:cTn id="130" dur="500"/>
                                        <p:tgtEl>
                                          <p:spTgt spid="3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Effect transition="in" filter="fade">
                                      <p:cBhvr>
                                        <p:cTn id="1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7" grpId="1"/>
      <p:bldP spid="18" grpId="0"/>
      <p:bldP spid="18" grpId="1"/>
      <p:bldP spid="19" grpId="0"/>
      <p:bldP spid="19" grpId="1"/>
      <p:bldP spid="20" grpId="0"/>
      <p:bldP spid="20" grpId="1"/>
      <p:bldP spid="21" grpId="0"/>
      <p:bldP spid="21" grpId="1"/>
      <p:bldP spid="22" grpId="0"/>
      <p:bldP spid="23" grpId="0"/>
      <p:bldP spid="24" grpId="0"/>
      <p:bldP spid="25" grpId="0"/>
      <p:bldP spid="25" grpId="1"/>
      <p:bldP spid="26" grpId="0"/>
      <p:bldP spid="26"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422743-ADE3-4CD6-B115-687DCA002F5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5" name="TextBox 4">
            <a:extLst>
              <a:ext uri="{FF2B5EF4-FFF2-40B4-BE49-F238E27FC236}">
                <a16:creationId xmlns:a16="http://schemas.microsoft.com/office/drawing/2014/main" id="{E3245488-8E22-491E-AC5F-B46765CA718D}"/>
              </a:ext>
            </a:extLst>
          </p:cNvPr>
          <p:cNvSpPr txBox="1"/>
          <p:nvPr/>
        </p:nvSpPr>
        <p:spPr bwMode="auto">
          <a:xfrm>
            <a:off x="2803944" y="2209056"/>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            ×        9         =        9</a:t>
            </a:r>
          </a:p>
        </p:txBody>
      </p:sp>
      <p:sp>
        <p:nvSpPr>
          <p:cNvPr id="6" name="TextBox 5">
            <a:extLst>
              <a:ext uri="{FF2B5EF4-FFF2-40B4-BE49-F238E27FC236}">
                <a16:creationId xmlns:a16="http://schemas.microsoft.com/office/drawing/2014/main" id="{88FC1DB2-39B2-4CC1-8374-E03D2BB955D3}"/>
              </a:ext>
            </a:extLst>
          </p:cNvPr>
          <p:cNvSpPr txBox="1"/>
          <p:nvPr/>
        </p:nvSpPr>
        <p:spPr bwMode="auto">
          <a:xfrm>
            <a:off x="2803944" y="3987666"/>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3            ×        3         =        9</a:t>
            </a:r>
          </a:p>
        </p:txBody>
      </p:sp>
      <p:pic>
        <p:nvPicPr>
          <p:cNvPr id="8" name="Picture 7">
            <a:extLst>
              <a:ext uri="{FF2B5EF4-FFF2-40B4-BE49-F238E27FC236}">
                <a16:creationId xmlns:a16="http://schemas.microsoft.com/office/drawing/2014/main" id="{512A881D-364D-4AB1-9900-F6650F9B7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500" y="2113806"/>
            <a:ext cx="1055737" cy="2460741"/>
          </a:xfrm>
          <a:prstGeom prst="rect">
            <a:avLst/>
          </a:prstGeom>
        </p:spPr>
      </p:pic>
    </p:spTree>
    <p:extLst>
      <p:ext uri="{BB962C8B-B14F-4D97-AF65-F5344CB8AC3E}">
        <p14:creationId xmlns:p14="http://schemas.microsoft.com/office/powerpoint/2010/main" val="140042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19CC8A-4489-40C3-92D0-36A8EDBAAAA2}"/>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pic>
        <p:nvPicPr>
          <p:cNvPr id="3" name="Picture 2">
            <a:extLst>
              <a:ext uri="{FF2B5EF4-FFF2-40B4-BE49-F238E27FC236}">
                <a16:creationId xmlns:a16="http://schemas.microsoft.com/office/drawing/2014/main" id="{BFF6902A-0CC1-40F2-BA17-A59931421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5" y="3789040"/>
            <a:ext cx="7839279" cy="1577416"/>
          </a:xfrm>
          <a:prstGeom prst="rect">
            <a:avLst/>
          </a:prstGeom>
        </p:spPr>
      </p:pic>
      <p:pic>
        <p:nvPicPr>
          <p:cNvPr id="4" name="Picture 3">
            <a:extLst>
              <a:ext uri="{FF2B5EF4-FFF2-40B4-BE49-F238E27FC236}">
                <a16:creationId xmlns:a16="http://schemas.microsoft.com/office/drawing/2014/main" id="{BE793405-1565-4F68-9DF5-BFEF9E912E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926" y="952153"/>
            <a:ext cx="7839279" cy="1682576"/>
          </a:xfrm>
          <a:prstGeom prst="rect">
            <a:avLst/>
          </a:prstGeom>
        </p:spPr>
      </p:pic>
      <p:pic>
        <p:nvPicPr>
          <p:cNvPr id="5" name="Picture 4">
            <a:extLst>
              <a:ext uri="{FF2B5EF4-FFF2-40B4-BE49-F238E27FC236}">
                <a16:creationId xmlns:a16="http://schemas.microsoft.com/office/drawing/2014/main" id="{C54D26D5-6018-47A3-982F-60D20EF05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26" y="1047576"/>
            <a:ext cx="7839279" cy="1577416"/>
          </a:xfrm>
          <a:prstGeom prst="rect">
            <a:avLst/>
          </a:prstGeom>
        </p:spPr>
      </p:pic>
      <p:pic>
        <p:nvPicPr>
          <p:cNvPr id="6" name="Picture 5">
            <a:extLst>
              <a:ext uri="{FF2B5EF4-FFF2-40B4-BE49-F238E27FC236}">
                <a16:creationId xmlns:a16="http://schemas.microsoft.com/office/drawing/2014/main" id="{CC3B339D-87F6-46BF-A41A-86BAEFA854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360" y="3693438"/>
            <a:ext cx="7839279" cy="1673018"/>
          </a:xfrm>
          <a:prstGeom prst="rect">
            <a:avLst/>
          </a:prstGeom>
        </p:spPr>
      </p:pic>
      <p:sp>
        <p:nvSpPr>
          <p:cNvPr id="7" name="TextBox 6">
            <a:extLst>
              <a:ext uri="{FF2B5EF4-FFF2-40B4-BE49-F238E27FC236}">
                <a16:creationId xmlns:a16="http://schemas.microsoft.com/office/drawing/2014/main" id="{499572CE-61DD-4CC4-AFED-4164ED1D0124}"/>
              </a:ext>
            </a:extLst>
          </p:cNvPr>
          <p:cNvSpPr txBox="1"/>
          <p:nvPr/>
        </p:nvSpPr>
        <p:spPr bwMode="auto">
          <a:xfrm>
            <a:off x="2823875" y="2826235"/>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 × 9 = 18	9 × 2 = 18</a:t>
            </a:r>
          </a:p>
        </p:txBody>
      </p:sp>
      <p:sp>
        <p:nvSpPr>
          <p:cNvPr id="8" name="TextBox 7">
            <a:extLst>
              <a:ext uri="{FF2B5EF4-FFF2-40B4-BE49-F238E27FC236}">
                <a16:creationId xmlns:a16="http://schemas.microsoft.com/office/drawing/2014/main" id="{B230C5A1-A3A2-4BBB-AAE3-E091CCF68C32}"/>
              </a:ext>
            </a:extLst>
          </p:cNvPr>
          <p:cNvSpPr txBox="1"/>
          <p:nvPr/>
        </p:nvSpPr>
        <p:spPr bwMode="auto">
          <a:xfrm>
            <a:off x="2822734" y="5487615"/>
            <a:ext cx="3496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 × 3 = 18	3 × 6 = 18 </a:t>
            </a:r>
          </a:p>
        </p:txBody>
      </p:sp>
    </p:spTree>
    <p:extLst>
      <p:ext uri="{BB962C8B-B14F-4D97-AF65-F5344CB8AC3E}">
        <p14:creationId xmlns:p14="http://schemas.microsoft.com/office/powerpoint/2010/main" val="103779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30009-C6F2-487D-A9BB-6D25D7470C2E}"/>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5:4</a:t>
            </a:r>
          </a:p>
        </p:txBody>
      </p:sp>
      <p:sp>
        <p:nvSpPr>
          <p:cNvPr id="5" name="TextBox 4">
            <a:extLst>
              <a:ext uri="{FF2B5EF4-FFF2-40B4-BE49-F238E27FC236}">
                <a16:creationId xmlns:a16="http://schemas.microsoft.com/office/drawing/2014/main" id="{DA4FF840-7721-42F4-8C41-08AD38C542BA}"/>
              </a:ext>
            </a:extLst>
          </p:cNvPr>
          <p:cNvSpPr txBox="1"/>
          <p:nvPr/>
        </p:nvSpPr>
        <p:spPr bwMode="auto">
          <a:xfrm>
            <a:off x="2724176" y="2209056"/>
            <a:ext cx="372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2            ×        9         =        18</a:t>
            </a:r>
          </a:p>
        </p:txBody>
      </p:sp>
      <p:sp>
        <p:nvSpPr>
          <p:cNvPr id="6" name="TextBox 5">
            <a:extLst>
              <a:ext uri="{FF2B5EF4-FFF2-40B4-BE49-F238E27FC236}">
                <a16:creationId xmlns:a16="http://schemas.microsoft.com/office/drawing/2014/main" id="{89D461B0-E57E-498D-AF62-A5DDD78A0DA7}"/>
              </a:ext>
            </a:extLst>
          </p:cNvPr>
          <p:cNvSpPr txBox="1"/>
          <p:nvPr/>
        </p:nvSpPr>
        <p:spPr bwMode="auto">
          <a:xfrm>
            <a:off x="2724175" y="3987666"/>
            <a:ext cx="3720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6            ×        3         =        18</a:t>
            </a:r>
          </a:p>
        </p:txBody>
      </p:sp>
      <p:pic>
        <p:nvPicPr>
          <p:cNvPr id="7" name="Picture 6">
            <a:extLst>
              <a:ext uri="{FF2B5EF4-FFF2-40B4-BE49-F238E27FC236}">
                <a16:creationId xmlns:a16="http://schemas.microsoft.com/office/drawing/2014/main" id="{168A6523-8406-4810-BCE8-4843F0816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7732" y="2113806"/>
            <a:ext cx="1055737" cy="2460741"/>
          </a:xfrm>
          <a:prstGeom prst="rect">
            <a:avLst/>
          </a:prstGeom>
        </p:spPr>
      </p:pic>
    </p:spTree>
    <p:extLst>
      <p:ext uri="{BB962C8B-B14F-4D97-AF65-F5344CB8AC3E}">
        <p14:creationId xmlns:p14="http://schemas.microsoft.com/office/powerpoint/2010/main" val="25245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82FBF0-1248-4B29-A417-BC9D5A2D8C9C}"/>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6" name="Picture 5">
            <a:extLst>
              <a:ext uri="{FF2B5EF4-FFF2-40B4-BE49-F238E27FC236}">
                <a16:creationId xmlns:a16="http://schemas.microsoft.com/office/drawing/2014/main" id="{905D6312-9ED6-4F74-90AD-A6F251A07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4778" y="4851861"/>
            <a:ext cx="516244" cy="516244"/>
          </a:xfrm>
          <a:prstGeom prst="rect">
            <a:avLst/>
          </a:prstGeom>
        </p:spPr>
      </p:pic>
      <p:pic>
        <p:nvPicPr>
          <p:cNvPr id="7" name="Picture 6">
            <a:extLst>
              <a:ext uri="{FF2B5EF4-FFF2-40B4-BE49-F238E27FC236}">
                <a16:creationId xmlns:a16="http://schemas.microsoft.com/office/drawing/2014/main" id="{B2B9D951-D3F9-47BC-BA8F-15B688072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135356"/>
            <a:ext cx="521109" cy="570738"/>
          </a:xfrm>
          <a:prstGeom prst="rect">
            <a:avLst/>
          </a:prstGeom>
        </p:spPr>
      </p:pic>
      <p:pic>
        <p:nvPicPr>
          <p:cNvPr id="8" name="Picture 7">
            <a:extLst>
              <a:ext uri="{FF2B5EF4-FFF2-40B4-BE49-F238E27FC236}">
                <a16:creationId xmlns:a16="http://schemas.microsoft.com/office/drawing/2014/main" id="{CD9A9A75-93FD-4D46-91C6-B3694C671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2448" y="4135356"/>
            <a:ext cx="521109" cy="570738"/>
          </a:xfrm>
          <a:prstGeom prst="rect">
            <a:avLst/>
          </a:prstGeom>
        </p:spPr>
      </p:pic>
      <p:pic>
        <p:nvPicPr>
          <p:cNvPr id="9" name="Picture 8">
            <a:extLst>
              <a:ext uri="{FF2B5EF4-FFF2-40B4-BE49-F238E27FC236}">
                <a16:creationId xmlns:a16="http://schemas.microsoft.com/office/drawing/2014/main" id="{DEA4021F-9050-469D-9D57-BEADE7304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040" y="4135356"/>
            <a:ext cx="521109" cy="570738"/>
          </a:xfrm>
          <a:prstGeom prst="rect">
            <a:avLst/>
          </a:prstGeom>
        </p:spPr>
      </p:pic>
      <p:pic>
        <p:nvPicPr>
          <p:cNvPr id="10" name="Picture 9">
            <a:extLst>
              <a:ext uri="{FF2B5EF4-FFF2-40B4-BE49-F238E27FC236}">
                <a16:creationId xmlns:a16="http://schemas.microsoft.com/office/drawing/2014/main" id="{16C0E625-D777-4328-B344-5845CE4CA4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856" y="4135356"/>
            <a:ext cx="521109" cy="570738"/>
          </a:xfrm>
          <a:prstGeom prst="rect">
            <a:avLst/>
          </a:prstGeom>
        </p:spPr>
      </p:pic>
      <p:sp>
        <p:nvSpPr>
          <p:cNvPr id="11" name="TextBox 10">
            <a:extLst>
              <a:ext uri="{FF2B5EF4-FFF2-40B4-BE49-F238E27FC236}">
                <a16:creationId xmlns:a16="http://schemas.microsoft.com/office/drawing/2014/main" id="{D76F9B3C-915B-43ED-8446-438EF764181D}"/>
              </a:ext>
            </a:extLst>
          </p:cNvPr>
          <p:cNvSpPr txBox="1"/>
          <p:nvPr/>
        </p:nvSpPr>
        <p:spPr bwMode="auto">
          <a:xfrm>
            <a:off x="3913147" y="3445182"/>
            <a:ext cx="14452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12</a:t>
            </a:r>
            <a:r>
              <a:rPr lang="en-GB" sz="2400" dirty="0">
                <a:latin typeface="Myriad Pro" panose="020B0503030403020204" pitchFamily="34" charset="0"/>
                <a:ea typeface="Myriad Pro Semibold" charset="0"/>
                <a:cs typeface="Myriad Pro Semibold" charset="0"/>
              </a:rPr>
              <a:t> threes</a:t>
            </a:r>
          </a:p>
        </p:txBody>
      </p:sp>
      <p:pic>
        <p:nvPicPr>
          <p:cNvPr id="12" name="Picture 11">
            <a:extLst>
              <a:ext uri="{FF2B5EF4-FFF2-40B4-BE49-F238E27FC236}">
                <a16:creationId xmlns:a16="http://schemas.microsoft.com/office/drawing/2014/main" id="{7A309046-8D86-43DD-ABFD-852F980CF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5515" y="5373216"/>
            <a:ext cx="1629498" cy="570738"/>
          </a:xfrm>
          <a:prstGeom prst="rect">
            <a:avLst/>
          </a:prstGeom>
        </p:spPr>
      </p:pic>
      <p:pic>
        <p:nvPicPr>
          <p:cNvPr id="13" name="Picture 12">
            <a:extLst>
              <a:ext uri="{FF2B5EF4-FFF2-40B4-BE49-F238E27FC236}">
                <a16:creationId xmlns:a16="http://schemas.microsoft.com/office/drawing/2014/main" id="{AF0D85C8-209C-46D9-86FB-575510B1FC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099" y="5373216"/>
            <a:ext cx="1629498" cy="570738"/>
          </a:xfrm>
          <a:prstGeom prst="rect">
            <a:avLst/>
          </a:prstGeom>
        </p:spPr>
      </p:pic>
      <p:sp>
        <p:nvSpPr>
          <p:cNvPr id="14" name="TextBox 13">
            <a:extLst>
              <a:ext uri="{FF2B5EF4-FFF2-40B4-BE49-F238E27FC236}">
                <a16:creationId xmlns:a16="http://schemas.microsoft.com/office/drawing/2014/main" id="{809DAB8B-0C42-4ED6-88AD-46C59162235A}"/>
              </a:ext>
            </a:extLst>
          </p:cNvPr>
          <p:cNvSpPr txBox="1"/>
          <p:nvPr/>
        </p:nvSpPr>
        <p:spPr bwMode="auto">
          <a:xfrm>
            <a:off x="4003806" y="5991671"/>
            <a:ext cx="1196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pitchFamily="34" charset="0"/>
                <a:ea typeface="Myriad Pro Semibold" charset="0"/>
                <a:cs typeface="Myriad Pro Semibold" charset="0"/>
              </a:rPr>
              <a:t>4</a:t>
            </a:r>
            <a:r>
              <a:rPr lang="en-GB" sz="2400" dirty="0">
                <a:latin typeface="Myriad Pro" panose="020B0503030403020204" pitchFamily="34" charset="0"/>
                <a:ea typeface="Myriad Pro Semibold" charset="0"/>
                <a:cs typeface="Myriad Pro Semibold" charset="0"/>
              </a:rPr>
              <a:t> nines</a:t>
            </a:r>
          </a:p>
        </p:txBody>
      </p:sp>
      <p:pic>
        <p:nvPicPr>
          <p:cNvPr id="16" name="Picture 15">
            <a:extLst>
              <a:ext uri="{FF2B5EF4-FFF2-40B4-BE49-F238E27FC236}">
                <a16:creationId xmlns:a16="http://schemas.microsoft.com/office/drawing/2014/main" id="{88EDE6FC-3997-4FE1-9096-61F45F828A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2978" y="4737437"/>
            <a:ext cx="6798044" cy="563053"/>
          </a:xfrm>
          <a:prstGeom prst="rect">
            <a:avLst/>
          </a:prstGeom>
        </p:spPr>
      </p:pic>
      <p:pic>
        <p:nvPicPr>
          <p:cNvPr id="20" name="Picture 19">
            <a:extLst>
              <a:ext uri="{FF2B5EF4-FFF2-40B4-BE49-F238E27FC236}">
                <a16:creationId xmlns:a16="http://schemas.microsoft.com/office/drawing/2014/main" id="{984D16E6-D4A4-471E-84F6-09F2F2BD575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35290" y="970296"/>
            <a:ext cx="1987338" cy="742813"/>
          </a:xfrm>
          <a:prstGeom prst="rect">
            <a:avLst/>
          </a:prstGeom>
        </p:spPr>
      </p:pic>
      <p:pic>
        <p:nvPicPr>
          <p:cNvPr id="21" name="Picture 20">
            <a:extLst>
              <a:ext uri="{FF2B5EF4-FFF2-40B4-BE49-F238E27FC236}">
                <a16:creationId xmlns:a16="http://schemas.microsoft.com/office/drawing/2014/main" id="{10BC3568-9A13-4F7F-BD1A-8331538534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07888" y="2564904"/>
            <a:ext cx="1987338" cy="707887"/>
          </a:xfrm>
          <a:prstGeom prst="rect">
            <a:avLst/>
          </a:prstGeom>
        </p:spPr>
      </p:pic>
      <p:pic>
        <p:nvPicPr>
          <p:cNvPr id="27" name="Picture 26">
            <a:extLst>
              <a:ext uri="{FF2B5EF4-FFF2-40B4-BE49-F238E27FC236}">
                <a16:creationId xmlns:a16="http://schemas.microsoft.com/office/drawing/2014/main" id="{4F1896E9-790D-4ECF-9FC2-E126B48DD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768" y="4135356"/>
            <a:ext cx="521109" cy="570738"/>
          </a:xfrm>
          <a:prstGeom prst="rect">
            <a:avLst/>
          </a:prstGeom>
        </p:spPr>
      </p:pic>
      <p:pic>
        <p:nvPicPr>
          <p:cNvPr id="28" name="Picture 27">
            <a:extLst>
              <a:ext uri="{FF2B5EF4-FFF2-40B4-BE49-F238E27FC236}">
                <a16:creationId xmlns:a16="http://schemas.microsoft.com/office/drawing/2014/main" id="{C382415F-2ECF-40F3-9D01-3C930FE097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904" y="4135356"/>
            <a:ext cx="521109" cy="570738"/>
          </a:xfrm>
          <a:prstGeom prst="rect">
            <a:avLst/>
          </a:prstGeom>
        </p:spPr>
      </p:pic>
      <p:pic>
        <p:nvPicPr>
          <p:cNvPr id="29" name="Picture 28">
            <a:extLst>
              <a:ext uri="{FF2B5EF4-FFF2-40B4-BE49-F238E27FC236}">
                <a16:creationId xmlns:a16="http://schemas.microsoft.com/office/drawing/2014/main" id="{8B2A730F-42AD-40B3-A44D-01BE701E1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8176" y="4135356"/>
            <a:ext cx="521109" cy="570738"/>
          </a:xfrm>
          <a:prstGeom prst="rect">
            <a:avLst/>
          </a:prstGeom>
        </p:spPr>
      </p:pic>
      <p:pic>
        <p:nvPicPr>
          <p:cNvPr id="30" name="Picture 29">
            <a:extLst>
              <a:ext uri="{FF2B5EF4-FFF2-40B4-BE49-F238E27FC236}">
                <a16:creationId xmlns:a16="http://schemas.microsoft.com/office/drawing/2014/main" id="{5C9A4605-339B-4004-A423-7813D5D8EC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312" y="4135356"/>
            <a:ext cx="521109" cy="570738"/>
          </a:xfrm>
          <a:prstGeom prst="rect">
            <a:avLst/>
          </a:prstGeom>
        </p:spPr>
      </p:pic>
      <p:pic>
        <p:nvPicPr>
          <p:cNvPr id="31" name="Picture 30">
            <a:extLst>
              <a:ext uri="{FF2B5EF4-FFF2-40B4-BE49-F238E27FC236}">
                <a16:creationId xmlns:a16="http://schemas.microsoft.com/office/drawing/2014/main" id="{DADE5F6B-41AB-444B-9B79-892C1B5A1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584" y="4135356"/>
            <a:ext cx="521109" cy="570738"/>
          </a:xfrm>
          <a:prstGeom prst="rect">
            <a:avLst/>
          </a:prstGeom>
        </p:spPr>
      </p:pic>
      <p:pic>
        <p:nvPicPr>
          <p:cNvPr id="32" name="Picture 31">
            <a:extLst>
              <a:ext uri="{FF2B5EF4-FFF2-40B4-BE49-F238E27FC236}">
                <a16:creationId xmlns:a16="http://schemas.microsoft.com/office/drawing/2014/main" id="{9284ED10-7BC2-4867-BF00-44727AEE0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0992" y="4135356"/>
            <a:ext cx="521109" cy="570738"/>
          </a:xfrm>
          <a:prstGeom prst="rect">
            <a:avLst/>
          </a:prstGeom>
        </p:spPr>
      </p:pic>
      <p:pic>
        <p:nvPicPr>
          <p:cNvPr id="33" name="Picture 32">
            <a:extLst>
              <a:ext uri="{FF2B5EF4-FFF2-40B4-BE49-F238E27FC236}">
                <a16:creationId xmlns:a16="http://schemas.microsoft.com/office/drawing/2014/main" id="{B7FCC176-E088-446B-AECD-4E752D268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720" y="4135356"/>
            <a:ext cx="521109" cy="570738"/>
          </a:xfrm>
          <a:prstGeom prst="rect">
            <a:avLst/>
          </a:prstGeom>
        </p:spPr>
      </p:pic>
      <p:pic>
        <p:nvPicPr>
          <p:cNvPr id="34" name="Picture 33">
            <a:extLst>
              <a:ext uri="{FF2B5EF4-FFF2-40B4-BE49-F238E27FC236}">
                <a16:creationId xmlns:a16="http://schemas.microsoft.com/office/drawing/2014/main" id="{46D32240-0819-4550-BD6D-A7B63355B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130" y="4135356"/>
            <a:ext cx="521109" cy="570738"/>
          </a:xfrm>
          <a:prstGeom prst="rect">
            <a:avLst/>
          </a:prstGeom>
        </p:spPr>
      </p:pic>
      <p:pic>
        <p:nvPicPr>
          <p:cNvPr id="35" name="Picture 34">
            <a:extLst>
              <a:ext uri="{FF2B5EF4-FFF2-40B4-BE49-F238E27FC236}">
                <a16:creationId xmlns:a16="http://schemas.microsoft.com/office/drawing/2014/main" id="{939954FE-A171-4E66-863B-2093BCE9C7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6683" y="5368105"/>
            <a:ext cx="1629498" cy="570738"/>
          </a:xfrm>
          <a:prstGeom prst="rect">
            <a:avLst/>
          </a:prstGeom>
        </p:spPr>
      </p:pic>
      <p:pic>
        <p:nvPicPr>
          <p:cNvPr id="36" name="Picture 35">
            <a:extLst>
              <a:ext uri="{FF2B5EF4-FFF2-40B4-BE49-F238E27FC236}">
                <a16:creationId xmlns:a16="http://schemas.microsoft.com/office/drawing/2014/main" id="{7B50BF4C-0C86-4B13-9BCF-990294F61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2268" y="5378542"/>
            <a:ext cx="1629498" cy="570738"/>
          </a:xfrm>
          <a:prstGeom prst="rect">
            <a:avLst/>
          </a:prstGeom>
        </p:spPr>
      </p:pic>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9021" r="24256"/>
          <a:stretch/>
        </p:blipFill>
        <p:spPr>
          <a:xfrm>
            <a:off x="334824" y="1096670"/>
            <a:ext cx="6048752" cy="2144787"/>
          </a:xfrm>
          <a:prstGeom prst="rect">
            <a:avLst/>
          </a:prstGeom>
        </p:spPr>
      </p:pic>
    </p:spTree>
    <p:extLst>
      <p:ext uri="{BB962C8B-B14F-4D97-AF65-F5344CB8AC3E}">
        <p14:creationId xmlns:p14="http://schemas.microsoft.com/office/powerpoint/2010/main" val="13133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20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200"/>
                            </p:stCondLst>
                            <p:childTnLst>
                              <p:par>
                                <p:cTn id="18" presetID="22" presetClass="entr" presetSubtype="8" fill="hold" nodeType="afterEffect">
                                  <p:stCondLst>
                                    <p:cond delay="20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par>
                          <p:cTn id="21" fill="hold">
                            <p:stCondLst>
                              <p:cond delay="1900"/>
                            </p:stCondLst>
                            <p:childTnLst>
                              <p:par>
                                <p:cTn id="22" presetID="22" presetClass="entr" presetSubtype="8" fill="hold" nodeType="afterEffect">
                                  <p:stCondLst>
                                    <p:cond delay="2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2600"/>
                            </p:stCondLst>
                            <p:childTnLst>
                              <p:par>
                                <p:cTn id="26" presetID="22" presetClass="entr" presetSubtype="8" fill="hold" nodeType="afterEffect">
                                  <p:stCondLst>
                                    <p:cond delay="20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childTnLst>
                          </p:cTn>
                        </p:par>
                        <p:par>
                          <p:cTn id="29" fill="hold">
                            <p:stCondLst>
                              <p:cond delay="3300"/>
                            </p:stCondLst>
                            <p:childTnLst>
                              <p:par>
                                <p:cTn id="30" presetID="22" presetClass="entr" presetSubtype="8" fill="hold" nodeType="afterEffect">
                                  <p:stCondLst>
                                    <p:cond delay="200"/>
                                  </p:stCondLst>
                                  <p:childTnLst>
                                    <p:set>
                                      <p:cBhvr>
                                        <p:cTn id="31" dur="1" fill="hold">
                                          <p:stCondLst>
                                            <p:cond delay="0"/>
                                          </p:stCondLst>
                                        </p:cTn>
                                        <p:tgtEl>
                                          <p:spTgt spid="30"/>
                                        </p:tgtEl>
                                        <p:attrNameLst>
                                          <p:attrName>style.visibility</p:attrName>
                                        </p:attrNameLst>
                                      </p:cBhvr>
                                      <p:to>
                                        <p:strVal val="visible"/>
                                      </p:to>
                                    </p:set>
                                    <p:animEffect transition="in" filter="wipe(left)">
                                      <p:cBhvr>
                                        <p:cTn id="32" dur="500"/>
                                        <p:tgtEl>
                                          <p:spTgt spid="30"/>
                                        </p:tgtEl>
                                      </p:cBhvr>
                                    </p:animEffect>
                                  </p:childTnLst>
                                </p:cTn>
                              </p:par>
                            </p:childTnLst>
                          </p:cTn>
                        </p:par>
                        <p:par>
                          <p:cTn id="33" fill="hold">
                            <p:stCondLst>
                              <p:cond delay="4000"/>
                            </p:stCondLst>
                            <p:childTnLst>
                              <p:par>
                                <p:cTn id="34" presetID="22" presetClass="entr" presetSubtype="8" fill="hold" nodeType="afterEffect">
                                  <p:stCondLst>
                                    <p:cond delay="20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4700"/>
                            </p:stCondLst>
                            <p:childTnLst>
                              <p:par>
                                <p:cTn id="38" presetID="22" presetClass="entr" presetSubtype="8" fill="hold" nodeType="afterEffect">
                                  <p:stCondLst>
                                    <p:cond delay="20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5400"/>
                            </p:stCondLst>
                            <p:childTnLst>
                              <p:par>
                                <p:cTn id="42" presetID="22" presetClass="entr" presetSubtype="8" fill="hold" nodeType="afterEffect">
                                  <p:stCondLst>
                                    <p:cond delay="20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par>
                          <p:cTn id="45" fill="hold">
                            <p:stCondLst>
                              <p:cond delay="6100"/>
                            </p:stCondLst>
                            <p:childTnLst>
                              <p:par>
                                <p:cTn id="46" presetID="22" presetClass="entr" presetSubtype="8" fill="hold" nodeType="afterEffect">
                                  <p:stCondLst>
                                    <p:cond delay="20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800"/>
                            </p:stCondLst>
                            <p:childTnLst>
                              <p:par>
                                <p:cTn id="50" presetID="22" presetClass="entr" presetSubtype="8" fill="hold" nodeType="afterEffect">
                                  <p:stCondLst>
                                    <p:cond delay="20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childTnLst>
                          </p:cTn>
                        </p:par>
                        <p:par>
                          <p:cTn id="53" fill="hold">
                            <p:stCondLst>
                              <p:cond delay="7500"/>
                            </p:stCondLst>
                            <p:childTnLst>
                              <p:par>
                                <p:cTn id="54" presetID="22" presetClass="entr" presetSubtype="8" fill="hold" nodeType="afterEffect">
                                  <p:stCondLst>
                                    <p:cond delay="20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par>
                          <p:cTn id="57" fill="hold">
                            <p:stCondLst>
                              <p:cond delay="8200"/>
                            </p:stCondLst>
                            <p:childTnLst>
                              <p:par>
                                <p:cTn id="58" presetID="10" presetClass="entr" presetSubtype="0" fill="hold" nodeType="afterEffect">
                                  <p:stCondLst>
                                    <p:cond delay="20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childTnLst>
                          </p:cTn>
                        </p:par>
                        <p:par>
                          <p:cTn id="76" fill="hold">
                            <p:stCondLst>
                              <p:cond delay="500"/>
                            </p:stCondLst>
                            <p:childTnLst>
                              <p:par>
                                <p:cTn id="77" presetID="22" presetClass="entr" presetSubtype="8" fill="hold" nodeType="afterEffect">
                                  <p:stCondLst>
                                    <p:cond delay="20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par>
                          <p:cTn id="80" fill="hold">
                            <p:stCondLst>
                              <p:cond delay="1200"/>
                            </p:stCondLst>
                            <p:childTnLst>
                              <p:par>
                                <p:cTn id="81" presetID="22" presetClass="entr" presetSubtype="8" fill="hold" nodeType="afterEffect">
                                  <p:stCondLst>
                                    <p:cond delay="200"/>
                                  </p:stCondLst>
                                  <p:childTnLst>
                                    <p:set>
                                      <p:cBhvr>
                                        <p:cTn id="82" dur="1" fill="hold">
                                          <p:stCondLst>
                                            <p:cond delay="0"/>
                                          </p:stCondLst>
                                        </p:cTn>
                                        <p:tgtEl>
                                          <p:spTgt spid="13"/>
                                        </p:tgtEl>
                                        <p:attrNameLst>
                                          <p:attrName>style.visibility</p:attrName>
                                        </p:attrNameLst>
                                      </p:cBhvr>
                                      <p:to>
                                        <p:strVal val="visible"/>
                                      </p:to>
                                    </p:set>
                                    <p:animEffect transition="in" filter="wipe(left)">
                                      <p:cBhvr>
                                        <p:cTn id="83" dur="500"/>
                                        <p:tgtEl>
                                          <p:spTgt spid="13"/>
                                        </p:tgtEl>
                                      </p:cBhvr>
                                    </p:animEffect>
                                  </p:childTnLst>
                                </p:cTn>
                              </p:par>
                            </p:childTnLst>
                          </p:cTn>
                        </p:par>
                        <p:par>
                          <p:cTn id="84" fill="hold">
                            <p:stCondLst>
                              <p:cond delay="1900"/>
                            </p:stCondLst>
                            <p:childTnLst>
                              <p:par>
                                <p:cTn id="85" presetID="22" presetClass="entr" presetSubtype="8" fill="hold" nodeType="afterEffect">
                                  <p:stCondLst>
                                    <p:cond delay="20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childTnLst>
                          </p:cTn>
                        </p:par>
                        <p:par>
                          <p:cTn id="88" fill="hold">
                            <p:stCondLst>
                              <p:cond delay="2600"/>
                            </p:stCondLst>
                            <p:childTnLst>
                              <p:par>
                                <p:cTn id="89" presetID="22" presetClass="entr" presetSubtype="8" fill="hold" nodeType="afterEffect">
                                  <p:stCondLst>
                                    <p:cond delay="20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childTnLst>
                          </p:cTn>
                        </p:par>
                        <p:par>
                          <p:cTn id="92" fill="hold">
                            <p:stCondLst>
                              <p:cond delay="3300"/>
                            </p:stCondLst>
                            <p:childTnLst>
                              <p:par>
                                <p:cTn id="93" presetID="10" presetClass="entr" presetSubtype="0" fill="hold" nodeType="afterEffect">
                                  <p:stCondLst>
                                    <p:cond delay="20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500"/>
                                        <p:tgtEl>
                                          <p:spTgt spid="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500"/>
                                        <p:tgtEl>
                                          <p:spTgt spid="1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2AD9DC-190D-48A9-B298-EA6FCDDB0F4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5:5</a:t>
            </a:r>
          </a:p>
        </p:txBody>
      </p:sp>
      <p:pic>
        <p:nvPicPr>
          <p:cNvPr id="5" name="Picture 4">
            <a:extLst>
              <a:ext uri="{FF2B5EF4-FFF2-40B4-BE49-F238E27FC236}">
                <a16:creationId xmlns:a16="http://schemas.microsoft.com/office/drawing/2014/main" id="{52958100-718F-4B7F-AD94-00A08B83F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60" y="4365104"/>
            <a:ext cx="7839279" cy="1749497"/>
          </a:xfrm>
          <a:prstGeom prst="rect">
            <a:avLst/>
          </a:prstGeom>
        </p:spPr>
      </p:pic>
      <p:sp>
        <p:nvSpPr>
          <p:cNvPr id="6" name="Rectangle 5">
            <a:extLst>
              <a:ext uri="{FF2B5EF4-FFF2-40B4-BE49-F238E27FC236}">
                <a16:creationId xmlns:a16="http://schemas.microsoft.com/office/drawing/2014/main" id="{A47F1A27-886A-464E-AF76-FBBB35160E84}"/>
              </a:ext>
            </a:extLst>
          </p:cNvPr>
          <p:cNvSpPr/>
          <p:nvPr/>
        </p:nvSpPr>
        <p:spPr bwMode="auto">
          <a:xfrm>
            <a:off x="4283968" y="4437112"/>
            <a:ext cx="576064"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0DAFACD0-2601-45F6-ACBC-55898A22DCED}"/>
              </a:ext>
            </a:extLst>
          </p:cNvPr>
          <p:cNvSpPr/>
          <p:nvPr/>
        </p:nvSpPr>
        <p:spPr bwMode="auto">
          <a:xfrm>
            <a:off x="755576" y="502382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C0311C9E-08CC-4620-A7FF-8167C80E1B3C}"/>
              </a:ext>
            </a:extLst>
          </p:cNvPr>
          <p:cNvSpPr/>
          <p:nvPr/>
        </p:nvSpPr>
        <p:spPr bwMode="auto">
          <a:xfrm>
            <a:off x="1369740" y="502382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31948485-FF17-43FB-847D-B3DBA783A544}"/>
              </a:ext>
            </a:extLst>
          </p:cNvPr>
          <p:cNvSpPr/>
          <p:nvPr/>
        </p:nvSpPr>
        <p:spPr bwMode="auto">
          <a:xfrm>
            <a:off x="2031529" y="5037506"/>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ED07ED03-8BC6-49F1-8043-FB8BEDF2066A}"/>
              </a:ext>
            </a:extLst>
          </p:cNvPr>
          <p:cNvSpPr/>
          <p:nvPr/>
        </p:nvSpPr>
        <p:spPr bwMode="auto">
          <a:xfrm>
            <a:off x="2693694" y="5067183"/>
            <a:ext cx="504056" cy="38869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98EFFA6C-F077-4A26-B476-B49550578081}"/>
              </a:ext>
            </a:extLst>
          </p:cNvPr>
          <p:cNvSpPr/>
          <p:nvPr/>
        </p:nvSpPr>
        <p:spPr bwMode="auto">
          <a:xfrm>
            <a:off x="3355859" y="5045505"/>
            <a:ext cx="454872"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B102F9BA-2291-4B24-AE53-0CA804D59B0A}"/>
              </a:ext>
            </a:extLst>
          </p:cNvPr>
          <p:cNvSpPr/>
          <p:nvPr/>
        </p:nvSpPr>
        <p:spPr bwMode="auto">
          <a:xfrm>
            <a:off x="3962222" y="502382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61C91053-DC51-4272-88F4-EA7D6B2DCF8D}"/>
              </a:ext>
            </a:extLst>
          </p:cNvPr>
          <p:cNvSpPr/>
          <p:nvPr/>
        </p:nvSpPr>
        <p:spPr bwMode="auto">
          <a:xfrm>
            <a:off x="4631005" y="5037506"/>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1331FB54-4C09-43D9-9F75-15EFE08226DE}"/>
              </a:ext>
            </a:extLst>
          </p:cNvPr>
          <p:cNvSpPr/>
          <p:nvPr/>
        </p:nvSpPr>
        <p:spPr bwMode="auto">
          <a:xfrm>
            <a:off x="5236992" y="5037506"/>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69BE0F41-5426-4A0B-B764-426C39005CAA}"/>
              </a:ext>
            </a:extLst>
          </p:cNvPr>
          <p:cNvSpPr/>
          <p:nvPr/>
        </p:nvSpPr>
        <p:spPr bwMode="auto">
          <a:xfrm>
            <a:off x="3306675" y="5587512"/>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EA1C78DA-7402-4A22-AC1E-F274B580139F}"/>
              </a:ext>
            </a:extLst>
          </p:cNvPr>
          <p:cNvSpPr/>
          <p:nvPr/>
        </p:nvSpPr>
        <p:spPr bwMode="auto">
          <a:xfrm>
            <a:off x="5974902" y="5077810"/>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B18372DC-2567-4C68-9682-CED3934E6031}"/>
              </a:ext>
            </a:extLst>
          </p:cNvPr>
          <p:cNvSpPr/>
          <p:nvPr/>
        </p:nvSpPr>
        <p:spPr bwMode="auto">
          <a:xfrm>
            <a:off x="6629430" y="502382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A3E03463-6F39-43BE-8AA1-78540EB30B6F}"/>
              </a:ext>
            </a:extLst>
          </p:cNvPr>
          <p:cNvSpPr/>
          <p:nvPr/>
        </p:nvSpPr>
        <p:spPr bwMode="auto">
          <a:xfrm>
            <a:off x="7231131" y="5021025"/>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36F8624B-E7E3-403C-BB49-8F168AECBA6F}"/>
              </a:ext>
            </a:extLst>
          </p:cNvPr>
          <p:cNvSpPr/>
          <p:nvPr/>
        </p:nvSpPr>
        <p:spPr bwMode="auto">
          <a:xfrm>
            <a:off x="7917922" y="5019441"/>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E5CF752B-B289-4459-B5BB-587FBCF58114}"/>
              </a:ext>
            </a:extLst>
          </p:cNvPr>
          <p:cNvSpPr/>
          <p:nvPr/>
        </p:nvSpPr>
        <p:spPr bwMode="auto">
          <a:xfrm>
            <a:off x="1259632" y="561499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32ADF792-A54D-4DFB-B12D-A7E76739DF77}"/>
              </a:ext>
            </a:extLst>
          </p:cNvPr>
          <p:cNvSpPr/>
          <p:nvPr/>
        </p:nvSpPr>
        <p:spPr bwMode="auto">
          <a:xfrm>
            <a:off x="5333271" y="5587512"/>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6F298431-DEDC-4D22-802D-7C5CE8E32635}"/>
              </a:ext>
            </a:extLst>
          </p:cNvPr>
          <p:cNvSpPr/>
          <p:nvPr/>
        </p:nvSpPr>
        <p:spPr bwMode="auto">
          <a:xfrm>
            <a:off x="7231131" y="5621238"/>
            <a:ext cx="504056" cy="4320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9021" r="24256"/>
          <a:stretch/>
        </p:blipFill>
        <p:spPr>
          <a:xfrm>
            <a:off x="741123" y="1123428"/>
            <a:ext cx="7661752" cy="2716730"/>
          </a:xfrm>
          <a:prstGeom prst="rect">
            <a:avLst/>
          </a:prstGeom>
        </p:spPr>
      </p:pic>
    </p:spTree>
    <p:extLst>
      <p:ext uri="{BB962C8B-B14F-4D97-AF65-F5344CB8AC3E}">
        <p14:creationId xmlns:p14="http://schemas.microsoft.com/office/powerpoint/2010/main" val="7810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ECC5F6-6024-4BDA-B508-2E44AC7C7B9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5:6</a:t>
            </a:r>
          </a:p>
        </p:txBody>
      </p:sp>
      <p:pic>
        <p:nvPicPr>
          <p:cNvPr id="4" name="Picture 3">
            <a:extLst>
              <a:ext uri="{FF2B5EF4-FFF2-40B4-BE49-F238E27FC236}">
                <a16:creationId xmlns:a16="http://schemas.microsoft.com/office/drawing/2014/main" id="{AB52FD83-9010-419A-9786-AAF3EEEDD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2120360"/>
            <a:ext cx="3422515" cy="889088"/>
          </a:xfrm>
          <a:prstGeom prst="rect">
            <a:avLst/>
          </a:prstGeom>
        </p:spPr>
      </p:pic>
      <p:pic>
        <p:nvPicPr>
          <p:cNvPr id="6" name="Picture 5">
            <a:extLst>
              <a:ext uri="{FF2B5EF4-FFF2-40B4-BE49-F238E27FC236}">
                <a16:creationId xmlns:a16="http://schemas.microsoft.com/office/drawing/2014/main" id="{43AA8D8A-777C-4997-AA56-17251D64C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1212150"/>
            <a:ext cx="3422515" cy="2705508"/>
          </a:xfrm>
          <a:prstGeom prst="rect">
            <a:avLst/>
          </a:prstGeom>
        </p:spPr>
      </p:pic>
      <p:sp>
        <p:nvSpPr>
          <p:cNvPr id="7" name="TextBox 6">
            <a:extLst>
              <a:ext uri="{FF2B5EF4-FFF2-40B4-BE49-F238E27FC236}">
                <a16:creationId xmlns:a16="http://schemas.microsoft.com/office/drawing/2014/main" id="{31ED547D-7C12-4C01-9B07-64348C44BA57}"/>
              </a:ext>
            </a:extLst>
          </p:cNvPr>
          <p:cNvSpPr txBox="1"/>
          <p:nvPr/>
        </p:nvSpPr>
        <p:spPr bwMode="auto">
          <a:xfrm>
            <a:off x="576877" y="4149080"/>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triangle</a:t>
            </a:r>
            <a:endParaRPr lang="en-GB" sz="2400" dirty="0">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856B9A53-DDA5-4CAC-9F2D-55CD5B139BE8}"/>
              </a:ext>
            </a:extLst>
          </p:cNvPr>
          <p:cNvSpPr txBox="1"/>
          <p:nvPr/>
        </p:nvSpPr>
        <p:spPr bwMode="auto">
          <a:xfrm>
            <a:off x="559390" y="4653136"/>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3 sticks</a:t>
            </a:r>
            <a:endParaRPr lang="en-GB" sz="2400" dirty="0">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5B4793DB-0C3A-41C0-9BC7-B7A9A9004D5A}"/>
              </a:ext>
            </a:extLst>
          </p:cNvPr>
          <p:cNvSpPr txBox="1"/>
          <p:nvPr/>
        </p:nvSpPr>
        <p:spPr bwMode="auto">
          <a:xfrm>
            <a:off x="5580112" y="4149080"/>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nonagon</a:t>
            </a:r>
            <a:endParaRPr lang="en-GB" sz="2400" dirty="0">
              <a:latin typeface="Myriad Pro" panose="020B0503030403020204" pitchFamily="34" charset="0"/>
              <a:ea typeface="Myriad Pro Semibold" charset="0"/>
              <a:cs typeface="Myriad Pro Semibold" charset="0"/>
            </a:endParaRPr>
          </a:p>
        </p:txBody>
      </p:sp>
      <p:sp>
        <p:nvSpPr>
          <p:cNvPr id="10" name="TextBox 9">
            <a:extLst>
              <a:ext uri="{FF2B5EF4-FFF2-40B4-BE49-F238E27FC236}">
                <a16:creationId xmlns:a16="http://schemas.microsoft.com/office/drawing/2014/main" id="{A122F606-0D44-40E9-A908-4E42AB01CAD7}"/>
              </a:ext>
            </a:extLst>
          </p:cNvPr>
          <p:cNvSpPr txBox="1"/>
          <p:nvPr/>
        </p:nvSpPr>
        <p:spPr bwMode="auto">
          <a:xfrm>
            <a:off x="5562625" y="4653136"/>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9 sticks</a:t>
            </a:r>
            <a:endParaRPr lang="en-GB" sz="2400" dirty="0">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37066842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F905F-2E89-4E4F-A0D3-36C7EF9B7A8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5:7</a:t>
            </a:r>
          </a:p>
        </p:txBody>
      </p:sp>
      <p:pic>
        <p:nvPicPr>
          <p:cNvPr id="120" name="Picture 119">
            <a:extLst>
              <a:ext uri="{FF2B5EF4-FFF2-40B4-BE49-F238E27FC236}">
                <a16:creationId xmlns:a16="http://schemas.microsoft.com/office/drawing/2014/main" id="{E1FB855A-F85C-402B-A0C9-E2A864A7A0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0618" y="1669896"/>
            <a:ext cx="2155559" cy="885848"/>
          </a:xfrm>
          <a:prstGeom prst="rect">
            <a:avLst/>
          </a:prstGeom>
        </p:spPr>
      </p:pic>
      <p:sp>
        <p:nvSpPr>
          <p:cNvPr id="121" name="TextBox 120">
            <a:extLst>
              <a:ext uri="{FF2B5EF4-FFF2-40B4-BE49-F238E27FC236}">
                <a16:creationId xmlns:a16="http://schemas.microsoft.com/office/drawing/2014/main" id="{D10ABD46-B634-4059-B5C9-B1854D3A2921}"/>
              </a:ext>
            </a:extLst>
          </p:cNvPr>
          <p:cNvSpPr txBox="1"/>
          <p:nvPr/>
        </p:nvSpPr>
        <p:spPr bwMode="auto">
          <a:xfrm>
            <a:off x="714457" y="2967335"/>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group of 3</a:t>
            </a:r>
            <a:endParaRPr lang="en-GB" sz="2400" dirty="0">
              <a:latin typeface="Myriad Pro" panose="020B0503030403020204" pitchFamily="34" charset="0"/>
              <a:ea typeface="Myriad Pro Semibold" charset="0"/>
              <a:cs typeface="Myriad Pro Semibold" charset="0"/>
            </a:endParaRPr>
          </a:p>
        </p:txBody>
      </p:sp>
      <p:sp>
        <p:nvSpPr>
          <p:cNvPr id="122" name="TextBox 121">
            <a:extLst>
              <a:ext uri="{FF2B5EF4-FFF2-40B4-BE49-F238E27FC236}">
                <a16:creationId xmlns:a16="http://schemas.microsoft.com/office/drawing/2014/main" id="{947A22A7-3BCD-4B6B-8AD1-8AEF758A084D}"/>
              </a:ext>
            </a:extLst>
          </p:cNvPr>
          <p:cNvSpPr txBox="1"/>
          <p:nvPr/>
        </p:nvSpPr>
        <p:spPr bwMode="auto">
          <a:xfrm>
            <a:off x="1082635" y="3502833"/>
            <a:ext cx="1315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 3 = 3</a:t>
            </a:r>
            <a:endParaRPr lang="en-GB" sz="2400" dirty="0">
              <a:latin typeface="Myriad Pro" panose="020B0503030403020204" pitchFamily="34" charset="0"/>
              <a:ea typeface="Myriad Pro Semibold" charset="0"/>
              <a:cs typeface="Myriad Pro Semibold" charset="0"/>
            </a:endParaRPr>
          </a:p>
        </p:txBody>
      </p:sp>
      <p:sp>
        <p:nvSpPr>
          <p:cNvPr id="123" name="TextBox 122">
            <a:extLst>
              <a:ext uri="{FF2B5EF4-FFF2-40B4-BE49-F238E27FC236}">
                <a16:creationId xmlns:a16="http://schemas.microsoft.com/office/drawing/2014/main" id="{4586020B-9636-4261-A79F-EB55825EEF33}"/>
              </a:ext>
            </a:extLst>
          </p:cNvPr>
          <p:cNvSpPr txBox="1"/>
          <p:nvPr/>
        </p:nvSpPr>
        <p:spPr bwMode="auto">
          <a:xfrm>
            <a:off x="714457" y="4038331"/>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One 3 is 3.</a:t>
            </a:r>
            <a:endParaRPr lang="en-GB" sz="2400" dirty="0">
              <a:latin typeface="Myriad Pro" panose="020B0503030403020204" pitchFamily="34" charset="0"/>
              <a:ea typeface="Myriad Pro Semibold" charset="0"/>
              <a:cs typeface="Myriad Pro Semibold" charset="0"/>
            </a:endParaRPr>
          </a:p>
        </p:txBody>
      </p:sp>
      <p:sp>
        <p:nvSpPr>
          <p:cNvPr id="124" name="TextBox 123">
            <a:extLst>
              <a:ext uri="{FF2B5EF4-FFF2-40B4-BE49-F238E27FC236}">
                <a16:creationId xmlns:a16="http://schemas.microsoft.com/office/drawing/2014/main" id="{EAE418BD-83D1-4F12-8FE6-3AD0EF01E9BB}"/>
              </a:ext>
            </a:extLst>
          </p:cNvPr>
          <p:cNvSpPr txBox="1"/>
          <p:nvPr/>
        </p:nvSpPr>
        <p:spPr bwMode="auto">
          <a:xfrm>
            <a:off x="449203" y="5109327"/>
            <a:ext cx="258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3, one time is 3.</a:t>
            </a:r>
            <a:endParaRPr lang="en-GB" sz="2400" dirty="0">
              <a:latin typeface="Myriad Pro" panose="020B0503030403020204" pitchFamily="34" charset="0"/>
              <a:ea typeface="Myriad Pro Semibold" charset="0"/>
              <a:cs typeface="Myriad Pro Semibold" charset="0"/>
            </a:endParaRPr>
          </a:p>
        </p:txBody>
      </p:sp>
      <p:pic>
        <p:nvPicPr>
          <p:cNvPr id="127" name="Picture 126">
            <a:extLst>
              <a:ext uri="{FF2B5EF4-FFF2-40B4-BE49-F238E27FC236}">
                <a16:creationId xmlns:a16="http://schemas.microsoft.com/office/drawing/2014/main" id="{163A74B2-0F44-4EC5-B407-B8A5D0F5A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5615" y="1669896"/>
            <a:ext cx="1923571" cy="885848"/>
          </a:xfrm>
          <a:prstGeom prst="rect">
            <a:avLst/>
          </a:prstGeom>
        </p:spPr>
      </p:pic>
      <p:sp>
        <p:nvSpPr>
          <p:cNvPr id="129" name="TextBox 128">
            <a:extLst>
              <a:ext uri="{FF2B5EF4-FFF2-40B4-BE49-F238E27FC236}">
                <a16:creationId xmlns:a16="http://schemas.microsoft.com/office/drawing/2014/main" id="{EC9326E0-2CC2-43B6-B70D-3F1C9CA47633}"/>
              </a:ext>
            </a:extLst>
          </p:cNvPr>
          <p:cNvSpPr txBox="1"/>
          <p:nvPr/>
        </p:nvSpPr>
        <p:spPr bwMode="auto">
          <a:xfrm>
            <a:off x="4849881" y="2967335"/>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group of 9</a:t>
            </a:r>
            <a:endParaRPr lang="en-GB" sz="2400" dirty="0">
              <a:latin typeface="Myriad Pro" panose="020B0503030403020204" pitchFamily="34" charset="0"/>
              <a:ea typeface="Myriad Pro Semibold" charset="0"/>
              <a:cs typeface="Myriad Pro Semibold" charset="0"/>
            </a:endParaRPr>
          </a:p>
        </p:txBody>
      </p:sp>
      <p:sp>
        <p:nvSpPr>
          <p:cNvPr id="130" name="TextBox 129">
            <a:extLst>
              <a:ext uri="{FF2B5EF4-FFF2-40B4-BE49-F238E27FC236}">
                <a16:creationId xmlns:a16="http://schemas.microsoft.com/office/drawing/2014/main" id="{E82DFD88-E07D-421E-83CE-655941388F98}"/>
              </a:ext>
            </a:extLst>
          </p:cNvPr>
          <p:cNvSpPr txBox="1"/>
          <p:nvPr/>
        </p:nvSpPr>
        <p:spPr bwMode="auto">
          <a:xfrm>
            <a:off x="4118275" y="3502833"/>
            <a:ext cx="35149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1 × 9 = 9</a:t>
            </a:r>
            <a:endParaRPr lang="en-GB" sz="2400" dirty="0">
              <a:latin typeface="Myriad Pro" panose="020B0503030403020204" pitchFamily="34" charset="0"/>
              <a:ea typeface="Myriad Pro Semibold" charset="0"/>
              <a:cs typeface="Myriad Pro Semibold" charset="0"/>
            </a:endParaRPr>
          </a:p>
        </p:txBody>
      </p:sp>
      <p:sp>
        <p:nvSpPr>
          <p:cNvPr id="131" name="TextBox 130">
            <a:extLst>
              <a:ext uri="{FF2B5EF4-FFF2-40B4-BE49-F238E27FC236}">
                <a16:creationId xmlns:a16="http://schemas.microsoft.com/office/drawing/2014/main" id="{AF81ED34-2DCC-4808-B7A5-3C55CE0260FB}"/>
              </a:ext>
            </a:extLst>
          </p:cNvPr>
          <p:cNvSpPr txBox="1"/>
          <p:nvPr/>
        </p:nvSpPr>
        <p:spPr bwMode="auto">
          <a:xfrm>
            <a:off x="4849881" y="4038331"/>
            <a:ext cx="20517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One 9 is 9.</a:t>
            </a:r>
            <a:endParaRPr lang="en-GB" sz="2400" dirty="0">
              <a:latin typeface="Myriad Pro" panose="020B0503030403020204" pitchFamily="34" charset="0"/>
              <a:ea typeface="Myriad Pro Semibold" charset="0"/>
              <a:cs typeface="Myriad Pro Semibold" charset="0"/>
            </a:endParaRPr>
          </a:p>
        </p:txBody>
      </p:sp>
      <p:sp>
        <p:nvSpPr>
          <p:cNvPr id="132" name="TextBox 131">
            <a:extLst>
              <a:ext uri="{FF2B5EF4-FFF2-40B4-BE49-F238E27FC236}">
                <a16:creationId xmlns:a16="http://schemas.microsoft.com/office/drawing/2014/main" id="{29C7809A-6625-4C09-8ED2-EDA116D20D79}"/>
              </a:ext>
            </a:extLst>
          </p:cNvPr>
          <p:cNvSpPr txBox="1"/>
          <p:nvPr/>
        </p:nvSpPr>
        <p:spPr bwMode="auto">
          <a:xfrm>
            <a:off x="4584627" y="5109327"/>
            <a:ext cx="258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9, one time is 9.</a:t>
            </a:r>
            <a:endParaRPr lang="en-GB" sz="2400" dirty="0">
              <a:latin typeface="Myriad Pro" panose="020B0503030403020204" pitchFamily="34" charset="0"/>
              <a:ea typeface="Myriad Pro Semibold" charset="0"/>
              <a:cs typeface="Myriad Pro Semibold" charset="0"/>
            </a:endParaRPr>
          </a:p>
        </p:txBody>
      </p:sp>
      <p:pic>
        <p:nvPicPr>
          <p:cNvPr id="18" name="Picture 17">
            <a:extLst>
              <a:ext uri="{FF2B5EF4-FFF2-40B4-BE49-F238E27FC236}">
                <a16:creationId xmlns:a16="http://schemas.microsoft.com/office/drawing/2014/main" id="{DDB35FBA-AF28-43E7-A7CB-48B7B2AF8C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5615" y="1669896"/>
            <a:ext cx="1923571" cy="885848"/>
          </a:xfrm>
          <a:prstGeom prst="rect">
            <a:avLst/>
          </a:prstGeom>
        </p:spPr>
      </p:pic>
      <p:pic>
        <p:nvPicPr>
          <p:cNvPr id="19" name="Picture 18">
            <a:extLst>
              <a:ext uri="{FF2B5EF4-FFF2-40B4-BE49-F238E27FC236}">
                <a16:creationId xmlns:a16="http://schemas.microsoft.com/office/drawing/2014/main" id="{41C7708F-5AC2-4364-AC96-8ECE0E8218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4466" y="1669896"/>
            <a:ext cx="1923571" cy="885848"/>
          </a:xfrm>
          <a:prstGeom prst="rect">
            <a:avLst/>
          </a:prstGeom>
        </p:spPr>
      </p:pic>
      <p:pic>
        <p:nvPicPr>
          <p:cNvPr id="134" name="Picture 133">
            <a:extLst>
              <a:ext uri="{FF2B5EF4-FFF2-40B4-BE49-F238E27FC236}">
                <a16:creationId xmlns:a16="http://schemas.microsoft.com/office/drawing/2014/main" id="{DC592777-F03D-4781-A8E2-F4A755E56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1408" y="1668276"/>
            <a:ext cx="6548666" cy="889088"/>
          </a:xfrm>
          <a:prstGeom prst="rect">
            <a:avLst/>
          </a:prstGeom>
        </p:spPr>
      </p:pic>
      <p:pic>
        <p:nvPicPr>
          <p:cNvPr id="20" name="Picture 19">
            <a:extLst>
              <a:ext uri="{FF2B5EF4-FFF2-40B4-BE49-F238E27FC236}">
                <a16:creationId xmlns:a16="http://schemas.microsoft.com/office/drawing/2014/main" id="{AD18443F-F205-48B0-9A9A-D7A49331F0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55615" y="1669896"/>
            <a:ext cx="1923571" cy="885848"/>
          </a:xfrm>
          <a:prstGeom prst="rect">
            <a:avLst/>
          </a:prstGeom>
        </p:spPr>
      </p:pic>
      <p:sp>
        <p:nvSpPr>
          <p:cNvPr id="3" name="Rectangle 2">
            <a:extLst>
              <a:ext uri="{FF2B5EF4-FFF2-40B4-BE49-F238E27FC236}">
                <a16:creationId xmlns:a16="http://schemas.microsoft.com/office/drawing/2014/main" id="{0FB0F17E-E7A2-42DF-A1E8-7B92D650813F}"/>
              </a:ext>
            </a:extLst>
          </p:cNvPr>
          <p:cNvSpPr/>
          <p:nvPr/>
        </p:nvSpPr>
        <p:spPr>
          <a:xfrm>
            <a:off x="1098154" y="4573829"/>
            <a:ext cx="1284326" cy="461665"/>
          </a:xfrm>
          <a:prstGeom prst="rect">
            <a:avLst/>
          </a:prstGeom>
        </p:spPr>
        <p:txBody>
          <a:bodyPr wrap="none">
            <a:spAutoFit/>
          </a:bodyPr>
          <a:lstStyle/>
          <a:p>
            <a:pPr algn="ctr">
              <a:buNone/>
            </a:pPr>
            <a:r>
              <a:rPr lang="en-GB" sz="2400" dirty="0">
                <a:latin typeface="Myriad Pro" panose="020B0503030403020204" pitchFamily="34" charset="0"/>
              </a:rPr>
              <a:t>3 × 1 = 3</a:t>
            </a:r>
            <a:endParaRPr lang="en-GB" sz="2400" dirty="0"/>
          </a:p>
        </p:txBody>
      </p:sp>
      <p:sp>
        <p:nvSpPr>
          <p:cNvPr id="4" name="Rectangle 3">
            <a:extLst>
              <a:ext uri="{FF2B5EF4-FFF2-40B4-BE49-F238E27FC236}">
                <a16:creationId xmlns:a16="http://schemas.microsoft.com/office/drawing/2014/main" id="{F829783C-63DF-4858-8B02-119FA3015285}"/>
              </a:ext>
            </a:extLst>
          </p:cNvPr>
          <p:cNvSpPr/>
          <p:nvPr/>
        </p:nvSpPr>
        <p:spPr>
          <a:xfrm>
            <a:off x="5233578" y="4573829"/>
            <a:ext cx="1284326" cy="461665"/>
          </a:xfrm>
          <a:prstGeom prst="rect">
            <a:avLst/>
          </a:prstGeom>
        </p:spPr>
        <p:txBody>
          <a:bodyPr wrap="none">
            <a:spAutoFit/>
          </a:bodyPr>
          <a:lstStyle/>
          <a:p>
            <a:pPr>
              <a:buNone/>
            </a:pPr>
            <a:r>
              <a:rPr lang="en-GB" sz="2400" dirty="0">
                <a:latin typeface="Myriad Pro" panose="020B0503030403020204" pitchFamily="34" charset="0"/>
              </a:rPr>
              <a:t>9 × 1 = 9</a:t>
            </a:r>
            <a:endParaRPr lang="en-GB" sz="2400" dirty="0"/>
          </a:p>
        </p:txBody>
      </p:sp>
    </p:spTree>
    <p:extLst>
      <p:ext uri="{BB962C8B-B14F-4D97-AF65-F5344CB8AC3E}">
        <p14:creationId xmlns:p14="http://schemas.microsoft.com/office/powerpoint/2010/main" val="309171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
                                        </p:tgtEl>
                                        <p:attrNameLst>
                                          <p:attrName>style.visibility</p:attrName>
                                        </p:attrNameLst>
                                      </p:cBhvr>
                                      <p:to>
                                        <p:strVal val="visible"/>
                                      </p:to>
                                    </p:set>
                                    <p:animEffect transition="in" filter="fade">
                                      <p:cBhvr>
                                        <p:cTn id="12" dur="500"/>
                                        <p:tgtEl>
                                          <p:spTgt spid="1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fade">
                                      <p:cBhvr>
                                        <p:cTn id="15" dur="500"/>
                                        <p:tgtEl>
                                          <p:spTgt spid="1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2.77778E-6 -1.85185E-6 L 0.24583 -1.85185E-6 " pathEditMode="relative" rAng="0" ptsTypes="AA">
                                      <p:cBhvr>
                                        <p:cTn id="30" dur="2000" fill="hold"/>
                                        <p:tgtEl>
                                          <p:spTgt spid="20"/>
                                        </p:tgtEl>
                                        <p:attrNameLst>
                                          <p:attrName>ppt_x</p:attrName>
                                          <p:attrName>ppt_y</p:attrName>
                                        </p:attrNameLst>
                                      </p:cBhvr>
                                      <p:rCtr x="12292" y="0"/>
                                    </p:animMotion>
                                  </p:childTnLst>
                                </p:cTn>
                              </p:par>
                            </p:childTnLst>
                          </p:cTn>
                        </p:par>
                        <p:par>
                          <p:cTn id="31" fill="hold">
                            <p:stCondLst>
                              <p:cond delay="2000"/>
                            </p:stCondLst>
                            <p:childTnLst>
                              <p:par>
                                <p:cTn id="32" presetID="63" presetClass="path" presetSubtype="0" accel="50000" decel="50000" fill="hold" nodeType="afterEffect">
                                  <p:stCondLst>
                                    <p:cond delay="200"/>
                                  </p:stCondLst>
                                  <p:childTnLst>
                                    <p:animMotion origin="layout" path="M 2.77778E-6 -1.85185E-6 L 0.45573 -1.85185E-6 " pathEditMode="relative" rAng="0" ptsTypes="AA">
                                      <p:cBhvr>
                                        <p:cTn id="33" dur="2000" fill="hold"/>
                                        <p:tgtEl>
                                          <p:spTgt spid="18"/>
                                        </p:tgtEl>
                                        <p:attrNameLst>
                                          <p:attrName>ppt_x</p:attrName>
                                          <p:attrName>ppt_y</p:attrName>
                                        </p:attrNameLst>
                                      </p:cBhvr>
                                      <p:rCtr x="22778" y="0"/>
                                    </p:animMotion>
                                  </p:childTnLst>
                                </p:cTn>
                              </p:par>
                            </p:childTnLst>
                          </p:cTn>
                        </p:par>
                        <p:par>
                          <p:cTn id="34" fill="hold">
                            <p:stCondLst>
                              <p:cond delay="4200"/>
                            </p:stCondLst>
                            <p:childTnLst>
                              <p:par>
                                <p:cTn id="35" presetID="63" presetClass="path" presetSubtype="0" accel="50000" decel="50000" fill="hold" nodeType="afterEffect">
                                  <p:stCondLst>
                                    <p:cond delay="200"/>
                                  </p:stCondLst>
                                  <p:childTnLst>
                                    <p:animMotion origin="layout" path="M 2.77778E-6 -1.85185E-6 L 0.67153 -1.85185E-6 " pathEditMode="relative" rAng="0" ptsTypes="AA">
                                      <p:cBhvr>
                                        <p:cTn id="36" dur="2000" fill="hold"/>
                                        <p:tgtEl>
                                          <p:spTgt spid="127"/>
                                        </p:tgtEl>
                                        <p:attrNameLst>
                                          <p:attrName>ppt_x</p:attrName>
                                          <p:attrName>ppt_y</p:attrName>
                                        </p:attrNameLst>
                                      </p:cBhvr>
                                      <p:rCtr x="33576" y="0"/>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fade">
                                      <p:cBhvr>
                                        <p:cTn id="41" dur="500"/>
                                        <p:tgtEl>
                                          <p:spTgt spid="1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fade">
                                      <p:cBhvr>
                                        <p:cTn id="46" dur="500"/>
                                        <p:tgtEl>
                                          <p:spTgt spid="134"/>
                                        </p:tgtEl>
                                      </p:cBhvr>
                                    </p:animEffect>
                                  </p:childTnLst>
                                </p:cTn>
                              </p:par>
                            </p:childTnLst>
                          </p:cTn>
                        </p:par>
                        <p:par>
                          <p:cTn id="47" fill="hold">
                            <p:stCondLst>
                              <p:cond delay="500"/>
                            </p:stCondLst>
                            <p:childTnLst>
                              <p:par>
                                <p:cTn id="48" presetID="10" presetClass="exit" presetSubtype="0" fill="hold" nodeType="after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7"/>
                                        </p:tgtEl>
                                      </p:cBhvr>
                                    </p:animEffect>
                                    <p:set>
                                      <p:cBhvr>
                                        <p:cTn id="59" dur="1" fill="hold">
                                          <p:stCondLst>
                                            <p:cond delay="499"/>
                                          </p:stCondLst>
                                        </p:cTn>
                                        <p:tgtEl>
                                          <p:spTgt spid="127"/>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130"/>
                                        </p:tgtEl>
                                        <p:attrNameLst>
                                          <p:attrName>style.visibility</p:attrName>
                                        </p:attrNameLst>
                                      </p:cBhvr>
                                      <p:to>
                                        <p:strVal val="visible"/>
                                      </p:to>
                                    </p:set>
                                    <p:animEffect transition="in" filter="fade">
                                      <p:cBhvr>
                                        <p:cTn id="62" dur="500"/>
                                        <p:tgtEl>
                                          <p:spTgt spid="1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1"/>
                                        </p:tgtEl>
                                        <p:attrNameLst>
                                          <p:attrName>style.visibility</p:attrName>
                                        </p:attrNameLst>
                                      </p:cBhvr>
                                      <p:to>
                                        <p:strVal val="visible"/>
                                      </p:to>
                                    </p:set>
                                    <p:animEffect transition="in" filter="fade">
                                      <p:cBhvr>
                                        <p:cTn id="67" dur="500"/>
                                        <p:tgtEl>
                                          <p:spTgt spid="1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2"/>
                                        </p:tgtEl>
                                        <p:attrNameLst>
                                          <p:attrName>style.visibility</p:attrName>
                                        </p:attrNameLst>
                                      </p:cBhvr>
                                      <p:to>
                                        <p:strVal val="visible"/>
                                      </p:to>
                                    </p:set>
                                    <p:animEffect transition="in" filter="fade">
                                      <p:cBhvr>
                                        <p:cTn id="73"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2" grpId="0"/>
      <p:bldP spid="123" grpId="0"/>
      <p:bldP spid="124" grpId="0"/>
      <p:bldP spid="129" grpId="0"/>
      <p:bldP spid="130" grpId="0"/>
      <p:bldP spid="131" grpId="0"/>
      <p:bldP spid="132" grpId="0"/>
      <p:bldP spid="3" grpId="0"/>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E62F72-C1DC-4EED-AE48-692A6D528F8D}"/>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5:7</a:t>
            </a:r>
          </a:p>
        </p:txBody>
      </p:sp>
      <p:sp>
        <p:nvSpPr>
          <p:cNvPr id="5" name="TextBox 4">
            <a:extLst>
              <a:ext uri="{FF2B5EF4-FFF2-40B4-BE49-F238E27FC236}">
                <a16:creationId xmlns:a16="http://schemas.microsoft.com/office/drawing/2014/main" id="{9960C24E-926E-4541-974A-01418EF3BD41}"/>
              </a:ext>
            </a:extLst>
          </p:cNvPr>
          <p:cNvSpPr txBox="1"/>
          <p:nvPr/>
        </p:nvSpPr>
        <p:spPr bwMode="auto">
          <a:xfrm>
            <a:off x="2721816" y="2348880"/>
            <a:ext cx="372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            ×        3         =        3</a:t>
            </a:r>
          </a:p>
        </p:txBody>
      </p:sp>
      <p:sp>
        <p:nvSpPr>
          <p:cNvPr id="6" name="TextBox 5">
            <a:extLst>
              <a:ext uri="{FF2B5EF4-FFF2-40B4-BE49-F238E27FC236}">
                <a16:creationId xmlns:a16="http://schemas.microsoft.com/office/drawing/2014/main" id="{76685340-84D6-4BDF-B39C-9CCFED401EB0}"/>
              </a:ext>
            </a:extLst>
          </p:cNvPr>
          <p:cNvSpPr txBox="1"/>
          <p:nvPr/>
        </p:nvSpPr>
        <p:spPr bwMode="auto">
          <a:xfrm>
            <a:off x="2721816" y="4226728"/>
            <a:ext cx="372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1            ×        9         =        9</a:t>
            </a:r>
          </a:p>
        </p:txBody>
      </p:sp>
      <p:pic>
        <p:nvPicPr>
          <p:cNvPr id="7" name="Picture 6">
            <a:extLst>
              <a:ext uri="{FF2B5EF4-FFF2-40B4-BE49-F238E27FC236}">
                <a16:creationId xmlns:a16="http://schemas.microsoft.com/office/drawing/2014/main" id="{BFA829D5-EAD2-4D8B-82F4-C8F1B4CDA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920" y="2240000"/>
            <a:ext cx="1729130" cy="2651888"/>
          </a:xfrm>
          <a:prstGeom prst="rect">
            <a:avLst/>
          </a:prstGeom>
        </p:spPr>
      </p:pic>
    </p:spTree>
    <p:extLst>
      <p:ext uri="{BB962C8B-B14F-4D97-AF65-F5344CB8AC3E}">
        <p14:creationId xmlns:p14="http://schemas.microsoft.com/office/powerpoint/2010/main" val="35221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B15E5AB-1624-4AE5-9738-75483C667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26" y="1055546"/>
            <a:ext cx="5125043" cy="2925391"/>
          </a:xfrm>
          <a:prstGeom prst="rect">
            <a:avLst/>
          </a:prstGeom>
        </p:spPr>
      </p:pic>
      <p:pic>
        <p:nvPicPr>
          <p:cNvPr id="23" name="Picture 22">
            <a:extLst>
              <a:ext uri="{FF2B5EF4-FFF2-40B4-BE49-F238E27FC236}">
                <a16:creationId xmlns:a16="http://schemas.microsoft.com/office/drawing/2014/main" id="{A63352E0-016D-4678-9423-1793DB7AB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26" y="1055546"/>
            <a:ext cx="5125043" cy="2925391"/>
          </a:xfrm>
          <a:prstGeom prst="rect">
            <a:avLst/>
          </a:prstGeom>
        </p:spPr>
      </p:pic>
      <p:pic>
        <p:nvPicPr>
          <p:cNvPr id="24" name="Picture 23">
            <a:extLst>
              <a:ext uri="{FF2B5EF4-FFF2-40B4-BE49-F238E27FC236}">
                <a16:creationId xmlns:a16="http://schemas.microsoft.com/office/drawing/2014/main" id="{5630076A-9C4F-46D4-BF18-2237A718B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26" y="1055546"/>
            <a:ext cx="5125043" cy="2925391"/>
          </a:xfrm>
          <a:prstGeom prst="rect">
            <a:avLst/>
          </a:prstGeom>
        </p:spPr>
      </p:pic>
      <p:sp>
        <p:nvSpPr>
          <p:cNvPr id="2" name="Text Placeholder 1">
            <a:extLst>
              <a:ext uri="{FF2B5EF4-FFF2-40B4-BE49-F238E27FC236}">
                <a16:creationId xmlns:a16="http://schemas.microsoft.com/office/drawing/2014/main" id="{0E599DDB-6FA1-4648-B6CD-D8DA885FCC59}"/>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5:7</a:t>
            </a:r>
          </a:p>
        </p:txBody>
      </p:sp>
      <p:sp>
        <p:nvSpPr>
          <p:cNvPr id="7" name="TextBox 6">
            <a:extLst>
              <a:ext uri="{FF2B5EF4-FFF2-40B4-BE49-F238E27FC236}">
                <a16:creationId xmlns:a16="http://schemas.microsoft.com/office/drawing/2014/main" id="{34505915-4C4B-481B-B1E3-20B013F9DD55}"/>
              </a:ext>
            </a:extLst>
          </p:cNvPr>
          <p:cNvSpPr txBox="1"/>
          <p:nvPr/>
        </p:nvSpPr>
        <p:spPr bwMode="auto">
          <a:xfrm>
            <a:off x="709823" y="4398471"/>
            <a:ext cx="1856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5 groups of 3</a:t>
            </a:r>
            <a:endParaRPr lang="en-GB" sz="2400" dirty="0">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7C21A5AA-117E-48EC-A1E7-ADDB3B4E103E}"/>
              </a:ext>
            </a:extLst>
          </p:cNvPr>
          <p:cNvSpPr txBox="1"/>
          <p:nvPr/>
        </p:nvSpPr>
        <p:spPr bwMode="auto">
          <a:xfrm>
            <a:off x="917346" y="4764574"/>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5 × 3 = 15</a:t>
            </a:r>
            <a:endParaRPr lang="en-GB" sz="2400" dirty="0">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B1F433E4-6F61-4570-BD3A-A6613C7A1A83}"/>
              </a:ext>
            </a:extLst>
          </p:cNvPr>
          <p:cNvSpPr txBox="1"/>
          <p:nvPr/>
        </p:nvSpPr>
        <p:spPr bwMode="auto">
          <a:xfrm>
            <a:off x="661540" y="5143787"/>
            <a:ext cx="1953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Five 3s are 15.</a:t>
            </a:r>
            <a:endParaRPr lang="en-GB" sz="2400" dirty="0">
              <a:latin typeface="Myriad Pro" panose="020B0503030403020204" pitchFamily="34" charset="0"/>
              <a:ea typeface="Myriad Pro Semibold" charset="0"/>
              <a:cs typeface="Myriad Pro Semibold" charset="0"/>
            </a:endParaRPr>
          </a:p>
        </p:txBody>
      </p:sp>
      <p:sp>
        <p:nvSpPr>
          <p:cNvPr id="10" name="TextBox 9">
            <a:extLst>
              <a:ext uri="{FF2B5EF4-FFF2-40B4-BE49-F238E27FC236}">
                <a16:creationId xmlns:a16="http://schemas.microsoft.com/office/drawing/2014/main" id="{D40C5B09-FB1E-4C96-9CA0-168A784A56A1}"/>
              </a:ext>
            </a:extLst>
          </p:cNvPr>
          <p:cNvSpPr txBox="1"/>
          <p:nvPr/>
        </p:nvSpPr>
        <p:spPr bwMode="auto">
          <a:xfrm>
            <a:off x="433977" y="5912734"/>
            <a:ext cx="24081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3, five times is 15.</a:t>
            </a:r>
            <a:endParaRPr lang="en-GB" sz="2400" dirty="0">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378E4A50-CF96-431B-BD8D-4BF9774E0161}"/>
              </a:ext>
            </a:extLst>
          </p:cNvPr>
          <p:cNvSpPr txBox="1"/>
          <p:nvPr/>
        </p:nvSpPr>
        <p:spPr bwMode="auto">
          <a:xfrm>
            <a:off x="4943746" y="4407996"/>
            <a:ext cx="1856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5 groups of 9</a:t>
            </a:r>
            <a:endParaRPr lang="en-GB" sz="2400" dirty="0">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6B5892E5-BEF6-440B-A977-B30CD669E794}"/>
              </a:ext>
            </a:extLst>
          </p:cNvPr>
          <p:cNvSpPr txBox="1"/>
          <p:nvPr/>
        </p:nvSpPr>
        <p:spPr bwMode="auto">
          <a:xfrm>
            <a:off x="5176312" y="4786173"/>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5 × 9 = 45</a:t>
            </a:r>
            <a:endParaRPr lang="en-GB" sz="2400" dirty="0">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2E18CD66-61BC-4566-8DAE-3D39C8265429}"/>
              </a:ext>
            </a:extLst>
          </p:cNvPr>
          <p:cNvSpPr txBox="1"/>
          <p:nvPr/>
        </p:nvSpPr>
        <p:spPr bwMode="auto">
          <a:xfrm>
            <a:off x="4920505" y="5164350"/>
            <a:ext cx="1953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Five 9s are 45.</a:t>
            </a:r>
            <a:endParaRPr lang="en-GB" sz="2400" dirty="0">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55478F76-858D-4428-99BE-55C181DB41CE}"/>
              </a:ext>
            </a:extLst>
          </p:cNvPr>
          <p:cNvSpPr txBox="1"/>
          <p:nvPr/>
        </p:nvSpPr>
        <p:spPr bwMode="auto">
          <a:xfrm>
            <a:off x="4692942" y="5920705"/>
            <a:ext cx="2408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rPr>
              <a:t>9, five times is 45.</a:t>
            </a:r>
            <a:endParaRPr lang="en-GB" sz="2400" dirty="0">
              <a:latin typeface="Myriad Pro" panose="020B0503030403020204" pitchFamily="34" charset="0"/>
              <a:ea typeface="Myriad Pro Semibold" charset="0"/>
              <a:cs typeface="Myriad Pro Semibold" charset="0"/>
            </a:endParaRPr>
          </a:p>
        </p:txBody>
      </p:sp>
      <p:pic>
        <p:nvPicPr>
          <p:cNvPr id="18" name="Picture 17">
            <a:extLst>
              <a:ext uri="{FF2B5EF4-FFF2-40B4-BE49-F238E27FC236}">
                <a16:creationId xmlns:a16="http://schemas.microsoft.com/office/drawing/2014/main" id="{B373BB39-82E9-416F-A95D-4502120DF6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53485" y="1035450"/>
            <a:ext cx="1804464" cy="2941643"/>
          </a:xfrm>
          <a:prstGeom prst="rect">
            <a:avLst/>
          </a:prstGeom>
        </p:spPr>
      </p:pic>
      <p:pic>
        <p:nvPicPr>
          <p:cNvPr id="19" name="Picture 18">
            <a:extLst>
              <a:ext uri="{FF2B5EF4-FFF2-40B4-BE49-F238E27FC236}">
                <a16:creationId xmlns:a16="http://schemas.microsoft.com/office/drawing/2014/main" id="{AC4F019B-1876-44E7-9154-398B02D92F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38908" y="1035370"/>
            <a:ext cx="1914577" cy="2941643"/>
          </a:xfrm>
          <a:prstGeom prst="rect">
            <a:avLst/>
          </a:prstGeom>
        </p:spPr>
      </p:pic>
      <p:pic>
        <p:nvPicPr>
          <p:cNvPr id="20" name="Picture 19">
            <a:extLst>
              <a:ext uri="{FF2B5EF4-FFF2-40B4-BE49-F238E27FC236}">
                <a16:creationId xmlns:a16="http://schemas.microsoft.com/office/drawing/2014/main" id="{881E0DEB-F8C4-414D-8820-A0BA5493A9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57949" y="1047419"/>
            <a:ext cx="1878313" cy="2941643"/>
          </a:xfrm>
          <a:prstGeom prst="rect">
            <a:avLst/>
          </a:prstGeom>
        </p:spPr>
      </p:pic>
      <p:pic>
        <p:nvPicPr>
          <p:cNvPr id="21" name="Picture 20">
            <a:extLst>
              <a:ext uri="{FF2B5EF4-FFF2-40B4-BE49-F238E27FC236}">
                <a16:creationId xmlns:a16="http://schemas.microsoft.com/office/drawing/2014/main" id="{9B9B1E7E-8A02-4457-9525-A063ACF22C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526" y="980728"/>
            <a:ext cx="5125043" cy="3075026"/>
          </a:xfrm>
          <a:prstGeom prst="rect">
            <a:avLst/>
          </a:prstGeom>
        </p:spPr>
      </p:pic>
      <p:pic>
        <p:nvPicPr>
          <p:cNvPr id="25" name="Picture 24">
            <a:extLst>
              <a:ext uri="{FF2B5EF4-FFF2-40B4-BE49-F238E27FC236}">
                <a16:creationId xmlns:a16="http://schemas.microsoft.com/office/drawing/2014/main" id="{EFFD3339-931C-40E7-BDFA-4D0D77359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26" y="1055546"/>
            <a:ext cx="5125043" cy="2925391"/>
          </a:xfrm>
          <a:prstGeom prst="rect">
            <a:avLst/>
          </a:prstGeom>
        </p:spPr>
      </p:pic>
      <p:pic>
        <p:nvPicPr>
          <p:cNvPr id="26" name="Picture 25">
            <a:extLst>
              <a:ext uri="{FF2B5EF4-FFF2-40B4-BE49-F238E27FC236}">
                <a16:creationId xmlns:a16="http://schemas.microsoft.com/office/drawing/2014/main" id="{52A28FEF-BDBF-4420-AB04-87BCC9B04E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741" y="928316"/>
            <a:ext cx="5609075" cy="3127980"/>
          </a:xfrm>
          <a:prstGeom prst="rect">
            <a:avLst/>
          </a:prstGeom>
        </p:spPr>
      </p:pic>
      <p:sp>
        <p:nvSpPr>
          <p:cNvPr id="3" name="Rectangle 2">
            <a:extLst>
              <a:ext uri="{FF2B5EF4-FFF2-40B4-BE49-F238E27FC236}">
                <a16:creationId xmlns:a16="http://schemas.microsoft.com/office/drawing/2014/main" id="{94A5309A-C137-471C-A92F-073857F6A99B}"/>
              </a:ext>
            </a:extLst>
          </p:cNvPr>
          <p:cNvSpPr/>
          <p:nvPr/>
        </p:nvSpPr>
        <p:spPr>
          <a:xfrm>
            <a:off x="917347" y="5533521"/>
            <a:ext cx="1441420" cy="461665"/>
          </a:xfrm>
          <a:prstGeom prst="rect">
            <a:avLst/>
          </a:prstGeom>
        </p:spPr>
        <p:txBody>
          <a:bodyPr wrap="none">
            <a:spAutoFit/>
          </a:bodyPr>
          <a:lstStyle/>
          <a:p>
            <a:pPr>
              <a:buNone/>
            </a:pPr>
            <a:r>
              <a:rPr lang="en-GB" sz="2400" dirty="0">
                <a:latin typeface="Myriad Pro" panose="020B0503030403020204" pitchFamily="34" charset="0"/>
              </a:rPr>
              <a:t>3 × 5 = 15</a:t>
            </a:r>
            <a:endParaRPr lang="en-GB" sz="2400" dirty="0"/>
          </a:p>
        </p:txBody>
      </p:sp>
      <p:sp>
        <p:nvSpPr>
          <p:cNvPr id="4" name="Rectangle 3">
            <a:extLst>
              <a:ext uri="{FF2B5EF4-FFF2-40B4-BE49-F238E27FC236}">
                <a16:creationId xmlns:a16="http://schemas.microsoft.com/office/drawing/2014/main" id="{CF5FDECC-D21A-4B85-9582-B80FBB573419}"/>
              </a:ext>
            </a:extLst>
          </p:cNvPr>
          <p:cNvSpPr/>
          <p:nvPr/>
        </p:nvSpPr>
        <p:spPr>
          <a:xfrm>
            <a:off x="5176312" y="5542527"/>
            <a:ext cx="1441420" cy="461665"/>
          </a:xfrm>
          <a:prstGeom prst="rect">
            <a:avLst/>
          </a:prstGeom>
        </p:spPr>
        <p:txBody>
          <a:bodyPr wrap="none">
            <a:spAutoFit/>
          </a:bodyPr>
          <a:lstStyle/>
          <a:p>
            <a:pPr algn="ctr">
              <a:buNone/>
            </a:pPr>
            <a:r>
              <a:rPr lang="en-GB" sz="2400" dirty="0">
                <a:latin typeface="Myriad Pro" panose="020B0503030403020204" pitchFamily="34" charset="0"/>
              </a:rPr>
              <a:t>9 × 5 = 45</a:t>
            </a:r>
            <a:endParaRPr lang="en-GB" sz="2400" dirty="0"/>
          </a:p>
        </p:txBody>
      </p:sp>
    </p:spTree>
    <p:extLst>
      <p:ext uri="{BB962C8B-B14F-4D97-AF65-F5344CB8AC3E}">
        <p14:creationId xmlns:p14="http://schemas.microsoft.com/office/powerpoint/2010/main" val="160671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1.38889E-6 3.7037E-7 L 0.25816 3.7037E-7 " pathEditMode="relative" rAng="0" ptsTypes="AA">
                                      <p:cBhvr>
                                        <p:cTn id="30" dur="2000" fill="hold"/>
                                        <p:tgtEl>
                                          <p:spTgt spid="25"/>
                                        </p:tgtEl>
                                        <p:attrNameLst>
                                          <p:attrName>ppt_x</p:attrName>
                                          <p:attrName>ppt_y</p:attrName>
                                        </p:attrNameLst>
                                      </p:cBhvr>
                                      <p:rCtr x="12899" y="0"/>
                                    </p:animMotion>
                                  </p:childTnLst>
                                </p:cTn>
                              </p:par>
                            </p:childTnLst>
                          </p:cTn>
                        </p:par>
                        <p:par>
                          <p:cTn id="31" fill="hold">
                            <p:stCondLst>
                              <p:cond delay="2000"/>
                            </p:stCondLst>
                            <p:childTnLst>
                              <p:par>
                                <p:cTn id="32" presetID="63" presetClass="path" presetSubtype="0" accel="50000" decel="50000" fill="hold" nodeType="afterEffect">
                                  <p:stCondLst>
                                    <p:cond delay="200"/>
                                  </p:stCondLst>
                                  <p:childTnLst>
                                    <p:animMotion origin="layout" path="M -1.38889E-6 3.7037E-7 L 0.46042 3.7037E-7 " pathEditMode="relative" rAng="0" ptsTypes="AA">
                                      <p:cBhvr>
                                        <p:cTn id="33" dur="2000" fill="hold"/>
                                        <p:tgtEl>
                                          <p:spTgt spid="23"/>
                                        </p:tgtEl>
                                        <p:attrNameLst>
                                          <p:attrName>ppt_x</p:attrName>
                                          <p:attrName>ppt_y</p:attrName>
                                        </p:attrNameLst>
                                      </p:cBhvr>
                                      <p:rCtr x="23021" y="0"/>
                                    </p:animMotion>
                                  </p:childTnLst>
                                </p:cTn>
                              </p:par>
                            </p:childTnLst>
                          </p:cTn>
                        </p:par>
                        <p:par>
                          <p:cTn id="34" fill="hold">
                            <p:stCondLst>
                              <p:cond delay="4200"/>
                            </p:stCondLst>
                            <p:childTnLst>
                              <p:par>
                                <p:cTn id="35" presetID="63" presetClass="path" presetSubtype="0" accel="50000" decel="50000" fill="hold" nodeType="afterEffect">
                                  <p:stCondLst>
                                    <p:cond delay="200"/>
                                  </p:stCondLst>
                                  <p:childTnLst>
                                    <p:animMotion origin="layout" path="M -1.38889E-6 3.7037E-7 L 0.66389 3.7037E-7 " pathEditMode="relative" rAng="0" ptsTypes="AA">
                                      <p:cBhvr>
                                        <p:cTn id="36" dur="2000" fill="hold"/>
                                        <p:tgtEl>
                                          <p:spTgt spid="22"/>
                                        </p:tgtEl>
                                        <p:attrNameLst>
                                          <p:attrName>ppt_x</p:attrName>
                                          <p:attrName>ppt_y</p:attrName>
                                        </p:attrNameLst>
                                      </p:cBhvr>
                                      <p:rCtr x="33194" y="0"/>
                                    </p:animMotion>
                                  </p:childTnLst>
                                </p:cTn>
                              </p:par>
                            </p:childTnLst>
                          </p:cTn>
                        </p:par>
                        <p:par>
                          <p:cTn id="37" fill="hold">
                            <p:stCondLst>
                              <p:cond delay="6400"/>
                            </p:stCondLst>
                            <p:childTnLst>
                              <p:par>
                                <p:cTn id="38" presetID="10" presetClass="entr" presetSubtype="0"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6900"/>
                            </p:stCondLst>
                            <p:childTnLst>
                              <p:par>
                                <p:cTn id="48" presetID="10" presetClass="exit" presetSubtype="0" fill="hold" nodeType="after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2"/>
                                        </p:tgtEl>
                                      </p:cBhvr>
                                    </p:animEffect>
                                    <p:set>
                                      <p:cBhvr>
                                        <p:cTn id="56" dur="1" fill="hold">
                                          <p:stCondLst>
                                            <p:cond delay="499"/>
                                          </p:stCondLst>
                                        </p:cTn>
                                        <p:tgtEl>
                                          <p:spTgt spid="2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4" grpId="0"/>
      <p:bldP spid="15" grpId="0"/>
      <p:bldP spid="16" grpId="0"/>
      <p:bldP spid="3" grpId="0"/>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FC419-9380-4B25-A5F3-4264780571EF}"/>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5:7</a:t>
            </a:r>
          </a:p>
        </p:txBody>
      </p:sp>
      <p:sp>
        <p:nvSpPr>
          <p:cNvPr id="3" name="TextBox 2">
            <a:extLst>
              <a:ext uri="{FF2B5EF4-FFF2-40B4-BE49-F238E27FC236}">
                <a16:creationId xmlns:a16="http://schemas.microsoft.com/office/drawing/2014/main" id="{A78588B1-3F9C-49A6-A7BF-C34CA89A2D41}"/>
              </a:ext>
            </a:extLst>
          </p:cNvPr>
          <p:cNvSpPr txBox="1"/>
          <p:nvPr/>
        </p:nvSpPr>
        <p:spPr bwMode="auto">
          <a:xfrm>
            <a:off x="2721816" y="2348880"/>
            <a:ext cx="372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        3         =        15</a:t>
            </a:r>
          </a:p>
        </p:txBody>
      </p:sp>
      <p:sp>
        <p:nvSpPr>
          <p:cNvPr id="4" name="TextBox 3">
            <a:extLst>
              <a:ext uri="{FF2B5EF4-FFF2-40B4-BE49-F238E27FC236}">
                <a16:creationId xmlns:a16="http://schemas.microsoft.com/office/drawing/2014/main" id="{079278D9-BD19-4DB7-B8B8-E77A5EA546E5}"/>
              </a:ext>
            </a:extLst>
          </p:cNvPr>
          <p:cNvSpPr txBox="1"/>
          <p:nvPr/>
        </p:nvSpPr>
        <p:spPr bwMode="auto">
          <a:xfrm>
            <a:off x="2721816" y="4226728"/>
            <a:ext cx="37200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panose="020B0503030403020204" pitchFamily="34" charset="0"/>
                <a:ea typeface="Myriad Pro Semibold" charset="0"/>
                <a:cs typeface="Myriad Pro Semibold" charset="0"/>
              </a:rPr>
              <a:t>5        ×        9         =        45</a:t>
            </a:r>
          </a:p>
        </p:txBody>
      </p:sp>
      <p:pic>
        <p:nvPicPr>
          <p:cNvPr id="5" name="Picture 4">
            <a:extLst>
              <a:ext uri="{FF2B5EF4-FFF2-40B4-BE49-F238E27FC236}">
                <a16:creationId xmlns:a16="http://schemas.microsoft.com/office/drawing/2014/main" id="{B26212AA-DE7F-4BE5-9C51-3FDD9F03DE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547" y="2240000"/>
            <a:ext cx="1729130" cy="2651888"/>
          </a:xfrm>
          <a:prstGeom prst="rect">
            <a:avLst/>
          </a:prstGeom>
        </p:spPr>
      </p:pic>
    </p:spTree>
    <p:extLst>
      <p:ext uri="{BB962C8B-B14F-4D97-AF65-F5344CB8AC3E}">
        <p14:creationId xmlns:p14="http://schemas.microsoft.com/office/powerpoint/2010/main" val="134226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FAE36D-2AA7-406E-A70B-0E0FD9D9136A}"/>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1:4</a:t>
            </a:r>
          </a:p>
        </p:txBody>
      </p:sp>
      <p:pic>
        <p:nvPicPr>
          <p:cNvPr id="6" name="Picture 5">
            <a:extLst>
              <a:ext uri="{FF2B5EF4-FFF2-40B4-BE49-F238E27FC236}">
                <a16:creationId xmlns:a16="http://schemas.microsoft.com/office/drawing/2014/main" id="{14575463-A738-4962-973D-F0EA81E6F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63" y="974858"/>
            <a:ext cx="4011516" cy="5334462"/>
          </a:xfrm>
          <a:prstGeom prst="rect">
            <a:avLst/>
          </a:prstGeom>
        </p:spPr>
      </p:pic>
      <p:pic>
        <p:nvPicPr>
          <p:cNvPr id="8" name="Picture 7">
            <a:extLst>
              <a:ext uri="{FF2B5EF4-FFF2-40B4-BE49-F238E27FC236}">
                <a16:creationId xmlns:a16="http://schemas.microsoft.com/office/drawing/2014/main" id="{835181FC-BFCA-4DB5-A3FF-B569F78A7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543" y="1611007"/>
            <a:ext cx="4163929" cy="4657748"/>
          </a:xfrm>
          <a:prstGeom prst="rect">
            <a:avLst/>
          </a:prstGeom>
        </p:spPr>
      </p:pic>
    </p:spTree>
    <p:extLst>
      <p:ext uri="{BB962C8B-B14F-4D97-AF65-F5344CB8AC3E}">
        <p14:creationId xmlns:p14="http://schemas.microsoft.com/office/powerpoint/2010/main" val="11788817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DFFB33-C59B-413C-B222-6902C4302E5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5:8</a:t>
            </a:r>
          </a:p>
        </p:txBody>
      </p:sp>
      <p:sp>
        <p:nvSpPr>
          <p:cNvPr id="3" name="Rectangle 2">
            <a:extLst>
              <a:ext uri="{FF2B5EF4-FFF2-40B4-BE49-F238E27FC236}">
                <a16:creationId xmlns:a16="http://schemas.microsoft.com/office/drawing/2014/main" id="{AF38A5C5-5ADF-4B5B-B3EC-36023DDA71E2}"/>
              </a:ext>
            </a:extLst>
          </p:cNvPr>
          <p:cNvSpPr/>
          <p:nvPr/>
        </p:nvSpPr>
        <p:spPr>
          <a:xfrm>
            <a:off x="575556" y="764704"/>
            <a:ext cx="7992888" cy="904863"/>
          </a:xfrm>
          <a:prstGeom prst="rect">
            <a:avLst/>
          </a:prstGeom>
        </p:spPr>
        <p:txBody>
          <a:bodyPr wrap="square">
            <a:spAutoFit/>
          </a:bodyPr>
          <a:lstStyle/>
          <a:p>
            <a:pPr algn="ctr">
              <a:buNone/>
            </a:pPr>
            <a:r>
              <a:rPr lang="en-GB" sz="2400" dirty="0">
                <a:latin typeface="Myriad Pro" panose="020B0503030403020204" pitchFamily="34" charset="0"/>
                <a:ea typeface="Times New Roman" panose="02020603050405020304" pitchFamily="18" charset="0"/>
                <a:cs typeface="Times New Roman" panose="02020603050405020304" pitchFamily="18" charset="0"/>
              </a:rPr>
              <a:t>4 triangles, how many sides altogether?</a:t>
            </a:r>
          </a:p>
          <a:p>
            <a:pPr algn="ctr">
              <a:buNone/>
            </a:pPr>
            <a:r>
              <a:rPr lang="en-US" sz="2400" dirty="0">
                <a:latin typeface="Myriad Pro" panose="020B0503030403020204" pitchFamily="34" charset="0"/>
              </a:rPr>
              <a:t>The same number of nonagons, how many sides altogether?</a:t>
            </a:r>
            <a:endParaRPr lang="en-GB" sz="2400" dirty="0">
              <a:latin typeface="Myriad Pro" panose="020B0503030403020204" pitchFamily="34" charset="0"/>
            </a:endParaRPr>
          </a:p>
        </p:txBody>
      </p:sp>
      <p:pic>
        <p:nvPicPr>
          <p:cNvPr id="5" name="Picture 4">
            <a:extLst>
              <a:ext uri="{FF2B5EF4-FFF2-40B4-BE49-F238E27FC236}">
                <a16:creationId xmlns:a16="http://schemas.microsoft.com/office/drawing/2014/main" id="{FD76EE76-00D5-44E5-91F1-36DD9D1E2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18" y="2420888"/>
            <a:ext cx="6816764" cy="2327676"/>
          </a:xfrm>
          <a:prstGeom prst="rect">
            <a:avLst/>
          </a:prstGeom>
        </p:spPr>
      </p:pic>
    </p:spTree>
    <p:extLst>
      <p:ext uri="{BB962C8B-B14F-4D97-AF65-F5344CB8AC3E}">
        <p14:creationId xmlns:p14="http://schemas.microsoft.com/office/powerpoint/2010/main" val="2950158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EA5898-C7AC-4B29-A5D6-675F9D2DFA78}"/>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6:2</a:t>
            </a:r>
          </a:p>
        </p:txBody>
      </p:sp>
      <p:pic>
        <p:nvPicPr>
          <p:cNvPr id="5" name="Picture 4">
            <a:extLst>
              <a:ext uri="{FF2B5EF4-FFF2-40B4-BE49-F238E27FC236}">
                <a16:creationId xmlns:a16="http://schemas.microsoft.com/office/drawing/2014/main" id="{604B9BC6-7870-48DC-ACD3-D81C65D088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557" y="672292"/>
            <a:ext cx="2834886" cy="5895343"/>
          </a:xfrm>
          <a:prstGeom prst="rect">
            <a:avLst/>
          </a:prstGeom>
        </p:spPr>
      </p:pic>
    </p:spTree>
    <p:extLst>
      <p:ext uri="{BB962C8B-B14F-4D97-AF65-F5344CB8AC3E}">
        <p14:creationId xmlns:p14="http://schemas.microsoft.com/office/powerpoint/2010/main" val="40615365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AAD24F-28A0-4C76-BBC6-FDAA73F720F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6:2</a:t>
            </a:r>
          </a:p>
        </p:txBody>
      </p:sp>
      <p:graphicFrame>
        <p:nvGraphicFramePr>
          <p:cNvPr id="3" name="Table 2">
            <a:extLst>
              <a:ext uri="{FF2B5EF4-FFF2-40B4-BE49-F238E27FC236}">
                <a16:creationId xmlns:a16="http://schemas.microsoft.com/office/drawing/2014/main" id="{0CF415C9-2CF8-4D6D-871B-01F4BFF4DB1E}"/>
              </a:ext>
            </a:extLst>
          </p:cNvPr>
          <p:cNvGraphicFramePr>
            <a:graphicFrameLocks noGrp="1"/>
          </p:cNvGraphicFramePr>
          <p:nvPr>
            <p:extLst>
              <p:ext uri="{D42A27DB-BD31-4B8C-83A1-F6EECF244321}">
                <p14:modId xmlns:p14="http://schemas.microsoft.com/office/powerpoint/2010/main" val="2572954638"/>
              </p:ext>
            </p:extLst>
          </p:nvPr>
        </p:nvGraphicFramePr>
        <p:xfrm>
          <a:off x="2942819" y="836713"/>
          <a:ext cx="3258362" cy="5478913"/>
        </p:xfrm>
        <a:graphic>
          <a:graphicData uri="http://schemas.openxmlformats.org/drawingml/2006/table">
            <a:tbl>
              <a:tblPr firstRow="1" firstCol="1" bandRow="1">
                <a:tableStyleId>{5C22544A-7EE6-4342-B048-85BDC9FD1C3A}</a:tableStyleId>
              </a:tblPr>
              <a:tblGrid>
                <a:gridCol w="1629181">
                  <a:extLst>
                    <a:ext uri="{9D8B030D-6E8A-4147-A177-3AD203B41FA5}">
                      <a16:colId xmlns:a16="http://schemas.microsoft.com/office/drawing/2014/main" val="1240940082"/>
                    </a:ext>
                  </a:extLst>
                </a:gridCol>
                <a:gridCol w="1629181">
                  <a:extLst>
                    <a:ext uri="{9D8B030D-6E8A-4147-A177-3AD203B41FA5}">
                      <a16:colId xmlns:a16="http://schemas.microsoft.com/office/drawing/2014/main" val="2606093364"/>
                    </a:ext>
                  </a:extLst>
                </a:gridCol>
              </a:tblGrid>
              <a:tr h="339515">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Number</a:t>
                      </a: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solidFill>
                            <a:schemeClr val="tx1"/>
                          </a:solidFill>
                          <a:effectLst/>
                          <a:latin typeface="Myriad Pro" panose="020B0503030403020204" pitchFamily="34" charset="0"/>
                        </a:rPr>
                        <a:t>Sum of the digits</a:t>
                      </a:r>
                      <a:endParaRPr lang="en-GB" sz="2400" b="1"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1794803810"/>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841423"/>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1799675"/>
                  </a:ext>
                </a:extLst>
              </a:tr>
              <a:tr h="227771">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7574811"/>
                  </a:ext>
                </a:extLst>
              </a:tr>
              <a:tr h="227771">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890557"/>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8671211"/>
                  </a:ext>
                </a:extLst>
              </a:tr>
              <a:tr h="227771">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361720"/>
                  </a:ext>
                </a:extLst>
              </a:tr>
              <a:tr h="227771">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6340137"/>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5307082"/>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632660"/>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4455011"/>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7657675"/>
                  </a:ext>
                </a:extLst>
              </a:tr>
              <a:tr h="227771">
                <a:tc>
                  <a:txBody>
                    <a:bodyPr/>
                    <a:lstStyle/>
                    <a:p>
                      <a:pPr algn="ctr">
                        <a:lnSpc>
                          <a:spcPct val="107000"/>
                        </a:lnSpc>
                        <a:spcAft>
                          <a:spcPts val="0"/>
                        </a:spcAft>
                      </a:pPr>
                      <a:r>
                        <a:rPr lang="en-GB" sz="2400" b="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400" b="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9743078"/>
                  </a:ext>
                </a:extLst>
              </a:tr>
            </a:tbl>
          </a:graphicData>
        </a:graphic>
      </p:graphicFrame>
    </p:spTree>
    <p:extLst>
      <p:ext uri="{BB962C8B-B14F-4D97-AF65-F5344CB8AC3E}">
        <p14:creationId xmlns:p14="http://schemas.microsoft.com/office/powerpoint/2010/main" val="4075909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69CC52-5AAC-435E-BD24-7AA649F648E1}"/>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6:4</a:t>
            </a:r>
          </a:p>
        </p:txBody>
      </p:sp>
      <p:pic>
        <p:nvPicPr>
          <p:cNvPr id="3" name="Picture 2">
            <a:extLst>
              <a:ext uri="{FF2B5EF4-FFF2-40B4-BE49-F238E27FC236}">
                <a16:creationId xmlns:a16="http://schemas.microsoft.com/office/drawing/2014/main" id="{40E69474-FF62-4809-9EBD-90FA21726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61" y="1839053"/>
            <a:ext cx="7839276" cy="4254242"/>
          </a:xfrm>
          <a:prstGeom prst="rect">
            <a:avLst/>
          </a:prstGeom>
        </p:spPr>
      </p:pic>
      <p:sp>
        <p:nvSpPr>
          <p:cNvPr id="4" name="TextBox 3">
            <a:extLst>
              <a:ext uri="{FF2B5EF4-FFF2-40B4-BE49-F238E27FC236}">
                <a16:creationId xmlns:a16="http://schemas.microsoft.com/office/drawing/2014/main" id="{E65DD53A-611B-4B48-B4DB-4BCF49D3B60D}"/>
              </a:ext>
            </a:extLst>
          </p:cNvPr>
          <p:cNvSpPr txBox="1"/>
          <p:nvPr/>
        </p:nvSpPr>
        <p:spPr bwMode="auto">
          <a:xfrm>
            <a:off x="1068944" y="1012344"/>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5" name="TextBox 4">
            <a:extLst>
              <a:ext uri="{FF2B5EF4-FFF2-40B4-BE49-F238E27FC236}">
                <a16:creationId xmlns:a16="http://schemas.microsoft.com/office/drawing/2014/main" id="{D02D763B-607E-4A9B-918A-0232B9AB7D02}"/>
              </a:ext>
            </a:extLst>
          </p:cNvPr>
          <p:cNvSpPr txBox="1"/>
          <p:nvPr/>
        </p:nvSpPr>
        <p:spPr bwMode="auto">
          <a:xfrm>
            <a:off x="1900539"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a:t>
            </a:r>
          </a:p>
        </p:txBody>
      </p:sp>
      <p:sp>
        <p:nvSpPr>
          <p:cNvPr id="6" name="TextBox 5">
            <a:extLst>
              <a:ext uri="{FF2B5EF4-FFF2-40B4-BE49-F238E27FC236}">
                <a16:creationId xmlns:a16="http://schemas.microsoft.com/office/drawing/2014/main" id="{ABB4B0E5-A7AE-48A4-B864-676E9F4C14FD}"/>
              </a:ext>
            </a:extLst>
          </p:cNvPr>
          <p:cNvSpPr txBox="1"/>
          <p:nvPr/>
        </p:nvSpPr>
        <p:spPr bwMode="auto">
          <a:xfrm>
            <a:off x="2732135" y="101234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7" name="TextBox 6">
            <a:extLst>
              <a:ext uri="{FF2B5EF4-FFF2-40B4-BE49-F238E27FC236}">
                <a16:creationId xmlns:a16="http://schemas.microsoft.com/office/drawing/2014/main" id="{EF5B46A2-43CB-42BB-8E6D-64AF39C8AA3B}"/>
              </a:ext>
            </a:extLst>
          </p:cNvPr>
          <p:cNvSpPr txBox="1"/>
          <p:nvPr/>
        </p:nvSpPr>
        <p:spPr bwMode="auto">
          <a:xfrm>
            <a:off x="4395326"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12</a:t>
            </a:r>
          </a:p>
        </p:txBody>
      </p:sp>
      <p:sp>
        <p:nvSpPr>
          <p:cNvPr id="8" name="TextBox 7">
            <a:extLst>
              <a:ext uri="{FF2B5EF4-FFF2-40B4-BE49-F238E27FC236}">
                <a16:creationId xmlns:a16="http://schemas.microsoft.com/office/drawing/2014/main" id="{D2628F3D-E537-45BE-90A2-C42AD2E41744}"/>
              </a:ext>
            </a:extLst>
          </p:cNvPr>
          <p:cNvSpPr txBox="1"/>
          <p:nvPr/>
        </p:nvSpPr>
        <p:spPr bwMode="auto">
          <a:xfrm>
            <a:off x="5393635"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14</a:t>
            </a:r>
          </a:p>
        </p:txBody>
      </p:sp>
      <p:sp>
        <p:nvSpPr>
          <p:cNvPr id="9" name="TextBox 8">
            <a:extLst>
              <a:ext uri="{FF2B5EF4-FFF2-40B4-BE49-F238E27FC236}">
                <a16:creationId xmlns:a16="http://schemas.microsoft.com/office/drawing/2014/main" id="{C48F690D-D52A-4F9E-A5BB-A1BF9BBC805B}"/>
              </a:ext>
            </a:extLst>
          </p:cNvPr>
          <p:cNvSpPr txBox="1"/>
          <p:nvPr/>
        </p:nvSpPr>
        <p:spPr bwMode="auto">
          <a:xfrm>
            <a:off x="6391944"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15</a:t>
            </a:r>
          </a:p>
        </p:txBody>
      </p:sp>
      <p:sp>
        <p:nvSpPr>
          <p:cNvPr id="10" name="TextBox 9">
            <a:extLst>
              <a:ext uri="{FF2B5EF4-FFF2-40B4-BE49-F238E27FC236}">
                <a16:creationId xmlns:a16="http://schemas.microsoft.com/office/drawing/2014/main" id="{CE1D7BB3-5C3F-4043-BB88-A2CCE522EE9B}"/>
              </a:ext>
            </a:extLst>
          </p:cNvPr>
          <p:cNvSpPr txBox="1"/>
          <p:nvPr/>
        </p:nvSpPr>
        <p:spPr bwMode="auto">
          <a:xfrm>
            <a:off x="7390252" y="1012344"/>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18</a:t>
            </a:r>
          </a:p>
        </p:txBody>
      </p:sp>
      <p:sp>
        <p:nvSpPr>
          <p:cNvPr id="11" name="TextBox 10">
            <a:extLst>
              <a:ext uri="{FF2B5EF4-FFF2-40B4-BE49-F238E27FC236}">
                <a16:creationId xmlns:a16="http://schemas.microsoft.com/office/drawing/2014/main" id="{E4AF47E7-CAF3-4FA4-A14E-92353270B490}"/>
              </a:ext>
            </a:extLst>
          </p:cNvPr>
          <p:cNvSpPr txBox="1"/>
          <p:nvPr/>
        </p:nvSpPr>
        <p:spPr bwMode="auto">
          <a:xfrm>
            <a:off x="3563730" y="1026714"/>
            <a:ext cx="3513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9</a:t>
            </a:r>
          </a:p>
        </p:txBody>
      </p:sp>
    </p:spTree>
    <p:extLst>
      <p:ext uri="{BB962C8B-B14F-4D97-AF65-F5344CB8AC3E}">
        <p14:creationId xmlns:p14="http://schemas.microsoft.com/office/powerpoint/2010/main" val="405987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111E-6 2.77556E-17 L 0.0717 0.29769 " pathEditMode="relative" rAng="0" ptsTypes="AA">
                                      <p:cBhvr>
                                        <p:cTn id="6" dur="1500" fill="hold"/>
                                        <p:tgtEl>
                                          <p:spTgt spid="4"/>
                                        </p:tgtEl>
                                        <p:attrNameLst>
                                          <p:attrName>ppt_x</p:attrName>
                                          <p:attrName>ppt_y</p:attrName>
                                        </p:attrNameLst>
                                      </p:cBhvr>
                                      <p:rCtr x="3576" y="1488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2.77556E-17 L 0.11025 0.27685 " pathEditMode="relative" rAng="0" ptsTypes="AA">
                                      <p:cBhvr>
                                        <p:cTn id="10" dur="1500" fill="hold"/>
                                        <p:tgtEl>
                                          <p:spTgt spid="5"/>
                                        </p:tgtEl>
                                        <p:attrNameLst>
                                          <p:attrName>ppt_x</p:attrName>
                                          <p:attrName>ppt_y</p:attrName>
                                        </p:attrNameLst>
                                      </p:cBhvr>
                                      <p:rCtr x="5503" y="1384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2.77556E-17 L 0.20156 0.30833 " pathEditMode="relative" rAng="0" ptsTypes="AA">
                                      <p:cBhvr>
                                        <p:cTn id="14" dur="1500" fill="hold"/>
                                        <p:tgtEl>
                                          <p:spTgt spid="6"/>
                                        </p:tgtEl>
                                        <p:attrNameLst>
                                          <p:attrName>ppt_x</p:attrName>
                                          <p:attrName>ppt_y</p:attrName>
                                        </p:attrNameLst>
                                      </p:cBhvr>
                                      <p:rCtr x="10069" y="1541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16667E-6 -3.33333E-6 L 0.30382 0.30625 " pathEditMode="relative" rAng="0" ptsTypes="AA">
                                      <p:cBhvr>
                                        <p:cTn id="18" dur="1500" fill="hold"/>
                                        <p:tgtEl>
                                          <p:spTgt spid="11"/>
                                        </p:tgtEl>
                                        <p:attrNameLst>
                                          <p:attrName>ppt_x</p:attrName>
                                          <p:attrName>ppt_y</p:attrName>
                                        </p:attrNameLst>
                                      </p:cBhvr>
                                      <p:rCtr x="15191" y="1530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22222E-6 2.77556E-17 L -0.0566 0.41319 " pathEditMode="relative" rAng="0" ptsTypes="AA">
                                      <p:cBhvr>
                                        <p:cTn id="22" dur="1500" fill="hold"/>
                                        <p:tgtEl>
                                          <p:spTgt spid="7"/>
                                        </p:tgtEl>
                                        <p:attrNameLst>
                                          <p:attrName>ppt_x</p:attrName>
                                          <p:attrName>ppt_y</p:attrName>
                                        </p:attrNameLst>
                                      </p:cBhvr>
                                      <p:rCtr x="-2830" y="20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8.33333E-7 2.77556E-17 L -0.39861 0.45532 " pathEditMode="relative" rAng="0" ptsTypes="AA">
                                      <p:cBhvr>
                                        <p:cTn id="26" dur="1500" fill="hold"/>
                                        <p:tgtEl>
                                          <p:spTgt spid="8"/>
                                        </p:tgtEl>
                                        <p:attrNameLst>
                                          <p:attrName>ppt_x</p:attrName>
                                          <p:attrName>ppt_y</p:attrName>
                                        </p:attrNameLst>
                                      </p:cBhvr>
                                      <p:rCtr x="-19931" y="2275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05556E-6 2.77556E-17 L 0.11128 0.36065 " pathEditMode="relative" rAng="0" ptsTypes="AA">
                                      <p:cBhvr>
                                        <p:cTn id="30" dur="1500" fill="hold"/>
                                        <p:tgtEl>
                                          <p:spTgt spid="9"/>
                                        </p:tgtEl>
                                        <p:attrNameLst>
                                          <p:attrName>ppt_x</p:attrName>
                                          <p:attrName>ppt_y</p:attrName>
                                        </p:attrNameLst>
                                      </p:cBhvr>
                                      <p:rCtr x="5556" y="18032"/>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66667E-6 2.77556E-17 L -0.28125 0.46574 " pathEditMode="relative" rAng="0" ptsTypes="AA">
                                      <p:cBhvr>
                                        <p:cTn id="34" dur="1500" fill="hold"/>
                                        <p:tgtEl>
                                          <p:spTgt spid="10"/>
                                        </p:tgtEl>
                                        <p:attrNameLst>
                                          <p:attrName>ppt_x</p:attrName>
                                          <p:attrName>ppt_y</p:attrName>
                                        </p:attrNameLst>
                                      </p:cBhvr>
                                      <p:rCtr x="-14063" y="232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CA2B1D2-D6A8-4E15-A207-F6BD61789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701" y="1700808"/>
            <a:ext cx="6724471" cy="4102964"/>
          </a:xfrm>
          <a:prstGeom prst="rect">
            <a:avLst/>
          </a:prstGeom>
        </p:spPr>
      </p:pic>
      <p:sp>
        <p:nvSpPr>
          <p:cNvPr id="2" name="Text Placeholder 1">
            <a:extLst>
              <a:ext uri="{FF2B5EF4-FFF2-40B4-BE49-F238E27FC236}">
                <a16:creationId xmlns:a16="http://schemas.microsoft.com/office/drawing/2014/main" id="{E12C722D-3322-4422-8F49-2C156B5683FB}"/>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6:5</a:t>
            </a:r>
          </a:p>
        </p:txBody>
      </p:sp>
      <p:sp>
        <p:nvSpPr>
          <p:cNvPr id="4" name="TextBox 3">
            <a:extLst>
              <a:ext uri="{FF2B5EF4-FFF2-40B4-BE49-F238E27FC236}">
                <a16:creationId xmlns:a16="http://schemas.microsoft.com/office/drawing/2014/main" id="{83A906F5-857B-4CA3-AE76-25C35D737F2F}"/>
              </a:ext>
            </a:extLst>
          </p:cNvPr>
          <p:cNvSpPr txBox="1"/>
          <p:nvPr/>
        </p:nvSpPr>
        <p:spPr bwMode="auto">
          <a:xfrm>
            <a:off x="2710481" y="225402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5" name="TextBox 4">
            <a:extLst>
              <a:ext uri="{FF2B5EF4-FFF2-40B4-BE49-F238E27FC236}">
                <a16:creationId xmlns:a16="http://schemas.microsoft.com/office/drawing/2014/main" id="{9432AFC2-8785-44F0-AAE2-120E4D076936}"/>
              </a:ext>
            </a:extLst>
          </p:cNvPr>
          <p:cNvSpPr txBox="1"/>
          <p:nvPr/>
        </p:nvSpPr>
        <p:spPr bwMode="auto">
          <a:xfrm>
            <a:off x="4739107" y="225402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6" name="TextBox 5">
            <a:extLst>
              <a:ext uri="{FF2B5EF4-FFF2-40B4-BE49-F238E27FC236}">
                <a16:creationId xmlns:a16="http://schemas.microsoft.com/office/drawing/2014/main" id="{FEBB2ED6-7114-4CF8-96AA-660A6F527B0D}"/>
              </a:ext>
            </a:extLst>
          </p:cNvPr>
          <p:cNvSpPr txBox="1"/>
          <p:nvPr/>
        </p:nvSpPr>
        <p:spPr bwMode="auto">
          <a:xfrm>
            <a:off x="6742929" y="225402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8" name="TextBox 7">
            <a:extLst>
              <a:ext uri="{FF2B5EF4-FFF2-40B4-BE49-F238E27FC236}">
                <a16:creationId xmlns:a16="http://schemas.microsoft.com/office/drawing/2014/main" id="{5349C21F-9BD7-4F2E-896E-77C67D93018B}"/>
              </a:ext>
            </a:extLst>
          </p:cNvPr>
          <p:cNvSpPr txBox="1"/>
          <p:nvPr/>
        </p:nvSpPr>
        <p:spPr bwMode="auto">
          <a:xfrm>
            <a:off x="2710481" y="268619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9" name="TextBox 8">
            <a:extLst>
              <a:ext uri="{FF2B5EF4-FFF2-40B4-BE49-F238E27FC236}">
                <a16:creationId xmlns:a16="http://schemas.microsoft.com/office/drawing/2014/main" id="{A75629F1-7493-4753-A66F-B4C40F13B924}"/>
              </a:ext>
            </a:extLst>
          </p:cNvPr>
          <p:cNvSpPr txBox="1"/>
          <p:nvPr/>
        </p:nvSpPr>
        <p:spPr bwMode="auto">
          <a:xfrm>
            <a:off x="4716016" y="268619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0" name="TextBox 9">
            <a:extLst>
              <a:ext uri="{FF2B5EF4-FFF2-40B4-BE49-F238E27FC236}">
                <a16:creationId xmlns:a16="http://schemas.microsoft.com/office/drawing/2014/main" id="{299B425B-61CC-42F2-9E72-3A4E12E3DE36}"/>
              </a:ext>
            </a:extLst>
          </p:cNvPr>
          <p:cNvSpPr txBox="1"/>
          <p:nvPr/>
        </p:nvSpPr>
        <p:spPr bwMode="auto">
          <a:xfrm>
            <a:off x="6742929" y="268619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1" name="TextBox 10">
            <a:extLst>
              <a:ext uri="{FF2B5EF4-FFF2-40B4-BE49-F238E27FC236}">
                <a16:creationId xmlns:a16="http://schemas.microsoft.com/office/drawing/2014/main" id="{78583B00-9260-47FD-ADB5-CCF69C5D9787}"/>
              </a:ext>
            </a:extLst>
          </p:cNvPr>
          <p:cNvSpPr txBox="1"/>
          <p:nvPr/>
        </p:nvSpPr>
        <p:spPr bwMode="auto">
          <a:xfrm>
            <a:off x="2710481" y="355833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2" name="TextBox 11">
            <a:extLst>
              <a:ext uri="{FF2B5EF4-FFF2-40B4-BE49-F238E27FC236}">
                <a16:creationId xmlns:a16="http://schemas.microsoft.com/office/drawing/2014/main" id="{AE17A15A-6805-46E0-A801-D2A61125F212}"/>
              </a:ext>
            </a:extLst>
          </p:cNvPr>
          <p:cNvSpPr txBox="1"/>
          <p:nvPr/>
        </p:nvSpPr>
        <p:spPr bwMode="auto">
          <a:xfrm>
            <a:off x="4744248" y="355833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3" name="TextBox 12">
            <a:extLst>
              <a:ext uri="{FF2B5EF4-FFF2-40B4-BE49-F238E27FC236}">
                <a16:creationId xmlns:a16="http://schemas.microsoft.com/office/drawing/2014/main" id="{94E0C30D-AEA8-4A5F-A3B1-2EA3F6390693}"/>
              </a:ext>
            </a:extLst>
          </p:cNvPr>
          <p:cNvSpPr txBox="1"/>
          <p:nvPr/>
        </p:nvSpPr>
        <p:spPr bwMode="auto">
          <a:xfrm>
            <a:off x="6742929" y="355833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4" name="TextBox 13">
            <a:extLst>
              <a:ext uri="{FF2B5EF4-FFF2-40B4-BE49-F238E27FC236}">
                <a16:creationId xmlns:a16="http://schemas.microsoft.com/office/drawing/2014/main" id="{259C16AD-AB47-4A21-AA39-49A37E118160}"/>
              </a:ext>
            </a:extLst>
          </p:cNvPr>
          <p:cNvSpPr txBox="1"/>
          <p:nvPr/>
        </p:nvSpPr>
        <p:spPr bwMode="auto">
          <a:xfrm>
            <a:off x="2710481" y="401697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5" name="TextBox 14">
            <a:extLst>
              <a:ext uri="{FF2B5EF4-FFF2-40B4-BE49-F238E27FC236}">
                <a16:creationId xmlns:a16="http://schemas.microsoft.com/office/drawing/2014/main" id="{872D0A0D-EBC4-4BFC-A2B8-3B5EBA08E608}"/>
              </a:ext>
            </a:extLst>
          </p:cNvPr>
          <p:cNvSpPr txBox="1"/>
          <p:nvPr/>
        </p:nvSpPr>
        <p:spPr bwMode="auto">
          <a:xfrm>
            <a:off x="4735353" y="401697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6" name="TextBox 15">
            <a:extLst>
              <a:ext uri="{FF2B5EF4-FFF2-40B4-BE49-F238E27FC236}">
                <a16:creationId xmlns:a16="http://schemas.microsoft.com/office/drawing/2014/main" id="{1F55EAD9-1EB2-456E-99ED-B935C326F4A1}"/>
              </a:ext>
            </a:extLst>
          </p:cNvPr>
          <p:cNvSpPr txBox="1"/>
          <p:nvPr/>
        </p:nvSpPr>
        <p:spPr bwMode="auto">
          <a:xfrm>
            <a:off x="6742929" y="4016974"/>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7" name="TextBox 16">
            <a:extLst>
              <a:ext uri="{FF2B5EF4-FFF2-40B4-BE49-F238E27FC236}">
                <a16:creationId xmlns:a16="http://schemas.microsoft.com/office/drawing/2014/main" id="{ABCFEC46-81F7-45FD-95A5-AA3656EB19E8}"/>
              </a:ext>
            </a:extLst>
          </p:cNvPr>
          <p:cNvSpPr txBox="1"/>
          <p:nvPr/>
        </p:nvSpPr>
        <p:spPr bwMode="auto">
          <a:xfrm>
            <a:off x="4729601" y="4440175"/>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
        <p:nvSpPr>
          <p:cNvPr id="18" name="TextBox 17">
            <a:extLst>
              <a:ext uri="{FF2B5EF4-FFF2-40B4-BE49-F238E27FC236}">
                <a16:creationId xmlns:a16="http://schemas.microsoft.com/office/drawing/2014/main" id="{5C2B8A3A-4A7F-4A2D-B70A-96DD205ECF10}"/>
              </a:ext>
            </a:extLst>
          </p:cNvPr>
          <p:cNvSpPr txBox="1"/>
          <p:nvPr/>
        </p:nvSpPr>
        <p:spPr bwMode="auto">
          <a:xfrm>
            <a:off x="4739433" y="3121918"/>
            <a:ext cx="576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0B050"/>
                </a:solidFill>
                <a:latin typeface="Myriad Pro" panose="020B0503030403020204" pitchFamily="34" charset="0"/>
                <a:ea typeface="Myriad Pro Semibold" charset="0"/>
                <a:cs typeface="Myriad Pro Semibold" charset="0"/>
                <a:sym typeface="Wingdings" panose="05000000000000000000" pitchFamily="2" charset="2"/>
              </a:rPr>
              <a:t></a:t>
            </a:r>
            <a:endParaRPr lang="en-GB" sz="2400" dirty="0">
              <a:solidFill>
                <a:srgbClr val="00B050"/>
              </a:solidFill>
              <a:latin typeface="Myriad Pro" panose="020B0503030403020204" pitchFamily="34" charset="0"/>
              <a:ea typeface="Myriad Pro Semibold" charset="0"/>
              <a:cs typeface="Myriad Pro Semibold" charset="0"/>
            </a:endParaRPr>
          </a:p>
        </p:txBody>
      </p:sp>
    </p:spTree>
    <p:extLst>
      <p:ext uri="{BB962C8B-B14F-4D97-AF65-F5344CB8AC3E}">
        <p14:creationId xmlns:p14="http://schemas.microsoft.com/office/powerpoint/2010/main" val="122793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P spid="12" grpId="0"/>
      <p:bldP spid="13" grpId="0"/>
      <p:bldP spid="14" grpId="0"/>
      <p:bldP spid="15" grpId="0"/>
      <p:bldP spid="16" grpId="0"/>
      <p:bldP spid="17" grpId="0"/>
      <p:bldP spid="1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E241E9-608D-4C91-8D2C-65F521426637}"/>
              </a:ext>
            </a:extLst>
          </p:cNvPr>
          <p:cNvSpPr>
            <a:spLocks noGrp="1"/>
          </p:cNvSpPr>
          <p:nvPr>
            <p:ph type="body" sz="quarter" idx="11"/>
          </p:nvPr>
        </p:nvSpPr>
        <p:spPr/>
        <p:txBody>
          <a:bodyPr/>
          <a:lstStyle/>
          <a:p>
            <a:r>
              <a:rPr lang="en-GB" altLang="en-US" dirty="0">
                <a:latin typeface="Myriad Pro" panose="020B0503030403020204" pitchFamily="34" charset="0"/>
                <a:ea typeface="Myriad Pro" panose="020B0503030403020204" pitchFamily="34" charset="0"/>
                <a:cs typeface="Myriad Pro" panose="020B0503030403020204" pitchFamily="34" charset="0"/>
              </a:rPr>
              <a:t>2.8 </a:t>
            </a:r>
            <a:r>
              <a:rPr lang="en-GB" dirty="0"/>
              <a:t>The 3, 6 and 9 times tables   </a:t>
            </a:r>
            <a:r>
              <a:rPr lang="en-US" altLang="en-US" dirty="0">
                <a:solidFill>
                  <a:srgbClr val="00628C"/>
                </a:solidFill>
                <a:latin typeface="Myriad Pro" panose="020B0503030403020204" pitchFamily="34" charset="0"/>
                <a:ea typeface="Myriad Pro" panose="020B0503030403020204" pitchFamily="34" charset="0"/>
                <a:cs typeface="Myriad Pro" panose="020B0503030403020204" pitchFamily="34" charset="0"/>
              </a:rPr>
              <a:t>Step 6:6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8984" y="716400"/>
            <a:ext cx="4304698" cy="5686354"/>
          </a:xfrm>
          <a:prstGeom prst="rect">
            <a:avLst/>
          </a:prstGeom>
        </p:spPr>
      </p:pic>
    </p:spTree>
    <p:extLst>
      <p:ext uri="{BB962C8B-B14F-4D97-AF65-F5344CB8AC3E}">
        <p14:creationId xmlns:p14="http://schemas.microsoft.com/office/powerpoint/2010/main" val="428265238"/>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4.potx" id="{58197BE8-A5F8-4F12-899A-1AE39A0F640A}" vid="{9660E45C-7700-4F66-9F4E-B14642204E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3711</Words>
  <Application>Microsoft Office PowerPoint</Application>
  <PresentationFormat>On-screen Show (4:3)</PresentationFormat>
  <Paragraphs>1059</Paragraphs>
  <Slides>95</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Arial</vt:lpstr>
      <vt:lpstr>Calibri</vt:lpstr>
      <vt:lpstr>Comic Sans MS</vt:lpstr>
      <vt:lpstr>Myriad Pro</vt:lpstr>
      <vt:lpstr>Myriad Pro Semibold</vt:lpstr>
      <vt:lpstr>nctem1</vt:lpstr>
      <vt:lpstr>2.8 Times tables: 3, 6 and 9, and the relationship between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2019-04-26T11:20:05Z</dcterms:created>
  <dcterms:modified xsi:type="dcterms:W3CDTF">2019-04-26T12:08:32Z</dcterms:modified>
</cp:coreProperties>
</file>