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Lst>
  <p:notesMasterIdLst>
    <p:notesMasterId r:id="rId72"/>
  </p:notesMasterIdLst>
  <p:handoutMasterIdLst>
    <p:handoutMasterId r:id="rId73"/>
  </p:handoutMasterIdLst>
  <p:sldIdLst>
    <p:sldId id="256" r:id="rId2"/>
    <p:sldId id="266" r:id="rId3"/>
    <p:sldId id="333" r:id="rId4"/>
    <p:sldId id="268" r:id="rId5"/>
    <p:sldId id="269" r:id="rId6"/>
    <p:sldId id="270" r:id="rId7"/>
    <p:sldId id="271" r:id="rId8"/>
    <p:sldId id="272" r:id="rId9"/>
    <p:sldId id="273" r:id="rId10"/>
    <p:sldId id="274" r:id="rId11"/>
    <p:sldId id="275" r:id="rId12"/>
    <p:sldId id="276" r:id="rId13"/>
    <p:sldId id="277" r:id="rId14"/>
    <p:sldId id="278" r:id="rId15"/>
    <p:sldId id="279" r:id="rId16"/>
    <p:sldId id="335" r:id="rId17"/>
    <p:sldId id="337" r:id="rId18"/>
    <p:sldId id="338" r:id="rId19"/>
    <p:sldId id="336" r:id="rId20"/>
    <p:sldId id="339" r:id="rId21"/>
    <p:sldId id="340" r:id="rId22"/>
    <p:sldId id="285" r:id="rId23"/>
    <p:sldId id="286" r:id="rId24"/>
    <p:sldId id="341" r:id="rId25"/>
    <p:sldId id="288" r:id="rId26"/>
    <p:sldId id="289" r:id="rId27"/>
    <p:sldId id="342" r:id="rId28"/>
    <p:sldId id="343" r:id="rId29"/>
    <p:sldId id="292" r:id="rId30"/>
    <p:sldId id="293" r:id="rId31"/>
    <p:sldId id="344" r:id="rId32"/>
    <p:sldId id="345" r:id="rId33"/>
    <p:sldId id="346" r:id="rId34"/>
    <p:sldId id="297" r:id="rId35"/>
    <p:sldId id="298" r:id="rId36"/>
    <p:sldId id="299" r:id="rId37"/>
    <p:sldId id="300" r:id="rId38"/>
    <p:sldId id="301" r:id="rId39"/>
    <p:sldId id="302" r:id="rId40"/>
    <p:sldId id="303" r:id="rId41"/>
    <p:sldId id="304" r:id="rId42"/>
    <p:sldId id="305" r:id="rId43"/>
    <p:sldId id="306" r:id="rId44"/>
    <p:sldId id="355" r:id="rId45"/>
    <p:sldId id="354"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47" r:id="rId60"/>
    <p:sldId id="348" r:id="rId61"/>
    <p:sldId id="323" r:id="rId62"/>
    <p:sldId id="324" r:id="rId63"/>
    <p:sldId id="325" r:id="rId64"/>
    <p:sldId id="349" r:id="rId65"/>
    <p:sldId id="350" r:id="rId66"/>
    <p:sldId id="351" r:id="rId67"/>
    <p:sldId id="352" r:id="rId68"/>
    <p:sldId id="353" r:id="rId69"/>
    <p:sldId id="331" r:id="rId70"/>
    <p:sldId id="332" r:id="rId71"/>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FFFF"/>
    <a:srgbClr val="00628C"/>
    <a:srgbClr val="4790CF"/>
    <a:srgbClr val="CC4A4D"/>
    <a:srgbClr val="82CBDD"/>
    <a:srgbClr val="C8E2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1" autoAdjust="0"/>
    <p:restoredTop sz="93986" autoAdjust="0"/>
  </p:normalViewPr>
  <p:slideViewPr>
    <p:cSldViewPr snapToGrid="0">
      <p:cViewPr varScale="1">
        <p:scale>
          <a:sx n="63" d="100"/>
          <a:sy n="63" d="100"/>
        </p:scale>
        <p:origin x="1320" y="48"/>
      </p:cViewPr>
      <p:guideLst>
        <p:guide orient="horz" pos="2160"/>
        <p:guide pos="2880"/>
      </p:guideLst>
    </p:cSldViewPr>
  </p:slideViewPr>
  <p:notesTextViewPr>
    <p:cViewPr>
      <p:scale>
        <a:sx n="3" d="2"/>
        <a:sy n="3" d="2"/>
      </p:scale>
      <p:origin x="0" y="0"/>
    </p:cViewPr>
  </p:notesTextViewPr>
  <p:sorterViewPr>
    <p:cViewPr>
      <p:scale>
        <a:sx n="100" d="100"/>
        <a:sy n="100" d="100"/>
      </p:scale>
      <p:origin x="0" y="-2733"/>
    </p:cViewPr>
  </p:sorterViewPr>
  <p:notesViewPr>
    <p:cSldViewPr snapToGrid="0">
      <p:cViewPr varScale="1">
        <p:scale>
          <a:sx n="85" d="100"/>
          <a:sy n="85" d="100"/>
        </p:scale>
        <p:origin x="2967" y="3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3/7/2018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3/7/2018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29</a:t>
            </a:fld>
            <a:endParaRPr lang="en-US"/>
          </a:p>
        </p:txBody>
      </p:sp>
    </p:spTree>
    <p:extLst>
      <p:ext uri="{BB962C8B-B14F-4D97-AF65-F5344CB8AC3E}">
        <p14:creationId xmlns:p14="http://schemas.microsoft.com/office/powerpoint/2010/main" val="3133298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is the total of Team A and Team D’s scores? Which addition fact can help us answer this? Why?</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i="1" kern="1200" dirty="0">
                <a:solidFill>
                  <a:schemeClr val="tx1"/>
                </a:solidFill>
                <a:effectLst/>
                <a:latin typeface="+mn-lt"/>
                <a:ea typeface="+mn-ea"/>
                <a:cs typeface="+mn-cs"/>
              </a:rPr>
              <a:t>What is the difference between Team B and Team C’s scores? Which addition fact can help us answer this? Why?</a:t>
            </a:r>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36</a:t>
            </a:fld>
            <a:endParaRPr lang="en-US"/>
          </a:p>
        </p:txBody>
      </p:sp>
    </p:spTree>
    <p:extLst>
      <p:ext uri="{BB962C8B-B14F-4D97-AF65-F5344CB8AC3E}">
        <p14:creationId xmlns:p14="http://schemas.microsoft.com/office/powerpoint/2010/main" val="60954361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a:extLst/>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r>
              <a:rPr lang="en-US" sz="1500" dirty="0">
                <a:solidFill>
                  <a:srgbClr val="00628C"/>
                </a:solidFill>
                <a:effectLst/>
                <a:latin typeface="Myriad Pro" charset="0"/>
              </a:rPr>
              <a:t/>
            </a:r>
            <a:br>
              <a:rPr lang="en-US" sz="1500" dirty="0">
                <a:solidFill>
                  <a:srgbClr val="00628C"/>
                </a:solidFill>
                <a:effectLst/>
                <a:latin typeface="Myriad Pro" charset="0"/>
              </a:rPr>
            </a:br>
            <a:r>
              <a:rPr lang="en-US" sz="1500" dirty="0">
                <a:solidFill>
                  <a:srgbClr val="00628C"/>
                </a:solidFill>
                <a:effectLst/>
                <a:latin typeface="Myriad Pro" charset="0"/>
              </a:rPr>
              <a:t>© Crown Copyright 2018</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Spring 2018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Spring 2018 pilot</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a:t>
            </a:r>
            <a:r>
              <a:rPr lang="en-US" sz="1500" dirty="0" smtClean="0">
                <a:solidFill>
                  <a:srgbClr val="00628C"/>
                </a:solidFill>
                <a:effectLst/>
                <a:latin typeface="Myriad Pro" charset="0"/>
              </a:rPr>
              <a:t>2018</a:t>
            </a:r>
            <a:r>
              <a:rPr lang="en-US" sz="1500" dirty="0">
                <a:solidFill>
                  <a:srgbClr val="00628C"/>
                </a:solidFill>
                <a:effectLst/>
                <a:latin typeface="Myriad Pro" charset="0"/>
              </a:rPr>
              <a:t>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Spring 2018 pilot</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Edit Master text styles</a:t>
            </a:r>
          </a:p>
        </p:txBody>
      </p:sp>
      <p:sp>
        <p:nvSpPr>
          <p:cNvPr id="9" name="Text Placeholder 8"/>
          <p:cNvSpPr>
            <a:spLocks noGrp="1"/>
          </p:cNvSpPr>
          <p:nvPr>
            <p:ph type="body" sz="quarter" idx="1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3.xml"/><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3.xml"/><Relationship Id="rId4" Type="http://schemas.openxmlformats.org/officeDocument/2006/relationships/image" Target="../media/image72.png"/></Relationships>
</file>

<file path=ppt/slides/_rels/slide4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3.xml"/><Relationship Id="rId4" Type="http://schemas.openxmlformats.org/officeDocument/2006/relationships/image" Target="../media/image76.png"/></Relationships>
</file>

<file path=ppt/slides/_rels/slide4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3.xml"/><Relationship Id="rId4" Type="http://schemas.openxmlformats.org/officeDocument/2006/relationships/image" Target="../media/image79.png"/></Relationships>
</file>

<file path=ppt/slides/_rels/slide4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3.xml"/><Relationship Id="rId4" Type="http://schemas.openxmlformats.org/officeDocument/2006/relationships/image" Target="../media/image83.png"/></Relationships>
</file>

<file path=ppt/slides/_rels/slide4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84.png"/><Relationship Id="rId1" Type="http://schemas.openxmlformats.org/officeDocument/2006/relationships/slideLayout" Target="../slideLayouts/slideLayout3.xml"/><Relationship Id="rId4" Type="http://schemas.openxmlformats.org/officeDocument/2006/relationships/image" Target="../media/image72.png"/></Relationships>
</file>

<file path=ppt/slides/_rels/slide4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87.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90.png"/><Relationship Id="rId2" Type="http://schemas.openxmlformats.org/officeDocument/2006/relationships/image" Target="../media/image88.png"/><Relationship Id="rId1" Type="http://schemas.openxmlformats.org/officeDocument/2006/relationships/slideLayout" Target="../slideLayouts/slideLayout3.xml"/><Relationship Id="rId6" Type="http://schemas.openxmlformats.org/officeDocument/2006/relationships/image" Target="../media/image89.png"/><Relationship Id="rId5" Type="http://schemas.openxmlformats.org/officeDocument/2006/relationships/image" Target="../media/image43.png"/><Relationship Id="rId4" Type="http://schemas.openxmlformats.org/officeDocument/2006/relationships/image" Target="../media/image71.png"/></Relationships>
</file>

<file path=ppt/slides/_rels/slide52.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92.png"/><Relationship Id="rId2" Type="http://schemas.openxmlformats.org/officeDocument/2006/relationships/image" Target="../media/image88.png"/><Relationship Id="rId1" Type="http://schemas.openxmlformats.org/officeDocument/2006/relationships/slideLayout" Target="../slideLayouts/slideLayout3.xml"/><Relationship Id="rId6" Type="http://schemas.openxmlformats.org/officeDocument/2006/relationships/image" Target="../media/image91.png"/><Relationship Id="rId5" Type="http://schemas.openxmlformats.org/officeDocument/2006/relationships/image" Target="../media/image43.png"/><Relationship Id="rId4" Type="http://schemas.openxmlformats.org/officeDocument/2006/relationships/image" Target="../media/image71.png"/></Relationships>
</file>

<file path=ppt/slides/_rels/slide53.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90.png"/><Relationship Id="rId2" Type="http://schemas.openxmlformats.org/officeDocument/2006/relationships/image" Target="../media/image93.png"/><Relationship Id="rId1" Type="http://schemas.openxmlformats.org/officeDocument/2006/relationships/slideLayout" Target="../slideLayouts/slideLayout3.xml"/><Relationship Id="rId6" Type="http://schemas.openxmlformats.org/officeDocument/2006/relationships/image" Target="../media/image89.png"/><Relationship Id="rId5" Type="http://schemas.openxmlformats.org/officeDocument/2006/relationships/image" Target="../media/image43.png"/><Relationship Id="rId4" Type="http://schemas.openxmlformats.org/officeDocument/2006/relationships/image" Target="../media/image71.png"/></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3.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5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6.png"/><Relationship Id="rId1" Type="http://schemas.openxmlformats.org/officeDocument/2006/relationships/slideLayout" Target="../slideLayouts/slideLayout3.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59.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104.png"/><Relationship Id="rId7" Type="http://schemas.openxmlformats.org/officeDocument/2006/relationships/image" Target="../media/image101.png"/><Relationship Id="rId2" Type="http://schemas.openxmlformats.org/officeDocument/2006/relationships/image" Target="../media/image103.png"/><Relationship Id="rId1" Type="http://schemas.openxmlformats.org/officeDocument/2006/relationships/slideLayout" Target="../slideLayouts/slideLayout3.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105.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102.png"/><Relationship Id="rId2" Type="http://schemas.openxmlformats.org/officeDocument/2006/relationships/image" Target="../media/image106.png"/><Relationship Id="rId1" Type="http://schemas.openxmlformats.org/officeDocument/2006/relationships/slideLayout" Target="../slideLayouts/slideLayout3.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61.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3.xml"/><Relationship Id="rId5" Type="http://schemas.openxmlformats.org/officeDocument/2006/relationships/image" Target="../media/image112.png"/><Relationship Id="rId4" Type="http://schemas.openxmlformats.org/officeDocument/2006/relationships/image" Target="../media/image111.png"/></Relationships>
</file>

<file path=ppt/slides/_rels/slide6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6.png"/><Relationship Id="rId1" Type="http://schemas.openxmlformats.org/officeDocument/2006/relationships/slideLayout" Target="../slideLayouts/slideLayout3.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67.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104.png"/><Relationship Id="rId7" Type="http://schemas.openxmlformats.org/officeDocument/2006/relationships/image" Target="../media/image101.png"/><Relationship Id="rId2" Type="http://schemas.openxmlformats.org/officeDocument/2006/relationships/image" Target="../media/image103.png"/><Relationship Id="rId1" Type="http://schemas.openxmlformats.org/officeDocument/2006/relationships/slideLayout" Target="../slideLayouts/slideLayout3.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105.png"/></Relationships>
</file>

<file path=ppt/slides/_rels/slide68.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102.png"/><Relationship Id="rId2" Type="http://schemas.openxmlformats.org/officeDocument/2006/relationships/image" Target="../media/image106.png"/><Relationship Id="rId1" Type="http://schemas.openxmlformats.org/officeDocument/2006/relationships/slideLayout" Target="../slideLayouts/slideLayout3.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69.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a:t>1.13 Addition and subtraction:</a:t>
            </a:r>
            <a:br>
              <a:rPr lang="en-GB" dirty="0"/>
            </a:br>
            <a:r>
              <a:rPr lang="en-GB" dirty="0"/>
              <a:t>two-digit and single-digit numbers</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2</a:t>
            </a:r>
          </a:p>
        </p:txBody>
      </p:sp>
      <p:sp>
        <p:nvSpPr>
          <p:cNvPr id="8" name="Text Placeholder 7"/>
          <p:cNvSpPr>
            <a:spLocks noGrp="1"/>
          </p:cNvSpPr>
          <p:nvPr>
            <p:ph type="body" sz="quarter" idx="11"/>
          </p:nvPr>
        </p:nvSpPr>
        <p:spPr/>
        <p:txBody>
          <a:bodyPr/>
          <a:lstStyle/>
          <a:p>
            <a:r>
              <a:rPr lang="en-GB" dirty="0"/>
              <a:t>Number, Addition and Subtraction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1:5</a:t>
            </a:r>
          </a:p>
        </p:txBody>
      </p:sp>
      <p:pic>
        <p:nvPicPr>
          <p:cNvPr id="4" name="Picture 3">
            <a:extLst>
              <a:ext uri="{FF2B5EF4-FFF2-40B4-BE49-F238E27FC236}">
                <a16:creationId xmlns="" xmlns:a16="http://schemas.microsoft.com/office/drawing/2014/main" id="{0ED1CC6D-0865-4D5B-B3EC-16F72FE42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92" y="1813759"/>
            <a:ext cx="761816" cy="3230482"/>
          </a:xfrm>
          <a:prstGeom prst="rect">
            <a:avLst/>
          </a:prstGeom>
        </p:spPr>
      </p:pic>
      <p:sp>
        <p:nvSpPr>
          <p:cNvPr id="5" name="TextBox 4">
            <a:extLst>
              <a:ext uri="{FF2B5EF4-FFF2-40B4-BE49-F238E27FC236}">
                <a16:creationId xmlns="" xmlns:a16="http://schemas.microsoft.com/office/drawing/2014/main" id="{1A401B0D-1502-420C-AC1D-8667ABE7C135}"/>
              </a:ext>
            </a:extLst>
          </p:cNvPr>
          <p:cNvSpPr txBox="1"/>
          <p:nvPr/>
        </p:nvSpPr>
        <p:spPr bwMode="auto">
          <a:xfrm rot="21600000">
            <a:off x="4430053" y="452340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39</a:t>
            </a:r>
          </a:p>
        </p:txBody>
      </p:sp>
    </p:spTree>
    <p:extLst>
      <p:ext uri="{BB962C8B-B14F-4D97-AF65-F5344CB8AC3E}">
        <p14:creationId xmlns:p14="http://schemas.microsoft.com/office/powerpoint/2010/main" val="132685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1:6</a:t>
            </a:r>
          </a:p>
        </p:txBody>
      </p:sp>
      <p:pic>
        <p:nvPicPr>
          <p:cNvPr id="6" name="Picture 5">
            <a:extLst>
              <a:ext uri="{FF2B5EF4-FFF2-40B4-BE49-F238E27FC236}">
                <a16:creationId xmlns="" xmlns:a16="http://schemas.microsoft.com/office/drawing/2014/main" id="{8E27C68B-5CD3-4CD1-A9F5-DDAE476CE0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2010" y="3174619"/>
            <a:ext cx="6179980" cy="508763"/>
          </a:xfrm>
          <a:prstGeom prst="rect">
            <a:avLst/>
          </a:prstGeom>
        </p:spPr>
      </p:pic>
      <p:sp>
        <p:nvSpPr>
          <p:cNvPr id="7" name="Oval 6">
            <a:extLst>
              <a:ext uri="{FF2B5EF4-FFF2-40B4-BE49-F238E27FC236}">
                <a16:creationId xmlns="" xmlns:a16="http://schemas.microsoft.com/office/drawing/2014/main" id="{352C9CEB-6F62-484F-8CB5-3DD7D3FCF2E8}"/>
              </a:ext>
            </a:extLst>
          </p:cNvPr>
          <p:cNvSpPr>
            <a:spLocks noChangeAspect="1"/>
          </p:cNvSpPr>
          <p:nvPr/>
        </p:nvSpPr>
        <p:spPr bwMode="auto">
          <a:xfrm>
            <a:off x="3801723" y="3402712"/>
            <a:ext cx="360000" cy="360000"/>
          </a:xfrm>
          <a:prstGeom prst="ellipse">
            <a:avLst/>
          </a:prstGeom>
          <a:noFill/>
          <a:ln w="1905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Arc 7">
            <a:extLst>
              <a:ext uri="{FF2B5EF4-FFF2-40B4-BE49-F238E27FC236}">
                <a16:creationId xmlns="" xmlns:a16="http://schemas.microsoft.com/office/drawing/2014/main" id="{089E86A7-AB20-412F-A551-5152E89D599D}"/>
              </a:ext>
            </a:extLst>
          </p:cNvPr>
          <p:cNvSpPr/>
          <p:nvPr/>
        </p:nvSpPr>
        <p:spPr bwMode="auto">
          <a:xfrm rot="16200000">
            <a:off x="3677663" y="2751022"/>
            <a:ext cx="1191824" cy="596851"/>
          </a:xfrm>
          <a:prstGeom prst="arc">
            <a:avLst>
              <a:gd name="adj1" fmla="val 15919832"/>
              <a:gd name="adj2" fmla="val 6097303"/>
            </a:avLst>
          </a:prstGeom>
          <a:noFill/>
          <a:ln w="19050" cap="flat" cmpd="sng" algn="ctr">
            <a:solidFill>
              <a:srgbClr val="00628C"/>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 xmlns:a16="http://schemas.microsoft.com/office/drawing/2014/main" id="{F1B47F37-28A4-43A0-982B-5BE66447AED2}"/>
              </a:ext>
            </a:extLst>
          </p:cNvPr>
          <p:cNvSpPr txBox="1"/>
          <p:nvPr/>
        </p:nvSpPr>
        <p:spPr bwMode="auto">
          <a:xfrm>
            <a:off x="3491880" y="1996988"/>
            <a:ext cx="15841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a:ea typeface="Myriad Pro Semibold" charset="0"/>
                <a:cs typeface="Myriad Pro Semibold" charset="0"/>
              </a:rPr>
              <a:t>+1</a:t>
            </a:r>
          </a:p>
        </p:txBody>
      </p:sp>
      <p:sp>
        <p:nvSpPr>
          <p:cNvPr id="10" name="Oval 9">
            <a:extLst>
              <a:ext uri="{FF2B5EF4-FFF2-40B4-BE49-F238E27FC236}">
                <a16:creationId xmlns="" xmlns:a16="http://schemas.microsoft.com/office/drawing/2014/main" id="{F37EB96C-1577-4BAA-A03C-E0548B357E4B}"/>
              </a:ext>
            </a:extLst>
          </p:cNvPr>
          <p:cNvSpPr>
            <a:spLocks noChangeAspect="1"/>
          </p:cNvSpPr>
          <p:nvPr/>
        </p:nvSpPr>
        <p:spPr bwMode="auto">
          <a:xfrm>
            <a:off x="4370265" y="3402712"/>
            <a:ext cx="360000" cy="360000"/>
          </a:xfrm>
          <a:prstGeom prst="ellipse">
            <a:avLst/>
          </a:prstGeom>
          <a:noFill/>
          <a:ln w="1905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Arc 10">
            <a:extLst>
              <a:ext uri="{FF2B5EF4-FFF2-40B4-BE49-F238E27FC236}">
                <a16:creationId xmlns="" xmlns:a16="http://schemas.microsoft.com/office/drawing/2014/main" id="{7DDA8F0A-8B84-4736-B367-22E78EF109A7}"/>
              </a:ext>
            </a:extLst>
          </p:cNvPr>
          <p:cNvSpPr/>
          <p:nvPr/>
        </p:nvSpPr>
        <p:spPr bwMode="auto">
          <a:xfrm rot="16200000" flipH="1" flipV="1">
            <a:off x="3752396" y="3579745"/>
            <a:ext cx="1042355" cy="596851"/>
          </a:xfrm>
          <a:prstGeom prst="arc">
            <a:avLst>
              <a:gd name="adj1" fmla="val 15919832"/>
              <a:gd name="adj2" fmla="val 6097303"/>
            </a:avLst>
          </a:prstGeom>
          <a:noFill/>
          <a:ln w="19050" cap="flat" cmpd="sng" algn="ctr">
            <a:solidFill>
              <a:srgbClr val="00628C"/>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 xmlns:a16="http://schemas.microsoft.com/office/drawing/2014/main" id="{89B46F70-43C1-44C2-B072-D054EF97DA2D}"/>
              </a:ext>
            </a:extLst>
          </p:cNvPr>
          <p:cNvSpPr txBox="1"/>
          <p:nvPr/>
        </p:nvSpPr>
        <p:spPr bwMode="auto">
          <a:xfrm>
            <a:off x="3481485" y="4402908"/>
            <a:ext cx="15841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a:ea typeface="Myriad Pro Semibold" charset="0"/>
                <a:cs typeface="Myriad Pro Semibold" charset="0"/>
              </a:rPr>
              <a:t>– 1</a:t>
            </a:r>
          </a:p>
        </p:txBody>
      </p:sp>
    </p:spTree>
    <p:extLst>
      <p:ext uri="{BB962C8B-B14F-4D97-AF65-F5344CB8AC3E}">
        <p14:creationId xmlns:p14="http://schemas.microsoft.com/office/powerpoint/2010/main" val="148747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2"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par>
                          <p:cTn id="34" fill="hold">
                            <p:stCondLst>
                              <p:cond delay="500"/>
                            </p:stCondLst>
                            <p:childTnLst>
                              <p:par>
                                <p:cTn id="35" presetID="22" presetClass="entr" presetSubtype="2" fill="hold" grpId="0" nodeType="afterEffect">
                                  <p:stCondLst>
                                    <p:cond delay="250"/>
                                  </p:stCondLst>
                                  <p:childTnLst>
                                    <p:set>
                                      <p:cBhvr>
                                        <p:cTn id="36" dur="1" fill="hold">
                                          <p:stCondLst>
                                            <p:cond delay="0"/>
                                          </p:stCondLst>
                                        </p:cTn>
                                        <p:tgtEl>
                                          <p:spTgt spid="11"/>
                                        </p:tgtEl>
                                        <p:attrNameLst>
                                          <p:attrName>style.visibility</p:attrName>
                                        </p:attrNameLst>
                                      </p:cBhvr>
                                      <p:to>
                                        <p:strVal val="visible"/>
                                      </p:to>
                                    </p:set>
                                    <p:animEffect transition="in" filter="wipe(right)">
                                      <p:cBhvr>
                                        <p:cTn id="37" dur="500"/>
                                        <p:tgtEl>
                                          <p:spTgt spid="11"/>
                                        </p:tgtEl>
                                      </p:cBhvr>
                                    </p:animEffect>
                                  </p:childTnLst>
                                </p:cTn>
                              </p:par>
                            </p:childTnLst>
                          </p:cTn>
                        </p:par>
                        <p:par>
                          <p:cTn id="38" fill="hold">
                            <p:stCondLst>
                              <p:cond delay="1250"/>
                            </p:stCondLst>
                            <p:childTnLst>
                              <p:par>
                                <p:cTn id="39" presetID="10"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2"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8" grpId="0" animBg="1"/>
      <p:bldP spid="9" grpId="0"/>
      <p:bldP spid="10" grpId="0" animBg="1"/>
      <p:bldP spid="10" grpId="1" animBg="1"/>
      <p:bldP spid="10" grpId="2" animBg="1"/>
      <p:bldP spid="11"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C1A83466-4A58-47E5-BEFF-2D50B8770E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992" y="3283105"/>
            <a:ext cx="6988016" cy="291791"/>
          </a:xfrm>
          <a:prstGeom prst="rect">
            <a:avLst/>
          </a:prstGeom>
        </p:spPr>
      </p:pic>
      <p:sp>
        <p:nvSpPr>
          <p:cNvPr id="2" name="Text Placeholder 1"/>
          <p:cNvSpPr>
            <a:spLocks noGrp="1"/>
          </p:cNvSpPr>
          <p:nvPr>
            <p:ph type="body" sz="quarter" idx="11"/>
          </p:nvPr>
        </p:nvSpPr>
        <p:spPr/>
        <p:txBody>
          <a:bodyPr/>
          <a:lstStyle/>
          <a:p>
            <a:r>
              <a:rPr lang="en-US" dirty="0"/>
              <a:t>1.13 Calculation: two-digit +/− single-digit – step 1:6</a:t>
            </a:r>
          </a:p>
        </p:txBody>
      </p:sp>
      <p:pic>
        <p:nvPicPr>
          <p:cNvPr id="5" name="Picture 4">
            <a:extLst>
              <a:ext uri="{FF2B5EF4-FFF2-40B4-BE49-F238E27FC236}">
                <a16:creationId xmlns="" xmlns:a16="http://schemas.microsoft.com/office/drawing/2014/main" id="{CADCD4F5-FC90-4549-B04F-95787E7BF7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1507" y="3283105"/>
            <a:ext cx="291791" cy="291791"/>
          </a:xfrm>
          <a:prstGeom prst="rect">
            <a:avLst/>
          </a:prstGeom>
        </p:spPr>
      </p:pic>
      <p:pic>
        <p:nvPicPr>
          <p:cNvPr id="8" name="Picture 7">
            <a:extLst>
              <a:ext uri="{FF2B5EF4-FFF2-40B4-BE49-F238E27FC236}">
                <a16:creationId xmlns="" xmlns:a16="http://schemas.microsoft.com/office/drawing/2014/main" id="{EBE2901A-F301-4C73-B043-884B1D622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1507" y="3283105"/>
            <a:ext cx="291791" cy="291791"/>
          </a:xfrm>
          <a:prstGeom prst="rect">
            <a:avLst/>
          </a:prstGeom>
        </p:spPr>
      </p:pic>
    </p:spTree>
    <p:extLst>
      <p:ext uri="{BB962C8B-B14F-4D97-AF65-F5344CB8AC3E}">
        <p14:creationId xmlns:p14="http://schemas.microsoft.com/office/powerpoint/2010/main" val="855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35" presetClass="path" presetSubtype="0" accel="50000" decel="12500" fill="hold" nodeType="withEffect">
                                  <p:stCondLst>
                                    <p:cond delay="0"/>
                                  </p:stCondLst>
                                  <p:childTnLst>
                                    <p:animMotion origin="layout" path="M 2.77778E-7 0 L -0.13212 0 " pathEditMode="relative" rAng="0" ptsTypes="AA">
                                      <p:cBhvr>
                                        <p:cTn id="9" dur="2000" fill="hold"/>
                                        <p:tgtEl>
                                          <p:spTgt spid="5"/>
                                        </p:tgtEl>
                                        <p:attrNameLst>
                                          <p:attrName>ppt_x</p:attrName>
                                          <p:attrName>ppt_y</p:attrName>
                                        </p:attrNameLst>
                                      </p:cBhvr>
                                      <p:rCtr x="-6615" y="0"/>
                                    </p:animMotion>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xit" presetSubtype="0" fill="hold" nodeType="withEffect">
                                  <p:stCondLst>
                                    <p:cond delay="0"/>
                                  </p:stCondLst>
                                  <p:childTnLst>
                                    <p:set>
                                      <p:cBhvr>
                                        <p:cTn id="15" dur="1" fill="hold">
                                          <p:stCondLst>
                                            <p:cond delay="0"/>
                                          </p:stCondLst>
                                        </p:cTn>
                                        <p:tgtEl>
                                          <p:spTgt spid="5"/>
                                        </p:tgtEl>
                                        <p:attrNameLst>
                                          <p:attrName>style.visibility</p:attrName>
                                        </p:attrNameLst>
                                      </p:cBhvr>
                                      <p:to>
                                        <p:strVal val="hidden"/>
                                      </p:to>
                                    </p:set>
                                  </p:childTnLst>
                                </p:cTn>
                              </p:par>
                              <p:par>
                                <p:cTn id="16" presetID="35" presetClass="path" presetSubtype="0" accel="50000" decel="12500" fill="hold" nodeType="withEffect">
                                  <p:stCondLst>
                                    <p:cond delay="0"/>
                                  </p:stCondLst>
                                  <p:childTnLst>
                                    <p:animMotion origin="layout" path="M 2.77778E-7 0 L -0.13212 0 " pathEditMode="relative" rAng="0" ptsTypes="AA">
                                      <p:cBhvr>
                                        <p:cTn id="17" dur="2000" spd="-100000" fill="hold"/>
                                        <p:tgtEl>
                                          <p:spTgt spid="8"/>
                                        </p:tgtEl>
                                        <p:attrNameLst>
                                          <p:attrName>ppt_x</p:attrName>
                                          <p:attrName>ppt_y</p:attrName>
                                        </p:attrNameLst>
                                      </p:cBhvr>
                                      <p:rCtr x="-6615" y="0"/>
                                    </p:animMotion>
                                  </p:childTnLst>
                                </p:cTn>
                              </p:par>
                              <p:par>
                                <p:cTn id="18" presetID="10" presetClass="exit" presetSubtype="0" fill="hold" nodeType="withEffect">
                                  <p:stCondLst>
                                    <p:cond delay="150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 xmlns:a16="http://schemas.microsoft.com/office/drawing/2014/main" id="{E0EF3147-B87E-4F68-B96B-6A265A03DE75}"/>
              </a:ext>
            </a:extLst>
          </p:cNvPr>
          <p:cNvGrpSpPr/>
          <p:nvPr/>
        </p:nvGrpSpPr>
        <p:grpSpPr>
          <a:xfrm>
            <a:off x="5058172" y="1366324"/>
            <a:ext cx="172082" cy="813305"/>
            <a:chOff x="5051029" y="1366324"/>
            <a:chExt cx="172082" cy="813305"/>
          </a:xfrm>
        </p:grpSpPr>
        <p:pic>
          <p:nvPicPr>
            <p:cNvPr id="11" name="Picture 10">
              <a:extLst>
                <a:ext uri="{FF2B5EF4-FFF2-40B4-BE49-F238E27FC236}">
                  <a16:creationId xmlns="" xmlns:a16="http://schemas.microsoft.com/office/drawing/2014/main" id="{58704EC8-BEE2-4530-AAE9-CC0BC1C634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1029" y="2007547"/>
              <a:ext cx="172082" cy="172082"/>
            </a:xfrm>
            <a:prstGeom prst="rect">
              <a:avLst/>
            </a:prstGeom>
          </p:spPr>
        </p:pic>
        <p:pic>
          <p:nvPicPr>
            <p:cNvPr id="12" name="Picture 11">
              <a:extLst>
                <a:ext uri="{FF2B5EF4-FFF2-40B4-BE49-F238E27FC236}">
                  <a16:creationId xmlns="" xmlns:a16="http://schemas.microsoft.com/office/drawing/2014/main" id="{33E1DB16-5C58-467D-BFD9-119EF7240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1029" y="1366324"/>
              <a:ext cx="172082" cy="172082"/>
            </a:xfrm>
            <a:prstGeom prst="rect">
              <a:avLst/>
            </a:prstGeom>
          </p:spPr>
        </p:pic>
        <p:pic>
          <p:nvPicPr>
            <p:cNvPr id="13" name="Picture 12">
              <a:extLst>
                <a:ext uri="{FF2B5EF4-FFF2-40B4-BE49-F238E27FC236}">
                  <a16:creationId xmlns="" xmlns:a16="http://schemas.microsoft.com/office/drawing/2014/main" id="{074CB9AB-67F1-42F7-9058-D1C8A8CAF2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1029" y="1580065"/>
              <a:ext cx="172082" cy="172082"/>
            </a:xfrm>
            <a:prstGeom prst="rect">
              <a:avLst/>
            </a:prstGeom>
          </p:spPr>
        </p:pic>
        <p:pic>
          <p:nvPicPr>
            <p:cNvPr id="14" name="Picture 13">
              <a:extLst>
                <a:ext uri="{FF2B5EF4-FFF2-40B4-BE49-F238E27FC236}">
                  <a16:creationId xmlns="" xmlns:a16="http://schemas.microsoft.com/office/drawing/2014/main" id="{18A24815-9CD0-4F65-9EBD-00BBA922F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1029" y="1793806"/>
              <a:ext cx="172082" cy="172082"/>
            </a:xfrm>
            <a:prstGeom prst="rect">
              <a:avLst/>
            </a:prstGeom>
          </p:spPr>
        </p:pic>
      </p:grpSp>
      <p:pic>
        <p:nvPicPr>
          <p:cNvPr id="39" name="Picture 38">
            <a:extLst>
              <a:ext uri="{FF2B5EF4-FFF2-40B4-BE49-F238E27FC236}">
                <a16:creationId xmlns="" xmlns:a16="http://schemas.microsoft.com/office/drawing/2014/main" id="{26E667A2-2F82-4A23-94B9-C495E3A86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0401" y="1366324"/>
            <a:ext cx="172082" cy="1631036"/>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US" dirty="0"/>
              <a:t>1.13 Calculation: two-digit +/− single-digit – step 1:6</a:t>
            </a:r>
          </a:p>
        </p:txBody>
      </p:sp>
      <p:pic>
        <p:nvPicPr>
          <p:cNvPr id="5" name="Picture 4">
            <a:extLst>
              <a:ext uri="{FF2B5EF4-FFF2-40B4-BE49-F238E27FC236}">
                <a16:creationId xmlns="" xmlns:a16="http://schemas.microsoft.com/office/drawing/2014/main" id="{A403FB1D-8005-4FBD-81BE-A37437D055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2909" y="1366324"/>
            <a:ext cx="172082" cy="1631036"/>
          </a:xfrm>
          <a:prstGeom prst="rect">
            <a:avLst/>
          </a:prstGeom>
        </p:spPr>
      </p:pic>
      <p:pic>
        <p:nvPicPr>
          <p:cNvPr id="7" name="Picture 6">
            <a:extLst>
              <a:ext uri="{FF2B5EF4-FFF2-40B4-BE49-F238E27FC236}">
                <a16:creationId xmlns="" xmlns:a16="http://schemas.microsoft.com/office/drawing/2014/main" id="{C28AF107-7473-4251-9028-67176EFC32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0401" y="1366324"/>
            <a:ext cx="172082" cy="172082"/>
          </a:xfrm>
          <a:prstGeom prst="rect">
            <a:avLst/>
          </a:prstGeom>
        </p:spPr>
      </p:pic>
      <p:pic>
        <p:nvPicPr>
          <p:cNvPr id="8" name="Picture 7">
            <a:extLst>
              <a:ext uri="{FF2B5EF4-FFF2-40B4-BE49-F238E27FC236}">
                <a16:creationId xmlns="" xmlns:a16="http://schemas.microsoft.com/office/drawing/2014/main" id="{BD073BF3-20EA-46DA-94C9-AE078BC75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0401" y="1580065"/>
            <a:ext cx="172082" cy="172082"/>
          </a:xfrm>
          <a:prstGeom prst="rect">
            <a:avLst/>
          </a:prstGeom>
        </p:spPr>
      </p:pic>
      <p:pic>
        <p:nvPicPr>
          <p:cNvPr id="9" name="Picture 8">
            <a:extLst>
              <a:ext uri="{FF2B5EF4-FFF2-40B4-BE49-F238E27FC236}">
                <a16:creationId xmlns="" xmlns:a16="http://schemas.microsoft.com/office/drawing/2014/main" id="{D1988D8D-59F2-485C-88E9-D03FBA59AF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0401" y="1793806"/>
            <a:ext cx="172082" cy="172082"/>
          </a:xfrm>
          <a:prstGeom prst="rect">
            <a:avLst/>
          </a:prstGeom>
        </p:spPr>
      </p:pic>
      <p:pic>
        <p:nvPicPr>
          <p:cNvPr id="10" name="Picture 9">
            <a:extLst>
              <a:ext uri="{FF2B5EF4-FFF2-40B4-BE49-F238E27FC236}">
                <a16:creationId xmlns="" xmlns:a16="http://schemas.microsoft.com/office/drawing/2014/main" id="{9D0A9B91-3B17-4030-B840-94626441E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0401" y="2221288"/>
            <a:ext cx="172082" cy="172082"/>
          </a:xfrm>
          <a:prstGeom prst="rect">
            <a:avLst/>
          </a:prstGeom>
        </p:spPr>
      </p:pic>
      <p:pic>
        <p:nvPicPr>
          <p:cNvPr id="15" name="Picture 14">
            <a:extLst>
              <a:ext uri="{FF2B5EF4-FFF2-40B4-BE49-F238E27FC236}">
                <a16:creationId xmlns="" xmlns:a16="http://schemas.microsoft.com/office/drawing/2014/main" id="{055B5B1D-12D0-4EE5-B4E3-3D37F2B417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0401" y="2007547"/>
            <a:ext cx="172082" cy="172082"/>
          </a:xfrm>
          <a:prstGeom prst="rect">
            <a:avLst/>
          </a:prstGeom>
        </p:spPr>
      </p:pic>
      <p:pic>
        <p:nvPicPr>
          <p:cNvPr id="16" name="Picture 15">
            <a:extLst>
              <a:ext uri="{FF2B5EF4-FFF2-40B4-BE49-F238E27FC236}">
                <a16:creationId xmlns="" xmlns:a16="http://schemas.microsoft.com/office/drawing/2014/main" id="{FDC6A681-BF69-454E-B9E0-BFB6835D77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3535" y="2221288"/>
            <a:ext cx="172082" cy="172082"/>
          </a:xfrm>
          <a:prstGeom prst="rect">
            <a:avLst/>
          </a:prstGeom>
        </p:spPr>
      </p:pic>
      <p:sp>
        <p:nvSpPr>
          <p:cNvPr id="17" name="TextBox 16">
            <a:extLst>
              <a:ext uri="{FF2B5EF4-FFF2-40B4-BE49-F238E27FC236}">
                <a16:creationId xmlns="" xmlns:a16="http://schemas.microsoft.com/office/drawing/2014/main" id="{189483F8-90A2-4258-9DF4-7D08315F6DB6}"/>
              </a:ext>
            </a:extLst>
          </p:cNvPr>
          <p:cNvSpPr txBox="1"/>
          <p:nvPr/>
        </p:nvSpPr>
        <p:spPr bwMode="auto">
          <a:xfrm>
            <a:off x="4600252" y="4252912"/>
            <a:ext cx="6300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19</a:t>
            </a:r>
          </a:p>
        </p:txBody>
      </p:sp>
      <p:sp>
        <p:nvSpPr>
          <p:cNvPr id="18" name="TextBox 17">
            <a:extLst>
              <a:ext uri="{FF2B5EF4-FFF2-40B4-BE49-F238E27FC236}">
                <a16:creationId xmlns="" xmlns:a16="http://schemas.microsoft.com/office/drawing/2014/main" id="{903E6F7A-C4BA-43BD-A1B6-89C1194A6ADA}"/>
              </a:ext>
            </a:extLst>
          </p:cNvPr>
          <p:cNvSpPr txBox="1"/>
          <p:nvPr/>
        </p:nvSpPr>
        <p:spPr bwMode="auto">
          <a:xfrm>
            <a:off x="5340214" y="4252912"/>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9" name="TextBox 18">
            <a:extLst>
              <a:ext uri="{FF2B5EF4-FFF2-40B4-BE49-F238E27FC236}">
                <a16:creationId xmlns="" xmlns:a16="http://schemas.microsoft.com/office/drawing/2014/main" id="{F2AD9216-31C5-4108-930E-E1508ABCDE5F}"/>
              </a:ext>
            </a:extLst>
          </p:cNvPr>
          <p:cNvSpPr txBox="1"/>
          <p:nvPr/>
        </p:nvSpPr>
        <p:spPr bwMode="auto">
          <a:xfrm>
            <a:off x="5956744" y="425291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a:t>
            </a:r>
          </a:p>
        </p:txBody>
      </p:sp>
      <p:sp>
        <p:nvSpPr>
          <p:cNvPr id="20" name="TextBox 19">
            <a:extLst>
              <a:ext uri="{FF2B5EF4-FFF2-40B4-BE49-F238E27FC236}">
                <a16:creationId xmlns="" xmlns:a16="http://schemas.microsoft.com/office/drawing/2014/main" id="{C95EDC40-C3EA-441C-8F95-B6773AE716AD}"/>
              </a:ext>
            </a:extLst>
          </p:cNvPr>
          <p:cNvSpPr txBox="1"/>
          <p:nvPr/>
        </p:nvSpPr>
        <p:spPr bwMode="auto">
          <a:xfrm>
            <a:off x="6601879" y="4252912"/>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21" name="TextBox 20">
            <a:extLst>
              <a:ext uri="{FF2B5EF4-FFF2-40B4-BE49-F238E27FC236}">
                <a16:creationId xmlns="" xmlns:a16="http://schemas.microsoft.com/office/drawing/2014/main" id="{0DD593F3-B536-4705-87A6-A420E00F3EBC}"/>
              </a:ext>
            </a:extLst>
          </p:cNvPr>
          <p:cNvSpPr txBox="1"/>
          <p:nvPr/>
        </p:nvSpPr>
        <p:spPr bwMode="auto">
          <a:xfrm>
            <a:off x="7290295" y="425291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20</a:t>
            </a:r>
          </a:p>
        </p:txBody>
      </p:sp>
      <p:pic>
        <p:nvPicPr>
          <p:cNvPr id="22" name="Picture 21">
            <a:extLst>
              <a:ext uri="{FF2B5EF4-FFF2-40B4-BE49-F238E27FC236}">
                <a16:creationId xmlns="" xmlns:a16="http://schemas.microsoft.com/office/drawing/2014/main" id="{72438340-92CC-4CCA-BF25-2261F21B23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8172" y="2221288"/>
            <a:ext cx="172082" cy="172082"/>
          </a:xfrm>
          <a:prstGeom prst="rect">
            <a:avLst/>
          </a:prstGeom>
        </p:spPr>
      </p:pic>
      <p:pic>
        <p:nvPicPr>
          <p:cNvPr id="23" name="Picture 22">
            <a:extLst>
              <a:ext uri="{FF2B5EF4-FFF2-40B4-BE49-F238E27FC236}">
                <a16:creationId xmlns="" xmlns:a16="http://schemas.microsoft.com/office/drawing/2014/main" id="{98B75C49-B253-4120-985F-4B5C156C1F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0401" y="2435029"/>
            <a:ext cx="172082" cy="172082"/>
          </a:xfrm>
          <a:prstGeom prst="rect">
            <a:avLst/>
          </a:prstGeom>
        </p:spPr>
      </p:pic>
      <p:pic>
        <p:nvPicPr>
          <p:cNvPr id="24" name="Picture 23">
            <a:extLst>
              <a:ext uri="{FF2B5EF4-FFF2-40B4-BE49-F238E27FC236}">
                <a16:creationId xmlns="" xmlns:a16="http://schemas.microsoft.com/office/drawing/2014/main" id="{3E1886BD-F0D5-4A59-8A7E-6B66796671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0401" y="2648770"/>
            <a:ext cx="172082" cy="172082"/>
          </a:xfrm>
          <a:prstGeom prst="rect">
            <a:avLst/>
          </a:prstGeom>
        </p:spPr>
      </p:pic>
      <p:pic>
        <p:nvPicPr>
          <p:cNvPr id="25" name="Picture 24">
            <a:extLst>
              <a:ext uri="{FF2B5EF4-FFF2-40B4-BE49-F238E27FC236}">
                <a16:creationId xmlns="" xmlns:a16="http://schemas.microsoft.com/office/drawing/2014/main" id="{0556B499-DC7E-4CE2-971E-7E9A02E29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0401" y="2862511"/>
            <a:ext cx="172082" cy="172082"/>
          </a:xfrm>
          <a:prstGeom prst="rect">
            <a:avLst/>
          </a:prstGeom>
        </p:spPr>
      </p:pic>
      <p:pic>
        <p:nvPicPr>
          <p:cNvPr id="26" name="Picture 25">
            <a:extLst>
              <a:ext uri="{FF2B5EF4-FFF2-40B4-BE49-F238E27FC236}">
                <a16:creationId xmlns="" xmlns:a16="http://schemas.microsoft.com/office/drawing/2014/main" id="{EA01D155-7A9E-4F8E-BD4E-97400A28FF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0401" y="3289993"/>
            <a:ext cx="172082" cy="172082"/>
          </a:xfrm>
          <a:prstGeom prst="rect">
            <a:avLst/>
          </a:prstGeom>
        </p:spPr>
      </p:pic>
      <p:pic>
        <p:nvPicPr>
          <p:cNvPr id="27" name="Picture 26">
            <a:extLst>
              <a:ext uri="{FF2B5EF4-FFF2-40B4-BE49-F238E27FC236}">
                <a16:creationId xmlns="" xmlns:a16="http://schemas.microsoft.com/office/drawing/2014/main" id="{C6F5E8C4-E8F5-4EB1-9DE5-897393F99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0401" y="3076252"/>
            <a:ext cx="172082" cy="172082"/>
          </a:xfrm>
          <a:prstGeom prst="rect">
            <a:avLst/>
          </a:prstGeom>
        </p:spPr>
      </p:pic>
      <p:pic>
        <p:nvPicPr>
          <p:cNvPr id="32" name="Picture 31">
            <a:extLst>
              <a:ext uri="{FF2B5EF4-FFF2-40B4-BE49-F238E27FC236}">
                <a16:creationId xmlns="" xmlns:a16="http://schemas.microsoft.com/office/drawing/2014/main" id="{EFE09CC7-7A7E-4906-9115-AA4D996D34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8172" y="2221288"/>
            <a:ext cx="172082" cy="172082"/>
          </a:xfrm>
          <a:prstGeom prst="rect">
            <a:avLst/>
          </a:prstGeom>
        </p:spPr>
      </p:pic>
    </p:spTree>
    <p:extLst>
      <p:ext uri="{BB962C8B-B14F-4D97-AF65-F5344CB8AC3E}">
        <p14:creationId xmlns:p14="http://schemas.microsoft.com/office/powerpoint/2010/main" val="52459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path" presetSubtype="0" accel="50000" fill="hold" nodeType="clickEffect">
                                  <p:stCondLst>
                                    <p:cond delay="0"/>
                                  </p:stCondLst>
                                  <p:childTnLst>
                                    <p:animMotion origin="layout" path="M -4.16667E-6 -2.59259E-6 L -0.10885 -2.59259E-6 " pathEditMode="relative" rAng="0" ptsTypes="AA">
                                      <p:cBhvr>
                                        <p:cTn id="19" dur="2000" fill="hold"/>
                                        <p:tgtEl>
                                          <p:spTgt spid="16"/>
                                        </p:tgtEl>
                                        <p:attrNameLst>
                                          <p:attrName>ppt_x</p:attrName>
                                          <p:attrName>ppt_y</p:attrName>
                                        </p:attrNameLst>
                                      </p:cBhvr>
                                      <p:rCtr x="-5451" y="0"/>
                                    </p:animMotion>
                                  </p:childTnLst>
                                </p:cTn>
                              </p:par>
                            </p:childTnLst>
                          </p:cTn>
                        </p:par>
                        <p:par>
                          <p:cTn id="20" fill="hold">
                            <p:stCondLst>
                              <p:cond delay="2000"/>
                            </p:stCondLst>
                            <p:childTnLst>
                              <p:par>
                                <p:cTn id="21" presetID="1" presetClass="exit" presetSubtype="0" fill="hold" nodeType="after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par>
                          <p:cTn id="25" fill="hold">
                            <p:stCondLst>
                              <p:cond delay="2000"/>
                            </p:stCondLst>
                            <p:childTnLst>
                              <p:par>
                                <p:cTn id="26" presetID="1" presetClass="exit" presetSubtype="0" fill="hold" nodeType="afterEffect">
                                  <p:stCondLst>
                                    <p:cond delay="500"/>
                                  </p:stCondLst>
                                  <p:childTnLst>
                                    <p:set>
                                      <p:cBhvr>
                                        <p:cTn id="27" dur="1" fill="hold">
                                          <p:stCondLst>
                                            <p:cond delay="0"/>
                                          </p:stCondLst>
                                        </p:cTn>
                                        <p:tgtEl>
                                          <p:spTgt spid="22"/>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childTnLst>
                                </p:cTn>
                              </p:par>
                            </p:childTnLst>
                          </p:cTn>
                        </p:par>
                        <p:par>
                          <p:cTn id="30" fill="hold">
                            <p:stCondLst>
                              <p:cond delay="2500"/>
                            </p:stCondLst>
                            <p:childTnLst>
                              <p:par>
                                <p:cTn id="31" presetID="42" presetClass="path" presetSubtype="0" accel="50000" fill="hold" nodeType="afterEffect">
                                  <p:stCondLst>
                                    <p:cond delay="0"/>
                                  </p:stCondLst>
                                  <p:childTnLst>
                                    <p:animMotion origin="layout" path="M 0 -4.81481E-6 L -0.03021 0.15579 " pathEditMode="relative" rAng="0" ptsTypes="AA">
                                      <p:cBhvr>
                                        <p:cTn id="32" dur="2000" fill="hold"/>
                                        <p:tgtEl>
                                          <p:spTgt spid="33"/>
                                        </p:tgtEl>
                                        <p:attrNameLst>
                                          <p:attrName>ppt_x</p:attrName>
                                          <p:attrName>ppt_y</p:attrName>
                                        </p:attrNameLst>
                                      </p:cBhvr>
                                      <p:rCtr x="-1510" y="7778"/>
                                    </p:animMotion>
                                  </p:childTnLst>
                                </p:cTn>
                              </p:par>
                              <p:par>
                                <p:cTn id="33" presetID="42" presetClass="path" presetSubtype="0" accel="50000" fill="hold" nodeType="withEffect">
                                  <p:stCondLst>
                                    <p:cond delay="0"/>
                                  </p:stCondLst>
                                  <p:childTnLst>
                                    <p:animMotion origin="layout" path="M 0 -2.59259E-6 L -0.03038 0.15579 " pathEditMode="relative" rAng="0" ptsTypes="AA">
                                      <p:cBhvr>
                                        <p:cTn id="34" dur="2000" fill="hold"/>
                                        <p:tgtEl>
                                          <p:spTgt spid="32"/>
                                        </p:tgtEl>
                                        <p:attrNameLst>
                                          <p:attrName>ppt_x</p:attrName>
                                          <p:attrName>ppt_y</p:attrName>
                                        </p:attrNameLst>
                                      </p:cBhvr>
                                      <p:rCtr x="-1528" y="7778"/>
                                    </p:animMotion>
                                  </p:childTnLst>
                                </p:cTn>
                              </p:par>
                            </p:childTnLst>
                          </p:cTn>
                        </p:par>
                        <p:par>
                          <p:cTn id="35" fill="hold">
                            <p:stCondLst>
                              <p:cond delay="4500"/>
                            </p:stCondLst>
                            <p:childTnLst>
                              <p:par>
                                <p:cTn id="36" presetID="1" presetClass="exit" presetSubtype="0" fill="hold" nodeType="afterEffect">
                                  <p:stCondLst>
                                    <p:cond delay="0"/>
                                  </p:stCondLst>
                                  <p:childTnLst>
                                    <p:set>
                                      <p:cBhvr>
                                        <p:cTn id="37" dur="1" fill="hold">
                                          <p:stCondLst>
                                            <p:cond delay="0"/>
                                          </p:stCondLst>
                                        </p:cTn>
                                        <p:tgtEl>
                                          <p:spTgt spid="33"/>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par>
                                <p:cTn id="46" presetID="1" presetClass="exit" presetSubtype="0" fill="hold" nodeType="withEffect">
                                  <p:stCondLst>
                                    <p:cond delay="0"/>
                                  </p:stCondLst>
                                  <p:childTnLst>
                                    <p:set>
                                      <p:cBhvr>
                                        <p:cTn id="47" dur="1" fill="hold">
                                          <p:stCondLst>
                                            <p:cond delay="0"/>
                                          </p:stCondLst>
                                        </p:cTn>
                                        <p:tgtEl>
                                          <p:spTgt spid="32"/>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64" presetClass="path" presetSubtype="0" accel="50000" decel="50000" fill="hold" nodeType="clickEffect">
                                  <p:stCondLst>
                                    <p:cond delay="0"/>
                                  </p:stCondLst>
                                  <p:childTnLst>
                                    <p:animMotion origin="layout" path="M 1.94444E-6 -4.07407E-6 L 1.94444E-6 -0.0081 " pathEditMode="relative" rAng="0" ptsTypes="AA">
                                      <p:cBhvr>
                                        <p:cTn id="53" dur="2000" fill="hold"/>
                                        <p:tgtEl>
                                          <p:spTgt spid="8"/>
                                        </p:tgtEl>
                                        <p:attrNameLst>
                                          <p:attrName>ppt_x</p:attrName>
                                          <p:attrName>ppt_y</p:attrName>
                                        </p:attrNameLst>
                                      </p:cBhvr>
                                      <p:rCtr x="0" y="-417"/>
                                    </p:animMotion>
                                  </p:childTnLst>
                                </p:cTn>
                              </p:par>
                              <p:par>
                                <p:cTn id="54" presetID="64" presetClass="path" presetSubtype="0" accel="50000" decel="50000" fill="hold" nodeType="withEffect">
                                  <p:stCondLst>
                                    <p:cond delay="0"/>
                                  </p:stCondLst>
                                  <p:childTnLst>
                                    <p:animMotion origin="layout" path="M 1.94444E-6 -4.07407E-6 L 1.94444E-6 -0.01551 " pathEditMode="relative" rAng="0" ptsTypes="AA">
                                      <p:cBhvr>
                                        <p:cTn id="55" dur="2000" fill="hold"/>
                                        <p:tgtEl>
                                          <p:spTgt spid="9"/>
                                        </p:tgtEl>
                                        <p:attrNameLst>
                                          <p:attrName>ppt_x</p:attrName>
                                          <p:attrName>ppt_y</p:attrName>
                                        </p:attrNameLst>
                                      </p:cBhvr>
                                      <p:rCtr x="0" y="-787"/>
                                    </p:animMotion>
                                  </p:childTnLst>
                                </p:cTn>
                              </p:par>
                              <p:par>
                                <p:cTn id="56" presetID="64" presetClass="path" presetSubtype="0" accel="50000" decel="50000" fill="hold" nodeType="withEffect">
                                  <p:stCondLst>
                                    <p:cond delay="0"/>
                                  </p:stCondLst>
                                  <p:childTnLst>
                                    <p:animMotion origin="layout" path="M 1.94444E-6 -4.07407E-6 L 1.94444E-6 -0.02268 " pathEditMode="relative" rAng="0" ptsTypes="AA">
                                      <p:cBhvr>
                                        <p:cTn id="57" dur="2000" fill="hold"/>
                                        <p:tgtEl>
                                          <p:spTgt spid="15"/>
                                        </p:tgtEl>
                                        <p:attrNameLst>
                                          <p:attrName>ppt_x</p:attrName>
                                          <p:attrName>ppt_y</p:attrName>
                                        </p:attrNameLst>
                                      </p:cBhvr>
                                      <p:rCtr x="0" y="-1134"/>
                                    </p:animMotion>
                                  </p:childTnLst>
                                </p:cTn>
                              </p:par>
                              <p:par>
                                <p:cTn id="58" presetID="64" presetClass="path" presetSubtype="0" accel="50000" decel="50000" fill="hold" nodeType="withEffect">
                                  <p:stCondLst>
                                    <p:cond delay="0"/>
                                  </p:stCondLst>
                                  <p:childTnLst>
                                    <p:animMotion origin="layout" path="M 1.94444E-6 -2.59259E-6 L 1.94444E-6 -0.02986 " pathEditMode="relative" rAng="0" ptsTypes="AA">
                                      <p:cBhvr>
                                        <p:cTn id="59" dur="2000" fill="hold"/>
                                        <p:tgtEl>
                                          <p:spTgt spid="10"/>
                                        </p:tgtEl>
                                        <p:attrNameLst>
                                          <p:attrName>ppt_x</p:attrName>
                                          <p:attrName>ppt_y</p:attrName>
                                        </p:attrNameLst>
                                      </p:cBhvr>
                                      <p:rCtr x="0" y="-1505"/>
                                    </p:animMotion>
                                  </p:childTnLst>
                                </p:cTn>
                              </p:par>
                              <p:par>
                                <p:cTn id="60" presetID="64" presetClass="path" presetSubtype="0" accel="50000" decel="50000" fill="hold" nodeType="withEffect">
                                  <p:stCondLst>
                                    <p:cond delay="0"/>
                                  </p:stCondLst>
                                  <p:childTnLst>
                                    <p:animMotion origin="layout" path="M 1.94444E-6 -2.59259E-6 L 1.94444E-6 -0.0375 " pathEditMode="relative" rAng="0" ptsTypes="AA">
                                      <p:cBhvr>
                                        <p:cTn id="61" dur="2000" fill="hold"/>
                                        <p:tgtEl>
                                          <p:spTgt spid="23"/>
                                        </p:tgtEl>
                                        <p:attrNameLst>
                                          <p:attrName>ppt_x</p:attrName>
                                          <p:attrName>ppt_y</p:attrName>
                                        </p:attrNameLst>
                                      </p:cBhvr>
                                      <p:rCtr x="0" y="-1875"/>
                                    </p:animMotion>
                                  </p:childTnLst>
                                </p:cTn>
                              </p:par>
                              <p:par>
                                <p:cTn id="62" presetID="64" presetClass="path" presetSubtype="0" accel="50000" decel="50000" fill="hold" nodeType="withEffect">
                                  <p:stCondLst>
                                    <p:cond delay="0"/>
                                  </p:stCondLst>
                                  <p:childTnLst>
                                    <p:animMotion origin="layout" path="M 1.94444E-6 -2.59259E-6 L 1.94444E-6 -0.04514 " pathEditMode="relative" rAng="0" ptsTypes="AA">
                                      <p:cBhvr>
                                        <p:cTn id="63" dur="2000" fill="hold"/>
                                        <p:tgtEl>
                                          <p:spTgt spid="24"/>
                                        </p:tgtEl>
                                        <p:attrNameLst>
                                          <p:attrName>ppt_x</p:attrName>
                                          <p:attrName>ppt_y</p:attrName>
                                        </p:attrNameLst>
                                      </p:cBhvr>
                                      <p:rCtr x="0" y="-2269"/>
                                    </p:animMotion>
                                  </p:childTnLst>
                                </p:cTn>
                              </p:par>
                              <p:par>
                                <p:cTn id="64" presetID="64" presetClass="path" presetSubtype="0" accel="50000" decel="50000" fill="hold" nodeType="withEffect">
                                  <p:stCondLst>
                                    <p:cond delay="0"/>
                                  </p:stCondLst>
                                  <p:childTnLst>
                                    <p:animMotion origin="layout" path="M 1.94444E-6 -1.11111E-6 L 1.94444E-6 -0.05255 " pathEditMode="relative" rAng="0" ptsTypes="AA">
                                      <p:cBhvr>
                                        <p:cTn id="65" dur="2000" fill="hold"/>
                                        <p:tgtEl>
                                          <p:spTgt spid="25"/>
                                        </p:tgtEl>
                                        <p:attrNameLst>
                                          <p:attrName>ppt_x</p:attrName>
                                          <p:attrName>ppt_y</p:attrName>
                                        </p:attrNameLst>
                                      </p:cBhvr>
                                      <p:rCtr x="0" y="-2639"/>
                                    </p:animMotion>
                                  </p:childTnLst>
                                </p:cTn>
                              </p:par>
                              <p:par>
                                <p:cTn id="66" presetID="64" presetClass="path" presetSubtype="0" accel="50000" decel="50000" fill="hold" nodeType="withEffect">
                                  <p:stCondLst>
                                    <p:cond delay="0"/>
                                  </p:stCondLst>
                                  <p:childTnLst>
                                    <p:animMotion origin="layout" path="M 1.94444E-6 -1.11111E-6 L 1.94444E-6 -0.06042 " pathEditMode="relative" rAng="0" ptsTypes="AA">
                                      <p:cBhvr>
                                        <p:cTn id="67" dur="2000" fill="hold"/>
                                        <p:tgtEl>
                                          <p:spTgt spid="27"/>
                                        </p:tgtEl>
                                        <p:attrNameLst>
                                          <p:attrName>ppt_x</p:attrName>
                                          <p:attrName>ppt_y</p:attrName>
                                        </p:attrNameLst>
                                      </p:cBhvr>
                                      <p:rCtr x="0" y="-3032"/>
                                    </p:animMotion>
                                  </p:childTnLst>
                                </p:cTn>
                              </p:par>
                              <p:par>
                                <p:cTn id="68" presetID="64" presetClass="path" presetSubtype="0" accel="50000" decel="50000" fill="hold" nodeType="withEffect">
                                  <p:stCondLst>
                                    <p:cond delay="0"/>
                                  </p:stCondLst>
                                  <p:childTnLst>
                                    <p:animMotion origin="layout" path="M 1.94444E-6 3.7037E-7 L 1.94444E-6 -0.0669 " pathEditMode="relative" rAng="0" ptsTypes="AA">
                                      <p:cBhvr>
                                        <p:cTn id="69" dur="2000" fill="hold"/>
                                        <p:tgtEl>
                                          <p:spTgt spid="26"/>
                                        </p:tgtEl>
                                        <p:attrNameLst>
                                          <p:attrName>ppt_x</p:attrName>
                                          <p:attrName>ppt_y</p:attrName>
                                        </p:attrNameLst>
                                      </p:cBhvr>
                                      <p:rCtr x="0" y="-3356"/>
                                    </p:animMotion>
                                  </p:childTnLst>
                                </p:cTn>
                              </p:par>
                            </p:childTnLst>
                          </p:cTn>
                        </p:par>
                        <p:par>
                          <p:cTn id="70" fill="hold">
                            <p:stCondLst>
                              <p:cond delay="2000"/>
                            </p:stCondLst>
                            <p:childTnLst>
                              <p:par>
                                <p:cTn id="71" presetID="1" presetClass="exit" presetSubtype="0" fill="hold" nodeType="afterEffect">
                                  <p:stCondLst>
                                    <p:cond delay="0"/>
                                  </p:stCondLst>
                                  <p:childTnLst>
                                    <p:set>
                                      <p:cBhvr>
                                        <p:cTn id="72" dur="1" fill="hold">
                                          <p:stCondLst>
                                            <p:cond delay="0"/>
                                          </p:stCondLst>
                                        </p:cTn>
                                        <p:tgtEl>
                                          <p:spTgt spid="8"/>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9"/>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15"/>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10"/>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23"/>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24"/>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25"/>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27"/>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26"/>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7"/>
                                        </p:tgtEl>
                                        <p:attrNameLst>
                                          <p:attrName>style.visibility</p:attrName>
                                        </p:attrNameLst>
                                      </p:cBhvr>
                                      <p:to>
                                        <p:strVal val="hidden"/>
                                      </p:to>
                                    </p:set>
                                  </p:childTnLst>
                                </p:cTn>
                              </p:par>
                              <p:par>
                                <p:cTn id="91" presetID="1" presetClass="entr" presetSubtype="0" fill="hold" nodeType="withEffect">
                                  <p:stCondLst>
                                    <p:cond delay="0"/>
                                  </p:stCondLst>
                                  <p:childTnLst>
                                    <p:set>
                                      <p:cBhvr>
                                        <p:cTn id="92" dur="1" fill="hold">
                                          <p:stCondLst>
                                            <p:cond delay="0"/>
                                          </p:stCondLst>
                                        </p:cTn>
                                        <p:tgtEl>
                                          <p:spTgt spid="39"/>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35" presetClass="path" presetSubtype="0" accel="50000" decel="50000" fill="hold" nodeType="clickEffect">
                                  <p:stCondLst>
                                    <p:cond delay="0"/>
                                  </p:stCondLst>
                                  <p:childTnLst>
                                    <p:animMotion origin="layout" path="M 1.94444E-6 4.44444E-6 L -0.03056 4.44444E-6 " pathEditMode="relative" rAng="0" ptsTypes="AA">
                                      <p:cBhvr>
                                        <p:cTn id="96" dur="2000" fill="hold"/>
                                        <p:tgtEl>
                                          <p:spTgt spid="39"/>
                                        </p:tgtEl>
                                        <p:attrNameLst>
                                          <p:attrName>ppt_x</p:attrName>
                                          <p:attrName>ppt_y</p:attrName>
                                        </p:attrNameLst>
                                      </p:cBhvr>
                                      <p:rCtr x="-1528" y="0"/>
                                    </p:animMotion>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500"/>
                                        <p:tgtEl>
                                          <p:spTgt spid="2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1"/>
                                        </p:tgtEl>
                                        <p:attrNameLst>
                                          <p:attrName>style.visibility</p:attrName>
                                        </p:attrNameLst>
                                      </p:cBhvr>
                                      <p:to>
                                        <p:strVal val="visible"/>
                                      </p:to>
                                    </p:set>
                                    <p:animEffect transition="in" filter="fade">
                                      <p:cBhvr>
                                        <p:cTn id="10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1:6</a:t>
            </a:r>
          </a:p>
        </p:txBody>
      </p:sp>
      <p:pic>
        <p:nvPicPr>
          <p:cNvPr id="11" name="Picture 10">
            <a:extLst>
              <a:ext uri="{FF2B5EF4-FFF2-40B4-BE49-F238E27FC236}">
                <a16:creationId xmlns="" xmlns:a16="http://schemas.microsoft.com/office/drawing/2014/main" id="{17AE6513-FA8D-4425-85C6-142A5A180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2909" y="1366324"/>
            <a:ext cx="172082" cy="1631036"/>
          </a:xfrm>
          <a:prstGeom prst="rect">
            <a:avLst/>
          </a:prstGeom>
        </p:spPr>
      </p:pic>
      <p:sp>
        <p:nvSpPr>
          <p:cNvPr id="18" name="TextBox 17">
            <a:extLst>
              <a:ext uri="{FF2B5EF4-FFF2-40B4-BE49-F238E27FC236}">
                <a16:creationId xmlns="" xmlns:a16="http://schemas.microsoft.com/office/drawing/2014/main" id="{4A177E35-BE86-4AF1-BE30-CE6A33A8BDA3}"/>
              </a:ext>
            </a:extLst>
          </p:cNvPr>
          <p:cNvSpPr txBox="1"/>
          <p:nvPr/>
        </p:nvSpPr>
        <p:spPr bwMode="auto">
          <a:xfrm>
            <a:off x="4600252" y="4252912"/>
            <a:ext cx="6300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20</a:t>
            </a:r>
          </a:p>
        </p:txBody>
      </p:sp>
      <p:sp>
        <p:nvSpPr>
          <p:cNvPr id="19" name="TextBox 18">
            <a:extLst>
              <a:ext uri="{FF2B5EF4-FFF2-40B4-BE49-F238E27FC236}">
                <a16:creationId xmlns="" xmlns:a16="http://schemas.microsoft.com/office/drawing/2014/main" id="{FB382909-8004-4138-986A-DC6AEA6A8476}"/>
              </a:ext>
            </a:extLst>
          </p:cNvPr>
          <p:cNvSpPr txBox="1"/>
          <p:nvPr/>
        </p:nvSpPr>
        <p:spPr bwMode="auto">
          <a:xfrm>
            <a:off x="5368268" y="4252912"/>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20" name="TextBox 19">
            <a:extLst>
              <a:ext uri="{FF2B5EF4-FFF2-40B4-BE49-F238E27FC236}">
                <a16:creationId xmlns="" xmlns:a16="http://schemas.microsoft.com/office/drawing/2014/main" id="{3195E1A7-FE76-4B09-A48F-F18E631ABF44}"/>
              </a:ext>
            </a:extLst>
          </p:cNvPr>
          <p:cNvSpPr txBox="1"/>
          <p:nvPr/>
        </p:nvSpPr>
        <p:spPr bwMode="auto">
          <a:xfrm>
            <a:off x="5956744" y="425291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a:t>
            </a:r>
          </a:p>
        </p:txBody>
      </p:sp>
      <p:sp>
        <p:nvSpPr>
          <p:cNvPr id="21" name="TextBox 20">
            <a:extLst>
              <a:ext uri="{FF2B5EF4-FFF2-40B4-BE49-F238E27FC236}">
                <a16:creationId xmlns="" xmlns:a16="http://schemas.microsoft.com/office/drawing/2014/main" id="{393ED05A-721B-4451-84A3-59CEE97E18B7}"/>
              </a:ext>
            </a:extLst>
          </p:cNvPr>
          <p:cNvSpPr txBox="1"/>
          <p:nvPr/>
        </p:nvSpPr>
        <p:spPr bwMode="auto">
          <a:xfrm>
            <a:off x="6601879" y="4252912"/>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22" name="TextBox 21">
            <a:extLst>
              <a:ext uri="{FF2B5EF4-FFF2-40B4-BE49-F238E27FC236}">
                <a16:creationId xmlns="" xmlns:a16="http://schemas.microsoft.com/office/drawing/2014/main" id="{F25A00BE-448B-4402-9DA1-37E3E7173858}"/>
              </a:ext>
            </a:extLst>
          </p:cNvPr>
          <p:cNvSpPr txBox="1"/>
          <p:nvPr/>
        </p:nvSpPr>
        <p:spPr bwMode="auto">
          <a:xfrm>
            <a:off x="7290295" y="425291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19</a:t>
            </a:r>
          </a:p>
        </p:txBody>
      </p:sp>
      <p:pic>
        <p:nvPicPr>
          <p:cNvPr id="30" name="Picture 29">
            <a:extLst>
              <a:ext uri="{FF2B5EF4-FFF2-40B4-BE49-F238E27FC236}">
                <a16:creationId xmlns="" xmlns:a16="http://schemas.microsoft.com/office/drawing/2014/main" id="{F334731D-BCA9-4E4A-9233-38D78404B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0401" y="1366324"/>
            <a:ext cx="172082" cy="1631036"/>
          </a:xfrm>
          <a:prstGeom prst="rect">
            <a:avLst/>
          </a:prstGeom>
        </p:spPr>
      </p:pic>
      <p:pic>
        <p:nvPicPr>
          <p:cNvPr id="32" name="Picture 31">
            <a:extLst>
              <a:ext uri="{FF2B5EF4-FFF2-40B4-BE49-F238E27FC236}">
                <a16:creationId xmlns="" xmlns:a16="http://schemas.microsoft.com/office/drawing/2014/main" id="{D4488540-C431-4AC4-A035-257E405F1E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01" y="1366324"/>
            <a:ext cx="172082" cy="172082"/>
          </a:xfrm>
          <a:prstGeom prst="rect">
            <a:avLst/>
          </a:prstGeom>
        </p:spPr>
      </p:pic>
      <p:pic>
        <p:nvPicPr>
          <p:cNvPr id="33" name="Picture 32">
            <a:extLst>
              <a:ext uri="{FF2B5EF4-FFF2-40B4-BE49-F238E27FC236}">
                <a16:creationId xmlns="" xmlns:a16="http://schemas.microsoft.com/office/drawing/2014/main" id="{026EDEDF-12CE-4E35-8D71-0DB457DE25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01" y="1580065"/>
            <a:ext cx="172082" cy="172082"/>
          </a:xfrm>
          <a:prstGeom prst="rect">
            <a:avLst/>
          </a:prstGeom>
        </p:spPr>
      </p:pic>
      <p:pic>
        <p:nvPicPr>
          <p:cNvPr id="34" name="Picture 33">
            <a:extLst>
              <a:ext uri="{FF2B5EF4-FFF2-40B4-BE49-F238E27FC236}">
                <a16:creationId xmlns="" xmlns:a16="http://schemas.microsoft.com/office/drawing/2014/main" id="{B3A09128-EE05-4AA3-AF52-1C3D1C730D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01" y="1793806"/>
            <a:ext cx="172082" cy="172082"/>
          </a:xfrm>
          <a:prstGeom prst="rect">
            <a:avLst/>
          </a:prstGeom>
        </p:spPr>
      </p:pic>
      <p:pic>
        <p:nvPicPr>
          <p:cNvPr id="35" name="Picture 34">
            <a:extLst>
              <a:ext uri="{FF2B5EF4-FFF2-40B4-BE49-F238E27FC236}">
                <a16:creationId xmlns="" xmlns:a16="http://schemas.microsoft.com/office/drawing/2014/main" id="{60AAD10E-7C01-4D17-A7B6-B121F61FDE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01" y="2221288"/>
            <a:ext cx="172082" cy="172082"/>
          </a:xfrm>
          <a:prstGeom prst="rect">
            <a:avLst/>
          </a:prstGeom>
        </p:spPr>
      </p:pic>
      <p:pic>
        <p:nvPicPr>
          <p:cNvPr id="36" name="Picture 35">
            <a:extLst>
              <a:ext uri="{FF2B5EF4-FFF2-40B4-BE49-F238E27FC236}">
                <a16:creationId xmlns="" xmlns:a16="http://schemas.microsoft.com/office/drawing/2014/main" id="{928000D5-5556-4242-9BEA-22D7A9BCB2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01" y="2007547"/>
            <a:ext cx="172082" cy="172082"/>
          </a:xfrm>
          <a:prstGeom prst="rect">
            <a:avLst/>
          </a:prstGeom>
        </p:spPr>
      </p:pic>
      <p:pic>
        <p:nvPicPr>
          <p:cNvPr id="37" name="Picture 36">
            <a:extLst>
              <a:ext uri="{FF2B5EF4-FFF2-40B4-BE49-F238E27FC236}">
                <a16:creationId xmlns="" xmlns:a16="http://schemas.microsoft.com/office/drawing/2014/main" id="{0A55F6F1-B27D-4608-9950-B9682746A5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01" y="2435029"/>
            <a:ext cx="172082" cy="172082"/>
          </a:xfrm>
          <a:prstGeom prst="rect">
            <a:avLst/>
          </a:prstGeom>
        </p:spPr>
      </p:pic>
      <p:pic>
        <p:nvPicPr>
          <p:cNvPr id="38" name="Picture 37">
            <a:extLst>
              <a:ext uri="{FF2B5EF4-FFF2-40B4-BE49-F238E27FC236}">
                <a16:creationId xmlns="" xmlns:a16="http://schemas.microsoft.com/office/drawing/2014/main" id="{060B5325-2731-4D30-A216-6A7FD2718C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01" y="2648770"/>
            <a:ext cx="172082" cy="172082"/>
          </a:xfrm>
          <a:prstGeom prst="rect">
            <a:avLst/>
          </a:prstGeom>
        </p:spPr>
      </p:pic>
      <p:pic>
        <p:nvPicPr>
          <p:cNvPr id="39" name="Picture 38">
            <a:extLst>
              <a:ext uri="{FF2B5EF4-FFF2-40B4-BE49-F238E27FC236}">
                <a16:creationId xmlns="" xmlns:a16="http://schemas.microsoft.com/office/drawing/2014/main" id="{8854B125-ED77-4585-9BCA-1734A4905F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01" y="2862511"/>
            <a:ext cx="172082" cy="172082"/>
          </a:xfrm>
          <a:prstGeom prst="rect">
            <a:avLst/>
          </a:prstGeom>
        </p:spPr>
      </p:pic>
      <p:pic>
        <p:nvPicPr>
          <p:cNvPr id="40" name="Picture 39">
            <a:extLst>
              <a:ext uri="{FF2B5EF4-FFF2-40B4-BE49-F238E27FC236}">
                <a16:creationId xmlns="" xmlns:a16="http://schemas.microsoft.com/office/drawing/2014/main" id="{F17C8536-A372-4362-89F2-5AA2C0DC2E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01" y="3289993"/>
            <a:ext cx="172082" cy="172082"/>
          </a:xfrm>
          <a:prstGeom prst="rect">
            <a:avLst/>
          </a:prstGeom>
        </p:spPr>
      </p:pic>
      <p:pic>
        <p:nvPicPr>
          <p:cNvPr id="41" name="Picture 40">
            <a:extLst>
              <a:ext uri="{FF2B5EF4-FFF2-40B4-BE49-F238E27FC236}">
                <a16:creationId xmlns="" xmlns:a16="http://schemas.microsoft.com/office/drawing/2014/main" id="{9A474CB5-B9F3-4BFA-AE2B-78B0E46780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01" y="3076252"/>
            <a:ext cx="172082" cy="172082"/>
          </a:xfrm>
          <a:prstGeom prst="rect">
            <a:avLst/>
          </a:prstGeom>
        </p:spPr>
      </p:pic>
      <p:pic>
        <p:nvPicPr>
          <p:cNvPr id="42" name="Picture 41">
            <a:extLst>
              <a:ext uri="{FF2B5EF4-FFF2-40B4-BE49-F238E27FC236}">
                <a16:creationId xmlns="" xmlns:a16="http://schemas.microsoft.com/office/drawing/2014/main" id="{257ED5B3-8647-4F58-B15E-DF382FFC46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01" y="3289993"/>
            <a:ext cx="172082" cy="172082"/>
          </a:xfrm>
          <a:prstGeom prst="rect">
            <a:avLst/>
          </a:prstGeom>
        </p:spPr>
      </p:pic>
      <p:pic>
        <p:nvPicPr>
          <p:cNvPr id="43" name="Picture 42">
            <a:extLst>
              <a:ext uri="{FF2B5EF4-FFF2-40B4-BE49-F238E27FC236}">
                <a16:creationId xmlns="" xmlns:a16="http://schemas.microsoft.com/office/drawing/2014/main" id="{3ADD69DB-ED58-432A-AA53-DAC5AE550F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7947" y="1366324"/>
            <a:ext cx="172082" cy="1631036"/>
          </a:xfrm>
          <a:prstGeom prst="rect">
            <a:avLst/>
          </a:prstGeom>
        </p:spPr>
      </p:pic>
      <p:grpSp>
        <p:nvGrpSpPr>
          <p:cNvPr id="44" name="Group 43">
            <a:extLst>
              <a:ext uri="{FF2B5EF4-FFF2-40B4-BE49-F238E27FC236}">
                <a16:creationId xmlns="" xmlns:a16="http://schemas.microsoft.com/office/drawing/2014/main" id="{9C0ABE5D-00D2-4BC4-A023-116630CA62A4}"/>
              </a:ext>
            </a:extLst>
          </p:cNvPr>
          <p:cNvGrpSpPr/>
          <p:nvPr/>
        </p:nvGrpSpPr>
        <p:grpSpPr>
          <a:xfrm>
            <a:off x="5058172" y="1366324"/>
            <a:ext cx="172082" cy="813305"/>
            <a:chOff x="5051029" y="1366324"/>
            <a:chExt cx="172082" cy="813305"/>
          </a:xfrm>
        </p:grpSpPr>
        <p:pic>
          <p:nvPicPr>
            <p:cNvPr id="45" name="Picture 44">
              <a:extLst>
                <a:ext uri="{FF2B5EF4-FFF2-40B4-BE49-F238E27FC236}">
                  <a16:creationId xmlns="" xmlns:a16="http://schemas.microsoft.com/office/drawing/2014/main" id="{D02FC35E-4EF2-416B-B010-74239BD9E2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1029" y="2007547"/>
              <a:ext cx="172082" cy="172082"/>
            </a:xfrm>
            <a:prstGeom prst="rect">
              <a:avLst/>
            </a:prstGeom>
          </p:spPr>
        </p:pic>
        <p:pic>
          <p:nvPicPr>
            <p:cNvPr id="46" name="Picture 45">
              <a:extLst>
                <a:ext uri="{FF2B5EF4-FFF2-40B4-BE49-F238E27FC236}">
                  <a16:creationId xmlns="" xmlns:a16="http://schemas.microsoft.com/office/drawing/2014/main" id="{EF5AC49B-164B-4A27-9863-0220DC7177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1029" y="1366324"/>
              <a:ext cx="172082" cy="172082"/>
            </a:xfrm>
            <a:prstGeom prst="rect">
              <a:avLst/>
            </a:prstGeom>
          </p:spPr>
        </p:pic>
        <p:pic>
          <p:nvPicPr>
            <p:cNvPr id="47" name="Picture 46">
              <a:extLst>
                <a:ext uri="{FF2B5EF4-FFF2-40B4-BE49-F238E27FC236}">
                  <a16:creationId xmlns="" xmlns:a16="http://schemas.microsoft.com/office/drawing/2014/main" id="{5024012D-C106-44D3-881F-5AB72F0A28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1029" y="1580065"/>
              <a:ext cx="172082" cy="172082"/>
            </a:xfrm>
            <a:prstGeom prst="rect">
              <a:avLst/>
            </a:prstGeom>
          </p:spPr>
        </p:pic>
        <p:pic>
          <p:nvPicPr>
            <p:cNvPr id="48" name="Picture 47">
              <a:extLst>
                <a:ext uri="{FF2B5EF4-FFF2-40B4-BE49-F238E27FC236}">
                  <a16:creationId xmlns="" xmlns:a16="http://schemas.microsoft.com/office/drawing/2014/main" id="{EE3AF186-8BA0-47D1-B85A-BC6F921C2F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1029" y="1793806"/>
              <a:ext cx="172082" cy="172082"/>
            </a:xfrm>
            <a:prstGeom prst="rect">
              <a:avLst/>
            </a:prstGeom>
          </p:spPr>
        </p:pic>
      </p:grpSp>
    </p:spTree>
    <p:extLst>
      <p:ext uri="{BB962C8B-B14F-4D97-AF65-F5344CB8AC3E}">
        <p14:creationId xmlns:p14="http://schemas.microsoft.com/office/powerpoint/2010/main" val="68526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35" presetClass="path" presetSubtype="0" accel="50000" decel="50000" fill="hold" nodeType="withEffect">
                                  <p:stCondLst>
                                    <p:cond delay="0"/>
                                  </p:stCondLst>
                                  <p:childTnLst>
                                    <p:animMotion origin="layout" path="M 1.94444E-6 4.44444E-6 L -0.03056 4.44444E-6 " pathEditMode="relative" rAng="0" ptsTypes="AA">
                                      <p:cBhvr>
                                        <p:cTn id="10" dur="2000" spd="-100000" fill="hold"/>
                                        <p:tgtEl>
                                          <p:spTgt spid="30"/>
                                        </p:tgtEl>
                                        <p:attrNameLst>
                                          <p:attrName>ppt_x</p:attrName>
                                          <p:attrName>ppt_y</p:attrName>
                                        </p:attrNameLst>
                                      </p:cBhvr>
                                      <p:rCtr x="-1528" y="0"/>
                                    </p:animMotion>
                                  </p:childTnLst>
                                </p:cTn>
                              </p:par>
                            </p:childTnLst>
                          </p:cTn>
                        </p:par>
                        <p:par>
                          <p:cTn id="11" fill="hold">
                            <p:stCondLst>
                              <p:cond delay="2000"/>
                            </p:stCondLst>
                            <p:childTnLst>
                              <p:par>
                                <p:cTn id="12" presetID="1" presetClass="exit" presetSubtype="0" fill="hold" nodeType="afterEffect">
                                  <p:stCondLst>
                                    <p:cond delay="0"/>
                                  </p:stCondLst>
                                  <p:childTnLst>
                                    <p:set>
                                      <p:cBhvr>
                                        <p:cTn id="13" dur="1" fill="hold">
                                          <p:stCondLst>
                                            <p:cond delay="0"/>
                                          </p:stCondLst>
                                        </p:cTn>
                                        <p:tgtEl>
                                          <p:spTgt spid="30"/>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childTnLst>
                                </p:cTn>
                              </p:par>
                            </p:childTnLst>
                          </p:cTn>
                        </p:par>
                        <p:par>
                          <p:cTn id="34" fill="hold">
                            <p:stCondLst>
                              <p:cond delay="2000"/>
                            </p:stCondLst>
                            <p:childTnLst>
                              <p:par>
                                <p:cTn id="35" presetID="64" presetClass="path" presetSubtype="0" accel="50000" decel="50000" fill="hold" nodeType="afterEffect">
                                  <p:stCondLst>
                                    <p:cond delay="0"/>
                                  </p:stCondLst>
                                  <p:childTnLst>
                                    <p:animMotion origin="layout" path="M 1.94444E-6 -4.07407E-6 L 1.94444E-6 -0.0081 " pathEditMode="relative" rAng="0" ptsTypes="AA">
                                      <p:cBhvr>
                                        <p:cTn id="36" dur="2000" spd="-100000" fill="hold"/>
                                        <p:tgtEl>
                                          <p:spTgt spid="33"/>
                                        </p:tgtEl>
                                        <p:attrNameLst>
                                          <p:attrName>ppt_x</p:attrName>
                                          <p:attrName>ppt_y</p:attrName>
                                        </p:attrNameLst>
                                      </p:cBhvr>
                                      <p:rCtr x="0" y="-417"/>
                                    </p:animMotion>
                                  </p:childTnLst>
                                </p:cTn>
                              </p:par>
                              <p:par>
                                <p:cTn id="37" presetID="64" presetClass="path" presetSubtype="0" accel="50000" decel="50000" fill="hold" nodeType="withEffect">
                                  <p:stCondLst>
                                    <p:cond delay="0"/>
                                  </p:stCondLst>
                                  <p:childTnLst>
                                    <p:animMotion origin="layout" path="M 1.94444E-6 -4.07407E-6 L 1.94444E-6 -0.01551 " pathEditMode="relative" rAng="0" ptsTypes="AA">
                                      <p:cBhvr>
                                        <p:cTn id="38" dur="2000" spd="-100000" fill="hold"/>
                                        <p:tgtEl>
                                          <p:spTgt spid="34"/>
                                        </p:tgtEl>
                                        <p:attrNameLst>
                                          <p:attrName>ppt_x</p:attrName>
                                          <p:attrName>ppt_y</p:attrName>
                                        </p:attrNameLst>
                                      </p:cBhvr>
                                      <p:rCtr x="0" y="-787"/>
                                    </p:animMotion>
                                  </p:childTnLst>
                                </p:cTn>
                              </p:par>
                              <p:par>
                                <p:cTn id="39" presetID="64" presetClass="path" presetSubtype="0" accel="50000" decel="50000" fill="hold" nodeType="withEffect">
                                  <p:stCondLst>
                                    <p:cond delay="0"/>
                                  </p:stCondLst>
                                  <p:childTnLst>
                                    <p:animMotion origin="layout" path="M 1.94444E-6 -4.07407E-6 L 1.94444E-6 -0.02268 " pathEditMode="relative" rAng="0" ptsTypes="AA">
                                      <p:cBhvr>
                                        <p:cTn id="40" dur="2000" spd="-100000" fill="hold"/>
                                        <p:tgtEl>
                                          <p:spTgt spid="36"/>
                                        </p:tgtEl>
                                        <p:attrNameLst>
                                          <p:attrName>ppt_x</p:attrName>
                                          <p:attrName>ppt_y</p:attrName>
                                        </p:attrNameLst>
                                      </p:cBhvr>
                                      <p:rCtr x="0" y="-1134"/>
                                    </p:animMotion>
                                  </p:childTnLst>
                                </p:cTn>
                              </p:par>
                              <p:par>
                                <p:cTn id="41" presetID="64" presetClass="path" presetSubtype="0" accel="50000" decel="50000" fill="hold" nodeType="withEffect">
                                  <p:stCondLst>
                                    <p:cond delay="0"/>
                                  </p:stCondLst>
                                  <p:childTnLst>
                                    <p:animMotion origin="layout" path="M 1.94444E-6 -2.59259E-6 L 1.94444E-6 -0.02986 " pathEditMode="relative" rAng="0" ptsTypes="AA">
                                      <p:cBhvr>
                                        <p:cTn id="42" dur="2000" spd="-100000" fill="hold"/>
                                        <p:tgtEl>
                                          <p:spTgt spid="35"/>
                                        </p:tgtEl>
                                        <p:attrNameLst>
                                          <p:attrName>ppt_x</p:attrName>
                                          <p:attrName>ppt_y</p:attrName>
                                        </p:attrNameLst>
                                      </p:cBhvr>
                                      <p:rCtr x="0" y="-1505"/>
                                    </p:animMotion>
                                  </p:childTnLst>
                                </p:cTn>
                              </p:par>
                              <p:par>
                                <p:cTn id="43" presetID="64" presetClass="path" presetSubtype="0" accel="50000" decel="50000" fill="hold" nodeType="withEffect">
                                  <p:stCondLst>
                                    <p:cond delay="0"/>
                                  </p:stCondLst>
                                  <p:childTnLst>
                                    <p:animMotion origin="layout" path="M 1.94444E-6 -2.59259E-6 L 1.94444E-6 -0.0375 " pathEditMode="relative" rAng="0" ptsTypes="AA">
                                      <p:cBhvr>
                                        <p:cTn id="44" dur="2000" spd="-100000" fill="hold"/>
                                        <p:tgtEl>
                                          <p:spTgt spid="37"/>
                                        </p:tgtEl>
                                        <p:attrNameLst>
                                          <p:attrName>ppt_x</p:attrName>
                                          <p:attrName>ppt_y</p:attrName>
                                        </p:attrNameLst>
                                      </p:cBhvr>
                                      <p:rCtr x="0" y="-1875"/>
                                    </p:animMotion>
                                  </p:childTnLst>
                                </p:cTn>
                              </p:par>
                              <p:par>
                                <p:cTn id="45" presetID="64" presetClass="path" presetSubtype="0" accel="50000" decel="50000" fill="hold" nodeType="withEffect">
                                  <p:stCondLst>
                                    <p:cond delay="0"/>
                                  </p:stCondLst>
                                  <p:childTnLst>
                                    <p:animMotion origin="layout" path="M 1.94444E-6 -2.59259E-6 L 1.94444E-6 -0.04514 " pathEditMode="relative" rAng="0" ptsTypes="AA">
                                      <p:cBhvr>
                                        <p:cTn id="46" dur="2000" spd="-100000" fill="hold"/>
                                        <p:tgtEl>
                                          <p:spTgt spid="38"/>
                                        </p:tgtEl>
                                        <p:attrNameLst>
                                          <p:attrName>ppt_x</p:attrName>
                                          <p:attrName>ppt_y</p:attrName>
                                        </p:attrNameLst>
                                      </p:cBhvr>
                                      <p:rCtr x="0" y="-2269"/>
                                    </p:animMotion>
                                  </p:childTnLst>
                                </p:cTn>
                              </p:par>
                              <p:par>
                                <p:cTn id="47" presetID="64" presetClass="path" presetSubtype="0" accel="50000" decel="50000" fill="hold" nodeType="withEffect">
                                  <p:stCondLst>
                                    <p:cond delay="0"/>
                                  </p:stCondLst>
                                  <p:childTnLst>
                                    <p:animMotion origin="layout" path="M 1.94444E-6 -1.11111E-6 L 1.94444E-6 -0.05255 " pathEditMode="relative" rAng="0" ptsTypes="AA">
                                      <p:cBhvr>
                                        <p:cTn id="48" dur="2000" spd="-100000" fill="hold"/>
                                        <p:tgtEl>
                                          <p:spTgt spid="39"/>
                                        </p:tgtEl>
                                        <p:attrNameLst>
                                          <p:attrName>ppt_x</p:attrName>
                                          <p:attrName>ppt_y</p:attrName>
                                        </p:attrNameLst>
                                      </p:cBhvr>
                                      <p:rCtr x="0" y="-2639"/>
                                    </p:animMotion>
                                  </p:childTnLst>
                                </p:cTn>
                              </p:par>
                              <p:par>
                                <p:cTn id="49" presetID="64" presetClass="path" presetSubtype="0" accel="50000" decel="50000" fill="hold" nodeType="withEffect">
                                  <p:stCondLst>
                                    <p:cond delay="0"/>
                                  </p:stCondLst>
                                  <p:childTnLst>
                                    <p:animMotion origin="layout" path="M 1.94444E-6 -1.11111E-6 L 1.94444E-6 -0.06042 " pathEditMode="relative" rAng="0" ptsTypes="AA">
                                      <p:cBhvr>
                                        <p:cTn id="50" dur="2000" spd="-100000" fill="hold"/>
                                        <p:tgtEl>
                                          <p:spTgt spid="41"/>
                                        </p:tgtEl>
                                        <p:attrNameLst>
                                          <p:attrName>ppt_x</p:attrName>
                                          <p:attrName>ppt_y</p:attrName>
                                        </p:attrNameLst>
                                      </p:cBhvr>
                                      <p:rCtr x="0" y="-3032"/>
                                    </p:animMotion>
                                  </p:childTnLst>
                                </p:cTn>
                              </p:par>
                              <p:par>
                                <p:cTn id="51" presetID="64" presetClass="path" presetSubtype="0" accel="50000" decel="50000" fill="hold" nodeType="withEffect">
                                  <p:stCondLst>
                                    <p:cond delay="0"/>
                                  </p:stCondLst>
                                  <p:childTnLst>
                                    <p:animMotion origin="layout" path="M 1.94444E-6 3.7037E-7 L 1.94444E-6 -0.0669 " pathEditMode="relative" rAng="0" ptsTypes="AA">
                                      <p:cBhvr>
                                        <p:cTn id="52" dur="2000" spd="-100000" fill="hold"/>
                                        <p:tgtEl>
                                          <p:spTgt spid="40"/>
                                        </p:tgtEl>
                                        <p:attrNameLst>
                                          <p:attrName>ppt_x</p:attrName>
                                          <p:attrName>ppt_y</p:attrName>
                                        </p:attrNameLst>
                                      </p:cBhvr>
                                      <p:rCtr x="0" y="-3356"/>
                                    </p:animMotion>
                                  </p:childTnLst>
                                </p:cTn>
                              </p:par>
                            </p:childTnLst>
                          </p:cTn>
                        </p:par>
                        <p:par>
                          <p:cTn id="53" fill="hold">
                            <p:stCondLst>
                              <p:cond delay="4000"/>
                            </p:stCondLst>
                            <p:childTnLst>
                              <p:par>
                                <p:cTn id="54" presetID="1" presetClass="exit" presetSubtype="0" fill="hold" nodeType="afterEffect">
                                  <p:stCondLst>
                                    <p:cond delay="0"/>
                                  </p:stCondLst>
                                  <p:childTnLst>
                                    <p:set>
                                      <p:cBhvr>
                                        <p:cTn id="55" dur="1" fill="hold">
                                          <p:stCondLst>
                                            <p:cond delay="0"/>
                                          </p:stCondLst>
                                        </p:cTn>
                                        <p:tgtEl>
                                          <p:spTgt spid="40"/>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4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63" presetClass="path" presetSubtype="0" accel="50000" decel="50000" fill="hold" nodeType="clickEffect">
                                  <p:stCondLst>
                                    <p:cond delay="0"/>
                                  </p:stCondLst>
                                  <p:childTnLst>
                                    <p:animMotion origin="layout" path="M 1.94444E-6 3.7037E-7 L 0.20764 3.7037E-7 " pathEditMode="relative" rAng="0" ptsTypes="AA">
                                      <p:cBhvr>
                                        <p:cTn id="61" dur="2000" fill="hold"/>
                                        <p:tgtEl>
                                          <p:spTgt spid="42"/>
                                        </p:tgtEl>
                                        <p:attrNameLst>
                                          <p:attrName>ppt_x</p:attrName>
                                          <p:attrName>ppt_y</p:attrName>
                                        </p:attrNameLst>
                                      </p:cBhvr>
                                      <p:rCtr x="10382" y="0"/>
                                    </p:animMotion>
                                  </p:childTnLst>
                                </p:cTn>
                              </p:par>
                              <p:par>
                                <p:cTn id="62" presetID="10" presetClass="exit" presetSubtype="0" fill="hold" nodeType="withEffect">
                                  <p:stCondLst>
                                    <p:cond delay="1500"/>
                                  </p:stCondLst>
                                  <p:childTnLst>
                                    <p:animEffect transition="out" filter="fade">
                                      <p:cBhvr>
                                        <p:cTn id="63" dur="500"/>
                                        <p:tgtEl>
                                          <p:spTgt spid="42"/>
                                        </p:tgtEl>
                                      </p:cBhvr>
                                    </p:animEffect>
                                    <p:set>
                                      <p:cBhvr>
                                        <p:cTn id="64" dur="1" fill="hold">
                                          <p:stCondLst>
                                            <p:cond delay="499"/>
                                          </p:stCondLst>
                                        </p:cTn>
                                        <p:tgtEl>
                                          <p:spTgt spid="42"/>
                                        </p:tgtEl>
                                        <p:attrNameLst>
                                          <p:attrName>style.visibility</p:attrName>
                                        </p:attrNameLst>
                                      </p:cBhvr>
                                      <p:to>
                                        <p:strVal val="hidden"/>
                                      </p:to>
                                    </p:set>
                                  </p:childTnLst>
                                </p:cTn>
                              </p:par>
                            </p:childTnLst>
                          </p:cTn>
                        </p:par>
                        <p:par>
                          <p:cTn id="65" fill="hold">
                            <p:stCondLst>
                              <p:cond delay="2000"/>
                            </p:stCondLst>
                            <p:childTnLst>
                              <p:par>
                                <p:cTn id="66" presetID="10" presetClass="entr" presetSubtype="0"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nodeType="clickEffect">
                                  <p:stCondLst>
                                    <p:cond delay="0"/>
                                  </p:stCondLst>
                                  <p:childTnLst>
                                    <p:set>
                                      <p:cBhvr>
                                        <p:cTn id="75" dur="1" fill="hold">
                                          <p:stCondLst>
                                            <p:cond delay="0"/>
                                          </p:stCondLst>
                                        </p:cTn>
                                        <p:tgtEl>
                                          <p:spTgt spid="37"/>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38"/>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39"/>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41"/>
                                        </p:tgtEl>
                                        <p:attrNameLst>
                                          <p:attrName>style.visibility</p:attrName>
                                        </p:attrNameLst>
                                      </p:cBhvr>
                                      <p:to>
                                        <p:strVal val="hidden"/>
                                      </p:to>
                                    </p:set>
                                  </p:childTnLst>
                                </p:cTn>
                              </p:par>
                              <p:par>
                                <p:cTn id="82" presetID="1" presetClass="entr" presetSubtype="0" fill="hold" nodeType="withEffect">
                                  <p:stCondLst>
                                    <p:cond delay="0"/>
                                  </p:stCondLst>
                                  <p:childTnLst>
                                    <p:set>
                                      <p:cBhvr>
                                        <p:cTn id="83" dur="1" fill="hold">
                                          <p:stCondLst>
                                            <p:cond delay="0"/>
                                          </p:stCondLst>
                                        </p:cTn>
                                        <p:tgtEl>
                                          <p:spTgt spid="44"/>
                                        </p:tgtEl>
                                        <p:attrNameLst>
                                          <p:attrName>style.visibility</p:attrName>
                                        </p:attrNameLst>
                                      </p:cBhvr>
                                      <p:to>
                                        <p:strVal val="visible"/>
                                      </p:to>
                                    </p:set>
                                  </p:childTnLst>
                                </p:cTn>
                              </p:par>
                              <p:par>
                                <p:cTn id="84" presetID="42" presetClass="path" presetSubtype="0" accel="50000" fill="hold" nodeType="withEffect">
                                  <p:stCondLst>
                                    <p:cond delay="0"/>
                                  </p:stCondLst>
                                  <p:childTnLst>
                                    <p:animMotion origin="layout" path="M 0 -4.81481E-6 L -0.03021 0.15579 " pathEditMode="relative" rAng="0" ptsTypes="AA">
                                      <p:cBhvr>
                                        <p:cTn id="85" dur="2000" spd="-100000" fill="hold"/>
                                        <p:tgtEl>
                                          <p:spTgt spid="44"/>
                                        </p:tgtEl>
                                        <p:attrNameLst>
                                          <p:attrName>ppt_x</p:attrName>
                                          <p:attrName>ppt_y</p:attrName>
                                        </p:attrNameLst>
                                      </p:cBhvr>
                                      <p:rCtr x="-1510" y="7778"/>
                                    </p:animMotion>
                                  </p:childTnLst>
                                </p:cTn>
                              </p:par>
                            </p:childTnLst>
                          </p:cTn>
                        </p:par>
                        <p:par>
                          <p:cTn id="86" fill="hold">
                            <p:stCondLst>
                              <p:cond delay="2000"/>
                            </p:stCondLst>
                            <p:childTnLst>
                              <p:par>
                                <p:cTn id="87" presetID="10" presetClass="entr" presetSubtype="0"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500"/>
                                        <p:tgtEl>
                                          <p:spTgt spid="2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1:6</a:t>
            </a:r>
          </a:p>
        </p:txBody>
      </p:sp>
      <p:grpSp>
        <p:nvGrpSpPr>
          <p:cNvPr id="20" name="Group 19">
            <a:extLst>
              <a:ext uri="{FF2B5EF4-FFF2-40B4-BE49-F238E27FC236}">
                <a16:creationId xmlns="" xmlns:a16="http://schemas.microsoft.com/office/drawing/2014/main" id="{1554F330-A717-4E5C-8E17-044332C81BDA}"/>
              </a:ext>
            </a:extLst>
          </p:cNvPr>
          <p:cNvGrpSpPr/>
          <p:nvPr/>
        </p:nvGrpSpPr>
        <p:grpSpPr>
          <a:xfrm>
            <a:off x="2744609" y="1775189"/>
            <a:ext cx="3654784" cy="3307625"/>
            <a:chOff x="2744609" y="1775189"/>
            <a:chExt cx="3654784" cy="3307625"/>
          </a:xfrm>
        </p:grpSpPr>
        <p:sp>
          <p:nvSpPr>
            <p:cNvPr id="12" name="Oval 11">
              <a:extLst>
                <a:ext uri="{FF2B5EF4-FFF2-40B4-BE49-F238E27FC236}">
                  <a16:creationId xmlns="" xmlns:a16="http://schemas.microsoft.com/office/drawing/2014/main" id="{346E484E-4138-49DA-87B8-F5789A44E8CC}"/>
                </a:ext>
              </a:extLst>
            </p:cNvPr>
            <p:cNvSpPr/>
            <p:nvPr/>
          </p:nvSpPr>
          <p:spPr bwMode="auto">
            <a:xfrm>
              <a:off x="3893912" y="1775189"/>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Oval 12">
              <a:extLst>
                <a:ext uri="{FF2B5EF4-FFF2-40B4-BE49-F238E27FC236}">
                  <a16:creationId xmlns="" xmlns:a16="http://schemas.microsoft.com/office/drawing/2014/main" id="{C8A6D2F7-1E27-43C6-8FEE-65389C665CB7}"/>
                </a:ext>
              </a:extLst>
            </p:cNvPr>
            <p:cNvSpPr/>
            <p:nvPr/>
          </p:nvSpPr>
          <p:spPr bwMode="auto">
            <a:xfrm>
              <a:off x="2744609" y="3721303"/>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Oval 13">
              <a:extLst>
                <a:ext uri="{FF2B5EF4-FFF2-40B4-BE49-F238E27FC236}">
                  <a16:creationId xmlns="" xmlns:a16="http://schemas.microsoft.com/office/drawing/2014/main" id="{9AD7EFCB-DB4A-4FA1-909F-7E9AC8DBB3A6}"/>
                </a:ext>
              </a:extLst>
            </p:cNvPr>
            <p:cNvSpPr/>
            <p:nvPr/>
          </p:nvSpPr>
          <p:spPr bwMode="auto">
            <a:xfrm>
              <a:off x="5043215" y="3721303"/>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5" name="Straight Connector 14">
              <a:extLst>
                <a:ext uri="{FF2B5EF4-FFF2-40B4-BE49-F238E27FC236}">
                  <a16:creationId xmlns="" xmlns:a16="http://schemas.microsoft.com/office/drawing/2014/main" id="{51B9C562-DB15-4756-8C20-DC3C36B15B8E}"/>
                </a:ext>
              </a:extLst>
            </p:cNvPr>
            <p:cNvCxnSpPr>
              <a:cxnSpLocks/>
              <a:stCxn id="12" idx="3"/>
            </p:cNvCxnSpPr>
            <p:nvPr/>
          </p:nvCxnSpPr>
          <p:spPr bwMode="auto">
            <a:xfrm rot="5400000">
              <a:off x="3425762" y="3073123"/>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 xmlns:a16="http://schemas.microsoft.com/office/drawing/2014/main" id="{F151124A-B9CE-4BEB-B85A-BED67504D5C1}"/>
                </a:ext>
              </a:extLst>
            </p:cNvPr>
            <p:cNvCxnSpPr>
              <a:cxnSpLocks/>
              <a:stCxn id="12" idx="5"/>
            </p:cNvCxnSpPr>
            <p:nvPr/>
          </p:nvCxnSpPr>
          <p:spPr bwMode="auto">
            <a:xfrm rot="5400000" flipV="1">
              <a:off x="4936727" y="3052066"/>
              <a:ext cx="802569" cy="57306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a:extLst>
                <a:ext uri="{FF2B5EF4-FFF2-40B4-BE49-F238E27FC236}">
                  <a16:creationId xmlns="" xmlns:a16="http://schemas.microsoft.com/office/drawing/2014/main" id="{3B2CD2C4-F846-476A-9AFC-43C0AC230CEA}"/>
                </a:ext>
              </a:extLst>
            </p:cNvPr>
            <p:cNvSpPr txBox="1"/>
            <p:nvPr/>
          </p:nvSpPr>
          <p:spPr bwMode="auto">
            <a:xfrm rot="21600000">
              <a:off x="4312954" y="222511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
          <p:nvSpPr>
            <p:cNvPr id="18" name="TextBox 17">
              <a:extLst>
                <a:ext uri="{FF2B5EF4-FFF2-40B4-BE49-F238E27FC236}">
                  <a16:creationId xmlns="" xmlns:a16="http://schemas.microsoft.com/office/drawing/2014/main" id="{93B400D2-D411-46AE-9A19-211C4C44BF73}"/>
                </a:ext>
              </a:extLst>
            </p:cNvPr>
            <p:cNvSpPr txBox="1"/>
            <p:nvPr/>
          </p:nvSpPr>
          <p:spPr bwMode="auto">
            <a:xfrm rot="21600000">
              <a:off x="5545615" y="417122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19" name="TextBox 18">
              <a:extLst>
                <a:ext uri="{FF2B5EF4-FFF2-40B4-BE49-F238E27FC236}">
                  <a16:creationId xmlns="" xmlns:a16="http://schemas.microsoft.com/office/drawing/2014/main" id="{628DA336-05D0-4390-B952-E99F9D53F2CF}"/>
                </a:ext>
              </a:extLst>
            </p:cNvPr>
            <p:cNvSpPr txBox="1"/>
            <p:nvPr/>
          </p:nvSpPr>
          <p:spPr bwMode="auto">
            <a:xfrm rot="21600000">
              <a:off x="3163652" y="4171226"/>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19</a:t>
              </a:r>
            </a:p>
          </p:txBody>
        </p:sp>
      </p:grpSp>
    </p:spTree>
    <p:extLst>
      <p:ext uri="{BB962C8B-B14F-4D97-AF65-F5344CB8AC3E}">
        <p14:creationId xmlns:p14="http://schemas.microsoft.com/office/powerpoint/2010/main" val="3945009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1:7</a:t>
            </a:r>
          </a:p>
        </p:txBody>
      </p:sp>
      <p:pic>
        <p:nvPicPr>
          <p:cNvPr id="5" name="Picture 4">
            <a:extLst>
              <a:ext uri="{FF2B5EF4-FFF2-40B4-BE49-F238E27FC236}">
                <a16:creationId xmlns="" xmlns:a16="http://schemas.microsoft.com/office/drawing/2014/main" id="{FEA17EFD-F284-4175-AB93-4AA5C6A9C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5071" y="1282675"/>
            <a:ext cx="3412539" cy="270177"/>
          </a:xfrm>
          <a:prstGeom prst="rect">
            <a:avLst/>
          </a:prstGeom>
        </p:spPr>
      </p:pic>
      <p:pic>
        <p:nvPicPr>
          <p:cNvPr id="13" name="Picture 12">
            <a:extLst>
              <a:ext uri="{FF2B5EF4-FFF2-40B4-BE49-F238E27FC236}">
                <a16:creationId xmlns="" xmlns:a16="http://schemas.microsoft.com/office/drawing/2014/main" id="{72287CD3-296E-4679-816B-298444DFA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850" y="981113"/>
            <a:ext cx="365778" cy="294552"/>
          </a:xfrm>
          <a:prstGeom prst="rect">
            <a:avLst/>
          </a:prstGeom>
        </p:spPr>
      </p:pic>
      <p:sp>
        <p:nvSpPr>
          <p:cNvPr id="21" name="TextBox 20">
            <a:extLst>
              <a:ext uri="{FF2B5EF4-FFF2-40B4-BE49-F238E27FC236}">
                <a16:creationId xmlns="" xmlns:a16="http://schemas.microsoft.com/office/drawing/2014/main" id="{C33369E1-9BBC-4EB3-BAA8-5BA759705B1A}"/>
              </a:ext>
            </a:extLst>
          </p:cNvPr>
          <p:cNvSpPr txBox="1"/>
          <p:nvPr/>
        </p:nvSpPr>
        <p:spPr bwMode="auto">
          <a:xfrm>
            <a:off x="6140585" y="712176"/>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sp>
        <p:nvSpPr>
          <p:cNvPr id="48" name="Oval 47">
            <a:extLst>
              <a:ext uri="{FF2B5EF4-FFF2-40B4-BE49-F238E27FC236}">
                <a16:creationId xmlns="" xmlns:a16="http://schemas.microsoft.com/office/drawing/2014/main" id="{C1D6A7CC-77A4-441B-90B3-AE76D7FF9092}"/>
              </a:ext>
            </a:extLst>
          </p:cNvPr>
          <p:cNvSpPr>
            <a:spLocks noChangeAspect="1"/>
          </p:cNvSpPr>
          <p:nvPr/>
        </p:nvSpPr>
        <p:spPr bwMode="auto">
          <a:xfrm>
            <a:off x="6070263" y="1389575"/>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1" name="Oval 50">
            <a:extLst>
              <a:ext uri="{FF2B5EF4-FFF2-40B4-BE49-F238E27FC236}">
                <a16:creationId xmlns="" xmlns:a16="http://schemas.microsoft.com/office/drawing/2014/main" id="{6F974DE4-D62B-4D58-A133-A441728992B0}"/>
              </a:ext>
            </a:extLst>
          </p:cNvPr>
          <p:cNvSpPr>
            <a:spLocks noChangeAspect="1"/>
          </p:cNvSpPr>
          <p:nvPr/>
        </p:nvSpPr>
        <p:spPr bwMode="auto">
          <a:xfrm>
            <a:off x="6394114" y="1389575"/>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4" name="Picture 53">
            <a:extLst>
              <a:ext uri="{FF2B5EF4-FFF2-40B4-BE49-F238E27FC236}">
                <a16:creationId xmlns="" xmlns:a16="http://schemas.microsoft.com/office/drawing/2014/main" id="{8247FF33-D1B0-4A59-8F05-D5ED5312B0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5071" y="2705204"/>
            <a:ext cx="3412539" cy="269520"/>
          </a:xfrm>
          <a:prstGeom prst="rect">
            <a:avLst/>
          </a:prstGeom>
        </p:spPr>
      </p:pic>
      <p:pic>
        <p:nvPicPr>
          <p:cNvPr id="55" name="Picture 54">
            <a:extLst>
              <a:ext uri="{FF2B5EF4-FFF2-40B4-BE49-F238E27FC236}">
                <a16:creationId xmlns="" xmlns:a16="http://schemas.microsoft.com/office/drawing/2014/main" id="{86A77FA6-145C-410F-9E87-AF4C535CF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850" y="2403314"/>
            <a:ext cx="365778" cy="294552"/>
          </a:xfrm>
          <a:prstGeom prst="rect">
            <a:avLst/>
          </a:prstGeom>
        </p:spPr>
      </p:pic>
      <p:sp>
        <p:nvSpPr>
          <p:cNvPr id="56" name="TextBox 55">
            <a:extLst>
              <a:ext uri="{FF2B5EF4-FFF2-40B4-BE49-F238E27FC236}">
                <a16:creationId xmlns="" xmlns:a16="http://schemas.microsoft.com/office/drawing/2014/main" id="{1A16636A-9DA1-4F4F-8052-3D17E8DF7891}"/>
              </a:ext>
            </a:extLst>
          </p:cNvPr>
          <p:cNvSpPr txBox="1"/>
          <p:nvPr/>
        </p:nvSpPr>
        <p:spPr bwMode="auto">
          <a:xfrm>
            <a:off x="6140585" y="2134377"/>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sp>
        <p:nvSpPr>
          <p:cNvPr id="58" name="Oval 57">
            <a:extLst>
              <a:ext uri="{FF2B5EF4-FFF2-40B4-BE49-F238E27FC236}">
                <a16:creationId xmlns="" xmlns:a16="http://schemas.microsoft.com/office/drawing/2014/main" id="{A8B7FF0C-1F3D-4717-9300-F3F9AEB3EF08}"/>
              </a:ext>
            </a:extLst>
          </p:cNvPr>
          <p:cNvSpPr>
            <a:spLocks noChangeAspect="1"/>
          </p:cNvSpPr>
          <p:nvPr/>
        </p:nvSpPr>
        <p:spPr bwMode="auto">
          <a:xfrm>
            <a:off x="6070263" y="2811776"/>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0" name="Oval 59">
            <a:extLst>
              <a:ext uri="{FF2B5EF4-FFF2-40B4-BE49-F238E27FC236}">
                <a16:creationId xmlns="" xmlns:a16="http://schemas.microsoft.com/office/drawing/2014/main" id="{A6684528-34AC-4F6B-97D6-72EE221A3E41}"/>
              </a:ext>
            </a:extLst>
          </p:cNvPr>
          <p:cNvSpPr>
            <a:spLocks noChangeAspect="1"/>
          </p:cNvSpPr>
          <p:nvPr/>
        </p:nvSpPr>
        <p:spPr bwMode="auto">
          <a:xfrm>
            <a:off x="6394114" y="2811776"/>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62" name="Picture 61">
            <a:extLst>
              <a:ext uri="{FF2B5EF4-FFF2-40B4-BE49-F238E27FC236}">
                <a16:creationId xmlns="" xmlns:a16="http://schemas.microsoft.com/office/drawing/2014/main" id="{8F28450D-C7B3-4C82-BB10-04185FCC9C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5071" y="4127405"/>
            <a:ext cx="3412539" cy="269520"/>
          </a:xfrm>
          <a:prstGeom prst="rect">
            <a:avLst/>
          </a:prstGeom>
        </p:spPr>
      </p:pic>
      <p:pic>
        <p:nvPicPr>
          <p:cNvPr id="63" name="Picture 62">
            <a:extLst>
              <a:ext uri="{FF2B5EF4-FFF2-40B4-BE49-F238E27FC236}">
                <a16:creationId xmlns="" xmlns:a16="http://schemas.microsoft.com/office/drawing/2014/main" id="{3266F8FC-1BDB-4101-8930-19A5C4996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850" y="3825515"/>
            <a:ext cx="365778" cy="294552"/>
          </a:xfrm>
          <a:prstGeom prst="rect">
            <a:avLst/>
          </a:prstGeom>
        </p:spPr>
      </p:pic>
      <p:sp>
        <p:nvSpPr>
          <p:cNvPr id="64" name="TextBox 63">
            <a:extLst>
              <a:ext uri="{FF2B5EF4-FFF2-40B4-BE49-F238E27FC236}">
                <a16:creationId xmlns="" xmlns:a16="http://schemas.microsoft.com/office/drawing/2014/main" id="{652E57B3-6E34-448B-9B92-D25F6259C40F}"/>
              </a:ext>
            </a:extLst>
          </p:cNvPr>
          <p:cNvSpPr txBox="1"/>
          <p:nvPr/>
        </p:nvSpPr>
        <p:spPr bwMode="auto">
          <a:xfrm>
            <a:off x="6140585" y="3556578"/>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sp>
        <p:nvSpPr>
          <p:cNvPr id="66" name="Oval 65">
            <a:extLst>
              <a:ext uri="{FF2B5EF4-FFF2-40B4-BE49-F238E27FC236}">
                <a16:creationId xmlns="" xmlns:a16="http://schemas.microsoft.com/office/drawing/2014/main" id="{1972DFDF-C0CB-49C6-9497-17D2ECC3A63D}"/>
              </a:ext>
            </a:extLst>
          </p:cNvPr>
          <p:cNvSpPr>
            <a:spLocks noChangeAspect="1"/>
          </p:cNvSpPr>
          <p:nvPr/>
        </p:nvSpPr>
        <p:spPr bwMode="auto">
          <a:xfrm>
            <a:off x="6070263" y="4233977"/>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8" name="Oval 67">
            <a:extLst>
              <a:ext uri="{FF2B5EF4-FFF2-40B4-BE49-F238E27FC236}">
                <a16:creationId xmlns="" xmlns:a16="http://schemas.microsoft.com/office/drawing/2014/main" id="{0D5641D8-7A11-4217-9FCB-E7928DCBFFBF}"/>
              </a:ext>
            </a:extLst>
          </p:cNvPr>
          <p:cNvSpPr>
            <a:spLocks noChangeAspect="1"/>
          </p:cNvSpPr>
          <p:nvPr/>
        </p:nvSpPr>
        <p:spPr bwMode="auto">
          <a:xfrm>
            <a:off x="6394114" y="4233977"/>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70" name="Picture 69">
            <a:extLst>
              <a:ext uri="{FF2B5EF4-FFF2-40B4-BE49-F238E27FC236}">
                <a16:creationId xmlns="" xmlns:a16="http://schemas.microsoft.com/office/drawing/2014/main" id="{953B7638-A15D-4CF3-B918-85117BABF1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65071" y="5549769"/>
            <a:ext cx="3412539" cy="269193"/>
          </a:xfrm>
          <a:prstGeom prst="rect">
            <a:avLst/>
          </a:prstGeom>
        </p:spPr>
      </p:pic>
      <p:pic>
        <p:nvPicPr>
          <p:cNvPr id="71" name="Picture 70">
            <a:extLst>
              <a:ext uri="{FF2B5EF4-FFF2-40B4-BE49-F238E27FC236}">
                <a16:creationId xmlns="" xmlns:a16="http://schemas.microsoft.com/office/drawing/2014/main" id="{0AFE658A-3D20-4A0C-AD33-B75991D1C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850" y="5247715"/>
            <a:ext cx="365778" cy="294552"/>
          </a:xfrm>
          <a:prstGeom prst="rect">
            <a:avLst/>
          </a:prstGeom>
        </p:spPr>
      </p:pic>
      <p:sp>
        <p:nvSpPr>
          <p:cNvPr id="72" name="TextBox 71">
            <a:extLst>
              <a:ext uri="{FF2B5EF4-FFF2-40B4-BE49-F238E27FC236}">
                <a16:creationId xmlns="" xmlns:a16="http://schemas.microsoft.com/office/drawing/2014/main" id="{3E6F4B27-5777-4D4F-BD4E-52DF51693475}"/>
              </a:ext>
            </a:extLst>
          </p:cNvPr>
          <p:cNvSpPr txBox="1"/>
          <p:nvPr/>
        </p:nvSpPr>
        <p:spPr bwMode="auto">
          <a:xfrm>
            <a:off x="6140585" y="4978778"/>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sp>
        <p:nvSpPr>
          <p:cNvPr id="74" name="Oval 73">
            <a:extLst>
              <a:ext uri="{FF2B5EF4-FFF2-40B4-BE49-F238E27FC236}">
                <a16:creationId xmlns="" xmlns:a16="http://schemas.microsoft.com/office/drawing/2014/main" id="{2AC72BBE-D525-4DEB-87A5-C80E28ECCD8F}"/>
              </a:ext>
            </a:extLst>
          </p:cNvPr>
          <p:cNvSpPr>
            <a:spLocks noChangeAspect="1"/>
          </p:cNvSpPr>
          <p:nvPr/>
        </p:nvSpPr>
        <p:spPr bwMode="auto">
          <a:xfrm>
            <a:off x="6070263" y="5656177"/>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6" name="Oval 75">
            <a:extLst>
              <a:ext uri="{FF2B5EF4-FFF2-40B4-BE49-F238E27FC236}">
                <a16:creationId xmlns="" xmlns:a16="http://schemas.microsoft.com/office/drawing/2014/main" id="{A59E078F-97BC-4B9A-BDD9-B51915AB3C69}"/>
              </a:ext>
            </a:extLst>
          </p:cNvPr>
          <p:cNvSpPr>
            <a:spLocks noChangeAspect="1"/>
          </p:cNvSpPr>
          <p:nvPr/>
        </p:nvSpPr>
        <p:spPr bwMode="auto">
          <a:xfrm>
            <a:off x="6394114" y="5656177"/>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0206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heel(1)">
                                      <p:cBhvr>
                                        <p:cTn id="7" dur="1000"/>
                                        <p:tgtEl>
                                          <p:spTgt spid="48"/>
                                        </p:tgtEl>
                                      </p:cBhvr>
                                    </p:animEffect>
                                  </p:childTnLst>
                                </p:cTn>
                              </p:par>
                            </p:childTnLst>
                          </p:cTn>
                        </p:par>
                        <p:par>
                          <p:cTn id="8" fill="hold">
                            <p:stCondLst>
                              <p:cond delay="1000"/>
                            </p:stCondLst>
                            <p:childTnLst>
                              <p:par>
                                <p:cTn id="9" presetID="22" presetClass="entr" presetSubtype="8" fill="hold" nodeType="afterEffect">
                                  <p:stCondLst>
                                    <p:cond delay="25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heel(1)">
                                      <p:cBhvr>
                                        <p:cTn id="19" dur="1000"/>
                                        <p:tgtEl>
                                          <p:spTgt spid="51"/>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heel(1)">
                                      <p:cBhvr>
                                        <p:cTn id="24" dur="1000"/>
                                        <p:tgtEl>
                                          <p:spTgt spid="58"/>
                                        </p:tgtEl>
                                      </p:cBhvr>
                                    </p:animEffect>
                                  </p:childTnLst>
                                </p:cTn>
                              </p:par>
                            </p:childTnLst>
                          </p:cTn>
                        </p:par>
                        <p:par>
                          <p:cTn id="25" fill="hold">
                            <p:stCondLst>
                              <p:cond delay="1000"/>
                            </p:stCondLst>
                            <p:childTnLst>
                              <p:par>
                                <p:cTn id="26" presetID="22" presetClass="entr" presetSubtype="8" fill="hold" nodeType="afterEffect">
                                  <p:stCondLst>
                                    <p:cond delay="250"/>
                                  </p:stCondLst>
                                  <p:childTnLst>
                                    <p:set>
                                      <p:cBhvr>
                                        <p:cTn id="27" dur="1" fill="hold">
                                          <p:stCondLst>
                                            <p:cond delay="0"/>
                                          </p:stCondLst>
                                        </p:cTn>
                                        <p:tgtEl>
                                          <p:spTgt spid="55"/>
                                        </p:tgtEl>
                                        <p:attrNameLst>
                                          <p:attrName>style.visibility</p:attrName>
                                        </p:attrNameLst>
                                      </p:cBhvr>
                                      <p:to>
                                        <p:strVal val="visible"/>
                                      </p:to>
                                    </p:set>
                                    <p:animEffect transition="in" filter="wipe(left)">
                                      <p:cBhvr>
                                        <p:cTn id="28" dur="500"/>
                                        <p:tgtEl>
                                          <p:spTgt spid="55"/>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wheel(1)">
                                      <p:cBhvr>
                                        <p:cTn id="36" dur="1000"/>
                                        <p:tgtEl>
                                          <p:spTgt spid="60"/>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wheel(1)">
                                      <p:cBhvr>
                                        <p:cTn id="41" dur="1000"/>
                                        <p:tgtEl>
                                          <p:spTgt spid="66"/>
                                        </p:tgtEl>
                                      </p:cBhvr>
                                    </p:animEffect>
                                  </p:childTnLst>
                                </p:cTn>
                              </p:par>
                            </p:childTnLst>
                          </p:cTn>
                        </p:par>
                        <p:par>
                          <p:cTn id="42" fill="hold">
                            <p:stCondLst>
                              <p:cond delay="1000"/>
                            </p:stCondLst>
                            <p:childTnLst>
                              <p:par>
                                <p:cTn id="43" presetID="22" presetClass="entr" presetSubtype="8" fill="hold" nodeType="afterEffect">
                                  <p:stCondLst>
                                    <p:cond delay="500"/>
                                  </p:stCondLst>
                                  <p:childTnLst>
                                    <p:set>
                                      <p:cBhvr>
                                        <p:cTn id="44" dur="1" fill="hold">
                                          <p:stCondLst>
                                            <p:cond delay="0"/>
                                          </p:stCondLst>
                                        </p:cTn>
                                        <p:tgtEl>
                                          <p:spTgt spid="63"/>
                                        </p:tgtEl>
                                        <p:attrNameLst>
                                          <p:attrName>style.visibility</p:attrName>
                                        </p:attrNameLst>
                                      </p:cBhvr>
                                      <p:to>
                                        <p:strVal val="visible"/>
                                      </p:to>
                                    </p:set>
                                    <p:animEffect transition="in" filter="wipe(left)">
                                      <p:cBhvr>
                                        <p:cTn id="45" dur="500"/>
                                        <p:tgtEl>
                                          <p:spTgt spid="63"/>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64"/>
                                        </p:tgtEl>
                                        <p:attrNameLst>
                                          <p:attrName>style.visibility</p:attrName>
                                        </p:attrNameLst>
                                      </p:cBhvr>
                                      <p:to>
                                        <p:strVal val="visible"/>
                                      </p:to>
                                    </p:set>
                                    <p:animEffect transition="in" filter="fade">
                                      <p:cBhvr>
                                        <p:cTn id="48" dur="500"/>
                                        <p:tgtEl>
                                          <p:spTgt spid="64"/>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68"/>
                                        </p:tgtEl>
                                        <p:attrNameLst>
                                          <p:attrName>style.visibility</p:attrName>
                                        </p:attrNameLst>
                                      </p:cBhvr>
                                      <p:to>
                                        <p:strVal val="visible"/>
                                      </p:to>
                                    </p:set>
                                    <p:animEffect transition="in" filter="wheel(1)">
                                      <p:cBhvr>
                                        <p:cTn id="53" dur="1000"/>
                                        <p:tgtEl>
                                          <p:spTgt spid="68"/>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wheel(1)">
                                      <p:cBhvr>
                                        <p:cTn id="58" dur="1000"/>
                                        <p:tgtEl>
                                          <p:spTgt spid="74"/>
                                        </p:tgtEl>
                                      </p:cBhvr>
                                    </p:animEffect>
                                  </p:childTnLst>
                                </p:cTn>
                              </p:par>
                            </p:childTnLst>
                          </p:cTn>
                        </p:par>
                        <p:par>
                          <p:cTn id="59" fill="hold">
                            <p:stCondLst>
                              <p:cond delay="1000"/>
                            </p:stCondLst>
                            <p:childTnLst>
                              <p:par>
                                <p:cTn id="60" presetID="22" presetClass="entr" presetSubtype="8" fill="hold" nodeType="afterEffect">
                                  <p:stCondLst>
                                    <p:cond delay="25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par>
                                <p:cTn id="63" presetID="10" presetClass="entr" presetSubtype="0" fill="hold" grpId="0" nodeType="withEffect">
                                  <p:stCondLst>
                                    <p:cond delay="25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500"/>
                                        <p:tgtEl>
                                          <p:spTgt spid="72"/>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76"/>
                                        </p:tgtEl>
                                        <p:attrNameLst>
                                          <p:attrName>style.visibility</p:attrName>
                                        </p:attrNameLst>
                                      </p:cBhvr>
                                      <p:to>
                                        <p:strVal val="visible"/>
                                      </p:to>
                                    </p:set>
                                    <p:animEffect transition="in" filter="wheel(1)">
                                      <p:cBhvr>
                                        <p:cTn id="70"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8" grpId="0" animBg="1"/>
      <p:bldP spid="51" grpId="0" animBg="1"/>
      <p:bldP spid="56" grpId="0"/>
      <p:bldP spid="58" grpId="0" animBg="1"/>
      <p:bldP spid="60" grpId="0" animBg="1"/>
      <p:bldP spid="64" grpId="0"/>
      <p:bldP spid="66" grpId="0" animBg="1"/>
      <p:bldP spid="68" grpId="0" animBg="1"/>
      <p:bldP spid="72" grpId="0"/>
      <p:bldP spid="74" grpId="0" animBg="1"/>
      <p:bldP spid="7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1:7</a:t>
            </a:r>
          </a:p>
        </p:txBody>
      </p:sp>
      <p:pic>
        <p:nvPicPr>
          <p:cNvPr id="5" name="Picture 4">
            <a:extLst>
              <a:ext uri="{FF2B5EF4-FFF2-40B4-BE49-F238E27FC236}">
                <a16:creationId xmlns="" xmlns:a16="http://schemas.microsoft.com/office/drawing/2014/main" id="{FEA17EFD-F284-4175-AB93-4AA5C6A9C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5071" y="1282675"/>
            <a:ext cx="3412539" cy="270177"/>
          </a:xfrm>
          <a:prstGeom prst="rect">
            <a:avLst/>
          </a:prstGeom>
        </p:spPr>
      </p:pic>
      <p:pic>
        <p:nvPicPr>
          <p:cNvPr id="13" name="Picture 12">
            <a:extLst>
              <a:ext uri="{FF2B5EF4-FFF2-40B4-BE49-F238E27FC236}">
                <a16:creationId xmlns="" xmlns:a16="http://schemas.microsoft.com/office/drawing/2014/main" id="{72287CD3-296E-4679-816B-298444DFA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850" y="981113"/>
            <a:ext cx="365778" cy="294552"/>
          </a:xfrm>
          <a:prstGeom prst="rect">
            <a:avLst/>
          </a:prstGeom>
        </p:spPr>
      </p:pic>
      <p:sp>
        <p:nvSpPr>
          <p:cNvPr id="21" name="TextBox 20">
            <a:extLst>
              <a:ext uri="{FF2B5EF4-FFF2-40B4-BE49-F238E27FC236}">
                <a16:creationId xmlns="" xmlns:a16="http://schemas.microsoft.com/office/drawing/2014/main" id="{C33369E1-9BBC-4EB3-BAA8-5BA759705B1A}"/>
              </a:ext>
            </a:extLst>
          </p:cNvPr>
          <p:cNvSpPr txBox="1"/>
          <p:nvPr/>
        </p:nvSpPr>
        <p:spPr bwMode="auto">
          <a:xfrm>
            <a:off x="6140585" y="712176"/>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sp>
        <p:nvSpPr>
          <p:cNvPr id="48" name="Oval 47">
            <a:extLst>
              <a:ext uri="{FF2B5EF4-FFF2-40B4-BE49-F238E27FC236}">
                <a16:creationId xmlns="" xmlns:a16="http://schemas.microsoft.com/office/drawing/2014/main" id="{C1D6A7CC-77A4-441B-90B3-AE76D7FF9092}"/>
              </a:ext>
            </a:extLst>
          </p:cNvPr>
          <p:cNvSpPr>
            <a:spLocks noChangeAspect="1"/>
          </p:cNvSpPr>
          <p:nvPr/>
        </p:nvSpPr>
        <p:spPr bwMode="auto">
          <a:xfrm>
            <a:off x="6070263" y="1389575"/>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1" name="Oval 50">
            <a:extLst>
              <a:ext uri="{FF2B5EF4-FFF2-40B4-BE49-F238E27FC236}">
                <a16:creationId xmlns="" xmlns:a16="http://schemas.microsoft.com/office/drawing/2014/main" id="{6F974DE4-D62B-4D58-A133-A441728992B0}"/>
              </a:ext>
            </a:extLst>
          </p:cNvPr>
          <p:cNvSpPr>
            <a:spLocks noChangeAspect="1"/>
          </p:cNvSpPr>
          <p:nvPr/>
        </p:nvSpPr>
        <p:spPr bwMode="auto">
          <a:xfrm>
            <a:off x="6394114" y="1389575"/>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4" name="Picture 53">
            <a:extLst>
              <a:ext uri="{FF2B5EF4-FFF2-40B4-BE49-F238E27FC236}">
                <a16:creationId xmlns="" xmlns:a16="http://schemas.microsoft.com/office/drawing/2014/main" id="{8247FF33-D1B0-4A59-8F05-D5ED5312B0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5074" y="2705204"/>
            <a:ext cx="3412533" cy="269520"/>
          </a:xfrm>
          <a:prstGeom prst="rect">
            <a:avLst/>
          </a:prstGeom>
        </p:spPr>
      </p:pic>
      <p:pic>
        <p:nvPicPr>
          <p:cNvPr id="55" name="Picture 54">
            <a:extLst>
              <a:ext uri="{FF2B5EF4-FFF2-40B4-BE49-F238E27FC236}">
                <a16:creationId xmlns="" xmlns:a16="http://schemas.microsoft.com/office/drawing/2014/main" id="{86A77FA6-145C-410F-9E87-AF4C535CF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850" y="2403314"/>
            <a:ext cx="365778" cy="294552"/>
          </a:xfrm>
          <a:prstGeom prst="rect">
            <a:avLst/>
          </a:prstGeom>
        </p:spPr>
      </p:pic>
      <p:sp>
        <p:nvSpPr>
          <p:cNvPr id="56" name="TextBox 55">
            <a:extLst>
              <a:ext uri="{FF2B5EF4-FFF2-40B4-BE49-F238E27FC236}">
                <a16:creationId xmlns="" xmlns:a16="http://schemas.microsoft.com/office/drawing/2014/main" id="{1A16636A-9DA1-4F4F-8052-3D17E8DF7891}"/>
              </a:ext>
            </a:extLst>
          </p:cNvPr>
          <p:cNvSpPr txBox="1"/>
          <p:nvPr/>
        </p:nvSpPr>
        <p:spPr bwMode="auto">
          <a:xfrm>
            <a:off x="6140585" y="2134377"/>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sp>
        <p:nvSpPr>
          <p:cNvPr id="58" name="Oval 57">
            <a:extLst>
              <a:ext uri="{FF2B5EF4-FFF2-40B4-BE49-F238E27FC236}">
                <a16:creationId xmlns="" xmlns:a16="http://schemas.microsoft.com/office/drawing/2014/main" id="{A8B7FF0C-1F3D-4717-9300-F3F9AEB3EF08}"/>
              </a:ext>
            </a:extLst>
          </p:cNvPr>
          <p:cNvSpPr>
            <a:spLocks noChangeAspect="1"/>
          </p:cNvSpPr>
          <p:nvPr/>
        </p:nvSpPr>
        <p:spPr bwMode="auto">
          <a:xfrm>
            <a:off x="6070263" y="2811776"/>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0" name="Oval 59">
            <a:extLst>
              <a:ext uri="{FF2B5EF4-FFF2-40B4-BE49-F238E27FC236}">
                <a16:creationId xmlns="" xmlns:a16="http://schemas.microsoft.com/office/drawing/2014/main" id="{A6684528-34AC-4F6B-97D6-72EE221A3E41}"/>
              </a:ext>
            </a:extLst>
          </p:cNvPr>
          <p:cNvSpPr>
            <a:spLocks noChangeAspect="1"/>
          </p:cNvSpPr>
          <p:nvPr/>
        </p:nvSpPr>
        <p:spPr bwMode="auto">
          <a:xfrm>
            <a:off x="6394114" y="2811776"/>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62" name="Picture 61">
            <a:extLst>
              <a:ext uri="{FF2B5EF4-FFF2-40B4-BE49-F238E27FC236}">
                <a16:creationId xmlns="" xmlns:a16="http://schemas.microsoft.com/office/drawing/2014/main" id="{8F28450D-C7B3-4C82-BB10-04185FCC9C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5074" y="4127405"/>
            <a:ext cx="3412533" cy="269520"/>
          </a:xfrm>
          <a:prstGeom prst="rect">
            <a:avLst/>
          </a:prstGeom>
        </p:spPr>
      </p:pic>
      <p:pic>
        <p:nvPicPr>
          <p:cNvPr id="63" name="Picture 62">
            <a:extLst>
              <a:ext uri="{FF2B5EF4-FFF2-40B4-BE49-F238E27FC236}">
                <a16:creationId xmlns="" xmlns:a16="http://schemas.microsoft.com/office/drawing/2014/main" id="{3266F8FC-1BDB-4101-8930-19A5C4996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850" y="3825515"/>
            <a:ext cx="365778" cy="294552"/>
          </a:xfrm>
          <a:prstGeom prst="rect">
            <a:avLst/>
          </a:prstGeom>
        </p:spPr>
      </p:pic>
      <p:sp>
        <p:nvSpPr>
          <p:cNvPr id="64" name="TextBox 63">
            <a:extLst>
              <a:ext uri="{FF2B5EF4-FFF2-40B4-BE49-F238E27FC236}">
                <a16:creationId xmlns="" xmlns:a16="http://schemas.microsoft.com/office/drawing/2014/main" id="{652E57B3-6E34-448B-9B92-D25F6259C40F}"/>
              </a:ext>
            </a:extLst>
          </p:cNvPr>
          <p:cNvSpPr txBox="1"/>
          <p:nvPr/>
        </p:nvSpPr>
        <p:spPr bwMode="auto">
          <a:xfrm>
            <a:off x="6140585" y="3556578"/>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sp>
        <p:nvSpPr>
          <p:cNvPr id="66" name="Oval 65">
            <a:extLst>
              <a:ext uri="{FF2B5EF4-FFF2-40B4-BE49-F238E27FC236}">
                <a16:creationId xmlns="" xmlns:a16="http://schemas.microsoft.com/office/drawing/2014/main" id="{1972DFDF-C0CB-49C6-9497-17D2ECC3A63D}"/>
              </a:ext>
            </a:extLst>
          </p:cNvPr>
          <p:cNvSpPr>
            <a:spLocks noChangeAspect="1"/>
          </p:cNvSpPr>
          <p:nvPr/>
        </p:nvSpPr>
        <p:spPr bwMode="auto">
          <a:xfrm>
            <a:off x="6070263" y="4233977"/>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8" name="Oval 67">
            <a:extLst>
              <a:ext uri="{FF2B5EF4-FFF2-40B4-BE49-F238E27FC236}">
                <a16:creationId xmlns="" xmlns:a16="http://schemas.microsoft.com/office/drawing/2014/main" id="{0D5641D8-7A11-4217-9FCB-E7928DCBFFBF}"/>
              </a:ext>
            </a:extLst>
          </p:cNvPr>
          <p:cNvSpPr>
            <a:spLocks noChangeAspect="1"/>
          </p:cNvSpPr>
          <p:nvPr/>
        </p:nvSpPr>
        <p:spPr bwMode="auto">
          <a:xfrm>
            <a:off x="6394114" y="4233977"/>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70" name="Picture 69">
            <a:extLst>
              <a:ext uri="{FF2B5EF4-FFF2-40B4-BE49-F238E27FC236}">
                <a16:creationId xmlns="" xmlns:a16="http://schemas.microsoft.com/office/drawing/2014/main" id="{953B7638-A15D-4CF3-B918-85117BABF1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69214" y="5549769"/>
            <a:ext cx="3404252" cy="269193"/>
          </a:xfrm>
          <a:prstGeom prst="rect">
            <a:avLst/>
          </a:prstGeom>
        </p:spPr>
      </p:pic>
      <p:pic>
        <p:nvPicPr>
          <p:cNvPr id="71" name="Picture 70">
            <a:extLst>
              <a:ext uri="{FF2B5EF4-FFF2-40B4-BE49-F238E27FC236}">
                <a16:creationId xmlns="" xmlns:a16="http://schemas.microsoft.com/office/drawing/2014/main" id="{0AFE658A-3D20-4A0C-AD33-B75991D1C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850" y="5247715"/>
            <a:ext cx="365778" cy="294552"/>
          </a:xfrm>
          <a:prstGeom prst="rect">
            <a:avLst/>
          </a:prstGeom>
        </p:spPr>
      </p:pic>
      <p:sp>
        <p:nvSpPr>
          <p:cNvPr id="72" name="TextBox 71">
            <a:extLst>
              <a:ext uri="{FF2B5EF4-FFF2-40B4-BE49-F238E27FC236}">
                <a16:creationId xmlns="" xmlns:a16="http://schemas.microsoft.com/office/drawing/2014/main" id="{3E6F4B27-5777-4D4F-BD4E-52DF51693475}"/>
              </a:ext>
            </a:extLst>
          </p:cNvPr>
          <p:cNvSpPr txBox="1"/>
          <p:nvPr/>
        </p:nvSpPr>
        <p:spPr bwMode="auto">
          <a:xfrm>
            <a:off x="6140585" y="4978778"/>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sp>
        <p:nvSpPr>
          <p:cNvPr id="74" name="Oval 73">
            <a:extLst>
              <a:ext uri="{FF2B5EF4-FFF2-40B4-BE49-F238E27FC236}">
                <a16:creationId xmlns="" xmlns:a16="http://schemas.microsoft.com/office/drawing/2014/main" id="{2AC72BBE-D525-4DEB-87A5-C80E28ECCD8F}"/>
              </a:ext>
            </a:extLst>
          </p:cNvPr>
          <p:cNvSpPr>
            <a:spLocks noChangeAspect="1"/>
          </p:cNvSpPr>
          <p:nvPr/>
        </p:nvSpPr>
        <p:spPr bwMode="auto">
          <a:xfrm>
            <a:off x="6070263" y="5656177"/>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6" name="Oval 75">
            <a:extLst>
              <a:ext uri="{FF2B5EF4-FFF2-40B4-BE49-F238E27FC236}">
                <a16:creationId xmlns="" xmlns:a16="http://schemas.microsoft.com/office/drawing/2014/main" id="{A59E078F-97BC-4B9A-BDD9-B51915AB3C69}"/>
              </a:ext>
            </a:extLst>
          </p:cNvPr>
          <p:cNvSpPr>
            <a:spLocks noChangeAspect="1"/>
          </p:cNvSpPr>
          <p:nvPr/>
        </p:nvSpPr>
        <p:spPr bwMode="auto">
          <a:xfrm>
            <a:off x="6394114" y="5656177"/>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70940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500"/>
                                        <p:tgtEl>
                                          <p:spTgt spid="6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500"/>
                                        <p:tgtEl>
                                          <p:spTgt spid="7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wheel(1)">
                                      <p:cBhvr>
                                        <p:cTn id="20" dur="1000"/>
                                        <p:tgtEl>
                                          <p:spTgt spid="58"/>
                                        </p:tgtEl>
                                      </p:cBhvr>
                                    </p:animEffect>
                                  </p:childTnLst>
                                </p:cTn>
                              </p:par>
                            </p:childTnLst>
                          </p:cTn>
                        </p:par>
                        <p:par>
                          <p:cTn id="21" fill="hold">
                            <p:stCondLst>
                              <p:cond delay="1000"/>
                            </p:stCondLst>
                            <p:childTnLst>
                              <p:par>
                                <p:cTn id="22" presetID="22" presetClass="entr" presetSubtype="8" fill="hold" nodeType="afterEffect">
                                  <p:stCondLst>
                                    <p:cond delay="250"/>
                                  </p:stCondLst>
                                  <p:childTnLst>
                                    <p:set>
                                      <p:cBhvr>
                                        <p:cTn id="23" dur="1" fill="hold">
                                          <p:stCondLst>
                                            <p:cond delay="0"/>
                                          </p:stCondLst>
                                        </p:cTn>
                                        <p:tgtEl>
                                          <p:spTgt spid="55"/>
                                        </p:tgtEl>
                                        <p:attrNameLst>
                                          <p:attrName>style.visibility</p:attrName>
                                        </p:attrNameLst>
                                      </p:cBhvr>
                                      <p:to>
                                        <p:strVal val="visible"/>
                                      </p:to>
                                    </p:set>
                                    <p:animEffect transition="in" filter="wipe(left)">
                                      <p:cBhvr>
                                        <p:cTn id="24" dur="500"/>
                                        <p:tgtEl>
                                          <p:spTgt spid="55"/>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wheel(1)">
                                      <p:cBhvr>
                                        <p:cTn id="32" dur="1000"/>
                                        <p:tgtEl>
                                          <p:spTgt spid="6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wheel(1)">
                                      <p:cBhvr>
                                        <p:cTn id="37" dur="1000"/>
                                        <p:tgtEl>
                                          <p:spTgt spid="66"/>
                                        </p:tgtEl>
                                      </p:cBhvr>
                                    </p:animEffect>
                                  </p:childTnLst>
                                </p:cTn>
                              </p:par>
                            </p:childTnLst>
                          </p:cTn>
                        </p:par>
                        <p:par>
                          <p:cTn id="38" fill="hold">
                            <p:stCondLst>
                              <p:cond delay="1000"/>
                            </p:stCondLst>
                            <p:childTnLst>
                              <p:par>
                                <p:cTn id="39" presetID="22" presetClass="entr" presetSubtype="8" fill="hold" nodeType="afterEffect">
                                  <p:stCondLst>
                                    <p:cond delay="500"/>
                                  </p:stCondLst>
                                  <p:childTnLst>
                                    <p:set>
                                      <p:cBhvr>
                                        <p:cTn id="40" dur="1" fill="hold">
                                          <p:stCondLst>
                                            <p:cond delay="0"/>
                                          </p:stCondLst>
                                        </p:cTn>
                                        <p:tgtEl>
                                          <p:spTgt spid="63"/>
                                        </p:tgtEl>
                                        <p:attrNameLst>
                                          <p:attrName>style.visibility</p:attrName>
                                        </p:attrNameLst>
                                      </p:cBhvr>
                                      <p:to>
                                        <p:strVal val="visible"/>
                                      </p:to>
                                    </p:set>
                                    <p:animEffect transition="in" filter="wipe(left)">
                                      <p:cBhvr>
                                        <p:cTn id="41" dur="500"/>
                                        <p:tgtEl>
                                          <p:spTgt spid="63"/>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500"/>
                                        <p:tgtEl>
                                          <p:spTgt spid="64"/>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heel(1)">
                                      <p:cBhvr>
                                        <p:cTn id="49" dur="1000"/>
                                        <p:tgtEl>
                                          <p:spTgt spid="68"/>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74"/>
                                        </p:tgtEl>
                                        <p:attrNameLst>
                                          <p:attrName>style.visibility</p:attrName>
                                        </p:attrNameLst>
                                      </p:cBhvr>
                                      <p:to>
                                        <p:strVal val="visible"/>
                                      </p:to>
                                    </p:set>
                                    <p:animEffect transition="in" filter="wheel(1)">
                                      <p:cBhvr>
                                        <p:cTn id="54" dur="1000"/>
                                        <p:tgtEl>
                                          <p:spTgt spid="74"/>
                                        </p:tgtEl>
                                      </p:cBhvr>
                                    </p:animEffect>
                                  </p:childTnLst>
                                </p:cTn>
                              </p:par>
                            </p:childTnLst>
                          </p:cTn>
                        </p:par>
                        <p:par>
                          <p:cTn id="55" fill="hold">
                            <p:stCondLst>
                              <p:cond delay="1000"/>
                            </p:stCondLst>
                            <p:childTnLst>
                              <p:par>
                                <p:cTn id="56" presetID="22" presetClass="entr" presetSubtype="8" fill="hold" nodeType="afterEffect">
                                  <p:stCondLst>
                                    <p:cond delay="250"/>
                                  </p:stCondLst>
                                  <p:childTnLst>
                                    <p:set>
                                      <p:cBhvr>
                                        <p:cTn id="57" dur="1" fill="hold">
                                          <p:stCondLst>
                                            <p:cond delay="0"/>
                                          </p:stCondLst>
                                        </p:cTn>
                                        <p:tgtEl>
                                          <p:spTgt spid="71"/>
                                        </p:tgtEl>
                                        <p:attrNameLst>
                                          <p:attrName>style.visibility</p:attrName>
                                        </p:attrNameLst>
                                      </p:cBhvr>
                                      <p:to>
                                        <p:strVal val="visible"/>
                                      </p:to>
                                    </p:set>
                                    <p:animEffect transition="in" filter="wipe(left)">
                                      <p:cBhvr>
                                        <p:cTn id="58" dur="500"/>
                                        <p:tgtEl>
                                          <p:spTgt spid="71"/>
                                        </p:tgtEl>
                                      </p:cBhvr>
                                    </p:animEffect>
                                  </p:childTnLst>
                                </p:cTn>
                              </p:par>
                              <p:par>
                                <p:cTn id="59" presetID="10" presetClass="entr" presetSubtype="0" fill="hold" grpId="0" nodeType="withEffect">
                                  <p:stCondLst>
                                    <p:cond delay="25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76"/>
                                        </p:tgtEl>
                                        <p:attrNameLst>
                                          <p:attrName>style.visibility</p:attrName>
                                        </p:attrNameLst>
                                      </p:cBhvr>
                                      <p:to>
                                        <p:strVal val="visible"/>
                                      </p:to>
                                    </p:set>
                                    <p:animEffect transition="in" filter="wheel(1)">
                                      <p:cBhvr>
                                        <p:cTn id="6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8" grpId="0" animBg="1"/>
      <p:bldP spid="60" grpId="0" animBg="1"/>
      <p:bldP spid="64" grpId="0"/>
      <p:bldP spid="66" grpId="0" animBg="1"/>
      <p:bldP spid="68" grpId="0" animBg="1"/>
      <p:bldP spid="72" grpId="0"/>
      <p:bldP spid="74" grpId="0" animBg="1"/>
      <p:bldP spid="7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1:7</a:t>
            </a:r>
          </a:p>
        </p:txBody>
      </p:sp>
      <p:pic>
        <p:nvPicPr>
          <p:cNvPr id="5" name="Picture 4">
            <a:extLst>
              <a:ext uri="{FF2B5EF4-FFF2-40B4-BE49-F238E27FC236}">
                <a16:creationId xmlns="" xmlns:a16="http://schemas.microsoft.com/office/drawing/2014/main" id="{FEA17EFD-F284-4175-AB93-4AA5C6A9C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5071" y="1282675"/>
            <a:ext cx="3412539" cy="270177"/>
          </a:xfrm>
          <a:prstGeom prst="rect">
            <a:avLst/>
          </a:prstGeom>
        </p:spPr>
      </p:pic>
      <p:pic>
        <p:nvPicPr>
          <p:cNvPr id="13" name="Picture 12">
            <a:extLst>
              <a:ext uri="{FF2B5EF4-FFF2-40B4-BE49-F238E27FC236}">
                <a16:creationId xmlns="" xmlns:a16="http://schemas.microsoft.com/office/drawing/2014/main" id="{72287CD3-296E-4679-816B-298444DFA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850" y="981113"/>
            <a:ext cx="365778" cy="294552"/>
          </a:xfrm>
          <a:prstGeom prst="rect">
            <a:avLst/>
          </a:prstGeom>
        </p:spPr>
      </p:pic>
      <p:sp>
        <p:nvSpPr>
          <p:cNvPr id="21" name="TextBox 20">
            <a:extLst>
              <a:ext uri="{FF2B5EF4-FFF2-40B4-BE49-F238E27FC236}">
                <a16:creationId xmlns="" xmlns:a16="http://schemas.microsoft.com/office/drawing/2014/main" id="{C33369E1-9BBC-4EB3-BAA8-5BA759705B1A}"/>
              </a:ext>
            </a:extLst>
          </p:cNvPr>
          <p:cNvSpPr txBox="1"/>
          <p:nvPr/>
        </p:nvSpPr>
        <p:spPr bwMode="auto">
          <a:xfrm>
            <a:off x="6140585" y="712176"/>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sp>
        <p:nvSpPr>
          <p:cNvPr id="48" name="Oval 47">
            <a:extLst>
              <a:ext uri="{FF2B5EF4-FFF2-40B4-BE49-F238E27FC236}">
                <a16:creationId xmlns="" xmlns:a16="http://schemas.microsoft.com/office/drawing/2014/main" id="{C1D6A7CC-77A4-441B-90B3-AE76D7FF9092}"/>
              </a:ext>
            </a:extLst>
          </p:cNvPr>
          <p:cNvSpPr>
            <a:spLocks noChangeAspect="1"/>
          </p:cNvSpPr>
          <p:nvPr/>
        </p:nvSpPr>
        <p:spPr bwMode="auto">
          <a:xfrm>
            <a:off x="6070263" y="1389575"/>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1" name="Oval 50">
            <a:extLst>
              <a:ext uri="{FF2B5EF4-FFF2-40B4-BE49-F238E27FC236}">
                <a16:creationId xmlns="" xmlns:a16="http://schemas.microsoft.com/office/drawing/2014/main" id="{6F974DE4-D62B-4D58-A133-A441728992B0}"/>
              </a:ext>
            </a:extLst>
          </p:cNvPr>
          <p:cNvSpPr>
            <a:spLocks noChangeAspect="1"/>
          </p:cNvSpPr>
          <p:nvPr/>
        </p:nvSpPr>
        <p:spPr bwMode="auto">
          <a:xfrm>
            <a:off x="6394114" y="1389575"/>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5" name="Picture 54">
            <a:extLst>
              <a:ext uri="{FF2B5EF4-FFF2-40B4-BE49-F238E27FC236}">
                <a16:creationId xmlns="" xmlns:a16="http://schemas.microsoft.com/office/drawing/2014/main" id="{86A77FA6-145C-410F-9E87-AF4C535CF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850" y="2403314"/>
            <a:ext cx="365778" cy="294552"/>
          </a:xfrm>
          <a:prstGeom prst="rect">
            <a:avLst/>
          </a:prstGeom>
        </p:spPr>
      </p:pic>
      <p:sp>
        <p:nvSpPr>
          <p:cNvPr id="56" name="TextBox 55">
            <a:extLst>
              <a:ext uri="{FF2B5EF4-FFF2-40B4-BE49-F238E27FC236}">
                <a16:creationId xmlns="" xmlns:a16="http://schemas.microsoft.com/office/drawing/2014/main" id="{1A16636A-9DA1-4F4F-8052-3D17E8DF7891}"/>
              </a:ext>
            </a:extLst>
          </p:cNvPr>
          <p:cNvSpPr txBox="1"/>
          <p:nvPr/>
        </p:nvSpPr>
        <p:spPr bwMode="auto">
          <a:xfrm>
            <a:off x="6140585" y="2134377"/>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sp>
        <p:nvSpPr>
          <p:cNvPr id="58" name="Oval 57">
            <a:extLst>
              <a:ext uri="{FF2B5EF4-FFF2-40B4-BE49-F238E27FC236}">
                <a16:creationId xmlns="" xmlns:a16="http://schemas.microsoft.com/office/drawing/2014/main" id="{A8B7FF0C-1F3D-4717-9300-F3F9AEB3EF08}"/>
              </a:ext>
            </a:extLst>
          </p:cNvPr>
          <p:cNvSpPr>
            <a:spLocks noChangeAspect="1"/>
          </p:cNvSpPr>
          <p:nvPr/>
        </p:nvSpPr>
        <p:spPr bwMode="auto">
          <a:xfrm>
            <a:off x="6070263" y="2811776"/>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0" name="Oval 59">
            <a:extLst>
              <a:ext uri="{FF2B5EF4-FFF2-40B4-BE49-F238E27FC236}">
                <a16:creationId xmlns="" xmlns:a16="http://schemas.microsoft.com/office/drawing/2014/main" id="{A6684528-34AC-4F6B-97D6-72EE221A3E41}"/>
              </a:ext>
            </a:extLst>
          </p:cNvPr>
          <p:cNvSpPr>
            <a:spLocks noChangeAspect="1"/>
          </p:cNvSpPr>
          <p:nvPr/>
        </p:nvSpPr>
        <p:spPr bwMode="auto">
          <a:xfrm>
            <a:off x="6394114" y="2811776"/>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63" name="Picture 62">
            <a:extLst>
              <a:ext uri="{FF2B5EF4-FFF2-40B4-BE49-F238E27FC236}">
                <a16:creationId xmlns="" xmlns:a16="http://schemas.microsoft.com/office/drawing/2014/main" id="{3266F8FC-1BDB-4101-8930-19A5C4996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850" y="3825515"/>
            <a:ext cx="365778" cy="294552"/>
          </a:xfrm>
          <a:prstGeom prst="rect">
            <a:avLst/>
          </a:prstGeom>
        </p:spPr>
      </p:pic>
      <p:sp>
        <p:nvSpPr>
          <p:cNvPr id="64" name="TextBox 63">
            <a:extLst>
              <a:ext uri="{FF2B5EF4-FFF2-40B4-BE49-F238E27FC236}">
                <a16:creationId xmlns="" xmlns:a16="http://schemas.microsoft.com/office/drawing/2014/main" id="{652E57B3-6E34-448B-9B92-D25F6259C40F}"/>
              </a:ext>
            </a:extLst>
          </p:cNvPr>
          <p:cNvSpPr txBox="1"/>
          <p:nvPr/>
        </p:nvSpPr>
        <p:spPr bwMode="auto">
          <a:xfrm>
            <a:off x="6140585" y="3556578"/>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sp>
        <p:nvSpPr>
          <p:cNvPr id="66" name="Oval 65">
            <a:extLst>
              <a:ext uri="{FF2B5EF4-FFF2-40B4-BE49-F238E27FC236}">
                <a16:creationId xmlns="" xmlns:a16="http://schemas.microsoft.com/office/drawing/2014/main" id="{1972DFDF-C0CB-49C6-9497-17D2ECC3A63D}"/>
              </a:ext>
            </a:extLst>
          </p:cNvPr>
          <p:cNvSpPr>
            <a:spLocks noChangeAspect="1"/>
          </p:cNvSpPr>
          <p:nvPr/>
        </p:nvSpPr>
        <p:spPr bwMode="auto">
          <a:xfrm>
            <a:off x="6070263" y="4233977"/>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8" name="Oval 67">
            <a:extLst>
              <a:ext uri="{FF2B5EF4-FFF2-40B4-BE49-F238E27FC236}">
                <a16:creationId xmlns="" xmlns:a16="http://schemas.microsoft.com/office/drawing/2014/main" id="{0D5641D8-7A11-4217-9FCB-E7928DCBFFBF}"/>
              </a:ext>
            </a:extLst>
          </p:cNvPr>
          <p:cNvSpPr>
            <a:spLocks noChangeAspect="1"/>
          </p:cNvSpPr>
          <p:nvPr/>
        </p:nvSpPr>
        <p:spPr bwMode="auto">
          <a:xfrm>
            <a:off x="6394114" y="4233977"/>
            <a:ext cx="247986"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8" name="Picture 27">
            <a:extLst>
              <a:ext uri="{FF2B5EF4-FFF2-40B4-BE49-F238E27FC236}">
                <a16:creationId xmlns="" xmlns:a16="http://schemas.microsoft.com/office/drawing/2014/main" id="{11BF48D3-B586-4595-8C76-2FB22843B1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5074" y="4127405"/>
            <a:ext cx="3458261" cy="270177"/>
          </a:xfrm>
          <a:prstGeom prst="rect">
            <a:avLst/>
          </a:prstGeom>
        </p:spPr>
      </p:pic>
      <p:pic>
        <p:nvPicPr>
          <p:cNvPr id="29" name="Picture 28">
            <a:extLst>
              <a:ext uri="{FF2B5EF4-FFF2-40B4-BE49-F238E27FC236}">
                <a16:creationId xmlns="" xmlns:a16="http://schemas.microsoft.com/office/drawing/2014/main" id="{DCBE693E-E39B-40CC-BD1C-2B16830563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5074" y="2705204"/>
            <a:ext cx="3420852" cy="270177"/>
          </a:xfrm>
          <a:prstGeom prst="rect">
            <a:avLst/>
          </a:prstGeom>
        </p:spPr>
      </p:pic>
    </p:spTree>
    <p:extLst>
      <p:ext uri="{BB962C8B-B14F-4D97-AF65-F5344CB8AC3E}">
        <p14:creationId xmlns:p14="http://schemas.microsoft.com/office/powerpoint/2010/main" val="221366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heel(1)">
                                      <p:cBhvr>
                                        <p:cTn id="16" dur="1000"/>
                                        <p:tgtEl>
                                          <p:spTgt spid="58"/>
                                        </p:tgtEl>
                                      </p:cBhvr>
                                    </p:animEffect>
                                  </p:childTnLst>
                                </p:cTn>
                              </p:par>
                            </p:childTnLst>
                          </p:cTn>
                        </p:par>
                        <p:par>
                          <p:cTn id="17" fill="hold">
                            <p:stCondLst>
                              <p:cond delay="1000"/>
                            </p:stCondLst>
                            <p:childTnLst>
                              <p:par>
                                <p:cTn id="18" presetID="22" presetClass="entr" presetSubtype="8" fill="hold" nodeType="afterEffect">
                                  <p:stCondLst>
                                    <p:cond delay="250"/>
                                  </p:stCondLst>
                                  <p:childTnLst>
                                    <p:set>
                                      <p:cBhvr>
                                        <p:cTn id="19" dur="1" fill="hold">
                                          <p:stCondLst>
                                            <p:cond delay="0"/>
                                          </p:stCondLst>
                                        </p:cTn>
                                        <p:tgtEl>
                                          <p:spTgt spid="55"/>
                                        </p:tgtEl>
                                        <p:attrNameLst>
                                          <p:attrName>style.visibility</p:attrName>
                                        </p:attrNameLst>
                                      </p:cBhvr>
                                      <p:to>
                                        <p:strVal val="visible"/>
                                      </p:to>
                                    </p:set>
                                    <p:animEffect transition="in" filter="wipe(left)">
                                      <p:cBhvr>
                                        <p:cTn id="20" dur="500"/>
                                        <p:tgtEl>
                                          <p:spTgt spid="55"/>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500"/>
                                        <p:tgtEl>
                                          <p:spTgt spid="56"/>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wheel(1)">
                                      <p:cBhvr>
                                        <p:cTn id="28" dur="1000"/>
                                        <p:tgtEl>
                                          <p:spTgt spid="60"/>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wheel(1)">
                                      <p:cBhvr>
                                        <p:cTn id="33" dur="1000"/>
                                        <p:tgtEl>
                                          <p:spTgt spid="66"/>
                                        </p:tgtEl>
                                      </p:cBhvr>
                                    </p:animEffect>
                                  </p:childTnLst>
                                </p:cTn>
                              </p:par>
                            </p:childTnLst>
                          </p:cTn>
                        </p:par>
                        <p:par>
                          <p:cTn id="34" fill="hold">
                            <p:stCondLst>
                              <p:cond delay="1000"/>
                            </p:stCondLst>
                            <p:childTnLst>
                              <p:par>
                                <p:cTn id="35" presetID="22" presetClass="entr" presetSubtype="8" fill="hold" nodeType="afterEffect">
                                  <p:stCondLst>
                                    <p:cond delay="50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500"/>
                                        <p:tgtEl>
                                          <p:spTgt spid="64"/>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heel(1)">
                                      <p:cBhvr>
                                        <p:cTn id="45" dur="1000"/>
                                        <p:tgtEl>
                                          <p:spTgt spid="6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29"/>
                                        </p:tgtEl>
                                      </p:cBhvr>
                                    </p:animEffect>
                                    <p:set>
                                      <p:cBhvr>
                                        <p:cTn id="50" dur="1" fill="hold">
                                          <p:stCondLst>
                                            <p:cond delay="499"/>
                                          </p:stCondLst>
                                        </p:cTn>
                                        <p:tgtEl>
                                          <p:spTgt spid="29"/>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28"/>
                                        </p:tgtEl>
                                      </p:cBhvr>
                                    </p:animEffect>
                                    <p:set>
                                      <p:cBhvr>
                                        <p:cTn id="53" dur="1" fill="hold">
                                          <p:stCondLst>
                                            <p:cond delay="499"/>
                                          </p:stCondLst>
                                        </p:cTn>
                                        <p:tgtEl>
                                          <p:spTgt spid="28"/>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58"/>
                                        </p:tgtEl>
                                      </p:cBhvr>
                                    </p:animEffect>
                                    <p:set>
                                      <p:cBhvr>
                                        <p:cTn id="56" dur="1" fill="hold">
                                          <p:stCondLst>
                                            <p:cond delay="499"/>
                                          </p:stCondLst>
                                        </p:cTn>
                                        <p:tgtEl>
                                          <p:spTgt spid="58"/>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55"/>
                                        </p:tgtEl>
                                      </p:cBhvr>
                                    </p:animEffect>
                                    <p:set>
                                      <p:cBhvr>
                                        <p:cTn id="59" dur="1" fill="hold">
                                          <p:stCondLst>
                                            <p:cond delay="499"/>
                                          </p:stCondLst>
                                        </p:cTn>
                                        <p:tgtEl>
                                          <p:spTgt spid="55"/>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56"/>
                                        </p:tgtEl>
                                      </p:cBhvr>
                                    </p:animEffect>
                                    <p:set>
                                      <p:cBhvr>
                                        <p:cTn id="62" dur="1" fill="hold">
                                          <p:stCondLst>
                                            <p:cond delay="499"/>
                                          </p:stCondLst>
                                        </p:cTn>
                                        <p:tgtEl>
                                          <p:spTgt spid="56"/>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60"/>
                                        </p:tgtEl>
                                      </p:cBhvr>
                                    </p:animEffect>
                                    <p:set>
                                      <p:cBhvr>
                                        <p:cTn id="65" dur="1" fill="hold">
                                          <p:stCondLst>
                                            <p:cond delay="499"/>
                                          </p:stCondLst>
                                        </p:cTn>
                                        <p:tgtEl>
                                          <p:spTgt spid="60"/>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66"/>
                                        </p:tgtEl>
                                      </p:cBhvr>
                                    </p:animEffect>
                                    <p:set>
                                      <p:cBhvr>
                                        <p:cTn id="68" dur="1" fill="hold">
                                          <p:stCondLst>
                                            <p:cond delay="499"/>
                                          </p:stCondLst>
                                        </p:cTn>
                                        <p:tgtEl>
                                          <p:spTgt spid="66"/>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63"/>
                                        </p:tgtEl>
                                      </p:cBhvr>
                                    </p:animEffect>
                                    <p:set>
                                      <p:cBhvr>
                                        <p:cTn id="71" dur="1" fill="hold">
                                          <p:stCondLst>
                                            <p:cond delay="499"/>
                                          </p:stCondLst>
                                        </p:cTn>
                                        <p:tgtEl>
                                          <p:spTgt spid="63"/>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64"/>
                                        </p:tgtEl>
                                      </p:cBhvr>
                                    </p:animEffect>
                                    <p:set>
                                      <p:cBhvr>
                                        <p:cTn id="74" dur="1" fill="hold">
                                          <p:stCondLst>
                                            <p:cond delay="499"/>
                                          </p:stCondLst>
                                        </p:cTn>
                                        <p:tgtEl>
                                          <p:spTgt spid="64"/>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68"/>
                                        </p:tgtEl>
                                      </p:cBhvr>
                                    </p:animEffect>
                                    <p:set>
                                      <p:cBhvr>
                                        <p:cTn id="77" dur="1" fill="hold">
                                          <p:stCondLst>
                                            <p:cond delay="499"/>
                                          </p:stCondLst>
                                        </p:cTn>
                                        <p:tgtEl>
                                          <p:spTgt spid="68"/>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500"/>
                                        <p:tgtEl>
                                          <p:spTgt spid="48"/>
                                        </p:tgtEl>
                                      </p:cBhvr>
                                    </p:animEffect>
                                    <p:set>
                                      <p:cBhvr>
                                        <p:cTn id="80" dur="1" fill="hold">
                                          <p:stCondLst>
                                            <p:cond delay="499"/>
                                          </p:stCondLst>
                                        </p:cTn>
                                        <p:tgtEl>
                                          <p:spTgt spid="48"/>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500"/>
                                        <p:tgtEl>
                                          <p:spTgt spid="51"/>
                                        </p:tgtEl>
                                      </p:cBhvr>
                                    </p:animEffect>
                                    <p:set>
                                      <p:cBhvr>
                                        <p:cTn id="83" dur="1" fill="hold">
                                          <p:stCondLst>
                                            <p:cond delay="4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6" grpId="0"/>
      <p:bldP spid="56" grpId="1"/>
      <p:bldP spid="58" grpId="0" animBg="1"/>
      <p:bldP spid="58" grpId="1" animBg="1"/>
      <p:bldP spid="60" grpId="0" animBg="1"/>
      <p:bldP spid="60" grpId="1" animBg="1"/>
      <p:bldP spid="64" grpId="0"/>
      <p:bldP spid="64" grpId="1"/>
      <p:bldP spid="66" grpId="0" animBg="1"/>
      <p:bldP spid="66" grpId="1" animBg="1"/>
      <p:bldP spid="68" grpId="0" animBg="1"/>
      <p:bldP spid="6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1:7</a:t>
            </a:r>
          </a:p>
        </p:txBody>
      </p:sp>
      <p:pic>
        <p:nvPicPr>
          <p:cNvPr id="5" name="Picture 4">
            <a:extLst>
              <a:ext uri="{FF2B5EF4-FFF2-40B4-BE49-F238E27FC236}">
                <a16:creationId xmlns="" xmlns:a16="http://schemas.microsoft.com/office/drawing/2014/main" id="{FEA17EFD-F284-4175-AB93-4AA5C6A9C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5071" y="1282675"/>
            <a:ext cx="3412539" cy="270177"/>
          </a:xfrm>
          <a:prstGeom prst="rect">
            <a:avLst/>
          </a:prstGeom>
        </p:spPr>
      </p:pic>
      <p:pic>
        <p:nvPicPr>
          <p:cNvPr id="13" name="Picture 12">
            <a:extLst>
              <a:ext uri="{FF2B5EF4-FFF2-40B4-BE49-F238E27FC236}">
                <a16:creationId xmlns="" xmlns:a16="http://schemas.microsoft.com/office/drawing/2014/main" id="{72287CD3-296E-4679-816B-298444DFA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850" y="981113"/>
            <a:ext cx="365778" cy="294552"/>
          </a:xfrm>
          <a:prstGeom prst="rect">
            <a:avLst/>
          </a:prstGeom>
        </p:spPr>
      </p:pic>
      <p:sp>
        <p:nvSpPr>
          <p:cNvPr id="21" name="TextBox 20">
            <a:extLst>
              <a:ext uri="{FF2B5EF4-FFF2-40B4-BE49-F238E27FC236}">
                <a16:creationId xmlns="" xmlns:a16="http://schemas.microsoft.com/office/drawing/2014/main" id="{C33369E1-9BBC-4EB3-BAA8-5BA759705B1A}"/>
              </a:ext>
            </a:extLst>
          </p:cNvPr>
          <p:cNvSpPr txBox="1"/>
          <p:nvPr/>
        </p:nvSpPr>
        <p:spPr bwMode="auto">
          <a:xfrm>
            <a:off x="6140585" y="712176"/>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sp>
        <p:nvSpPr>
          <p:cNvPr id="25" name="TextBox 24">
            <a:extLst>
              <a:ext uri="{FF2B5EF4-FFF2-40B4-BE49-F238E27FC236}">
                <a16:creationId xmlns="" xmlns:a16="http://schemas.microsoft.com/office/drawing/2014/main" id="{9C22D650-2FCA-41F7-BF63-82DAC0757235}"/>
              </a:ext>
            </a:extLst>
          </p:cNvPr>
          <p:cNvSpPr txBox="1"/>
          <p:nvPr/>
        </p:nvSpPr>
        <p:spPr bwMode="auto">
          <a:xfrm>
            <a:off x="6158219" y="1846749"/>
            <a:ext cx="385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sp>
        <p:nvSpPr>
          <p:cNvPr id="48" name="Oval 47">
            <a:extLst>
              <a:ext uri="{FF2B5EF4-FFF2-40B4-BE49-F238E27FC236}">
                <a16:creationId xmlns="" xmlns:a16="http://schemas.microsoft.com/office/drawing/2014/main" id="{C1D6A7CC-77A4-441B-90B3-AE76D7FF9092}"/>
              </a:ext>
            </a:extLst>
          </p:cNvPr>
          <p:cNvSpPr>
            <a:spLocks noChangeAspect="1"/>
          </p:cNvSpPr>
          <p:nvPr/>
        </p:nvSpPr>
        <p:spPr bwMode="auto">
          <a:xfrm>
            <a:off x="6070263" y="1389575"/>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0" name="Picture 49">
            <a:extLst>
              <a:ext uri="{FF2B5EF4-FFF2-40B4-BE49-F238E27FC236}">
                <a16:creationId xmlns="" xmlns:a16="http://schemas.microsoft.com/office/drawing/2014/main" id="{3CE7C8F9-F8A4-409B-B1E4-D4C2BB764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6151183" y="1616519"/>
            <a:ext cx="365778" cy="294552"/>
          </a:xfrm>
          <a:prstGeom prst="rect">
            <a:avLst/>
          </a:prstGeom>
        </p:spPr>
      </p:pic>
      <p:sp>
        <p:nvSpPr>
          <p:cNvPr id="51" name="Oval 50">
            <a:extLst>
              <a:ext uri="{FF2B5EF4-FFF2-40B4-BE49-F238E27FC236}">
                <a16:creationId xmlns="" xmlns:a16="http://schemas.microsoft.com/office/drawing/2014/main" id="{6F974DE4-D62B-4D58-A133-A441728992B0}"/>
              </a:ext>
            </a:extLst>
          </p:cNvPr>
          <p:cNvSpPr>
            <a:spLocks noChangeAspect="1"/>
          </p:cNvSpPr>
          <p:nvPr/>
        </p:nvSpPr>
        <p:spPr bwMode="auto">
          <a:xfrm>
            <a:off x="6394114" y="1389575"/>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4" name="Picture 53">
            <a:extLst>
              <a:ext uri="{FF2B5EF4-FFF2-40B4-BE49-F238E27FC236}">
                <a16:creationId xmlns="" xmlns:a16="http://schemas.microsoft.com/office/drawing/2014/main" id="{8247FF33-D1B0-4A59-8F05-D5ED5312B0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5071" y="2705204"/>
            <a:ext cx="3412539" cy="269520"/>
          </a:xfrm>
          <a:prstGeom prst="rect">
            <a:avLst/>
          </a:prstGeom>
        </p:spPr>
      </p:pic>
      <p:pic>
        <p:nvPicPr>
          <p:cNvPr id="55" name="Picture 54">
            <a:extLst>
              <a:ext uri="{FF2B5EF4-FFF2-40B4-BE49-F238E27FC236}">
                <a16:creationId xmlns="" xmlns:a16="http://schemas.microsoft.com/office/drawing/2014/main" id="{86A77FA6-145C-410F-9E87-AF4C535CF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850" y="2403314"/>
            <a:ext cx="365778" cy="294552"/>
          </a:xfrm>
          <a:prstGeom prst="rect">
            <a:avLst/>
          </a:prstGeom>
        </p:spPr>
      </p:pic>
      <p:sp>
        <p:nvSpPr>
          <p:cNvPr id="56" name="TextBox 55">
            <a:extLst>
              <a:ext uri="{FF2B5EF4-FFF2-40B4-BE49-F238E27FC236}">
                <a16:creationId xmlns="" xmlns:a16="http://schemas.microsoft.com/office/drawing/2014/main" id="{1A16636A-9DA1-4F4F-8052-3D17E8DF7891}"/>
              </a:ext>
            </a:extLst>
          </p:cNvPr>
          <p:cNvSpPr txBox="1"/>
          <p:nvPr/>
        </p:nvSpPr>
        <p:spPr bwMode="auto">
          <a:xfrm>
            <a:off x="6140585" y="2134377"/>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sp>
        <p:nvSpPr>
          <p:cNvPr id="57" name="TextBox 56">
            <a:extLst>
              <a:ext uri="{FF2B5EF4-FFF2-40B4-BE49-F238E27FC236}">
                <a16:creationId xmlns="" xmlns:a16="http://schemas.microsoft.com/office/drawing/2014/main" id="{A566FCF3-CD24-4C3C-88EA-01A065FD1556}"/>
              </a:ext>
            </a:extLst>
          </p:cNvPr>
          <p:cNvSpPr txBox="1"/>
          <p:nvPr/>
        </p:nvSpPr>
        <p:spPr bwMode="auto">
          <a:xfrm>
            <a:off x="6158219" y="3268950"/>
            <a:ext cx="385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sp>
        <p:nvSpPr>
          <p:cNvPr id="58" name="Oval 57">
            <a:extLst>
              <a:ext uri="{FF2B5EF4-FFF2-40B4-BE49-F238E27FC236}">
                <a16:creationId xmlns="" xmlns:a16="http://schemas.microsoft.com/office/drawing/2014/main" id="{A8B7FF0C-1F3D-4717-9300-F3F9AEB3EF08}"/>
              </a:ext>
            </a:extLst>
          </p:cNvPr>
          <p:cNvSpPr>
            <a:spLocks noChangeAspect="1"/>
          </p:cNvSpPr>
          <p:nvPr/>
        </p:nvSpPr>
        <p:spPr bwMode="auto">
          <a:xfrm>
            <a:off x="6070263" y="2811776"/>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9" name="Picture 58">
            <a:extLst>
              <a:ext uri="{FF2B5EF4-FFF2-40B4-BE49-F238E27FC236}">
                <a16:creationId xmlns="" xmlns:a16="http://schemas.microsoft.com/office/drawing/2014/main" id="{3870BDBB-46E1-41BE-A6D9-8BFFA52919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6151183" y="3038720"/>
            <a:ext cx="365778" cy="294552"/>
          </a:xfrm>
          <a:prstGeom prst="rect">
            <a:avLst/>
          </a:prstGeom>
        </p:spPr>
      </p:pic>
      <p:sp>
        <p:nvSpPr>
          <p:cNvPr id="60" name="Oval 59">
            <a:extLst>
              <a:ext uri="{FF2B5EF4-FFF2-40B4-BE49-F238E27FC236}">
                <a16:creationId xmlns="" xmlns:a16="http://schemas.microsoft.com/office/drawing/2014/main" id="{A6684528-34AC-4F6B-97D6-72EE221A3E41}"/>
              </a:ext>
            </a:extLst>
          </p:cNvPr>
          <p:cNvSpPr>
            <a:spLocks noChangeAspect="1"/>
          </p:cNvSpPr>
          <p:nvPr/>
        </p:nvSpPr>
        <p:spPr bwMode="auto">
          <a:xfrm>
            <a:off x="6394114" y="2811776"/>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62" name="Picture 61">
            <a:extLst>
              <a:ext uri="{FF2B5EF4-FFF2-40B4-BE49-F238E27FC236}">
                <a16:creationId xmlns="" xmlns:a16="http://schemas.microsoft.com/office/drawing/2014/main" id="{8F28450D-C7B3-4C82-BB10-04185FCC9C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5071" y="4127405"/>
            <a:ext cx="3412539" cy="269520"/>
          </a:xfrm>
          <a:prstGeom prst="rect">
            <a:avLst/>
          </a:prstGeom>
        </p:spPr>
      </p:pic>
      <p:pic>
        <p:nvPicPr>
          <p:cNvPr id="63" name="Picture 62">
            <a:extLst>
              <a:ext uri="{FF2B5EF4-FFF2-40B4-BE49-F238E27FC236}">
                <a16:creationId xmlns="" xmlns:a16="http://schemas.microsoft.com/office/drawing/2014/main" id="{3266F8FC-1BDB-4101-8930-19A5C4996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850" y="3825515"/>
            <a:ext cx="365778" cy="294552"/>
          </a:xfrm>
          <a:prstGeom prst="rect">
            <a:avLst/>
          </a:prstGeom>
        </p:spPr>
      </p:pic>
      <p:sp>
        <p:nvSpPr>
          <p:cNvPr id="64" name="TextBox 63">
            <a:extLst>
              <a:ext uri="{FF2B5EF4-FFF2-40B4-BE49-F238E27FC236}">
                <a16:creationId xmlns="" xmlns:a16="http://schemas.microsoft.com/office/drawing/2014/main" id="{652E57B3-6E34-448B-9B92-D25F6259C40F}"/>
              </a:ext>
            </a:extLst>
          </p:cNvPr>
          <p:cNvSpPr txBox="1"/>
          <p:nvPr/>
        </p:nvSpPr>
        <p:spPr bwMode="auto">
          <a:xfrm>
            <a:off x="6140585" y="3556578"/>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sp>
        <p:nvSpPr>
          <p:cNvPr id="65" name="TextBox 64">
            <a:extLst>
              <a:ext uri="{FF2B5EF4-FFF2-40B4-BE49-F238E27FC236}">
                <a16:creationId xmlns="" xmlns:a16="http://schemas.microsoft.com/office/drawing/2014/main" id="{BA62E6B8-76B0-4718-BD15-7CDE07985710}"/>
              </a:ext>
            </a:extLst>
          </p:cNvPr>
          <p:cNvSpPr txBox="1"/>
          <p:nvPr/>
        </p:nvSpPr>
        <p:spPr bwMode="auto">
          <a:xfrm>
            <a:off x="6158219" y="4691151"/>
            <a:ext cx="385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sp>
        <p:nvSpPr>
          <p:cNvPr id="66" name="Oval 65">
            <a:extLst>
              <a:ext uri="{FF2B5EF4-FFF2-40B4-BE49-F238E27FC236}">
                <a16:creationId xmlns="" xmlns:a16="http://schemas.microsoft.com/office/drawing/2014/main" id="{1972DFDF-C0CB-49C6-9497-17D2ECC3A63D}"/>
              </a:ext>
            </a:extLst>
          </p:cNvPr>
          <p:cNvSpPr>
            <a:spLocks noChangeAspect="1"/>
          </p:cNvSpPr>
          <p:nvPr/>
        </p:nvSpPr>
        <p:spPr bwMode="auto">
          <a:xfrm>
            <a:off x="6070263" y="4233977"/>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67" name="Picture 66">
            <a:extLst>
              <a:ext uri="{FF2B5EF4-FFF2-40B4-BE49-F238E27FC236}">
                <a16:creationId xmlns="" xmlns:a16="http://schemas.microsoft.com/office/drawing/2014/main" id="{80C6F75C-0F69-4D58-8AD1-B58E046D2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6151183" y="4460921"/>
            <a:ext cx="365778" cy="294552"/>
          </a:xfrm>
          <a:prstGeom prst="rect">
            <a:avLst/>
          </a:prstGeom>
        </p:spPr>
      </p:pic>
      <p:sp>
        <p:nvSpPr>
          <p:cNvPr id="68" name="Oval 67">
            <a:extLst>
              <a:ext uri="{FF2B5EF4-FFF2-40B4-BE49-F238E27FC236}">
                <a16:creationId xmlns="" xmlns:a16="http://schemas.microsoft.com/office/drawing/2014/main" id="{0D5641D8-7A11-4217-9FCB-E7928DCBFFBF}"/>
              </a:ext>
            </a:extLst>
          </p:cNvPr>
          <p:cNvSpPr>
            <a:spLocks noChangeAspect="1"/>
          </p:cNvSpPr>
          <p:nvPr/>
        </p:nvSpPr>
        <p:spPr bwMode="auto">
          <a:xfrm>
            <a:off x="6394114" y="4233977"/>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70" name="Picture 69">
            <a:extLst>
              <a:ext uri="{FF2B5EF4-FFF2-40B4-BE49-F238E27FC236}">
                <a16:creationId xmlns="" xmlns:a16="http://schemas.microsoft.com/office/drawing/2014/main" id="{953B7638-A15D-4CF3-B918-85117BABF1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65071" y="5549769"/>
            <a:ext cx="3412539" cy="269193"/>
          </a:xfrm>
          <a:prstGeom prst="rect">
            <a:avLst/>
          </a:prstGeom>
        </p:spPr>
      </p:pic>
      <p:pic>
        <p:nvPicPr>
          <p:cNvPr id="71" name="Picture 70">
            <a:extLst>
              <a:ext uri="{FF2B5EF4-FFF2-40B4-BE49-F238E27FC236}">
                <a16:creationId xmlns="" xmlns:a16="http://schemas.microsoft.com/office/drawing/2014/main" id="{0AFE658A-3D20-4A0C-AD33-B75991D1C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850" y="5247715"/>
            <a:ext cx="365778" cy="294552"/>
          </a:xfrm>
          <a:prstGeom prst="rect">
            <a:avLst/>
          </a:prstGeom>
        </p:spPr>
      </p:pic>
      <p:sp>
        <p:nvSpPr>
          <p:cNvPr id="72" name="TextBox 71">
            <a:extLst>
              <a:ext uri="{FF2B5EF4-FFF2-40B4-BE49-F238E27FC236}">
                <a16:creationId xmlns="" xmlns:a16="http://schemas.microsoft.com/office/drawing/2014/main" id="{3E6F4B27-5777-4D4F-BD4E-52DF51693475}"/>
              </a:ext>
            </a:extLst>
          </p:cNvPr>
          <p:cNvSpPr txBox="1"/>
          <p:nvPr/>
        </p:nvSpPr>
        <p:spPr bwMode="auto">
          <a:xfrm>
            <a:off x="6140585" y="4978778"/>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sp>
        <p:nvSpPr>
          <p:cNvPr id="73" name="TextBox 72">
            <a:extLst>
              <a:ext uri="{FF2B5EF4-FFF2-40B4-BE49-F238E27FC236}">
                <a16:creationId xmlns="" xmlns:a16="http://schemas.microsoft.com/office/drawing/2014/main" id="{14CB4E88-6926-4A08-86E4-9DEF4F71F126}"/>
              </a:ext>
            </a:extLst>
          </p:cNvPr>
          <p:cNvSpPr txBox="1"/>
          <p:nvPr/>
        </p:nvSpPr>
        <p:spPr bwMode="auto">
          <a:xfrm>
            <a:off x="6158219" y="6113351"/>
            <a:ext cx="385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sp>
        <p:nvSpPr>
          <p:cNvPr id="74" name="Oval 73">
            <a:extLst>
              <a:ext uri="{FF2B5EF4-FFF2-40B4-BE49-F238E27FC236}">
                <a16:creationId xmlns="" xmlns:a16="http://schemas.microsoft.com/office/drawing/2014/main" id="{2AC72BBE-D525-4DEB-87A5-C80E28ECCD8F}"/>
              </a:ext>
            </a:extLst>
          </p:cNvPr>
          <p:cNvSpPr>
            <a:spLocks noChangeAspect="1"/>
          </p:cNvSpPr>
          <p:nvPr/>
        </p:nvSpPr>
        <p:spPr bwMode="auto">
          <a:xfrm>
            <a:off x="6070263" y="5656177"/>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75" name="Picture 74">
            <a:extLst>
              <a:ext uri="{FF2B5EF4-FFF2-40B4-BE49-F238E27FC236}">
                <a16:creationId xmlns="" xmlns:a16="http://schemas.microsoft.com/office/drawing/2014/main" id="{EE04ED23-7AC6-4596-B458-9B5C993F61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6151183" y="5883121"/>
            <a:ext cx="365778" cy="294552"/>
          </a:xfrm>
          <a:prstGeom prst="rect">
            <a:avLst/>
          </a:prstGeom>
        </p:spPr>
      </p:pic>
      <p:sp>
        <p:nvSpPr>
          <p:cNvPr id="76" name="Oval 75">
            <a:extLst>
              <a:ext uri="{FF2B5EF4-FFF2-40B4-BE49-F238E27FC236}">
                <a16:creationId xmlns="" xmlns:a16="http://schemas.microsoft.com/office/drawing/2014/main" id="{A59E078F-97BC-4B9A-BDD9-B51915AB3C69}"/>
              </a:ext>
            </a:extLst>
          </p:cNvPr>
          <p:cNvSpPr>
            <a:spLocks noChangeAspect="1"/>
          </p:cNvSpPr>
          <p:nvPr/>
        </p:nvSpPr>
        <p:spPr bwMode="auto">
          <a:xfrm>
            <a:off x="6394114" y="5656177"/>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71037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heel(1)">
                                      <p:cBhvr>
                                        <p:cTn id="7" dur="1000"/>
                                        <p:tgtEl>
                                          <p:spTgt spid="51"/>
                                        </p:tgtEl>
                                      </p:cBhvr>
                                    </p:animEffect>
                                  </p:childTnLst>
                                </p:cTn>
                              </p:par>
                            </p:childTnLst>
                          </p:cTn>
                        </p:par>
                        <p:par>
                          <p:cTn id="8" fill="hold">
                            <p:stCondLst>
                              <p:cond delay="1000"/>
                            </p:stCondLst>
                            <p:childTnLst>
                              <p:par>
                                <p:cTn id="9" presetID="22" presetClass="entr" presetSubtype="2" fill="hold" nodeType="afterEffect">
                                  <p:stCondLst>
                                    <p:cond delay="250"/>
                                  </p:stCondLst>
                                  <p:childTnLst>
                                    <p:set>
                                      <p:cBhvr>
                                        <p:cTn id="10" dur="1" fill="hold">
                                          <p:stCondLst>
                                            <p:cond delay="0"/>
                                          </p:stCondLst>
                                        </p:cTn>
                                        <p:tgtEl>
                                          <p:spTgt spid="50"/>
                                        </p:tgtEl>
                                        <p:attrNameLst>
                                          <p:attrName>style.visibility</p:attrName>
                                        </p:attrNameLst>
                                      </p:cBhvr>
                                      <p:to>
                                        <p:strVal val="visible"/>
                                      </p:to>
                                    </p:set>
                                    <p:animEffect transition="in" filter="wipe(right)">
                                      <p:cBhvr>
                                        <p:cTn id="11" dur="500"/>
                                        <p:tgtEl>
                                          <p:spTgt spid="50"/>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heel(1)">
                                      <p:cBhvr>
                                        <p:cTn id="19" dur="1000"/>
                                        <p:tgtEl>
                                          <p:spTgt spid="4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par>
                                <p:cTn id="25" presetID="10" presetClass="entr" presetSubtype="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par>
                                <p:cTn id="35" presetID="10" presetClass="entr" presetSubtype="0" fill="hold" nodeType="with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500"/>
                                        <p:tgtEl>
                                          <p:spTgt spid="6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500"/>
                                        <p:tgtEl>
                                          <p:spTgt spid="64"/>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childTnLst>
                                </p:cTn>
                              </p:par>
                              <p:par>
                                <p:cTn id="45" presetID="10" presetClass="entr" presetSubtype="0" fill="hold" nodeType="with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500"/>
                                        <p:tgtEl>
                                          <p:spTgt spid="7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2"/>
                                        </p:tgtEl>
                                        <p:attrNameLst>
                                          <p:attrName>style.visibility</p:attrName>
                                        </p:attrNameLst>
                                      </p:cBhvr>
                                      <p:to>
                                        <p:strVal val="visible"/>
                                      </p:to>
                                    </p:set>
                                    <p:animEffect transition="in" filter="fade">
                                      <p:cBhvr>
                                        <p:cTn id="50" dur="500"/>
                                        <p:tgtEl>
                                          <p:spTgt spid="72"/>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wheel(1)">
                                      <p:cBhvr>
                                        <p:cTn id="55" dur="1000"/>
                                        <p:tgtEl>
                                          <p:spTgt spid="60"/>
                                        </p:tgtEl>
                                      </p:cBhvr>
                                    </p:animEffect>
                                  </p:childTnLst>
                                </p:cTn>
                              </p:par>
                            </p:childTnLst>
                          </p:cTn>
                        </p:par>
                        <p:par>
                          <p:cTn id="56" fill="hold">
                            <p:stCondLst>
                              <p:cond delay="1000"/>
                            </p:stCondLst>
                            <p:childTnLst>
                              <p:par>
                                <p:cTn id="57" presetID="22" presetClass="entr" presetSubtype="2" fill="hold" nodeType="afterEffect">
                                  <p:stCondLst>
                                    <p:cond delay="250"/>
                                  </p:stCondLst>
                                  <p:childTnLst>
                                    <p:set>
                                      <p:cBhvr>
                                        <p:cTn id="58" dur="1" fill="hold">
                                          <p:stCondLst>
                                            <p:cond delay="0"/>
                                          </p:stCondLst>
                                        </p:cTn>
                                        <p:tgtEl>
                                          <p:spTgt spid="59"/>
                                        </p:tgtEl>
                                        <p:attrNameLst>
                                          <p:attrName>style.visibility</p:attrName>
                                        </p:attrNameLst>
                                      </p:cBhvr>
                                      <p:to>
                                        <p:strVal val="visible"/>
                                      </p:to>
                                    </p:set>
                                    <p:animEffect transition="in" filter="wipe(right)">
                                      <p:cBhvr>
                                        <p:cTn id="59" dur="500"/>
                                        <p:tgtEl>
                                          <p:spTgt spid="5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fade">
                                      <p:cBhvr>
                                        <p:cTn id="62" dur="500"/>
                                        <p:tgtEl>
                                          <p:spTgt spid="57"/>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wheel(1)">
                                      <p:cBhvr>
                                        <p:cTn id="67" dur="1000"/>
                                        <p:tgtEl>
                                          <p:spTgt spid="58"/>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heel(1)">
                                      <p:cBhvr>
                                        <p:cTn id="72" dur="1000"/>
                                        <p:tgtEl>
                                          <p:spTgt spid="68"/>
                                        </p:tgtEl>
                                      </p:cBhvr>
                                    </p:animEffect>
                                  </p:childTnLst>
                                </p:cTn>
                              </p:par>
                            </p:childTnLst>
                          </p:cTn>
                        </p:par>
                        <p:par>
                          <p:cTn id="73" fill="hold">
                            <p:stCondLst>
                              <p:cond delay="1000"/>
                            </p:stCondLst>
                            <p:childTnLst>
                              <p:par>
                                <p:cTn id="74" presetID="22" presetClass="entr" presetSubtype="2" fill="hold" nodeType="afterEffect">
                                  <p:stCondLst>
                                    <p:cond delay="250"/>
                                  </p:stCondLst>
                                  <p:childTnLst>
                                    <p:set>
                                      <p:cBhvr>
                                        <p:cTn id="75" dur="1" fill="hold">
                                          <p:stCondLst>
                                            <p:cond delay="0"/>
                                          </p:stCondLst>
                                        </p:cTn>
                                        <p:tgtEl>
                                          <p:spTgt spid="67"/>
                                        </p:tgtEl>
                                        <p:attrNameLst>
                                          <p:attrName>style.visibility</p:attrName>
                                        </p:attrNameLst>
                                      </p:cBhvr>
                                      <p:to>
                                        <p:strVal val="visible"/>
                                      </p:to>
                                    </p:set>
                                    <p:animEffect transition="in" filter="wipe(right)">
                                      <p:cBhvr>
                                        <p:cTn id="76" dur="500"/>
                                        <p:tgtEl>
                                          <p:spTgt spid="6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fade">
                                      <p:cBhvr>
                                        <p:cTn id="79" dur="500"/>
                                        <p:tgtEl>
                                          <p:spTgt spid="65"/>
                                        </p:tgtEl>
                                      </p:cBhvr>
                                    </p:animEffect>
                                  </p:childTnLst>
                                </p:cTn>
                              </p:par>
                            </p:childTnLst>
                          </p:cTn>
                        </p:par>
                      </p:childTnLst>
                    </p:cTn>
                  </p:par>
                  <p:par>
                    <p:cTn id="80" fill="hold">
                      <p:stCondLst>
                        <p:cond delay="indefinite"/>
                      </p:stCondLst>
                      <p:childTnLst>
                        <p:par>
                          <p:cTn id="81" fill="hold">
                            <p:stCondLst>
                              <p:cond delay="0"/>
                            </p:stCondLst>
                            <p:childTnLst>
                              <p:par>
                                <p:cTn id="82" presetID="21" presetClass="entr" presetSubtype="1"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wheel(1)">
                                      <p:cBhvr>
                                        <p:cTn id="84" dur="1000"/>
                                        <p:tgtEl>
                                          <p:spTgt spid="66"/>
                                        </p:tgtEl>
                                      </p:cBhvr>
                                    </p:animEffect>
                                  </p:childTnLst>
                                </p:cTn>
                              </p:par>
                            </p:childTnLst>
                          </p:cTn>
                        </p:par>
                      </p:childTnLst>
                    </p:cTn>
                  </p:par>
                  <p:par>
                    <p:cTn id="85" fill="hold">
                      <p:stCondLst>
                        <p:cond delay="indefinite"/>
                      </p:stCondLst>
                      <p:childTnLst>
                        <p:par>
                          <p:cTn id="86" fill="hold">
                            <p:stCondLst>
                              <p:cond delay="0"/>
                            </p:stCondLst>
                            <p:childTnLst>
                              <p:par>
                                <p:cTn id="87" presetID="21" presetClass="entr" presetSubtype="1" fill="hold" grpId="0" nodeType="clickEffect">
                                  <p:stCondLst>
                                    <p:cond delay="0"/>
                                  </p:stCondLst>
                                  <p:childTnLst>
                                    <p:set>
                                      <p:cBhvr>
                                        <p:cTn id="88" dur="1" fill="hold">
                                          <p:stCondLst>
                                            <p:cond delay="0"/>
                                          </p:stCondLst>
                                        </p:cTn>
                                        <p:tgtEl>
                                          <p:spTgt spid="76"/>
                                        </p:tgtEl>
                                        <p:attrNameLst>
                                          <p:attrName>style.visibility</p:attrName>
                                        </p:attrNameLst>
                                      </p:cBhvr>
                                      <p:to>
                                        <p:strVal val="visible"/>
                                      </p:to>
                                    </p:set>
                                    <p:animEffect transition="in" filter="wheel(1)">
                                      <p:cBhvr>
                                        <p:cTn id="89" dur="1000"/>
                                        <p:tgtEl>
                                          <p:spTgt spid="76"/>
                                        </p:tgtEl>
                                      </p:cBhvr>
                                    </p:animEffect>
                                  </p:childTnLst>
                                </p:cTn>
                              </p:par>
                            </p:childTnLst>
                          </p:cTn>
                        </p:par>
                        <p:par>
                          <p:cTn id="90" fill="hold">
                            <p:stCondLst>
                              <p:cond delay="1000"/>
                            </p:stCondLst>
                            <p:childTnLst>
                              <p:par>
                                <p:cTn id="91" presetID="22" presetClass="entr" presetSubtype="2" fill="hold" nodeType="afterEffect">
                                  <p:stCondLst>
                                    <p:cond delay="250"/>
                                  </p:stCondLst>
                                  <p:childTnLst>
                                    <p:set>
                                      <p:cBhvr>
                                        <p:cTn id="92" dur="1" fill="hold">
                                          <p:stCondLst>
                                            <p:cond delay="0"/>
                                          </p:stCondLst>
                                        </p:cTn>
                                        <p:tgtEl>
                                          <p:spTgt spid="75"/>
                                        </p:tgtEl>
                                        <p:attrNameLst>
                                          <p:attrName>style.visibility</p:attrName>
                                        </p:attrNameLst>
                                      </p:cBhvr>
                                      <p:to>
                                        <p:strVal val="visible"/>
                                      </p:to>
                                    </p:set>
                                    <p:animEffect transition="in" filter="wipe(right)">
                                      <p:cBhvr>
                                        <p:cTn id="93" dur="500"/>
                                        <p:tgtEl>
                                          <p:spTgt spid="7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fade">
                                      <p:cBhvr>
                                        <p:cTn id="96" dur="500"/>
                                        <p:tgtEl>
                                          <p:spTgt spid="73"/>
                                        </p:tgtEl>
                                      </p:cBhvr>
                                    </p:animEffect>
                                  </p:childTnLst>
                                </p:cTn>
                              </p:par>
                            </p:childTnLst>
                          </p:cTn>
                        </p:par>
                      </p:childTnLst>
                    </p:cTn>
                  </p:par>
                  <p:par>
                    <p:cTn id="97" fill="hold">
                      <p:stCondLst>
                        <p:cond delay="indefinite"/>
                      </p:stCondLst>
                      <p:childTnLst>
                        <p:par>
                          <p:cTn id="98" fill="hold">
                            <p:stCondLst>
                              <p:cond delay="0"/>
                            </p:stCondLst>
                            <p:childTnLst>
                              <p:par>
                                <p:cTn id="99" presetID="21" presetClass="entr" presetSubtype="1" fill="hold" grpId="0" nodeType="click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wheel(1)">
                                      <p:cBhvr>
                                        <p:cTn id="101"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8" grpId="0" animBg="1"/>
      <p:bldP spid="51" grpId="0" animBg="1"/>
      <p:bldP spid="56" grpId="0"/>
      <p:bldP spid="57" grpId="0"/>
      <p:bldP spid="58" grpId="0" animBg="1"/>
      <p:bldP spid="60" grpId="0" animBg="1"/>
      <p:bldP spid="64" grpId="0"/>
      <p:bldP spid="65" grpId="0"/>
      <p:bldP spid="66" grpId="0" animBg="1"/>
      <p:bldP spid="68" grpId="0" animBg="1"/>
      <p:bldP spid="72" grpId="0"/>
      <p:bldP spid="73" grpId="0"/>
      <p:bldP spid="74" grpId="0" animBg="1"/>
      <p:bldP spid="7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t>How to use this presentation</a:t>
            </a:r>
            <a:endParaRPr lang="en-US" dirty="0"/>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1.13 Addition and subtraction: two-digit and single-digit numbers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1:7</a:t>
            </a:r>
          </a:p>
        </p:txBody>
      </p:sp>
      <p:pic>
        <p:nvPicPr>
          <p:cNvPr id="5" name="Picture 4">
            <a:extLst>
              <a:ext uri="{FF2B5EF4-FFF2-40B4-BE49-F238E27FC236}">
                <a16:creationId xmlns="" xmlns:a16="http://schemas.microsoft.com/office/drawing/2014/main" id="{FEA17EFD-F284-4175-AB93-4AA5C6A9C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5071" y="1282675"/>
            <a:ext cx="3412539" cy="270177"/>
          </a:xfrm>
          <a:prstGeom prst="rect">
            <a:avLst/>
          </a:prstGeom>
        </p:spPr>
      </p:pic>
      <p:pic>
        <p:nvPicPr>
          <p:cNvPr id="13" name="Picture 12">
            <a:extLst>
              <a:ext uri="{FF2B5EF4-FFF2-40B4-BE49-F238E27FC236}">
                <a16:creationId xmlns="" xmlns:a16="http://schemas.microsoft.com/office/drawing/2014/main" id="{72287CD3-296E-4679-816B-298444DFA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850" y="981113"/>
            <a:ext cx="365778" cy="294552"/>
          </a:xfrm>
          <a:prstGeom prst="rect">
            <a:avLst/>
          </a:prstGeom>
        </p:spPr>
      </p:pic>
      <p:sp>
        <p:nvSpPr>
          <p:cNvPr id="21" name="TextBox 20">
            <a:extLst>
              <a:ext uri="{FF2B5EF4-FFF2-40B4-BE49-F238E27FC236}">
                <a16:creationId xmlns="" xmlns:a16="http://schemas.microsoft.com/office/drawing/2014/main" id="{C33369E1-9BBC-4EB3-BAA8-5BA759705B1A}"/>
              </a:ext>
            </a:extLst>
          </p:cNvPr>
          <p:cNvSpPr txBox="1"/>
          <p:nvPr/>
        </p:nvSpPr>
        <p:spPr bwMode="auto">
          <a:xfrm>
            <a:off x="6140585" y="712176"/>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sp>
        <p:nvSpPr>
          <p:cNvPr id="48" name="Oval 47">
            <a:extLst>
              <a:ext uri="{FF2B5EF4-FFF2-40B4-BE49-F238E27FC236}">
                <a16:creationId xmlns="" xmlns:a16="http://schemas.microsoft.com/office/drawing/2014/main" id="{C1D6A7CC-77A4-441B-90B3-AE76D7FF9092}"/>
              </a:ext>
            </a:extLst>
          </p:cNvPr>
          <p:cNvSpPr>
            <a:spLocks noChangeAspect="1"/>
          </p:cNvSpPr>
          <p:nvPr/>
        </p:nvSpPr>
        <p:spPr bwMode="auto">
          <a:xfrm>
            <a:off x="6070263" y="1389575"/>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1" name="Oval 50">
            <a:extLst>
              <a:ext uri="{FF2B5EF4-FFF2-40B4-BE49-F238E27FC236}">
                <a16:creationId xmlns="" xmlns:a16="http://schemas.microsoft.com/office/drawing/2014/main" id="{6F974DE4-D62B-4D58-A133-A441728992B0}"/>
              </a:ext>
            </a:extLst>
          </p:cNvPr>
          <p:cNvSpPr>
            <a:spLocks noChangeAspect="1"/>
          </p:cNvSpPr>
          <p:nvPr/>
        </p:nvSpPr>
        <p:spPr bwMode="auto">
          <a:xfrm>
            <a:off x="6394114" y="1389575"/>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4" name="Picture 53">
            <a:extLst>
              <a:ext uri="{FF2B5EF4-FFF2-40B4-BE49-F238E27FC236}">
                <a16:creationId xmlns="" xmlns:a16="http://schemas.microsoft.com/office/drawing/2014/main" id="{8247FF33-D1B0-4A59-8F05-D5ED5312B0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5074" y="2705204"/>
            <a:ext cx="3412533" cy="269520"/>
          </a:xfrm>
          <a:prstGeom prst="rect">
            <a:avLst/>
          </a:prstGeom>
        </p:spPr>
      </p:pic>
      <p:pic>
        <p:nvPicPr>
          <p:cNvPr id="55" name="Picture 54">
            <a:extLst>
              <a:ext uri="{FF2B5EF4-FFF2-40B4-BE49-F238E27FC236}">
                <a16:creationId xmlns="" xmlns:a16="http://schemas.microsoft.com/office/drawing/2014/main" id="{86A77FA6-145C-410F-9E87-AF4C535CF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850" y="2403314"/>
            <a:ext cx="365778" cy="294552"/>
          </a:xfrm>
          <a:prstGeom prst="rect">
            <a:avLst/>
          </a:prstGeom>
        </p:spPr>
      </p:pic>
      <p:sp>
        <p:nvSpPr>
          <p:cNvPr id="56" name="TextBox 55">
            <a:extLst>
              <a:ext uri="{FF2B5EF4-FFF2-40B4-BE49-F238E27FC236}">
                <a16:creationId xmlns="" xmlns:a16="http://schemas.microsoft.com/office/drawing/2014/main" id="{1A16636A-9DA1-4F4F-8052-3D17E8DF7891}"/>
              </a:ext>
            </a:extLst>
          </p:cNvPr>
          <p:cNvSpPr txBox="1"/>
          <p:nvPr/>
        </p:nvSpPr>
        <p:spPr bwMode="auto">
          <a:xfrm>
            <a:off x="6140585" y="2134377"/>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sp>
        <p:nvSpPr>
          <p:cNvPr id="58" name="Oval 57">
            <a:extLst>
              <a:ext uri="{FF2B5EF4-FFF2-40B4-BE49-F238E27FC236}">
                <a16:creationId xmlns="" xmlns:a16="http://schemas.microsoft.com/office/drawing/2014/main" id="{A8B7FF0C-1F3D-4717-9300-F3F9AEB3EF08}"/>
              </a:ext>
            </a:extLst>
          </p:cNvPr>
          <p:cNvSpPr>
            <a:spLocks noChangeAspect="1"/>
          </p:cNvSpPr>
          <p:nvPr/>
        </p:nvSpPr>
        <p:spPr bwMode="auto">
          <a:xfrm>
            <a:off x="6070263" y="2811776"/>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0" name="Oval 59">
            <a:extLst>
              <a:ext uri="{FF2B5EF4-FFF2-40B4-BE49-F238E27FC236}">
                <a16:creationId xmlns="" xmlns:a16="http://schemas.microsoft.com/office/drawing/2014/main" id="{A6684528-34AC-4F6B-97D6-72EE221A3E41}"/>
              </a:ext>
            </a:extLst>
          </p:cNvPr>
          <p:cNvSpPr>
            <a:spLocks noChangeAspect="1"/>
          </p:cNvSpPr>
          <p:nvPr/>
        </p:nvSpPr>
        <p:spPr bwMode="auto">
          <a:xfrm>
            <a:off x="6394114" y="2811776"/>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62" name="Picture 61">
            <a:extLst>
              <a:ext uri="{FF2B5EF4-FFF2-40B4-BE49-F238E27FC236}">
                <a16:creationId xmlns="" xmlns:a16="http://schemas.microsoft.com/office/drawing/2014/main" id="{8F28450D-C7B3-4C82-BB10-04185FCC9C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5074" y="4127405"/>
            <a:ext cx="3412533" cy="269520"/>
          </a:xfrm>
          <a:prstGeom prst="rect">
            <a:avLst/>
          </a:prstGeom>
        </p:spPr>
      </p:pic>
      <p:pic>
        <p:nvPicPr>
          <p:cNvPr id="63" name="Picture 62">
            <a:extLst>
              <a:ext uri="{FF2B5EF4-FFF2-40B4-BE49-F238E27FC236}">
                <a16:creationId xmlns="" xmlns:a16="http://schemas.microsoft.com/office/drawing/2014/main" id="{3266F8FC-1BDB-4101-8930-19A5C4996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850" y="3825515"/>
            <a:ext cx="365778" cy="294552"/>
          </a:xfrm>
          <a:prstGeom prst="rect">
            <a:avLst/>
          </a:prstGeom>
        </p:spPr>
      </p:pic>
      <p:sp>
        <p:nvSpPr>
          <p:cNvPr id="64" name="TextBox 63">
            <a:extLst>
              <a:ext uri="{FF2B5EF4-FFF2-40B4-BE49-F238E27FC236}">
                <a16:creationId xmlns="" xmlns:a16="http://schemas.microsoft.com/office/drawing/2014/main" id="{652E57B3-6E34-448B-9B92-D25F6259C40F}"/>
              </a:ext>
            </a:extLst>
          </p:cNvPr>
          <p:cNvSpPr txBox="1"/>
          <p:nvPr/>
        </p:nvSpPr>
        <p:spPr bwMode="auto">
          <a:xfrm>
            <a:off x="6140585" y="3556578"/>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sp>
        <p:nvSpPr>
          <p:cNvPr id="66" name="Oval 65">
            <a:extLst>
              <a:ext uri="{FF2B5EF4-FFF2-40B4-BE49-F238E27FC236}">
                <a16:creationId xmlns="" xmlns:a16="http://schemas.microsoft.com/office/drawing/2014/main" id="{1972DFDF-C0CB-49C6-9497-17D2ECC3A63D}"/>
              </a:ext>
            </a:extLst>
          </p:cNvPr>
          <p:cNvSpPr>
            <a:spLocks noChangeAspect="1"/>
          </p:cNvSpPr>
          <p:nvPr/>
        </p:nvSpPr>
        <p:spPr bwMode="auto">
          <a:xfrm>
            <a:off x="6070263" y="4233977"/>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8" name="Oval 67">
            <a:extLst>
              <a:ext uri="{FF2B5EF4-FFF2-40B4-BE49-F238E27FC236}">
                <a16:creationId xmlns="" xmlns:a16="http://schemas.microsoft.com/office/drawing/2014/main" id="{0D5641D8-7A11-4217-9FCB-E7928DCBFFBF}"/>
              </a:ext>
            </a:extLst>
          </p:cNvPr>
          <p:cNvSpPr>
            <a:spLocks noChangeAspect="1"/>
          </p:cNvSpPr>
          <p:nvPr/>
        </p:nvSpPr>
        <p:spPr bwMode="auto">
          <a:xfrm>
            <a:off x="6394114" y="4233977"/>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70" name="Picture 69">
            <a:extLst>
              <a:ext uri="{FF2B5EF4-FFF2-40B4-BE49-F238E27FC236}">
                <a16:creationId xmlns="" xmlns:a16="http://schemas.microsoft.com/office/drawing/2014/main" id="{953B7638-A15D-4CF3-B918-85117BABF1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69214" y="5549769"/>
            <a:ext cx="3404252" cy="269193"/>
          </a:xfrm>
          <a:prstGeom prst="rect">
            <a:avLst/>
          </a:prstGeom>
        </p:spPr>
      </p:pic>
      <p:pic>
        <p:nvPicPr>
          <p:cNvPr id="71" name="Picture 70">
            <a:extLst>
              <a:ext uri="{FF2B5EF4-FFF2-40B4-BE49-F238E27FC236}">
                <a16:creationId xmlns="" xmlns:a16="http://schemas.microsoft.com/office/drawing/2014/main" id="{0AFE658A-3D20-4A0C-AD33-B75991D1C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850" y="5247715"/>
            <a:ext cx="365778" cy="294552"/>
          </a:xfrm>
          <a:prstGeom prst="rect">
            <a:avLst/>
          </a:prstGeom>
        </p:spPr>
      </p:pic>
      <p:sp>
        <p:nvSpPr>
          <p:cNvPr id="72" name="TextBox 71">
            <a:extLst>
              <a:ext uri="{FF2B5EF4-FFF2-40B4-BE49-F238E27FC236}">
                <a16:creationId xmlns="" xmlns:a16="http://schemas.microsoft.com/office/drawing/2014/main" id="{3E6F4B27-5777-4D4F-BD4E-52DF51693475}"/>
              </a:ext>
            </a:extLst>
          </p:cNvPr>
          <p:cNvSpPr txBox="1"/>
          <p:nvPr/>
        </p:nvSpPr>
        <p:spPr bwMode="auto">
          <a:xfrm>
            <a:off x="6140585" y="4978778"/>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sp>
        <p:nvSpPr>
          <p:cNvPr id="74" name="Oval 73">
            <a:extLst>
              <a:ext uri="{FF2B5EF4-FFF2-40B4-BE49-F238E27FC236}">
                <a16:creationId xmlns="" xmlns:a16="http://schemas.microsoft.com/office/drawing/2014/main" id="{2AC72BBE-D525-4DEB-87A5-C80E28ECCD8F}"/>
              </a:ext>
            </a:extLst>
          </p:cNvPr>
          <p:cNvSpPr>
            <a:spLocks noChangeAspect="1"/>
          </p:cNvSpPr>
          <p:nvPr/>
        </p:nvSpPr>
        <p:spPr bwMode="auto">
          <a:xfrm>
            <a:off x="6070263" y="5656177"/>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6" name="Oval 75">
            <a:extLst>
              <a:ext uri="{FF2B5EF4-FFF2-40B4-BE49-F238E27FC236}">
                <a16:creationId xmlns="" xmlns:a16="http://schemas.microsoft.com/office/drawing/2014/main" id="{A59E078F-97BC-4B9A-BDD9-B51915AB3C69}"/>
              </a:ext>
            </a:extLst>
          </p:cNvPr>
          <p:cNvSpPr>
            <a:spLocks noChangeAspect="1"/>
          </p:cNvSpPr>
          <p:nvPr/>
        </p:nvSpPr>
        <p:spPr bwMode="auto">
          <a:xfrm>
            <a:off x="6394114" y="5656177"/>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TextBox 22">
            <a:extLst>
              <a:ext uri="{FF2B5EF4-FFF2-40B4-BE49-F238E27FC236}">
                <a16:creationId xmlns="" xmlns:a16="http://schemas.microsoft.com/office/drawing/2014/main" id="{B4F42E05-77C8-46F9-BD01-595213666287}"/>
              </a:ext>
            </a:extLst>
          </p:cNvPr>
          <p:cNvSpPr txBox="1"/>
          <p:nvPr/>
        </p:nvSpPr>
        <p:spPr bwMode="auto">
          <a:xfrm>
            <a:off x="6158219" y="1846749"/>
            <a:ext cx="385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pic>
        <p:nvPicPr>
          <p:cNvPr id="24" name="Picture 23">
            <a:extLst>
              <a:ext uri="{FF2B5EF4-FFF2-40B4-BE49-F238E27FC236}">
                <a16:creationId xmlns="" xmlns:a16="http://schemas.microsoft.com/office/drawing/2014/main" id="{06C9E009-939B-4D1F-A174-7B56E661F7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6151183" y="1616519"/>
            <a:ext cx="365778" cy="294552"/>
          </a:xfrm>
          <a:prstGeom prst="rect">
            <a:avLst/>
          </a:prstGeom>
        </p:spPr>
      </p:pic>
      <p:sp>
        <p:nvSpPr>
          <p:cNvPr id="25" name="TextBox 24">
            <a:extLst>
              <a:ext uri="{FF2B5EF4-FFF2-40B4-BE49-F238E27FC236}">
                <a16:creationId xmlns="" xmlns:a16="http://schemas.microsoft.com/office/drawing/2014/main" id="{6D6293F9-7BAA-4D70-A8F9-3F3DC4C6A505}"/>
              </a:ext>
            </a:extLst>
          </p:cNvPr>
          <p:cNvSpPr txBox="1"/>
          <p:nvPr/>
        </p:nvSpPr>
        <p:spPr bwMode="auto">
          <a:xfrm>
            <a:off x="6158219" y="3268950"/>
            <a:ext cx="385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pic>
        <p:nvPicPr>
          <p:cNvPr id="26" name="Picture 25">
            <a:extLst>
              <a:ext uri="{FF2B5EF4-FFF2-40B4-BE49-F238E27FC236}">
                <a16:creationId xmlns="" xmlns:a16="http://schemas.microsoft.com/office/drawing/2014/main" id="{D1A1FE76-58B7-48B8-9B2A-C80C9F4B0C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6151183" y="3038720"/>
            <a:ext cx="365778" cy="294552"/>
          </a:xfrm>
          <a:prstGeom prst="rect">
            <a:avLst/>
          </a:prstGeom>
        </p:spPr>
      </p:pic>
      <p:sp>
        <p:nvSpPr>
          <p:cNvPr id="27" name="TextBox 26">
            <a:extLst>
              <a:ext uri="{FF2B5EF4-FFF2-40B4-BE49-F238E27FC236}">
                <a16:creationId xmlns="" xmlns:a16="http://schemas.microsoft.com/office/drawing/2014/main" id="{F79F40AD-E40A-4596-A54A-4D6BFE459354}"/>
              </a:ext>
            </a:extLst>
          </p:cNvPr>
          <p:cNvSpPr txBox="1"/>
          <p:nvPr/>
        </p:nvSpPr>
        <p:spPr bwMode="auto">
          <a:xfrm>
            <a:off x="6158219" y="4691151"/>
            <a:ext cx="385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pic>
        <p:nvPicPr>
          <p:cNvPr id="28" name="Picture 27">
            <a:extLst>
              <a:ext uri="{FF2B5EF4-FFF2-40B4-BE49-F238E27FC236}">
                <a16:creationId xmlns="" xmlns:a16="http://schemas.microsoft.com/office/drawing/2014/main" id="{47351D67-A41E-4349-BFB1-3113FE5C1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6151183" y="4460921"/>
            <a:ext cx="365778" cy="294552"/>
          </a:xfrm>
          <a:prstGeom prst="rect">
            <a:avLst/>
          </a:prstGeom>
        </p:spPr>
      </p:pic>
      <p:sp>
        <p:nvSpPr>
          <p:cNvPr id="29" name="TextBox 28">
            <a:extLst>
              <a:ext uri="{FF2B5EF4-FFF2-40B4-BE49-F238E27FC236}">
                <a16:creationId xmlns="" xmlns:a16="http://schemas.microsoft.com/office/drawing/2014/main" id="{262059E7-3A40-4E2E-8E83-50316440B5AA}"/>
              </a:ext>
            </a:extLst>
          </p:cNvPr>
          <p:cNvSpPr txBox="1"/>
          <p:nvPr/>
        </p:nvSpPr>
        <p:spPr bwMode="auto">
          <a:xfrm>
            <a:off x="6158219" y="6113351"/>
            <a:ext cx="385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pic>
        <p:nvPicPr>
          <p:cNvPr id="30" name="Picture 29">
            <a:extLst>
              <a:ext uri="{FF2B5EF4-FFF2-40B4-BE49-F238E27FC236}">
                <a16:creationId xmlns="" xmlns:a16="http://schemas.microsoft.com/office/drawing/2014/main" id="{4D949023-1BCD-43DE-BA11-5961F46EFA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6151183" y="5883121"/>
            <a:ext cx="365778" cy="294552"/>
          </a:xfrm>
          <a:prstGeom prst="rect">
            <a:avLst/>
          </a:prstGeom>
        </p:spPr>
      </p:pic>
    </p:spTree>
    <p:extLst>
      <p:ext uri="{BB962C8B-B14F-4D97-AF65-F5344CB8AC3E}">
        <p14:creationId xmlns:p14="http://schemas.microsoft.com/office/powerpoint/2010/main" val="155784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right)">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right)">
                                      <p:cBhvr>
                                        <p:cTn id="23" dur="500"/>
                                        <p:tgtEl>
                                          <p:spTgt spid="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1:7</a:t>
            </a:r>
          </a:p>
        </p:txBody>
      </p:sp>
      <p:pic>
        <p:nvPicPr>
          <p:cNvPr id="5" name="Picture 4">
            <a:extLst>
              <a:ext uri="{FF2B5EF4-FFF2-40B4-BE49-F238E27FC236}">
                <a16:creationId xmlns="" xmlns:a16="http://schemas.microsoft.com/office/drawing/2014/main" id="{FEA17EFD-F284-4175-AB93-4AA5C6A9C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5071" y="1282675"/>
            <a:ext cx="3412539" cy="270177"/>
          </a:xfrm>
          <a:prstGeom prst="rect">
            <a:avLst/>
          </a:prstGeom>
        </p:spPr>
      </p:pic>
      <p:pic>
        <p:nvPicPr>
          <p:cNvPr id="13" name="Picture 12">
            <a:extLst>
              <a:ext uri="{FF2B5EF4-FFF2-40B4-BE49-F238E27FC236}">
                <a16:creationId xmlns="" xmlns:a16="http://schemas.microsoft.com/office/drawing/2014/main" id="{72287CD3-296E-4679-816B-298444DFA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850" y="981113"/>
            <a:ext cx="365778" cy="294552"/>
          </a:xfrm>
          <a:prstGeom prst="rect">
            <a:avLst/>
          </a:prstGeom>
        </p:spPr>
      </p:pic>
      <p:sp>
        <p:nvSpPr>
          <p:cNvPr id="21" name="TextBox 20">
            <a:extLst>
              <a:ext uri="{FF2B5EF4-FFF2-40B4-BE49-F238E27FC236}">
                <a16:creationId xmlns="" xmlns:a16="http://schemas.microsoft.com/office/drawing/2014/main" id="{C33369E1-9BBC-4EB3-BAA8-5BA759705B1A}"/>
              </a:ext>
            </a:extLst>
          </p:cNvPr>
          <p:cNvSpPr txBox="1"/>
          <p:nvPr/>
        </p:nvSpPr>
        <p:spPr bwMode="auto">
          <a:xfrm>
            <a:off x="6140585" y="712176"/>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sp>
        <p:nvSpPr>
          <p:cNvPr id="48" name="Oval 47">
            <a:extLst>
              <a:ext uri="{FF2B5EF4-FFF2-40B4-BE49-F238E27FC236}">
                <a16:creationId xmlns="" xmlns:a16="http://schemas.microsoft.com/office/drawing/2014/main" id="{C1D6A7CC-77A4-441B-90B3-AE76D7FF9092}"/>
              </a:ext>
            </a:extLst>
          </p:cNvPr>
          <p:cNvSpPr>
            <a:spLocks noChangeAspect="1"/>
          </p:cNvSpPr>
          <p:nvPr/>
        </p:nvSpPr>
        <p:spPr bwMode="auto">
          <a:xfrm>
            <a:off x="6070263" y="1389575"/>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1" name="Oval 50">
            <a:extLst>
              <a:ext uri="{FF2B5EF4-FFF2-40B4-BE49-F238E27FC236}">
                <a16:creationId xmlns="" xmlns:a16="http://schemas.microsoft.com/office/drawing/2014/main" id="{6F974DE4-D62B-4D58-A133-A441728992B0}"/>
              </a:ext>
            </a:extLst>
          </p:cNvPr>
          <p:cNvSpPr>
            <a:spLocks noChangeAspect="1"/>
          </p:cNvSpPr>
          <p:nvPr/>
        </p:nvSpPr>
        <p:spPr bwMode="auto">
          <a:xfrm>
            <a:off x="6394114" y="1389575"/>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5" name="Picture 54">
            <a:extLst>
              <a:ext uri="{FF2B5EF4-FFF2-40B4-BE49-F238E27FC236}">
                <a16:creationId xmlns="" xmlns:a16="http://schemas.microsoft.com/office/drawing/2014/main" id="{86A77FA6-145C-410F-9E87-AF4C535CF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850" y="2403314"/>
            <a:ext cx="365778" cy="294552"/>
          </a:xfrm>
          <a:prstGeom prst="rect">
            <a:avLst/>
          </a:prstGeom>
        </p:spPr>
      </p:pic>
      <p:sp>
        <p:nvSpPr>
          <p:cNvPr id="56" name="TextBox 55">
            <a:extLst>
              <a:ext uri="{FF2B5EF4-FFF2-40B4-BE49-F238E27FC236}">
                <a16:creationId xmlns="" xmlns:a16="http://schemas.microsoft.com/office/drawing/2014/main" id="{1A16636A-9DA1-4F4F-8052-3D17E8DF7891}"/>
              </a:ext>
            </a:extLst>
          </p:cNvPr>
          <p:cNvSpPr txBox="1"/>
          <p:nvPr/>
        </p:nvSpPr>
        <p:spPr bwMode="auto">
          <a:xfrm>
            <a:off x="6140585" y="2134377"/>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sp>
        <p:nvSpPr>
          <p:cNvPr id="58" name="Oval 57">
            <a:extLst>
              <a:ext uri="{FF2B5EF4-FFF2-40B4-BE49-F238E27FC236}">
                <a16:creationId xmlns="" xmlns:a16="http://schemas.microsoft.com/office/drawing/2014/main" id="{A8B7FF0C-1F3D-4717-9300-F3F9AEB3EF08}"/>
              </a:ext>
            </a:extLst>
          </p:cNvPr>
          <p:cNvSpPr>
            <a:spLocks noChangeAspect="1"/>
          </p:cNvSpPr>
          <p:nvPr/>
        </p:nvSpPr>
        <p:spPr bwMode="auto">
          <a:xfrm>
            <a:off x="6070263" y="2811776"/>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0" name="Oval 59">
            <a:extLst>
              <a:ext uri="{FF2B5EF4-FFF2-40B4-BE49-F238E27FC236}">
                <a16:creationId xmlns="" xmlns:a16="http://schemas.microsoft.com/office/drawing/2014/main" id="{A6684528-34AC-4F6B-97D6-72EE221A3E41}"/>
              </a:ext>
            </a:extLst>
          </p:cNvPr>
          <p:cNvSpPr>
            <a:spLocks noChangeAspect="1"/>
          </p:cNvSpPr>
          <p:nvPr/>
        </p:nvSpPr>
        <p:spPr bwMode="auto">
          <a:xfrm>
            <a:off x="6394114" y="2811776"/>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63" name="Picture 62">
            <a:extLst>
              <a:ext uri="{FF2B5EF4-FFF2-40B4-BE49-F238E27FC236}">
                <a16:creationId xmlns="" xmlns:a16="http://schemas.microsoft.com/office/drawing/2014/main" id="{3266F8FC-1BDB-4101-8930-19A5C4996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850" y="3825515"/>
            <a:ext cx="365778" cy="294552"/>
          </a:xfrm>
          <a:prstGeom prst="rect">
            <a:avLst/>
          </a:prstGeom>
        </p:spPr>
      </p:pic>
      <p:sp>
        <p:nvSpPr>
          <p:cNvPr id="64" name="TextBox 63">
            <a:extLst>
              <a:ext uri="{FF2B5EF4-FFF2-40B4-BE49-F238E27FC236}">
                <a16:creationId xmlns="" xmlns:a16="http://schemas.microsoft.com/office/drawing/2014/main" id="{652E57B3-6E34-448B-9B92-D25F6259C40F}"/>
              </a:ext>
            </a:extLst>
          </p:cNvPr>
          <p:cNvSpPr txBox="1"/>
          <p:nvPr/>
        </p:nvSpPr>
        <p:spPr bwMode="auto">
          <a:xfrm>
            <a:off x="6140585" y="3556578"/>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sp>
        <p:nvSpPr>
          <p:cNvPr id="66" name="Oval 65">
            <a:extLst>
              <a:ext uri="{FF2B5EF4-FFF2-40B4-BE49-F238E27FC236}">
                <a16:creationId xmlns="" xmlns:a16="http://schemas.microsoft.com/office/drawing/2014/main" id="{1972DFDF-C0CB-49C6-9497-17D2ECC3A63D}"/>
              </a:ext>
            </a:extLst>
          </p:cNvPr>
          <p:cNvSpPr>
            <a:spLocks noChangeAspect="1"/>
          </p:cNvSpPr>
          <p:nvPr/>
        </p:nvSpPr>
        <p:spPr bwMode="auto">
          <a:xfrm>
            <a:off x="6070263" y="4233977"/>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8" name="Oval 67">
            <a:extLst>
              <a:ext uri="{FF2B5EF4-FFF2-40B4-BE49-F238E27FC236}">
                <a16:creationId xmlns="" xmlns:a16="http://schemas.microsoft.com/office/drawing/2014/main" id="{0D5641D8-7A11-4217-9FCB-E7928DCBFFBF}"/>
              </a:ext>
            </a:extLst>
          </p:cNvPr>
          <p:cNvSpPr>
            <a:spLocks noChangeAspect="1"/>
          </p:cNvSpPr>
          <p:nvPr/>
        </p:nvSpPr>
        <p:spPr bwMode="auto">
          <a:xfrm>
            <a:off x="6394114" y="4233977"/>
            <a:ext cx="247986"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8" name="Picture 27">
            <a:extLst>
              <a:ext uri="{FF2B5EF4-FFF2-40B4-BE49-F238E27FC236}">
                <a16:creationId xmlns="" xmlns:a16="http://schemas.microsoft.com/office/drawing/2014/main" id="{11BF48D3-B586-4595-8C76-2FB22843B1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5074" y="4127405"/>
            <a:ext cx="3458261" cy="270177"/>
          </a:xfrm>
          <a:prstGeom prst="rect">
            <a:avLst/>
          </a:prstGeom>
        </p:spPr>
      </p:pic>
      <p:sp>
        <p:nvSpPr>
          <p:cNvPr id="18" name="TextBox 17">
            <a:extLst>
              <a:ext uri="{FF2B5EF4-FFF2-40B4-BE49-F238E27FC236}">
                <a16:creationId xmlns="" xmlns:a16="http://schemas.microsoft.com/office/drawing/2014/main" id="{87ADB256-42BB-4077-8872-1F5031AB035D}"/>
              </a:ext>
            </a:extLst>
          </p:cNvPr>
          <p:cNvSpPr txBox="1"/>
          <p:nvPr/>
        </p:nvSpPr>
        <p:spPr bwMode="auto">
          <a:xfrm>
            <a:off x="6158219" y="1846749"/>
            <a:ext cx="385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pic>
        <p:nvPicPr>
          <p:cNvPr id="19" name="Picture 18">
            <a:extLst>
              <a:ext uri="{FF2B5EF4-FFF2-40B4-BE49-F238E27FC236}">
                <a16:creationId xmlns="" xmlns:a16="http://schemas.microsoft.com/office/drawing/2014/main" id="{671DDEF0-CB50-43DE-A413-F0378E03C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6151183" y="1616519"/>
            <a:ext cx="365778" cy="294552"/>
          </a:xfrm>
          <a:prstGeom prst="rect">
            <a:avLst/>
          </a:prstGeom>
        </p:spPr>
      </p:pic>
      <p:sp>
        <p:nvSpPr>
          <p:cNvPr id="20" name="TextBox 19">
            <a:extLst>
              <a:ext uri="{FF2B5EF4-FFF2-40B4-BE49-F238E27FC236}">
                <a16:creationId xmlns="" xmlns:a16="http://schemas.microsoft.com/office/drawing/2014/main" id="{A5F7F898-1D4C-476D-908A-7C056A16C6D0}"/>
              </a:ext>
            </a:extLst>
          </p:cNvPr>
          <p:cNvSpPr txBox="1"/>
          <p:nvPr/>
        </p:nvSpPr>
        <p:spPr bwMode="auto">
          <a:xfrm>
            <a:off x="6158219" y="3268950"/>
            <a:ext cx="385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pic>
        <p:nvPicPr>
          <p:cNvPr id="22" name="Picture 21">
            <a:extLst>
              <a:ext uri="{FF2B5EF4-FFF2-40B4-BE49-F238E27FC236}">
                <a16:creationId xmlns="" xmlns:a16="http://schemas.microsoft.com/office/drawing/2014/main" id="{16A54F22-67CA-423B-B333-F81FC65BD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6151183" y="3038720"/>
            <a:ext cx="365778" cy="294552"/>
          </a:xfrm>
          <a:prstGeom prst="rect">
            <a:avLst/>
          </a:prstGeom>
        </p:spPr>
      </p:pic>
      <p:sp>
        <p:nvSpPr>
          <p:cNvPr id="23" name="TextBox 22">
            <a:extLst>
              <a:ext uri="{FF2B5EF4-FFF2-40B4-BE49-F238E27FC236}">
                <a16:creationId xmlns="" xmlns:a16="http://schemas.microsoft.com/office/drawing/2014/main" id="{03567268-7E91-4C31-B0CB-400FA1EDD091}"/>
              </a:ext>
            </a:extLst>
          </p:cNvPr>
          <p:cNvSpPr txBox="1"/>
          <p:nvPr/>
        </p:nvSpPr>
        <p:spPr bwMode="auto">
          <a:xfrm>
            <a:off x="6158219" y="4691151"/>
            <a:ext cx="385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pic>
        <p:nvPicPr>
          <p:cNvPr id="24" name="Picture 23">
            <a:extLst>
              <a:ext uri="{FF2B5EF4-FFF2-40B4-BE49-F238E27FC236}">
                <a16:creationId xmlns="" xmlns:a16="http://schemas.microsoft.com/office/drawing/2014/main" id="{1DD28686-D86F-4547-80E2-6C4EE0526C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6151183" y="4460921"/>
            <a:ext cx="365778" cy="294552"/>
          </a:xfrm>
          <a:prstGeom prst="rect">
            <a:avLst/>
          </a:prstGeom>
        </p:spPr>
      </p:pic>
      <p:pic>
        <p:nvPicPr>
          <p:cNvPr id="4" name="Picture 3">
            <a:extLst>
              <a:ext uri="{FF2B5EF4-FFF2-40B4-BE49-F238E27FC236}">
                <a16:creationId xmlns="" xmlns:a16="http://schemas.microsoft.com/office/drawing/2014/main" id="{DAFAB187-EC41-43EC-BBA3-F478493D39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5074" y="2705204"/>
            <a:ext cx="3420852" cy="270177"/>
          </a:xfrm>
          <a:prstGeom prst="rect">
            <a:avLst/>
          </a:prstGeom>
        </p:spPr>
      </p:pic>
    </p:spTree>
    <p:extLst>
      <p:ext uri="{BB962C8B-B14F-4D97-AF65-F5344CB8AC3E}">
        <p14:creationId xmlns:p14="http://schemas.microsoft.com/office/powerpoint/2010/main" val="14206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right)">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01D45788-E729-4372-8BE3-894F835161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4608" y="1775187"/>
            <a:ext cx="3654784" cy="3307626"/>
          </a:xfrm>
          <a:prstGeom prst="rect">
            <a:avLst/>
          </a:prstGeom>
        </p:spPr>
      </p:pic>
      <p:sp>
        <p:nvSpPr>
          <p:cNvPr id="2" name="Text Placeholder 1"/>
          <p:cNvSpPr>
            <a:spLocks noGrp="1"/>
          </p:cNvSpPr>
          <p:nvPr>
            <p:ph type="body" sz="quarter" idx="11"/>
          </p:nvPr>
        </p:nvSpPr>
        <p:spPr/>
        <p:txBody>
          <a:bodyPr/>
          <a:lstStyle/>
          <a:p>
            <a:r>
              <a:rPr lang="en-US" dirty="0"/>
              <a:t>1.13 Calculation: two-digit +/− single-digit – step 2:1</a:t>
            </a:r>
          </a:p>
        </p:txBody>
      </p:sp>
      <p:pic>
        <p:nvPicPr>
          <p:cNvPr id="17" name="Picture 16">
            <a:extLst>
              <a:ext uri="{FF2B5EF4-FFF2-40B4-BE49-F238E27FC236}">
                <a16:creationId xmlns="" xmlns:a16="http://schemas.microsoft.com/office/drawing/2014/main" id="{334B7C48-246D-49E6-B15A-8D2910103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6705" y="4213108"/>
            <a:ext cx="97263" cy="359127"/>
          </a:xfrm>
          <a:prstGeom prst="rect">
            <a:avLst/>
          </a:prstGeom>
        </p:spPr>
      </p:pic>
      <p:pic>
        <p:nvPicPr>
          <p:cNvPr id="19" name="Picture 18">
            <a:extLst>
              <a:ext uri="{FF2B5EF4-FFF2-40B4-BE49-F238E27FC236}">
                <a16:creationId xmlns="" xmlns:a16="http://schemas.microsoft.com/office/drawing/2014/main" id="{D80CFEC7-3403-4618-871A-B366FB041A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0179" y="4077490"/>
            <a:ext cx="216972" cy="620991"/>
          </a:xfrm>
          <a:prstGeom prst="rect">
            <a:avLst/>
          </a:prstGeom>
        </p:spPr>
      </p:pic>
      <p:sp>
        <p:nvSpPr>
          <p:cNvPr id="22" name="TextBox 21">
            <a:extLst>
              <a:ext uri="{FF2B5EF4-FFF2-40B4-BE49-F238E27FC236}">
                <a16:creationId xmlns="" xmlns:a16="http://schemas.microsoft.com/office/drawing/2014/main" id="{E3EFE888-4410-4E07-A837-C7FD677BFC01}"/>
              </a:ext>
            </a:extLst>
          </p:cNvPr>
          <p:cNvSpPr txBox="1"/>
          <p:nvPr/>
        </p:nvSpPr>
        <p:spPr bwMode="auto">
          <a:xfrm>
            <a:off x="3259646" y="5335184"/>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a:t>
            </a:r>
          </a:p>
        </p:txBody>
      </p:sp>
      <p:sp>
        <p:nvSpPr>
          <p:cNvPr id="23" name="TextBox 22">
            <a:extLst>
              <a:ext uri="{FF2B5EF4-FFF2-40B4-BE49-F238E27FC236}">
                <a16:creationId xmlns="" xmlns:a16="http://schemas.microsoft.com/office/drawing/2014/main" id="{72C0834C-A301-4357-ABB5-CC19B9E48A4D}"/>
              </a:ext>
            </a:extLst>
          </p:cNvPr>
          <p:cNvSpPr txBox="1"/>
          <p:nvPr/>
        </p:nvSpPr>
        <p:spPr bwMode="auto">
          <a:xfrm>
            <a:off x="5532975" y="5335184"/>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6</a:t>
            </a:r>
          </a:p>
        </p:txBody>
      </p:sp>
      <p:sp>
        <p:nvSpPr>
          <p:cNvPr id="24" name="TextBox 23">
            <a:extLst>
              <a:ext uri="{FF2B5EF4-FFF2-40B4-BE49-F238E27FC236}">
                <a16:creationId xmlns="" xmlns:a16="http://schemas.microsoft.com/office/drawing/2014/main" id="{5470C93D-773C-4404-8901-A7F3B5406587}"/>
              </a:ext>
            </a:extLst>
          </p:cNvPr>
          <p:cNvSpPr txBox="1"/>
          <p:nvPr/>
        </p:nvSpPr>
        <p:spPr bwMode="auto">
          <a:xfrm>
            <a:off x="4374670" y="5335184"/>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25" name="TextBox 24">
            <a:extLst>
              <a:ext uri="{FF2B5EF4-FFF2-40B4-BE49-F238E27FC236}">
                <a16:creationId xmlns="" xmlns:a16="http://schemas.microsoft.com/office/drawing/2014/main" id="{1BAF82EA-A3E1-44A8-A4B2-0FB3948ADC70}"/>
              </a:ext>
            </a:extLst>
          </p:cNvPr>
          <p:cNvSpPr txBox="1"/>
          <p:nvPr/>
        </p:nvSpPr>
        <p:spPr bwMode="auto">
          <a:xfrm>
            <a:off x="6617304" y="5335184"/>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26" name="TextBox 25">
            <a:extLst>
              <a:ext uri="{FF2B5EF4-FFF2-40B4-BE49-F238E27FC236}">
                <a16:creationId xmlns="" xmlns:a16="http://schemas.microsoft.com/office/drawing/2014/main" id="{E76D0ECB-C83F-42EA-B8CD-DD432ECED4E0}"/>
              </a:ext>
            </a:extLst>
          </p:cNvPr>
          <p:cNvSpPr txBox="1"/>
          <p:nvPr/>
        </p:nvSpPr>
        <p:spPr bwMode="auto">
          <a:xfrm>
            <a:off x="7744913" y="5335184"/>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9</a:t>
            </a:r>
          </a:p>
        </p:txBody>
      </p:sp>
    </p:spTree>
    <p:extLst>
      <p:ext uri="{BB962C8B-B14F-4D97-AF65-F5344CB8AC3E}">
        <p14:creationId xmlns:p14="http://schemas.microsoft.com/office/powerpoint/2010/main" val="98043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64" presetClass="path" presetSubtype="0" accel="50000" decel="50000" fill="hold" nodeType="clickEffect">
                                  <p:stCondLst>
                                    <p:cond delay="0"/>
                                  </p:stCondLst>
                                  <p:childTnLst>
                                    <p:animMotion origin="layout" path="M -2.77778E-6 -3.33333E-6 L -0.12292 -0.28078 " pathEditMode="relative" rAng="0" ptsTypes="AA">
                                      <p:cBhvr>
                                        <p:cTn id="29" dur="2000" fill="hold"/>
                                        <p:tgtEl>
                                          <p:spTgt spid="19"/>
                                        </p:tgtEl>
                                        <p:attrNameLst>
                                          <p:attrName>ppt_x</p:attrName>
                                          <p:attrName>ppt_y</p:attrName>
                                        </p:attrNameLst>
                                      </p:cBhvr>
                                      <p:rCtr x="-6163" y="-14028"/>
                                    </p:animMotion>
                                  </p:childTnLst>
                                </p:cTn>
                              </p:par>
                              <p:par>
                                <p:cTn id="30" presetID="64" presetClass="path" presetSubtype="0" accel="50000" decel="50000" fill="hold" nodeType="withEffect">
                                  <p:stCondLst>
                                    <p:cond delay="0"/>
                                  </p:stCondLst>
                                  <p:childTnLst>
                                    <p:animMotion origin="layout" path="M -4.44444E-6 7.40741E-7 L 0.13195 -0.28125 " pathEditMode="relative" rAng="0" ptsTypes="AA">
                                      <p:cBhvr>
                                        <p:cTn id="31" dur="2000" fill="hold"/>
                                        <p:tgtEl>
                                          <p:spTgt spid="17"/>
                                        </p:tgtEl>
                                        <p:attrNameLst>
                                          <p:attrName>ppt_x</p:attrName>
                                          <p:attrName>ppt_y</p:attrName>
                                        </p:attrNameLst>
                                      </p:cBhvr>
                                      <p:rCtr x="6597" y="-14074"/>
                                    </p:animMotion>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AD850BD-5D6F-4FF6-86B1-81389D4C2A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4608" y="1774672"/>
            <a:ext cx="3654784" cy="3307626"/>
          </a:xfrm>
          <a:prstGeom prst="rect">
            <a:avLst/>
          </a:prstGeom>
        </p:spPr>
      </p:pic>
      <p:sp>
        <p:nvSpPr>
          <p:cNvPr id="2" name="Text Placeholder 1"/>
          <p:cNvSpPr>
            <a:spLocks noGrp="1"/>
          </p:cNvSpPr>
          <p:nvPr>
            <p:ph type="body" sz="quarter" idx="11"/>
          </p:nvPr>
        </p:nvSpPr>
        <p:spPr/>
        <p:txBody>
          <a:bodyPr/>
          <a:lstStyle/>
          <a:p>
            <a:r>
              <a:rPr lang="en-US" dirty="0"/>
              <a:t>1.13 Calculation: two-digit +/− single-digit – step 2:1</a:t>
            </a:r>
          </a:p>
        </p:txBody>
      </p:sp>
      <p:sp>
        <p:nvSpPr>
          <p:cNvPr id="9" name="TextBox 8">
            <a:extLst>
              <a:ext uri="{FF2B5EF4-FFF2-40B4-BE49-F238E27FC236}">
                <a16:creationId xmlns="" xmlns:a16="http://schemas.microsoft.com/office/drawing/2014/main" id="{60FF591D-B6C6-41C8-A30D-BB0BDB00BD12}"/>
              </a:ext>
            </a:extLst>
          </p:cNvPr>
          <p:cNvSpPr txBox="1"/>
          <p:nvPr/>
        </p:nvSpPr>
        <p:spPr bwMode="auto">
          <a:xfrm>
            <a:off x="3176290" y="533518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23</a:t>
            </a:r>
          </a:p>
        </p:txBody>
      </p:sp>
      <p:sp>
        <p:nvSpPr>
          <p:cNvPr id="10" name="TextBox 9">
            <a:extLst>
              <a:ext uri="{FF2B5EF4-FFF2-40B4-BE49-F238E27FC236}">
                <a16:creationId xmlns="" xmlns:a16="http://schemas.microsoft.com/office/drawing/2014/main" id="{4F407C1E-AB3D-4CE5-90E6-5482539F3822}"/>
              </a:ext>
            </a:extLst>
          </p:cNvPr>
          <p:cNvSpPr txBox="1"/>
          <p:nvPr/>
        </p:nvSpPr>
        <p:spPr bwMode="auto">
          <a:xfrm>
            <a:off x="5532975" y="5335184"/>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6</a:t>
            </a:r>
          </a:p>
        </p:txBody>
      </p:sp>
      <p:sp>
        <p:nvSpPr>
          <p:cNvPr id="11" name="TextBox 10">
            <a:extLst>
              <a:ext uri="{FF2B5EF4-FFF2-40B4-BE49-F238E27FC236}">
                <a16:creationId xmlns="" xmlns:a16="http://schemas.microsoft.com/office/drawing/2014/main" id="{5A7322B5-2FB5-4866-AA24-C3B2AA8CB41B}"/>
              </a:ext>
            </a:extLst>
          </p:cNvPr>
          <p:cNvSpPr txBox="1"/>
          <p:nvPr/>
        </p:nvSpPr>
        <p:spPr bwMode="auto">
          <a:xfrm>
            <a:off x="4374670" y="5335184"/>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2" name="TextBox 11">
            <a:extLst>
              <a:ext uri="{FF2B5EF4-FFF2-40B4-BE49-F238E27FC236}">
                <a16:creationId xmlns="" xmlns:a16="http://schemas.microsoft.com/office/drawing/2014/main" id="{16C2A7BB-CA05-414B-B3AD-5E03AC4AA211}"/>
              </a:ext>
            </a:extLst>
          </p:cNvPr>
          <p:cNvSpPr txBox="1"/>
          <p:nvPr/>
        </p:nvSpPr>
        <p:spPr bwMode="auto">
          <a:xfrm>
            <a:off x="6617304" y="5335184"/>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3" name="TextBox 12">
            <a:extLst>
              <a:ext uri="{FF2B5EF4-FFF2-40B4-BE49-F238E27FC236}">
                <a16:creationId xmlns="" xmlns:a16="http://schemas.microsoft.com/office/drawing/2014/main" id="{519B4683-5894-42E8-A047-12A08D1C6C0C}"/>
              </a:ext>
            </a:extLst>
          </p:cNvPr>
          <p:cNvSpPr txBox="1"/>
          <p:nvPr/>
        </p:nvSpPr>
        <p:spPr bwMode="auto">
          <a:xfrm>
            <a:off x="7661558" y="5335184"/>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29</a:t>
            </a:r>
          </a:p>
        </p:txBody>
      </p:sp>
      <p:pic>
        <p:nvPicPr>
          <p:cNvPr id="15" name="Picture 14">
            <a:extLst>
              <a:ext uri="{FF2B5EF4-FFF2-40B4-BE49-F238E27FC236}">
                <a16:creationId xmlns="" xmlns:a16="http://schemas.microsoft.com/office/drawing/2014/main" id="{C44F294C-6771-492B-8DD7-64CF2990F7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0178" y="4077490"/>
            <a:ext cx="216972" cy="620991"/>
          </a:xfrm>
          <a:prstGeom prst="rect">
            <a:avLst/>
          </a:prstGeom>
        </p:spPr>
      </p:pic>
      <p:pic>
        <p:nvPicPr>
          <p:cNvPr id="17" name="Picture 16">
            <a:extLst>
              <a:ext uri="{FF2B5EF4-FFF2-40B4-BE49-F238E27FC236}">
                <a16:creationId xmlns="" xmlns:a16="http://schemas.microsoft.com/office/drawing/2014/main" id="{CB4C0B5A-C7E7-418E-A19F-156E4FF04E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237067" y="3951244"/>
            <a:ext cx="284008" cy="882855"/>
          </a:xfrm>
          <a:prstGeom prst="rect">
            <a:avLst/>
          </a:prstGeom>
        </p:spPr>
      </p:pic>
      <p:pic>
        <p:nvPicPr>
          <p:cNvPr id="14" name="Picture 13">
            <a:extLst>
              <a:ext uri="{FF2B5EF4-FFF2-40B4-BE49-F238E27FC236}">
                <a16:creationId xmlns="" xmlns:a16="http://schemas.microsoft.com/office/drawing/2014/main" id="{64FE96F9-C160-4D8E-9E7F-FDC5674810C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521075" y="3946557"/>
            <a:ext cx="112528" cy="882855"/>
          </a:xfrm>
          <a:prstGeom prst="rect">
            <a:avLst/>
          </a:prstGeom>
        </p:spPr>
      </p:pic>
    </p:spTree>
    <p:extLst>
      <p:ext uri="{BB962C8B-B14F-4D97-AF65-F5344CB8AC3E}">
        <p14:creationId xmlns:p14="http://schemas.microsoft.com/office/powerpoint/2010/main" val="252493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64" presetClass="path" presetSubtype="0" accel="50000" decel="50000" fill="hold" nodeType="clickEffect">
                                  <p:stCondLst>
                                    <p:cond delay="0"/>
                                  </p:stCondLst>
                                  <p:childTnLst>
                                    <p:animMotion origin="layout" path="M 0.00053 0.00046 L 0.11771 -0.28056 " pathEditMode="relative" rAng="0" ptsTypes="AA">
                                      <p:cBhvr>
                                        <p:cTn id="32" dur="2000" fill="hold"/>
                                        <p:tgtEl>
                                          <p:spTgt spid="17"/>
                                        </p:tgtEl>
                                        <p:attrNameLst>
                                          <p:attrName>ppt_x</p:attrName>
                                          <p:attrName>ppt_y</p:attrName>
                                        </p:attrNameLst>
                                      </p:cBhvr>
                                      <p:rCtr x="5851" y="-14051"/>
                                    </p:animMotion>
                                  </p:childTnLst>
                                </p:cTn>
                              </p:par>
                              <p:par>
                                <p:cTn id="33" presetID="64" presetClass="path" presetSubtype="0" accel="50000" decel="50000" fill="hold" nodeType="withEffect">
                                  <p:stCondLst>
                                    <p:cond delay="0"/>
                                  </p:stCondLst>
                                  <p:childTnLst>
                                    <p:animMotion origin="layout" path="M 4.44444E-6 -4.81481E-6 L -0.10539 -0.29953 " pathEditMode="relative" rAng="0" ptsTypes="AA">
                                      <p:cBhvr>
                                        <p:cTn id="34" dur="2000" fill="hold"/>
                                        <p:tgtEl>
                                          <p:spTgt spid="15"/>
                                        </p:tgtEl>
                                        <p:attrNameLst>
                                          <p:attrName>ppt_x</p:attrName>
                                          <p:attrName>ppt_y</p:attrName>
                                        </p:attrNameLst>
                                      </p:cBhvr>
                                      <p:rCtr x="-5278" y="-14977"/>
                                    </p:animMotion>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64" presetClass="path" presetSubtype="0" accel="50000" decel="50000" fill="hold" nodeType="clickEffect">
                                  <p:stCondLst>
                                    <p:cond delay="0"/>
                                  </p:stCondLst>
                                  <p:childTnLst>
                                    <p:animMotion origin="layout" path="M -0.00035 -0.00023 L 0.1335 -0.2618 " pathEditMode="relative" rAng="0" ptsTypes="AA">
                                      <p:cBhvr>
                                        <p:cTn id="46" dur="2000" fill="hold"/>
                                        <p:tgtEl>
                                          <p:spTgt spid="14"/>
                                        </p:tgtEl>
                                        <p:attrNameLst>
                                          <p:attrName>ppt_x</p:attrName>
                                          <p:attrName>ppt_y</p:attrName>
                                        </p:attrNameLst>
                                      </p:cBhvr>
                                      <p:rCtr x="6684" y="-130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AD850BD-5D6F-4FF6-86B1-81389D4C2A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8699" y="1775187"/>
            <a:ext cx="3654784" cy="3307626"/>
          </a:xfrm>
          <a:prstGeom prst="rect">
            <a:avLst/>
          </a:prstGeom>
        </p:spPr>
      </p:pic>
      <p:sp>
        <p:nvSpPr>
          <p:cNvPr id="2" name="Text Placeholder 1"/>
          <p:cNvSpPr>
            <a:spLocks noGrp="1"/>
          </p:cNvSpPr>
          <p:nvPr>
            <p:ph type="body" sz="quarter" idx="11"/>
          </p:nvPr>
        </p:nvSpPr>
        <p:spPr/>
        <p:txBody>
          <a:bodyPr/>
          <a:lstStyle/>
          <a:p>
            <a:r>
              <a:rPr lang="en-US" dirty="0"/>
              <a:t>1.13 Calculation: two-digit +/− single-digit – step 2:1</a:t>
            </a:r>
          </a:p>
        </p:txBody>
      </p:sp>
      <p:sp>
        <p:nvSpPr>
          <p:cNvPr id="10" name="TextBox 9">
            <a:extLst>
              <a:ext uri="{FF2B5EF4-FFF2-40B4-BE49-F238E27FC236}">
                <a16:creationId xmlns="" xmlns:a16="http://schemas.microsoft.com/office/drawing/2014/main" id="{4F407C1E-AB3D-4CE5-90E6-5482539F3822}"/>
              </a:ext>
            </a:extLst>
          </p:cNvPr>
          <p:cNvSpPr txBox="1"/>
          <p:nvPr/>
        </p:nvSpPr>
        <p:spPr bwMode="auto">
          <a:xfrm>
            <a:off x="7557066" y="5335184"/>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6</a:t>
            </a:r>
          </a:p>
        </p:txBody>
      </p:sp>
      <p:sp>
        <p:nvSpPr>
          <p:cNvPr id="11" name="TextBox 10">
            <a:extLst>
              <a:ext uri="{FF2B5EF4-FFF2-40B4-BE49-F238E27FC236}">
                <a16:creationId xmlns="" xmlns:a16="http://schemas.microsoft.com/office/drawing/2014/main" id="{5A7322B5-2FB5-4866-AA24-C3B2AA8CB41B}"/>
              </a:ext>
            </a:extLst>
          </p:cNvPr>
          <p:cNvSpPr txBox="1"/>
          <p:nvPr/>
        </p:nvSpPr>
        <p:spPr bwMode="auto">
          <a:xfrm>
            <a:off x="6398761" y="5335184"/>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2" name="TextBox 11">
            <a:extLst>
              <a:ext uri="{FF2B5EF4-FFF2-40B4-BE49-F238E27FC236}">
                <a16:creationId xmlns="" xmlns:a16="http://schemas.microsoft.com/office/drawing/2014/main" id="{16C2A7BB-CA05-414B-B3AD-5E03AC4AA211}"/>
              </a:ext>
            </a:extLst>
          </p:cNvPr>
          <p:cNvSpPr txBox="1"/>
          <p:nvPr/>
        </p:nvSpPr>
        <p:spPr bwMode="auto">
          <a:xfrm>
            <a:off x="7992489" y="5335184"/>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pic>
        <p:nvPicPr>
          <p:cNvPr id="14" name="Picture 13">
            <a:extLst>
              <a:ext uri="{FF2B5EF4-FFF2-40B4-BE49-F238E27FC236}">
                <a16:creationId xmlns="" xmlns:a16="http://schemas.microsoft.com/office/drawing/2014/main" id="{FEDEF5C1-340D-4AE3-9286-3EC9D1FE24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241" y="1775187"/>
            <a:ext cx="3654784" cy="3307626"/>
          </a:xfrm>
          <a:prstGeom prst="rect">
            <a:avLst/>
          </a:prstGeom>
        </p:spPr>
      </p:pic>
      <p:sp>
        <p:nvSpPr>
          <p:cNvPr id="19" name="TextBox 18">
            <a:extLst>
              <a:ext uri="{FF2B5EF4-FFF2-40B4-BE49-F238E27FC236}">
                <a16:creationId xmlns="" xmlns:a16="http://schemas.microsoft.com/office/drawing/2014/main" id="{2E105AAE-A78B-483C-9487-69420B2F57EE}"/>
              </a:ext>
            </a:extLst>
          </p:cNvPr>
          <p:cNvSpPr txBox="1"/>
          <p:nvPr/>
        </p:nvSpPr>
        <p:spPr bwMode="auto">
          <a:xfrm>
            <a:off x="840279" y="5335184"/>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a:t>
            </a:r>
          </a:p>
        </p:txBody>
      </p:sp>
      <p:sp>
        <p:nvSpPr>
          <p:cNvPr id="20" name="TextBox 19">
            <a:extLst>
              <a:ext uri="{FF2B5EF4-FFF2-40B4-BE49-F238E27FC236}">
                <a16:creationId xmlns="" xmlns:a16="http://schemas.microsoft.com/office/drawing/2014/main" id="{8B6C27FA-CA66-4C03-9BDA-69AAB7A4EE93}"/>
              </a:ext>
            </a:extLst>
          </p:cNvPr>
          <p:cNvSpPr txBox="1"/>
          <p:nvPr/>
        </p:nvSpPr>
        <p:spPr bwMode="auto">
          <a:xfrm>
            <a:off x="3113608" y="5335184"/>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6</a:t>
            </a:r>
          </a:p>
        </p:txBody>
      </p:sp>
      <p:sp>
        <p:nvSpPr>
          <p:cNvPr id="21" name="TextBox 20">
            <a:extLst>
              <a:ext uri="{FF2B5EF4-FFF2-40B4-BE49-F238E27FC236}">
                <a16:creationId xmlns="" xmlns:a16="http://schemas.microsoft.com/office/drawing/2014/main" id="{09954703-6F17-4272-AF42-5DB5177CAA75}"/>
              </a:ext>
            </a:extLst>
          </p:cNvPr>
          <p:cNvSpPr txBox="1"/>
          <p:nvPr/>
        </p:nvSpPr>
        <p:spPr bwMode="auto">
          <a:xfrm>
            <a:off x="1955303" y="5335184"/>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22" name="TextBox 21">
            <a:extLst>
              <a:ext uri="{FF2B5EF4-FFF2-40B4-BE49-F238E27FC236}">
                <a16:creationId xmlns="" xmlns:a16="http://schemas.microsoft.com/office/drawing/2014/main" id="{FDECE224-16E4-4BC7-85D3-DB883EFA8311}"/>
              </a:ext>
            </a:extLst>
          </p:cNvPr>
          <p:cNvSpPr txBox="1"/>
          <p:nvPr/>
        </p:nvSpPr>
        <p:spPr bwMode="auto">
          <a:xfrm>
            <a:off x="3552610" y="5335184"/>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23" name="TextBox 22">
            <a:extLst>
              <a:ext uri="{FF2B5EF4-FFF2-40B4-BE49-F238E27FC236}">
                <a16:creationId xmlns="" xmlns:a16="http://schemas.microsoft.com/office/drawing/2014/main" id="{B4AB63B6-699F-4C61-A6D4-7B02C87A1DCA}"/>
              </a:ext>
            </a:extLst>
          </p:cNvPr>
          <p:cNvSpPr txBox="1"/>
          <p:nvPr/>
        </p:nvSpPr>
        <p:spPr bwMode="auto">
          <a:xfrm>
            <a:off x="4034893" y="5335184"/>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9</a:t>
            </a:r>
          </a:p>
        </p:txBody>
      </p:sp>
      <p:pic>
        <p:nvPicPr>
          <p:cNvPr id="5" name="Picture 4">
            <a:extLst>
              <a:ext uri="{FF2B5EF4-FFF2-40B4-BE49-F238E27FC236}">
                <a16:creationId xmlns="" xmlns:a16="http://schemas.microsoft.com/office/drawing/2014/main" id="{3B59A372-4D60-48A7-8A86-0731A5368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1158" y="3951244"/>
            <a:ext cx="254381" cy="882855"/>
          </a:xfrm>
          <a:prstGeom prst="rect">
            <a:avLst/>
          </a:prstGeom>
        </p:spPr>
      </p:pic>
      <p:pic>
        <p:nvPicPr>
          <p:cNvPr id="25" name="Picture 24">
            <a:extLst>
              <a:ext uri="{FF2B5EF4-FFF2-40B4-BE49-F238E27FC236}">
                <a16:creationId xmlns="" xmlns:a16="http://schemas.microsoft.com/office/drawing/2014/main" id="{694FE7CC-F994-42D4-8D55-C6899321D5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0431" y="3951244"/>
            <a:ext cx="97263" cy="359127"/>
          </a:xfrm>
          <a:prstGeom prst="rect">
            <a:avLst/>
          </a:prstGeom>
        </p:spPr>
      </p:pic>
      <p:sp>
        <p:nvSpPr>
          <p:cNvPr id="27" name="TextBox 26">
            <a:extLst>
              <a:ext uri="{FF2B5EF4-FFF2-40B4-BE49-F238E27FC236}">
                <a16:creationId xmlns="" xmlns:a16="http://schemas.microsoft.com/office/drawing/2014/main" id="{09D399F9-93BF-48B3-9768-5E048617BCA7}"/>
              </a:ext>
            </a:extLst>
          </p:cNvPr>
          <p:cNvSpPr txBox="1"/>
          <p:nvPr/>
        </p:nvSpPr>
        <p:spPr bwMode="auto">
          <a:xfrm>
            <a:off x="5202565" y="533518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a:t>
            </a:r>
          </a:p>
        </p:txBody>
      </p:sp>
      <p:sp>
        <p:nvSpPr>
          <p:cNvPr id="29" name="TextBox 28">
            <a:extLst>
              <a:ext uri="{FF2B5EF4-FFF2-40B4-BE49-F238E27FC236}">
                <a16:creationId xmlns="" xmlns:a16="http://schemas.microsoft.com/office/drawing/2014/main" id="{399E0685-6D24-41B1-848B-52CC58D05293}"/>
              </a:ext>
            </a:extLst>
          </p:cNvPr>
          <p:cNvSpPr txBox="1"/>
          <p:nvPr/>
        </p:nvSpPr>
        <p:spPr bwMode="auto">
          <a:xfrm>
            <a:off x="8471123" y="533518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a:t>
            </a:r>
          </a:p>
        </p:txBody>
      </p:sp>
      <p:cxnSp>
        <p:nvCxnSpPr>
          <p:cNvPr id="31" name="Straight Connector 30">
            <a:extLst>
              <a:ext uri="{FF2B5EF4-FFF2-40B4-BE49-F238E27FC236}">
                <a16:creationId xmlns="" xmlns:a16="http://schemas.microsoft.com/office/drawing/2014/main" id="{D78BB1F5-87EB-45FC-AC3A-5F6400A4C730}"/>
              </a:ext>
            </a:extLst>
          </p:cNvPr>
          <p:cNvCxnSpPr/>
          <p:nvPr/>
        </p:nvCxnSpPr>
        <p:spPr bwMode="auto">
          <a:xfrm>
            <a:off x="5296379" y="5730236"/>
            <a:ext cx="144000"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a:extLst>
              <a:ext uri="{FF2B5EF4-FFF2-40B4-BE49-F238E27FC236}">
                <a16:creationId xmlns="" xmlns:a16="http://schemas.microsoft.com/office/drawing/2014/main" id="{9DFB90EB-BC90-4B55-B1F4-94E6941599A9}"/>
              </a:ext>
            </a:extLst>
          </p:cNvPr>
          <p:cNvCxnSpPr/>
          <p:nvPr/>
        </p:nvCxnSpPr>
        <p:spPr bwMode="auto">
          <a:xfrm>
            <a:off x="8574461" y="5730236"/>
            <a:ext cx="144000"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Box 32">
            <a:extLst>
              <a:ext uri="{FF2B5EF4-FFF2-40B4-BE49-F238E27FC236}">
                <a16:creationId xmlns="" xmlns:a16="http://schemas.microsoft.com/office/drawing/2014/main" id="{CB30B4FB-803C-46D8-B98E-D9ACF9FEB023}"/>
              </a:ext>
            </a:extLst>
          </p:cNvPr>
          <p:cNvSpPr txBox="1"/>
          <p:nvPr/>
        </p:nvSpPr>
        <p:spPr bwMode="auto">
          <a:xfrm>
            <a:off x="5368379" y="533518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a:t>
            </a:r>
          </a:p>
        </p:txBody>
      </p:sp>
      <p:sp>
        <p:nvSpPr>
          <p:cNvPr id="34" name="TextBox 33">
            <a:extLst>
              <a:ext uri="{FF2B5EF4-FFF2-40B4-BE49-F238E27FC236}">
                <a16:creationId xmlns="" xmlns:a16="http://schemas.microsoft.com/office/drawing/2014/main" id="{7C09281A-3D71-4071-B9C1-42B7603B7E71}"/>
              </a:ext>
            </a:extLst>
          </p:cNvPr>
          <p:cNvSpPr txBox="1"/>
          <p:nvPr/>
        </p:nvSpPr>
        <p:spPr bwMode="auto">
          <a:xfrm>
            <a:off x="8636937" y="5336375"/>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9</a:t>
            </a:r>
          </a:p>
        </p:txBody>
      </p:sp>
      <p:pic>
        <p:nvPicPr>
          <p:cNvPr id="35" name="Picture 34">
            <a:extLst>
              <a:ext uri="{FF2B5EF4-FFF2-40B4-BE49-F238E27FC236}">
                <a16:creationId xmlns="" xmlns:a16="http://schemas.microsoft.com/office/drawing/2014/main" id="{936E20D3-33A0-4BF4-8F29-3B92C25AAD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9726" y="4213108"/>
            <a:ext cx="97263" cy="359127"/>
          </a:xfrm>
          <a:prstGeom prst="rect">
            <a:avLst/>
          </a:prstGeom>
        </p:spPr>
      </p:pic>
      <p:pic>
        <p:nvPicPr>
          <p:cNvPr id="36" name="Picture 35">
            <a:extLst>
              <a:ext uri="{FF2B5EF4-FFF2-40B4-BE49-F238E27FC236}">
                <a16:creationId xmlns="" xmlns:a16="http://schemas.microsoft.com/office/drawing/2014/main" id="{6C1C3C8E-E9F3-4490-A5EC-C0C0EDB07B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0811" y="4077490"/>
            <a:ext cx="216972" cy="620991"/>
          </a:xfrm>
          <a:prstGeom prst="rect">
            <a:avLst/>
          </a:prstGeom>
        </p:spPr>
      </p:pic>
      <p:pic>
        <p:nvPicPr>
          <p:cNvPr id="38" name="Picture 37">
            <a:extLst>
              <a:ext uri="{FF2B5EF4-FFF2-40B4-BE49-F238E27FC236}">
                <a16:creationId xmlns="" xmlns:a16="http://schemas.microsoft.com/office/drawing/2014/main" id="{915D17DB-612E-4270-938B-427CC14E1D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4269" y="4074198"/>
            <a:ext cx="216972" cy="620991"/>
          </a:xfrm>
          <a:prstGeom prst="rect">
            <a:avLst/>
          </a:prstGeom>
        </p:spPr>
      </p:pic>
      <p:sp>
        <p:nvSpPr>
          <p:cNvPr id="43" name="Rectangle 42">
            <a:extLst>
              <a:ext uri="{FF2B5EF4-FFF2-40B4-BE49-F238E27FC236}">
                <a16:creationId xmlns="" xmlns:a16="http://schemas.microsoft.com/office/drawing/2014/main" id="{25A6EB96-1031-42F4-9F16-0983AD8AE6C6}"/>
              </a:ext>
            </a:extLst>
          </p:cNvPr>
          <p:cNvSpPr/>
          <p:nvPr/>
        </p:nvSpPr>
        <p:spPr bwMode="auto">
          <a:xfrm>
            <a:off x="5202565" y="3911600"/>
            <a:ext cx="351378" cy="922499"/>
          </a:xfrm>
          <a:prstGeom prst="rect">
            <a:avLst/>
          </a:prstGeom>
          <a:solidFill>
            <a:srgbClr val="FFFFFF">
              <a:alpha val="50196"/>
            </a:srgbClr>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8575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par>
                          <p:cTn id="11" fill="hold">
                            <p:stCondLst>
                              <p:cond delay="500"/>
                            </p:stCondLst>
                            <p:childTnLst>
                              <p:par>
                                <p:cTn id="12" presetID="10" presetClass="entr" presetSubtype="0" fill="hold" nodeType="afterEffect">
                                  <p:stCondLst>
                                    <p:cond delay="25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par>
                                <p:cTn id="15" presetID="10" presetClass="entr" presetSubtype="0" fill="hold" nodeType="withEffect">
                                  <p:stCondLst>
                                    <p:cond delay="25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childTnLst>
                          </p:cTn>
                        </p:par>
                        <p:par>
                          <p:cTn id="46" fill="hold">
                            <p:stCondLst>
                              <p:cond delay="500"/>
                            </p:stCondLst>
                            <p:childTnLst>
                              <p:par>
                                <p:cTn id="47" presetID="10" presetClass="entr" presetSubtype="0" fill="hold" grpId="0" nodeType="afterEffect">
                                  <p:stCondLst>
                                    <p:cond delay="25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xit" presetSubtype="0" fill="hold" nodeType="withEffect">
                                  <p:stCondLst>
                                    <p:cond delay="0"/>
                                  </p:stCondLst>
                                  <p:childTnLst>
                                    <p:animEffect transition="out" filter="fade">
                                      <p:cBhvr>
                                        <p:cTn id="51" dur="500"/>
                                        <p:tgtEl>
                                          <p:spTgt spid="31"/>
                                        </p:tgtEl>
                                      </p:cBhvr>
                                    </p:animEffect>
                                    <p:set>
                                      <p:cBhvr>
                                        <p:cTn id="52" dur="1" fill="hold">
                                          <p:stCondLst>
                                            <p:cond delay="499"/>
                                          </p:stCondLst>
                                        </p:cTn>
                                        <p:tgtEl>
                                          <p:spTgt spid="3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1000" tmFilter="0, 0; .2, .5; .8, .5; 1, 0"/>
                                        <p:tgtEl>
                                          <p:spTgt spid="35"/>
                                        </p:tgtEl>
                                      </p:cBhvr>
                                    </p:animEffect>
                                    <p:animScale>
                                      <p:cBhvr>
                                        <p:cTn id="57" dur="500" autoRev="1" fill="hold"/>
                                        <p:tgtEl>
                                          <p:spTgt spid="35"/>
                                        </p:tgtEl>
                                      </p:cBhvr>
                                      <p:by x="105000" y="105000"/>
                                    </p:animScale>
                                  </p:childTnLst>
                                </p:cTn>
                              </p:par>
                              <p:par>
                                <p:cTn id="58" presetID="26" presetClass="emph" presetSubtype="0" fill="hold" nodeType="withEffect">
                                  <p:stCondLst>
                                    <p:cond delay="0"/>
                                  </p:stCondLst>
                                  <p:childTnLst>
                                    <p:animEffect transition="out" filter="fade">
                                      <p:cBhvr>
                                        <p:cTn id="59" dur="1000" tmFilter="0, 0; .2, .5; .8, .5; 1, 0"/>
                                        <p:tgtEl>
                                          <p:spTgt spid="25"/>
                                        </p:tgtEl>
                                      </p:cBhvr>
                                    </p:animEffect>
                                    <p:animScale>
                                      <p:cBhvr>
                                        <p:cTn id="60" dur="500" autoRev="1" fill="hold"/>
                                        <p:tgtEl>
                                          <p:spTgt spid="25"/>
                                        </p:tgtEl>
                                      </p:cBhvr>
                                      <p:by x="105000" y="105000"/>
                                    </p:animScale>
                                  </p:childTnLst>
                                </p:cTn>
                              </p:par>
                            </p:childTnLst>
                          </p:cTn>
                        </p:par>
                        <p:par>
                          <p:cTn id="61" fill="hold">
                            <p:stCondLst>
                              <p:cond delay="1000"/>
                            </p:stCondLst>
                            <p:childTnLst>
                              <p:par>
                                <p:cTn id="62" presetID="26" presetClass="emph" presetSubtype="0" fill="hold" nodeType="afterEffect">
                                  <p:stCondLst>
                                    <p:cond delay="250"/>
                                  </p:stCondLst>
                                  <p:childTnLst>
                                    <p:animEffect transition="out" filter="fade">
                                      <p:cBhvr>
                                        <p:cTn id="63" dur="1000" tmFilter="0, 0; .2, .5; .8, .5; 1, 0"/>
                                        <p:tgtEl>
                                          <p:spTgt spid="35"/>
                                        </p:tgtEl>
                                      </p:cBhvr>
                                    </p:animEffect>
                                    <p:animScale>
                                      <p:cBhvr>
                                        <p:cTn id="64" dur="500" autoRev="1" fill="hold"/>
                                        <p:tgtEl>
                                          <p:spTgt spid="35"/>
                                        </p:tgtEl>
                                      </p:cBhvr>
                                      <p:by x="105000" y="105000"/>
                                    </p:animScale>
                                  </p:childTnLst>
                                </p:cTn>
                              </p:par>
                              <p:par>
                                <p:cTn id="65" presetID="26" presetClass="emph" presetSubtype="0" fill="hold" nodeType="withEffect">
                                  <p:stCondLst>
                                    <p:cond delay="250"/>
                                  </p:stCondLst>
                                  <p:childTnLst>
                                    <p:animEffect transition="out" filter="fade">
                                      <p:cBhvr>
                                        <p:cTn id="66" dur="1000" tmFilter="0, 0; .2, .5; .8, .5; 1, 0"/>
                                        <p:tgtEl>
                                          <p:spTgt spid="25"/>
                                        </p:tgtEl>
                                      </p:cBhvr>
                                    </p:animEffect>
                                    <p:animScale>
                                      <p:cBhvr>
                                        <p:cTn id="67" dur="500" autoRev="1" fill="hold"/>
                                        <p:tgtEl>
                                          <p:spTgt spid="25"/>
                                        </p:tgtEl>
                                      </p:cBhvr>
                                      <p:by x="105000" y="105000"/>
                                    </p:animScale>
                                  </p:childTnLst>
                                </p:cTn>
                              </p:par>
                            </p:childTnLst>
                          </p:cTn>
                        </p:par>
                        <p:par>
                          <p:cTn id="68" fill="hold">
                            <p:stCondLst>
                              <p:cond delay="2250"/>
                            </p:stCondLst>
                            <p:childTnLst>
                              <p:par>
                                <p:cTn id="69" presetID="26" presetClass="emph" presetSubtype="0" fill="hold" nodeType="afterEffect">
                                  <p:stCondLst>
                                    <p:cond delay="250"/>
                                  </p:stCondLst>
                                  <p:childTnLst>
                                    <p:animEffect transition="out" filter="fade">
                                      <p:cBhvr>
                                        <p:cTn id="70" dur="1000" tmFilter="0, 0; .2, .5; .8, .5; 1, 0"/>
                                        <p:tgtEl>
                                          <p:spTgt spid="35"/>
                                        </p:tgtEl>
                                      </p:cBhvr>
                                    </p:animEffect>
                                    <p:animScale>
                                      <p:cBhvr>
                                        <p:cTn id="71" dur="500" autoRev="1" fill="hold"/>
                                        <p:tgtEl>
                                          <p:spTgt spid="35"/>
                                        </p:tgtEl>
                                      </p:cBhvr>
                                      <p:by x="105000" y="105000"/>
                                    </p:animScale>
                                  </p:childTnLst>
                                </p:cTn>
                              </p:par>
                              <p:par>
                                <p:cTn id="72" presetID="26" presetClass="emph" presetSubtype="0" fill="hold" nodeType="withEffect">
                                  <p:stCondLst>
                                    <p:cond delay="250"/>
                                  </p:stCondLst>
                                  <p:childTnLst>
                                    <p:animEffect transition="out" filter="fade">
                                      <p:cBhvr>
                                        <p:cTn id="73" dur="1000" tmFilter="0, 0; .2, .5; .8, .5; 1, 0"/>
                                        <p:tgtEl>
                                          <p:spTgt spid="25"/>
                                        </p:tgtEl>
                                      </p:cBhvr>
                                    </p:animEffect>
                                    <p:animScale>
                                      <p:cBhvr>
                                        <p:cTn id="74" dur="500" autoRev="1" fill="hold"/>
                                        <p:tgtEl>
                                          <p:spTgt spid="25"/>
                                        </p:tgtEl>
                                      </p:cBhvr>
                                      <p:by x="105000" y="105000"/>
                                    </p:animScale>
                                  </p:childTnLst>
                                </p:cTn>
                              </p:par>
                            </p:childTnLst>
                          </p:cTn>
                        </p:par>
                        <p:par>
                          <p:cTn id="75" fill="hold">
                            <p:stCondLst>
                              <p:cond delay="3500"/>
                            </p:stCondLst>
                            <p:childTnLst>
                              <p:par>
                                <p:cTn id="76" presetID="26" presetClass="emph" presetSubtype="0" fill="hold" nodeType="afterEffect">
                                  <p:stCondLst>
                                    <p:cond delay="500"/>
                                  </p:stCondLst>
                                  <p:childTnLst>
                                    <p:animEffect transition="out" filter="fade">
                                      <p:cBhvr>
                                        <p:cTn id="77" dur="1000" tmFilter="0, 0; .2, .5; .8, .5; 1, 0"/>
                                        <p:tgtEl>
                                          <p:spTgt spid="36"/>
                                        </p:tgtEl>
                                      </p:cBhvr>
                                    </p:animEffect>
                                    <p:animScale>
                                      <p:cBhvr>
                                        <p:cTn id="78" dur="500" autoRev="1" fill="hold"/>
                                        <p:tgtEl>
                                          <p:spTgt spid="36"/>
                                        </p:tgtEl>
                                      </p:cBhvr>
                                      <p:by x="105000" y="105000"/>
                                    </p:animScale>
                                  </p:childTnLst>
                                </p:cTn>
                              </p:par>
                              <p:par>
                                <p:cTn id="79" presetID="26" presetClass="emph" presetSubtype="0" fill="hold" nodeType="withEffect">
                                  <p:stCondLst>
                                    <p:cond delay="500"/>
                                  </p:stCondLst>
                                  <p:childTnLst>
                                    <p:animEffect transition="out" filter="fade">
                                      <p:cBhvr>
                                        <p:cTn id="80" dur="1000" tmFilter="0, 0; .2, .5; .8, .5; 1, 0"/>
                                        <p:tgtEl>
                                          <p:spTgt spid="38"/>
                                        </p:tgtEl>
                                      </p:cBhvr>
                                    </p:animEffect>
                                    <p:animScale>
                                      <p:cBhvr>
                                        <p:cTn id="81" dur="500" autoRev="1" fill="hold"/>
                                        <p:tgtEl>
                                          <p:spTgt spid="38"/>
                                        </p:tgtEl>
                                      </p:cBhvr>
                                      <p:by x="105000" y="105000"/>
                                    </p:animScale>
                                  </p:childTnLst>
                                </p:cTn>
                              </p:par>
                            </p:childTnLst>
                          </p:cTn>
                        </p:par>
                        <p:par>
                          <p:cTn id="82" fill="hold">
                            <p:stCondLst>
                              <p:cond delay="5000"/>
                            </p:stCondLst>
                            <p:childTnLst>
                              <p:par>
                                <p:cTn id="83" presetID="26" presetClass="emph" presetSubtype="0" fill="hold" nodeType="afterEffect">
                                  <p:stCondLst>
                                    <p:cond delay="250"/>
                                  </p:stCondLst>
                                  <p:childTnLst>
                                    <p:animEffect transition="out" filter="fade">
                                      <p:cBhvr>
                                        <p:cTn id="84" dur="1000" tmFilter="0, 0; .2, .5; .8, .5; 1, 0"/>
                                        <p:tgtEl>
                                          <p:spTgt spid="36"/>
                                        </p:tgtEl>
                                      </p:cBhvr>
                                    </p:animEffect>
                                    <p:animScale>
                                      <p:cBhvr>
                                        <p:cTn id="85" dur="500" autoRev="1" fill="hold"/>
                                        <p:tgtEl>
                                          <p:spTgt spid="36"/>
                                        </p:tgtEl>
                                      </p:cBhvr>
                                      <p:by x="105000" y="105000"/>
                                    </p:animScale>
                                  </p:childTnLst>
                                </p:cTn>
                              </p:par>
                              <p:par>
                                <p:cTn id="86" presetID="26" presetClass="emph" presetSubtype="0" fill="hold" nodeType="withEffect">
                                  <p:stCondLst>
                                    <p:cond delay="250"/>
                                  </p:stCondLst>
                                  <p:childTnLst>
                                    <p:animEffect transition="out" filter="fade">
                                      <p:cBhvr>
                                        <p:cTn id="87" dur="1000" tmFilter="0, 0; .2, .5; .8, .5; 1, 0"/>
                                        <p:tgtEl>
                                          <p:spTgt spid="38"/>
                                        </p:tgtEl>
                                      </p:cBhvr>
                                    </p:animEffect>
                                    <p:animScale>
                                      <p:cBhvr>
                                        <p:cTn id="88" dur="500" autoRev="1" fill="hold"/>
                                        <p:tgtEl>
                                          <p:spTgt spid="38"/>
                                        </p:tgtEl>
                                      </p:cBhvr>
                                      <p:by x="105000" y="105000"/>
                                    </p:animScale>
                                  </p:childTnLst>
                                </p:cTn>
                              </p:par>
                            </p:childTnLst>
                          </p:cTn>
                        </p:par>
                        <p:par>
                          <p:cTn id="89" fill="hold">
                            <p:stCondLst>
                              <p:cond delay="6250"/>
                            </p:stCondLst>
                            <p:childTnLst>
                              <p:par>
                                <p:cTn id="90" presetID="26" presetClass="emph" presetSubtype="0" fill="hold" nodeType="afterEffect">
                                  <p:stCondLst>
                                    <p:cond delay="250"/>
                                  </p:stCondLst>
                                  <p:childTnLst>
                                    <p:animEffect transition="out" filter="fade">
                                      <p:cBhvr>
                                        <p:cTn id="91" dur="1000" tmFilter="0, 0; .2, .5; .8, .5; 1, 0"/>
                                        <p:tgtEl>
                                          <p:spTgt spid="36"/>
                                        </p:tgtEl>
                                      </p:cBhvr>
                                    </p:animEffect>
                                    <p:animScale>
                                      <p:cBhvr>
                                        <p:cTn id="92" dur="500" autoRev="1" fill="hold"/>
                                        <p:tgtEl>
                                          <p:spTgt spid="36"/>
                                        </p:tgtEl>
                                      </p:cBhvr>
                                      <p:by x="105000" y="105000"/>
                                    </p:animScale>
                                  </p:childTnLst>
                                </p:cTn>
                              </p:par>
                              <p:par>
                                <p:cTn id="93" presetID="26" presetClass="emph" presetSubtype="0" fill="hold" nodeType="withEffect">
                                  <p:stCondLst>
                                    <p:cond delay="250"/>
                                  </p:stCondLst>
                                  <p:childTnLst>
                                    <p:animEffect transition="out" filter="fade">
                                      <p:cBhvr>
                                        <p:cTn id="94" dur="1000" tmFilter="0, 0; .2, .5; .8, .5; 1, 0"/>
                                        <p:tgtEl>
                                          <p:spTgt spid="38"/>
                                        </p:tgtEl>
                                      </p:cBhvr>
                                    </p:animEffect>
                                    <p:animScale>
                                      <p:cBhvr>
                                        <p:cTn id="95" dur="500" autoRev="1" fill="hold"/>
                                        <p:tgtEl>
                                          <p:spTgt spid="38"/>
                                        </p:tgtEl>
                                      </p:cBhvr>
                                      <p:by x="105000" y="105000"/>
                                    </p:animScale>
                                  </p:childTnLst>
                                </p:cTn>
                              </p:par>
                            </p:childTnLst>
                          </p:cTn>
                        </p:par>
                      </p:childTnLst>
                    </p:cTn>
                  </p:par>
                  <p:par>
                    <p:cTn id="96" fill="hold">
                      <p:stCondLst>
                        <p:cond delay="indefinite"/>
                      </p:stCondLst>
                      <p:childTnLst>
                        <p:par>
                          <p:cTn id="97" fill="hold">
                            <p:stCondLst>
                              <p:cond delay="0"/>
                            </p:stCondLst>
                            <p:childTnLst>
                              <p:par>
                                <p:cTn id="98" presetID="26" presetClass="emph" presetSubtype="0" fill="hold" nodeType="clickEffect">
                                  <p:stCondLst>
                                    <p:cond delay="0"/>
                                  </p:stCondLst>
                                  <p:childTnLst>
                                    <p:animEffect transition="out" filter="fade">
                                      <p:cBhvr>
                                        <p:cTn id="99" dur="1000" tmFilter="0, 0; .2, .5; .8, .5; 1, 0"/>
                                        <p:tgtEl>
                                          <p:spTgt spid="5"/>
                                        </p:tgtEl>
                                      </p:cBhvr>
                                    </p:animEffect>
                                    <p:animScale>
                                      <p:cBhvr>
                                        <p:cTn id="100" dur="500" autoRev="1" fill="hold"/>
                                        <p:tgtEl>
                                          <p:spTgt spid="5"/>
                                        </p:tgtEl>
                                      </p:cBhvr>
                                      <p:by x="105000" y="105000"/>
                                    </p:animScale>
                                  </p:childTnLst>
                                </p:cTn>
                              </p:par>
                            </p:childTnLst>
                          </p:cTn>
                        </p:par>
                        <p:par>
                          <p:cTn id="101" fill="hold">
                            <p:stCondLst>
                              <p:cond delay="1000"/>
                            </p:stCondLst>
                            <p:childTnLst>
                              <p:par>
                                <p:cTn id="102" presetID="10"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500"/>
                                        <p:tgtEl>
                                          <p:spTgt spid="43"/>
                                        </p:tgtEl>
                                      </p:cBhvr>
                                    </p:animEffect>
                                  </p:childTnLst>
                                </p:cTn>
                              </p:par>
                            </p:childTnLst>
                          </p:cTn>
                        </p:par>
                      </p:childTnLst>
                    </p:cTn>
                  </p:par>
                  <p:par>
                    <p:cTn id="105" fill="hold">
                      <p:stCondLst>
                        <p:cond delay="indefinite"/>
                      </p:stCondLst>
                      <p:childTnLst>
                        <p:par>
                          <p:cTn id="106" fill="hold">
                            <p:stCondLst>
                              <p:cond delay="0"/>
                            </p:stCondLst>
                            <p:childTnLst>
                              <p:par>
                                <p:cTn id="107" presetID="64" presetClass="path" presetSubtype="0" accel="50000" decel="50000" fill="hold" nodeType="clickEffect">
                                  <p:stCondLst>
                                    <p:cond delay="0"/>
                                  </p:stCondLst>
                                  <p:childTnLst>
                                    <p:animMotion origin="layout" path="M -3.05556E-6 -2.96296E-6 L -0.12291 -0.28078 " pathEditMode="relative" rAng="0" ptsTypes="AA">
                                      <p:cBhvr>
                                        <p:cTn id="108" dur="2000" fill="hold"/>
                                        <p:tgtEl>
                                          <p:spTgt spid="36"/>
                                        </p:tgtEl>
                                        <p:attrNameLst>
                                          <p:attrName>ppt_x</p:attrName>
                                          <p:attrName>ppt_y</p:attrName>
                                        </p:attrNameLst>
                                      </p:cBhvr>
                                      <p:rCtr x="-6181" y="-13958"/>
                                    </p:animMotion>
                                  </p:childTnLst>
                                </p:cTn>
                              </p:par>
                              <p:par>
                                <p:cTn id="109" presetID="64" presetClass="path" presetSubtype="0" accel="50000" decel="50000" fill="hold" nodeType="withEffect">
                                  <p:stCondLst>
                                    <p:cond delay="0"/>
                                  </p:stCondLst>
                                  <p:childTnLst>
                                    <p:animMotion origin="layout" path="M -4.72222E-6 7.40741E-7 L 0.13195 -0.28125 " pathEditMode="relative" rAng="0" ptsTypes="AA">
                                      <p:cBhvr>
                                        <p:cTn id="110" dur="2000" fill="hold"/>
                                        <p:tgtEl>
                                          <p:spTgt spid="35"/>
                                        </p:tgtEl>
                                        <p:attrNameLst>
                                          <p:attrName>ppt_x</p:attrName>
                                          <p:attrName>ppt_y</p:attrName>
                                        </p:attrNameLst>
                                      </p:cBhvr>
                                      <p:rCtr x="6597" y="-14074"/>
                                    </p:animMotion>
                                  </p:childTnLst>
                                </p:cTn>
                              </p:par>
                            </p:childTnLst>
                          </p:cTn>
                        </p:par>
                        <p:par>
                          <p:cTn id="111" fill="hold">
                            <p:stCondLst>
                              <p:cond delay="2000"/>
                            </p:stCondLst>
                            <p:childTnLst>
                              <p:par>
                                <p:cTn id="112" presetID="10" presetClass="entr" presetSubtype="0" fill="hold" grpId="0" nodeType="afterEffect">
                                  <p:stCondLst>
                                    <p:cond delay="250"/>
                                  </p:stCondLst>
                                  <p:childTnLst>
                                    <p:set>
                                      <p:cBhvr>
                                        <p:cTn id="113" dur="1" fill="hold">
                                          <p:stCondLst>
                                            <p:cond delay="0"/>
                                          </p:stCondLst>
                                        </p:cTn>
                                        <p:tgtEl>
                                          <p:spTgt spid="22"/>
                                        </p:tgtEl>
                                        <p:attrNameLst>
                                          <p:attrName>style.visibility</p:attrName>
                                        </p:attrNameLst>
                                      </p:cBhvr>
                                      <p:to>
                                        <p:strVal val="visible"/>
                                      </p:to>
                                    </p:set>
                                    <p:animEffect transition="in" filter="fade">
                                      <p:cBhvr>
                                        <p:cTn id="114" dur="500"/>
                                        <p:tgtEl>
                                          <p:spTgt spid="22"/>
                                        </p:tgtEl>
                                      </p:cBhvr>
                                    </p:animEffect>
                                  </p:childTnLst>
                                </p:cTn>
                              </p:par>
                              <p:par>
                                <p:cTn id="115" presetID="10" presetClass="entr" presetSubtype="0" fill="hold" grpId="0" nodeType="withEffect">
                                  <p:stCondLst>
                                    <p:cond delay="250"/>
                                  </p:stCondLst>
                                  <p:childTnLst>
                                    <p:set>
                                      <p:cBhvr>
                                        <p:cTn id="116" dur="1" fill="hold">
                                          <p:stCondLst>
                                            <p:cond delay="0"/>
                                          </p:stCondLst>
                                        </p:cTn>
                                        <p:tgtEl>
                                          <p:spTgt spid="23"/>
                                        </p:tgtEl>
                                        <p:attrNameLst>
                                          <p:attrName>style.visibility</p:attrName>
                                        </p:attrNameLst>
                                      </p:cBhvr>
                                      <p:to>
                                        <p:strVal val="visible"/>
                                      </p:to>
                                    </p:set>
                                    <p:animEffect transition="in" filter="fade">
                                      <p:cBhvr>
                                        <p:cTn id="117" dur="500"/>
                                        <p:tgtEl>
                                          <p:spTgt spid="23"/>
                                        </p:tgtEl>
                                      </p:cBhvr>
                                    </p:animEffect>
                                  </p:childTnLst>
                                </p:cTn>
                              </p:par>
                            </p:childTnLst>
                          </p:cTn>
                        </p:par>
                      </p:childTnLst>
                    </p:cTn>
                  </p:par>
                  <p:par>
                    <p:cTn id="118" fill="hold">
                      <p:stCondLst>
                        <p:cond delay="indefinite"/>
                      </p:stCondLst>
                      <p:childTnLst>
                        <p:par>
                          <p:cTn id="119" fill="hold">
                            <p:stCondLst>
                              <p:cond delay="0"/>
                            </p:stCondLst>
                            <p:childTnLst>
                              <p:par>
                                <p:cTn id="120" presetID="64" presetClass="path" presetSubtype="0" accel="50000" decel="50000" fill="hold" nodeType="clickEffect">
                                  <p:stCondLst>
                                    <p:cond delay="0"/>
                                  </p:stCondLst>
                                  <p:childTnLst>
                                    <p:animMotion origin="layout" path="M 1.94444E-6 -4.81481E-6 L 0.13541 -0.26365 " pathEditMode="relative" rAng="0" ptsTypes="AA">
                                      <p:cBhvr>
                                        <p:cTn id="121" dur="2000" fill="hold"/>
                                        <p:tgtEl>
                                          <p:spTgt spid="25"/>
                                        </p:tgtEl>
                                        <p:attrNameLst>
                                          <p:attrName>ppt_x</p:attrName>
                                          <p:attrName>ppt_y</p:attrName>
                                        </p:attrNameLst>
                                      </p:cBhvr>
                                      <p:rCtr x="6771" y="-13194"/>
                                    </p:animMotion>
                                  </p:childTnLst>
                                </p:cTn>
                              </p:par>
                              <p:par>
                                <p:cTn id="122" presetID="64" presetClass="path" presetSubtype="0" accel="50000" decel="50000" fill="hold" nodeType="withEffect">
                                  <p:stCondLst>
                                    <p:cond delay="0"/>
                                  </p:stCondLst>
                                  <p:childTnLst>
                                    <p:animMotion origin="layout" path="M 2.77778E-7 -1.85185E-6 L -0.10382 -0.30092 " pathEditMode="relative" rAng="0" ptsTypes="AA">
                                      <p:cBhvr>
                                        <p:cTn id="123" dur="2000" fill="hold"/>
                                        <p:tgtEl>
                                          <p:spTgt spid="38"/>
                                        </p:tgtEl>
                                        <p:attrNameLst>
                                          <p:attrName>ppt_x</p:attrName>
                                          <p:attrName>ppt_y</p:attrName>
                                        </p:attrNameLst>
                                      </p:cBhvr>
                                      <p:rCtr x="-5191" y="-15046"/>
                                    </p:animMotion>
                                  </p:childTnLst>
                                </p:cTn>
                              </p:par>
                            </p:childTnLst>
                          </p:cTn>
                        </p:par>
                        <p:par>
                          <p:cTn id="124" fill="hold">
                            <p:stCondLst>
                              <p:cond delay="2000"/>
                            </p:stCondLst>
                            <p:childTnLst>
                              <p:par>
                                <p:cTn id="125" presetID="64" presetClass="path" presetSubtype="0" accel="50000" decel="50000" fill="hold" nodeType="afterEffect">
                                  <p:stCondLst>
                                    <p:cond delay="250"/>
                                  </p:stCondLst>
                                  <p:childTnLst>
                                    <p:animMotion origin="layout" path="M 3.88889E-6 7.40741E-7 L 0.11892 -0.28264 " pathEditMode="relative" rAng="0" ptsTypes="AA">
                                      <p:cBhvr>
                                        <p:cTn id="126" dur="2000" fill="hold"/>
                                        <p:tgtEl>
                                          <p:spTgt spid="5"/>
                                        </p:tgtEl>
                                        <p:attrNameLst>
                                          <p:attrName>ppt_x</p:attrName>
                                          <p:attrName>ppt_y</p:attrName>
                                        </p:attrNameLst>
                                      </p:cBhvr>
                                      <p:rCtr x="5937" y="-14144"/>
                                    </p:animMotion>
                                  </p:childTnLst>
                                </p:cTn>
                              </p:par>
                              <p:par>
                                <p:cTn id="127" presetID="64" presetClass="path" presetSubtype="0" accel="50000" decel="50000" fill="hold" grpId="1" nodeType="withEffect">
                                  <p:stCondLst>
                                    <p:cond delay="250"/>
                                  </p:stCondLst>
                                  <p:childTnLst>
                                    <p:animMotion origin="layout" path="M -4.44444E-6 0 L 0.1191 -0.27986 " pathEditMode="relative" rAng="0" ptsTypes="AA">
                                      <p:cBhvr>
                                        <p:cTn id="128" dur="2000" fill="hold"/>
                                        <p:tgtEl>
                                          <p:spTgt spid="43"/>
                                        </p:tgtEl>
                                        <p:attrNameLst>
                                          <p:attrName>ppt_x</p:attrName>
                                          <p:attrName>ppt_y</p:attrName>
                                        </p:attrNameLst>
                                      </p:cBhvr>
                                      <p:rCtr x="5955" y="-14005"/>
                                    </p:animMotion>
                                  </p:childTnLst>
                                </p:cTn>
                              </p:par>
                            </p:childTnLst>
                          </p:cTn>
                        </p:par>
                        <p:par>
                          <p:cTn id="129" fill="hold">
                            <p:stCondLst>
                              <p:cond delay="4250"/>
                            </p:stCondLst>
                            <p:childTnLst>
                              <p:par>
                                <p:cTn id="130" presetID="10" presetClass="entr" presetSubtype="0" fill="hold" grpId="0" nodeType="afterEffect">
                                  <p:stCondLst>
                                    <p:cond delay="250"/>
                                  </p:stCondLst>
                                  <p:childTnLst>
                                    <p:set>
                                      <p:cBhvr>
                                        <p:cTn id="131" dur="1" fill="hold">
                                          <p:stCondLst>
                                            <p:cond delay="0"/>
                                          </p:stCondLst>
                                        </p:cTn>
                                        <p:tgtEl>
                                          <p:spTgt spid="12"/>
                                        </p:tgtEl>
                                        <p:attrNameLst>
                                          <p:attrName>style.visibility</p:attrName>
                                        </p:attrNameLst>
                                      </p:cBhvr>
                                      <p:to>
                                        <p:strVal val="visible"/>
                                      </p:to>
                                    </p:set>
                                    <p:animEffect transition="in" filter="fade">
                                      <p:cBhvr>
                                        <p:cTn id="132" dur="500"/>
                                        <p:tgtEl>
                                          <p:spTgt spid="12"/>
                                        </p:tgtEl>
                                      </p:cBhvr>
                                    </p:animEffect>
                                  </p:childTnLst>
                                </p:cTn>
                              </p:par>
                              <p:par>
                                <p:cTn id="133" presetID="10" presetClass="entr" presetSubtype="0" fill="hold" grpId="0" nodeType="withEffect">
                                  <p:stCondLst>
                                    <p:cond delay="250"/>
                                  </p:stCondLst>
                                  <p:childTnLst>
                                    <p:set>
                                      <p:cBhvr>
                                        <p:cTn id="134" dur="1" fill="hold">
                                          <p:stCondLst>
                                            <p:cond delay="0"/>
                                          </p:stCondLst>
                                        </p:cTn>
                                        <p:tgtEl>
                                          <p:spTgt spid="34"/>
                                        </p:tgtEl>
                                        <p:attrNameLst>
                                          <p:attrName>style.visibility</p:attrName>
                                        </p:attrNameLst>
                                      </p:cBhvr>
                                      <p:to>
                                        <p:strVal val="visible"/>
                                      </p:to>
                                    </p:set>
                                    <p:animEffect transition="in" filter="fade">
                                      <p:cBhvr>
                                        <p:cTn id="135" dur="500"/>
                                        <p:tgtEl>
                                          <p:spTgt spid="34"/>
                                        </p:tgtEl>
                                      </p:cBhvr>
                                    </p:animEffect>
                                  </p:childTnLst>
                                </p:cTn>
                              </p:par>
                              <p:par>
                                <p:cTn id="136" presetID="10" presetClass="entr" presetSubtype="0" fill="hold" nodeType="withEffect">
                                  <p:stCondLst>
                                    <p:cond delay="250"/>
                                  </p:stCondLst>
                                  <p:childTnLst>
                                    <p:set>
                                      <p:cBhvr>
                                        <p:cTn id="137" dur="1" fill="hold">
                                          <p:stCondLst>
                                            <p:cond delay="0"/>
                                          </p:stCondLst>
                                        </p:cTn>
                                        <p:tgtEl>
                                          <p:spTgt spid="32"/>
                                        </p:tgtEl>
                                        <p:attrNameLst>
                                          <p:attrName>style.visibility</p:attrName>
                                        </p:attrNameLst>
                                      </p:cBhvr>
                                      <p:to>
                                        <p:strVal val="visible"/>
                                      </p:to>
                                    </p:set>
                                    <p:animEffect transition="in" filter="fade">
                                      <p:cBhvr>
                                        <p:cTn id="138" dur="500"/>
                                        <p:tgtEl>
                                          <p:spTgt spid="32"/>
                                        </p:tgtEl>
                                      </p:cBhvr>
                                    </p:animEffect>
                                  </p:childTnLst>
                                </p:cTn>
                              </p:par>
                            </p:childTnLst>
                          </p:cTn>
                        </p:par>
                      </p:childTnLst>
                    </p:cTn>
                  </p:par>
                  <p:par>
                    <p:cTn id="139" fill="hold">
                      <p:stCondLst>
                        <p:cond delay="indefinite"/>
                      </p:stCondLst>
                      <p:childTnLst>
                        <p:par>
                          <p:cTn id="140" fill="hold">
                            <p:stCondLst>
                              <p:cond delay="0"/>
                            </p:stCondLst>
                            <p:childTnLst>
                              <p:par>
                                <p:cTn id="141" presetID="26" presetClass="emph" presetSubtype="0" fill="hold" nodeType="clickEffect">
                                  <p:stCondLst>
                                    <p:cond delay="0"/>
                                  </p:stCondLst>
                                  <p:childTnLst>
                                    <p:animEffect transition="out" filter="fade">
                                      <p:cBhvr>
                                        <p:cTn id="142" dur="1000" tmFilter="0, 0; .2, .5; .8, .5; 1, 0"/>
                                        <p:tgtEl>
                                          <p:spTgt spid="35"/>
                                        </p:tgtEl>
                                      </p:cBhvr>
                                    </p:animEffect>
                                    <p:animScale>
                                      <p:cBhvr>
                                        <p:cTn id="143" dur="500" autoRev="1" fill="hold"/>
                                        <p:tgtEl>
                                          <p:spTgt spid="35"/>
                                        </p:tgtEl>
                                      </p:cBhvr>
                                      <p:by x="105000" y="105000"/>
                                    </p:animScale>
                                  </p:childTnLst>
                                </p:cTn>
                              </p:par>
                              <p:par>
                                <p:cTn id="144" presetID="26" presetClass="emph" presetSubtype="0" fill="hold" nodeType="withEffect">
                                  <p:stCondLst>
                                    <p:cond delay="0"/>
                                  </p:stCondLst>
                                  <p:childTnLst>
                                    <p:animEffect transition="out" filter="fade">
                                      <p:cBhvr>
                                        <p:cTn id="145" dur="1000" tmFilter="0, 0; .2, .5; .8, .5; 1, 0"/>
                                        <p:tgtEl>
                                          <p:spTgt spid="36"/>
                                        </p:tgtEl>
                                      </p:cBhvr>
                                    </p:animEffect>
                                    <p:animScale>
                                      <p:cBhvr>
                                        <p:cTn id="146" dur="500" autoRev="1" fill="hold"/>
                                        <p:tgtEl>
                                          <p:spTgt spid="36"/>
                                        </p:tgtEl>
                                      </p:cBhvr>
                                      <p:by x="105000" y="105000"/>
                                    </p:animScale>
                                  </p:childTnLst>
                                </p:cTn>
                              </p:par>
                              <p:par>
                                <p:cTn id="147" presetID="26" presetClass="emph" presetSubtype="0" fill="hold" nodeType="withEffect">
                                  <p:stCondLst>
                                    <p:cond delay="0"/>
                                  </p:stCondLst>
                                  <p:childTnLst>
                                    <p:animEffect transition="out" filter="fade">
                                      <p:cBhvr>
                                        <p:cTn id="148" dur="1000" tmFilter="0, 0; .2, .5; .8, .5; 1, 0"/>
                                        <p:tgtEl>
                                          <p:spTgt spid="25"/>
                                        </p:tgtEl>
                                      </p:cBhvr>
                                    </p:animEffect>
                                    <p:animScale>
                                      <p:cBhvr>
                                        <p:cTn id="149" dur="500" autoRev="1" fill="hold"/>
                                        <p:tgtEl>
                                          <p:spTgt spid="25"/>
                                        </p:tgtEl>
                                      </p:cBhvr>
                                      <p:by x="105000" y="105000"/>
                                    </p:animScale>
                                  </p:childTnLst>
                                </p:cTn>
                              </p:par>
                              <p:par>
                                <p:cTn id="150" presetID="26" presetClass="emph" presetSubtype="0" fill="hold" nodeType="withEffect">
                                  <p:stCondLst>
                                    <p:cond delay="0"/>
                                  </p:stCondLst>
                                  <p:childTnLst>
                                    <p:animEffect transition="out" filter="fade">
                                      <p:cBhvr>
                                        <p:cTn id="151" dur="1000" tmFilter="0, 0; .2, .5; .8, .5; 1, 0"/>
                                        <p:tgtEl>
                                          <p:spTgt spid="38"/>
                                        </p:tgtEl>
                                      </p:cBhvr>
                                    </p:animEffect>
                                    <p:animScale>
                                      <p:cBhvr>
                                        <p:cTn id="152" dur="500" autoRev="1" fill="hold"/>
                                        <p:tgtEl>
                                          <p:spTgt spid="38"/>
                                        </p:tgtEl>
                                      </p:cBhvr>
                                      <p:by x="105000" y="105000"/>
                                    </p:animScale>
                                  </p:childTnLst>
                                </p:cTn>
                              </p:par>
                            </p:childTnLst>
                          </p:cTn>
                        </p:par>
                      </p:childTnLst>
                    </p:cTn>
                  </p:par>
                  <p:par>
                    <p:cTn id="153" fill="hold">
                      <p:stCondLst>
                        <p:cond delay="indefinite"/>
                      </p:stCondLst>
                      <p:childTnLst>
                        <p:par>
                          <p:cTn id="154" fill="hold">
                            <p:stCondLst>
                              <p:cond delay="0"/>
                            </p:stCondLst>
                            <p:childTnLst>
                              <p:par>
                                <p:cTn id="155" presetID="10" presetClass="exit" presetSubtype="0" fill="hold" grpId="2" nodeType="clickEffect">
                                  <p:stCondLst>
                                    <p:cond delay="0"/>
                                  </p:stCondLst>
                                  <p:childTnLst>
                                    <p:animEffect transition="out" filter="fade">
                                      <p:cBhvr>
                                        <p:cTn id="156" dur="500"/>
                                        <p:tgtEl>
                                          <p:spTgt spid="43"/>
                                        </p:tgtEl>
                                      </p:cBhvr>
                                    </p:animEffect>
                                    <p:set>
                                      <p:cBhvr>
                                        <p:cTn id="157" dur="1" fill="hold">
                                          <p:stCondLst>
                                            <p:cond delay="499"/>
                                          </p:stCondLst>
                                        </p:cTn>
                                        <p:tgtEl>
                                          <p:spTgt spid="43"/>
                                        </p:tgtEl>
                                        <p:attrNameLst>
                                          <p:attrName>style.visibility</p:attrName>
                                        </p:attrNameLst>
                                      </p:cBhvr>
                                      <p:to>
                                        <p:strVal val="hidden"/>
                                      </p:to>
                                    </p:set>
                                  </p:childTnLst>
                                </p:cTn>
                              </p:par>
                            </p:childTnLst>
                          </p:cTn>
                        </p:par>
                        <p:par>
                          <p:cTn id="158" fill="hold">
                            <p:stCondLst>
                              <p:cond delay="500"/>
                            </p:stCondLst>
                            <p:childTnLst>
                              <p:par>
                                <p:cTn id="159" presetID="26" presetClass="emph" presetSubtype="0" fill="hold" nodeType="afterEffect">
                                  <p:stCondLst>
                                    <p:cond delay="0"/>
                                  </p:stCondLst>
                                  <p:childTnLst>
                                    <p:animEffect transition="out" filter="fade">
                                      <p:cBhvr>
                                        <p:cTn id="160" dur="1000" tmFilter="0, 0; .2, .5; .8, .5; 1, 0"/>
                                        <p:tgtEl>
                                          <p:spTgt spid="5"/>
                                        </p:tgtEl>
                                      </p:cBhvr>
                                    </p:animEffect>
                                    <p:animScale>
                                      <p:cBhvr>
                                        <p:cTn id="161" dur="500" autoRev="1" fill="hold"/>
                                        <p:tgtEl>
                                          <p:spTgt spid="5"/>
                                        </p:tgtEl>
                                      </p:cBhvr>
                                      <p:by x="105000" y="105000"/>
                                    </p:animScale>
                                  </p:childTnLst>
                                </p:cTn>
                              </p:par>
                            </p:childTnLst>
                          </p:cTn>
                        </p:par>
                        <p:par>
                          <p:cTn id="162" fill="hold">
                            <p:stCondLst>
                              <p:cond delay="1500"/>
                            </p:stCondLst>
                            <p:childTnLst>
                              <p:par>
                                <p:cTn id="163" presetID="10" presetClass="entr" presetSubtype="0" fill="hold" grpId="0" nodeType="afterEffect">
                                  <p:stCondLst>
                                    <p:cond delay="250"/>
                                  </p:stCondLst>
                                  <p:childTnLst>
                                    <p:set>
                                      <p:cBhvr>
                                        <p:cTn id="164" dur="1" fill="hold">
                                          <p:stCondLst>
                                            <p:cond delay="0"/>
                                          </p:stCondLst>
                                        </p:cTn>
                                        <p:tgtEl>
                                          <p:spTgt spid="29"/>
                                        </p:tgtEl>
                                        <p:attrNameLst>
                                          <p:attrName>style.visibility</p:attrName>
                                        </p:attrNameLst>
                                      </p:cBhvr>
                                      <p:to>
                                        <p:strVal val="visible"/>
                                      </p:to>
                                    </p:set>
                                    <p:animEffect transition="in" filter="fade">
                                      <p:cBhvr>
                                        <p:cTn id="165" dur="500"/>
                                        <p:tgtEl>
                                          <p:spTgt spid="29"/>
                                        </p:tgtEl>
                                      </p:cBhvr>
                                    </p:animEffect>
                                  </p:childTnLst>
                                </p:cTn>
                              </p:par>
                              <p:par>
                                <p:cTn id="166" presetID="10" presetClass="exit" presetSubtype="0" fill="hold" nodeType="withEffect">
                                  <p:stCondLst>
                                    <p:cond delay="250"/>
                                  </p:stCondLst>
                                  <p:childTnLst>
                                    <p:animEffect transition="out" filter="fade">
                                      <p:cBhvr>
                                        <p:cTn id="167" dur="500"/>
                                        <p:tgtEl>
                                          <p:spTgt spid="32"/>
                                        </p:tgtEl>
                                      </p:cBhvr>
                                    </p:animEffect>
                                    <p:set>
                                      <p:cBhvr>
                                        <p:cTn id="168"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9" grpId="0"/>
      <p:bldP spid="20" grpId="0"/>
      <p:bldP spid="21" grpId="0"/>
      <p:bldP spid="22" grpId="0"/>
      <p:bldP spid="23" grpId="0"/>
      <p:bldP spid="27" grpId="0"/>
      <p:bldP spid="29" grpId="0"/>
      <p:bldP spid="33" grpId="0"/>
      <p:bldP spid="34" grpId="0"/>
      <p:bldP spid="43" grpId="0" animBg="1"/>
      <p:bldP spid="43" grpId="1" animBg="1"/>
      <p:bldP spid="43"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2:1</a:t>
            </a:r>
          </a:p>
        </p:txBody>
      </p:sp>
      <p:pic>
        <p:nvPicPr>
          <p:cNvPr id="6" name="Picture 5">
            <a:extLst>
              <a:ext uri="{FF2B5EF4-FFF2-40B4-BE49-F238E27FC236}">
                <a16:creationId xmlns="" xmlns:a16="http://schemas.microsoft.com/office/drawing/2014/main" id="{4C4D674C-BFDB-4C83-B0A3-F2F33EB90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2704105"/>
            <a:ext cx="6135088" cy="2237063"/>
          </a:xfrm>
          <a:prstGeom prst="rect">
            <a:avLst/>
          </a:prstGeom>
        </p:spPr>
      </p:pic>
      <p:sp>
        <p:nvSpPr>
          <p:cNvPr id="7" name="Oval 6">
            <a:extLst>
              <a:ext uri="{FF2B5EF4-FFF2-40B4-BE49-F238E27FC236}">
                <a16:creationId xmlns="" xmlns:a16="http://schemas.microsoft.com/office/drawing/2014/main" id="{FBEBE37D-5F42-4743-B021-9F2612A7EE58}"/>
              </a:ext>
            </a:extLst>
          </p:cNvPr>
          <p:cNvSpPr>
            <a:spLocks noChangeAspect="1"/>
          </p:cNvSpPr>
          <p:nvPr/>
        </p:nvSpPr>
        <p:spPr bwMode="auto">
          <a:xfrm>
            <a:off x="2620067" y="2938016"/>
            <a:ext cx="360000" cy="360000"/>
          </a:xfrm>
          <a:prstGeom prst="ellipse">
            <a:avLst/>
          </a:prstGeom>
          <a:noFill/>
          <a:ln w="1905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 xmlns:a16="http://schemas.microsoft.com/office/drawing/2014/main" id="{CA6290A0-CE6D-453F-8934-6846625D0226}"/>
              </a:ext>
            </a:extLst>
          </p:cNvPr>
          <p:cNvSpPr txBox="1"/>
          <p:nvPr/>
        </p:nvSpPr>
        <p:spPr bwMode="auto">
          <a:xfrm>
            <a:off x="3187705" y="1708274"/>
            <a:ext cx="15841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a:ea typeface="Myriad Pro Semibold" charset="0"/>
                <a:cs typeface="Myriad Pro Semibold" charset="0"/>
              </a:rPr>
              <a:t>+6</a:t>
            </a:r>
          </a:p>
        </p:txBody>
      </p:sp>
      <p:sp>
        <p:nvSpPr>
          <p:cNvPr id="10" name="Oval 9">
            <a:extLst>
              <a:ext uri="{FF2B5EF4-FFF2-40B4-BE49-F238E27FC236}">
                <a16:creationId xmlns="" xmlns:a16="http://schemas.microsoft.com/office/drawing/2014/main" id="{C16546A1-E27B-4B0F-8690-3FA6E7ADCD09}"/>
              </a:ext>
            </a:extLst>
          </p:cNvPr>
          <p:cNvSpPr>
            <a:spLocks noChangeAspect="1"/>
          </p:cNvSpPr>
          <p:nvPr/>
        </p:nvSpPr>
        <p:spPr bwMode="auto">
          <a:xfrm>
            <a:off x="4982418" y="2938016"/>
            <a:ext cx="360000" cy="360000"/>
          </a:xfrm>
          <a:prstGeom prst="ellipse">
            <a:avLst/>
          </a:prstGeom>
          <a:noFill/>
          <a:ln w="1905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TextBox 18">
            <a:extLst>
              <a:ext uri="{FF2B5EF4-FFF2-40B4-BE49-F238E27FC236}">
                <a16:creationId xmlns="" xmlns:a16="http://schemas.microsoft.com/office/drawing/2014/main" id="{1F1FB3C9-02CE-4C5D-85C4-BE2CBFD79B46}"/>
              </a:ext>
            </a:extLst>
          </p:cNvPr>
          <p:cNvSpPr txBox="1"/>
          <p:nvPr/>
        </p:nvSpPr>
        <p:spPr bwMode="auto">
          <a:xfrm>
            <a:off x="3187705" y="3431133"/>
            <a:ext cx="15841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a:ea typeface="Myriad Pro Semibold" charset="0"/>
                <a:cs typeface="Myriad Pro Semibold" charset="0"/>
              </a:rPr>
              <a:t>+6</a:t>
            </a:r>
          </a:p>
        </p:txBody>
      </p:sp>
      <p:pic>
        <p:nvPicPr>
          <p:cNvPr id="22" name="Picture 21">
            <a:extLst>
              <a:ext uri="{FF2B5EF4-FFF2-40B4-BE49-F238E27FC236}">
                <a16:creationId xmlns="" xmlns:a16="http://schemas.microsoft.com/office/drawing/2014/main" id="{1734F262-3B24-46FE-B269-7EFE002CAC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2891" y="2161431"/>
            <a:ext cx="2401663" cy="508763"/>
          </a:xfrm>
          <a:prstGeom prst="rect">
            <a:avLst/>
          </a:prstGeom>
        </p:spPr>
      </p:pic>
      <p:pic>
        <p:nvPicPr>
          <p:cNvPr id="23" name="Picture 22">
            <a:extLst>
              <a:ext uri="{FF2B5EF4-FFF2-40B4-BE49-F238E27FC236}">
                <a16:creationId xmlns="" xmlns:a16="http://schemas.microsoft.com/office/drawing/2014/main" id="{6802921E-9295-4E94-A00F-2C6BA01CA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2891" y="3889623"/>
            <a:ext cx="2401663" cy="508763"/>
          </a:xfrm>
          <a:prstGeom prst="rect">
            <a:avLst/>
          </a:prstGeom>
        </p:spPr>
      </p:pic>
      <p:sp>
        <p:nvSpPr>
          <p:cNvPr id="24" name="Oval 23">
            <a:extLst>
              <a:ext uri="{FF2B5EF4-FFF2-40B4-BE49-F238E27FC236}">
                <a16:creationId xmlns="" xmlns:a16="http://schemas.microsoft.com/office/drawing/2014/main" id="{9B831D98-7085-4255-9481-B3CC3AC5B518}"/>
              </a:ext>
            </a:extLst>
          </p:cNvPr>
          <p:cNvSpPr>
            <a:spLocks noChangeAspect="1"/>
          </p:cNvSpPr>
          <p:nvPr/>
        </p:nvSpPr>
        <p:spPr bwMode="auto">
          <a:xfrm>
            <a:off x="2620067" y="4667352"/>
            <a:ext cx="360000" cy="360000"/>
          </a:xfrm>
          <a:prstGeom prst="ellipse">
            <a:avLst/>
          </a:prstGeom>
          <a:noFill/>
          <a:ln w="1905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Oval 24">
            <a:extLst>
              <a:ext uri="{FF2B5EF4-FFF2-40B4-BE49-F238E27FC236}">
                <a16:creationId xmlns="" xmlns:a16="http://schemas.microsoft.com/office/drawing/2014/main" id="{D240CB9B-4FB5-4F99-959D-52825278AD00}"/>
              </a:ext>
            </a:extLst>
          </p:cNvPr>
          <p:cNvSpPr>
            <a:spLocks noChangeAspect="1"/>
          </p:cNvSpPr>
          <p:nvPr/>
        </p:nvSpPr>
        <p:spPr bwMode="auto">
          <a:xfrm>
            <a:off x="4982418" y="4667352"/>
            <a:ext cx="360000" cy="360000"/>
          </a:xfrm>
          <a:prstGeom prst="ellipse">
            <a:avLst/>
          </a:prstGeom>
          <a:noFill/>
          <a:ln w="1905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61301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25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par>
                          <p:cTn id="26" fill="hold">
                            <p:stCondLst>
                              <p:cond delay="500"/>
                            </p:stCondLst>
                            <p:childTnLst>
                              <p:par>
                                <p:cTn id="27" presetID="22" presetClass="entr" presetSubtype="8" fill="hold" nodeType="afterEffect">
                                  <p:stCondLst>
                                    <p:cond delay="25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childTnLst>
                          </p:cTn>
                        </p:par>
                        <p:par>
                          <p:cTn id="30" fill="hold">
                            <p:stCondLst>
                              <p:cond delay="125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animBg="1"/>
      <p:bldP spid="19" grpId="0"/>
      <p:bldP spid="24" grpId="0"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2:2</a:t>
            </a:r>
          </a:p>
        </p:txBody>
      </p:sp>
      <p:sp>
        <p:nvSpPr>
          <p:cNvPr id="7" name="TextBox 6">
            <a:extLst>
              <a:ext uri="{FF2B5EF4-FFF2-40B4-BE49-F238E27FC236}">
                <a16:creationId xmlns="" xmlns:a16="http://schemas.microsoft.com/office/drawing/2014/main" id="{E39D65DF-CE1A-404E-8B40-4C28432B4E4E}"/>
              </a:ext>
            </a:extLst>
          </p:cNvPr>
          <p:cNvSpPr txBox="1"/>
          <p:nvPr/>
        </p:nvSpPr>
        <p:spPr bwMode="auto">
          <a:xfrm>
            <a:off x="4503794" y="780692"/>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8" name="Oval 7">
            <a:extLst>
              <a:ext uri="{FF2B5EF4-FFF2-40B4-BE49-F238E27FC236}">
                <a16:creationId xmlns="" xmlns:a16="http://schemas.microsoft.com/office/drawing/2014/main" id="{8074238C-5CDD-4AFB-9D82-FCB9148144BA}"/>
              </a:ext>
            </a:extLst>
          </p:cNvPr>
          <p:cNvSpPr>
            <a:spLocks noChangeAspect="1"/>
          </p:cNvSpPr>
          <p:nvPr/>
        </p:nvSpPr>
        <p:spPr bwMode="auto">
          <a:xfrm>
            <a:off x="4141345" y="1638771"/>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Oval 8">
            <a:extLst>
              <a:ext uri="{FF2B5EF4-FFF2-40B4-BE49-F238E27FC236}">
                <a16:creationId xmlns="" xmlns:a16="http://schemas.microsoft.com/office/drawing/2014/main" id="{3C10A698-E4E4-42FE-AFE0-6AEBF3798768}"/>
              </a:ext>
            </a:extLst>
          </p:cNvPr>
          <p:cNvSpPr>
            <a:spLocks noChangeAspect="1"/>
          </p:cNvSpPr>
          <p:nvPr/>
        </p:nvSpPr>
        <p:spPr bwMode="auto">
          <a:xfrm>
            <a:off x="5026165" y="1638771"/>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7" name="Picture 26">
            <a:extLst>
              <a:ext uri="{FF2B5EF4-FFF2-40B4-BE49-F238E27FC236}">
                <a16:creationId xmlns="" xmlns:a16="http://schemas.microsoft.com/office/drawing/2014/main" id="{B9131699-E290-48A6-86AF-C4D51D3903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2605" y="1082110"/>
            <a:ext cx="935311" cy="375759"/>
          </a:xfrm>
          <a:prstGeom prst="rect">
            <a:avLst/>
          </a:prstGeom>
        </p:spPr>
      </p:pic>
      <p:pic>
        <p:nvPicPr>
          <p:cNvPr id="47" name="Picture 46">
            <a:extLst>
              <a:ext uri="{FF2B5EF4-FFF2-40B4-BE49-F238E27FC236}">
                <a16:creationId xmlns="" xmlns:a16="http://schemas.microsoft.com/office/drawing/2014/main" id="{3D5E1189-202C-4858-A102-668F35FA3734}"/>
              </a:ext>
            </a:extLst>
          </p:cNvPr>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4881" y="1475686"/>
            <a:ext cx="3074238" cy="347092"/>
          </a:xfrm>
          <a:prstGeom prst="rect">
            <a:avLst/>
          </a:prstGeom>
        </p:spPr>
      </p:pic>
      <p:sp>
        <p:nvSpPr>
          <p:cNvPr id="48" name="TextBox 47">
            <a:extLst>
              <a:ext uri="{FF2B5EF4-FFF2-40B4-BE49-F238E27FC236}">
                <a16:creationId xmlns="" xmlns:a16="http://schemas.microsoft.com/office/drawing/2014/main" id="{DB3E2499-1A94-4C37-9572-1E1595556036}"/>
              </a:ext>
            </a:extLst>
          </p:cNvPr>
          <p:cNvSpPr txBox="1"/>
          <p:nvPr/>
        </p:nvSpPr>
        <p:spPr bwMode="auto">
          <a:xfrm>
            <a:off x="6422159" y="1391269"/>
            <a:ext cx="8146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a:ea typeface="Myriad Pro Semibold" charset="0"/>
                <a:cs typeface="Myriad Pro Semibold" charset="0"/>
              </a:rPr>
              <a:t>4 + 3 =</a:t>
            </a:r>
          </a:p>
        </p:txBody>
      </p:sp>
      <p:sp>
        <p:nvSpPr>
          <p:cNvPr id="49" name="TextBox 48">
            <a:extLst>
              <a:ext uri="{FF2B5EF4-FFF2-40B4-BE49-F238E27FC236}">
                <a16:creationId xmlns="" xmlns:a16="http://schemas.microsoft.com/office/drawing/2014/main" id="{862BA77B-FB59-4819-89F2-3E1A3C47E741}"/>
              </a:ext>
            </a:extLst>
          </p:cNvPr>
          <p:cNvSpPr txBox="1"/>
          <p:nvPr/>
        </p:nvSpPr>
        <p:spPr bwMode="auto">
          <a:xfrm>
            <a:off x="7105039" y="1391269"/>
            <a:ext cx="288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a:ea typeface="Myriad Pro Semibold" charset="0"/>
                <a:cs typeface="Myriad Pro Semibold" charset="0"/>
              </a:rPr>
              <a:t>7</a:t>
            </a:r>
          </a:p>
        </p:txBody>
      </p:sp>
      <p:pic>
        <p:nvPicPr>
          <p:cNvPr id="78" name="Picture 77">
            <a:extLst>
              <a:ext uri="{FF2B5EF4-FFF2-40B4-BE49-F238E27FC236}">
                <a16:creationId xmlns="" xmlns:a16="http://schemas.microsoft.com/office/drawing/2014/main" id="{90EFE95E-5AB6-49FD-B07E-3BB2718C6E61}"/>
              </a:ext>
            </a:extLst>
          </p:cNvPr>
          <p:cNvPicPr preferRelativeResize="0">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4881" y="2883458"/>
            <a:ext cx="3096000" cy="345831"/>
          </a:xfrm>
          <a:prstGeom prst="rect">
            <a:avLst/>
          </a:prstGeom>
        </p:spPr>
      </p:pic>
      <p:pic>
        <p:nvPicPr>
          <p:cNvPr id="80" name="Picture 79">
            <a:extLst>
              <a:ext uri="{FF2B5EF4-FFF2-40B4-BE49-F238E27FC236}">
                <a16:creationId xmlns="" xmlns:a16="http://schemas.microsoft.com/office/drawing/2014/main" id="{3EE05B73-5A7F-4960-8F1E-5330D9CC7556}"/>
              </a:ext>
            </a:extLst>
          </p:cNvPr>
          <p:cNvPicPr preferRelativeResize="0">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4881" y="4289969"/>
            <a:ext cx="3096000" cy="344913"/>
          </a:xfrm>
          <a:prstGeom prst="rect">
            <a:avLst/>
          </a:prstGeom>
        </p:spPr>
      </p:pic>
      <p:pic>
        <p:nvPicPr>
          <p:cNvPr id="82" name="Picture 81">
            <a:extLst>
              <a:ext uri="{FF2B5EF4-FFF2-40B4-BE49-F238E27FC236}">
                <a16:creationId xmlns="" xmlns:a16="http://schemas.microsoft.com/office/drawing/2014/main" id="{A2E5A52C-F5BB-4945-B668-6C0AFC8B24B1}"/>
              </a:ext>
            </a:extLst>
          </p:cNvPr>
          <p:cNvPicPr preferRelativeResize="0">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4881" y="5695561"/>
            <a:ext cx="3096000" cy="344456"/>
          </a:xfrm>
          <a:prstGeom prst="rect">
            <a:avLst/>
          </a:prstGeom>
        </p:spPr>
      </p:pic>
      <p:sp>
        <p:nvSpPr>
          <p:cNvPr id="83" name="TextBox 82">
            <a:extLst>
              <a:ext uri="{FF2B5EF4-FFF2-40B4-BE49-F238E27FC236}">
                <a16:creationId xmlns="" xmlns:a16="http://schemas.microsoft.com/office/drawing/2014/main" id="{86944CCC-0046-4EEE-910F-B86278CFA216}"/>
              </a:ext>
            </a:extLst>
          </p:cNvPr>
          <p:cNvSpPr txBox="1"/>
          <p:nvPr/>
        </p:nvSpPr>
        <p:spPr bwMode="auto">
          <a:xfrm>
            <a:off x="4530173" y="2182747"/>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84" name="Oval 83">
            <a:extLst>
              <a:ext uri="{FF2B5EF4-FFF2-40B4-BE49-F238E27FC236}">
                <a16:creationId xmlns="" xmlns:a16="http://schemas.microsoft.com/office/drawing/2014/main" id="{4C2360FF-7849-4BA8-BF68-5602AF613928}"/>
              </a:ext>
            </a:extLst>
          </p:cNvPr>
          <p:cNvSpPr>
            <a:spLocks noChangeAspect="1"/>
          </p:cNvSpPr>
          <p:nvPr/>
        </p:nvSpPr>
        <p:spPr bwMode="auto">
          <a:xfrm>
            <a:off x="4172486" y="3050350"/>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5" name="Oval 84">
            <a:extLst>
              <a:ext uri="{FF2B5EF4-FFF2-40B4-BE49-F238E27FC236}">
                <a16:creationId xmlns="" xmlns:a16="http://schemas.microsoft.com/office/drawing/2014/main" id="{D4292D76-A1F6-4ABB-AA16-DAC73CE6D396}"/>
              </a:ext>
            </a:extLst>
          </p:cNvPr>
          <p:cNvSpPr>
            <a:spLocks noChangeAspect="1"/>
          </p:cNvSpPr>
          <p:nvPr/>
        </p:nvSpPr>
        <p:spPr bwMode="auto">
          <a:xfrm>
            <a:off x="5054925" y="3050350"/>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6" name="Picture 85">
            <a:extLst>
              <a:ext uri="{FF2B5EF4-FFF2-40B4-BE49-F238E27FC236}">
                <a16:creationId xmlns="" xmlns:a16="http://schemas.microsoft.com/office/drawing/2014/main" id="{FAADEDDC-927A-487B-8368-53E238CF6B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8984" y="2484165"/>
            <a:ext cx="935311" cy="375759"/>
          </a:xfrm>
          <a:prstGeom prst="rect">
            <a:avLst/>
          </a:prstGeom>
        </p:spPr>
      </p:pic>
      <p:sp>
        <p:nvSpPr>
          <p:cNvPr id="87" name="TextBox 86">
            <a:extLst>
              <a:ext uri="{FF2B5EF4-FFF2-40B4-BE49-F238E27FC236}">
                <a16:creationId xmlns="" xmlns:a16="http://schemas.microsoft.com/office/drawing/2014/main" id="{8A8B8218-5D80-402D-8248-4D69BD9FF74E}"/>
              </a:ext>
            </a:extLst>
          </p:cNvPr>
          <p:cNvSpPr txBox="1"/>
          <p:nvPr/>
        </p:nvSpPr>
        <p:spPr bwMode="auto">
          <a:xfrm>
            <a:off x="6448538" y="2793324"/>
            <a:ext cx="9188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1500" dirty="0">
                <a:latin typeface="Myriad Pro Semibold"/>
                <a:ea typeface="Myriad Pro Semibold" charset="0"/>
                <a:cs typeface="Myriad Pro Semibold" charset="0"/>
              </a:rPr>
              <a:t>14 + 3 =</a:t>
            </a:r>
          </a:p>
        </p:txBody>
      </p:sp>
      <p:sp>
        <p:nvSpPr>
          <p:cNvPr id="88" name="TextBox 87">
            <a:extLst>
              <a:ext uri="{FF2B5EF4-FFF2-40B4-BE49-F238E27FC236}">
                <a16:creationId xmlns="" xmlns:a16="http://schemas.microsoft.com/office/drawing/2014/main" id="{6AF91386-6CFA-445A-B7A9-EC854B168F38}"/>
              </a:ext>
            </a:extLst>
          </p:cNvPr>
          <p:cNvSpPr txBox="1"/>
          <p:nvPr/>
        </p:nvSpPr>
        <p:spPr bwMode="auto">
          <a:xfrm>
            <a:off x="7225774" y="279332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a:ea typeface="Myriad Pro Semibold" charset="0"/>
                <a:cs typeface="Myriad Pro Semibold" charset="0"/>
              </a:rPr>
              <a:t>17</a:t>
            </a:r>
          </a:p>
        </p:txBody>
      </p:sp>
      <p:sp>
        <p:nvSpPr>
          <p:cNvPr id="89" name="TextBox 88">
            <a:extLst>
              <a:ext uri="{FF2B5EF4-FFF2-40B4-BE49-F238E27FC236}">
                <a16:creationId xmlns="" xmlns:a16="http://schemas.microsoft.com/office/drawing/2014/main" id="{C981C960-5B29-4506-8218-99CE341A9494}"/>
              </a:ext>
            </a:extLst>
          </p:cNvPr>
          <p:cNvSpPr txBox="1"/>
          <p:nvPr/>
        </p:nvSpPr>
        <p:spPr bwMode="auto">
          <a:xfrm>
            <a:off x="4532572" y="3596770"/>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90" name="Oval 89">
            <a:extLst>
              <a:ext uri="{FF2B5EF4-FFF2-40B4-BE49-F238E27FC236}">
                <a16:creationId xmlns="" xmlns:a16="http://schemas.microsoft.com/office/drawing/2014/main" id="{5E129547-73D1-4520-868C-1ED2B2539ACF}"/>
              </a:ext>
            </a:extLst>
          </p:cNvPr>
          <p:cNvSpPr>
            <a:spLocks noChangeAspect="1"/>
          </p:cNvSpPr>
          <p:nvPr/>
        </p:nvSpPr>
        <p:spPr bwMode="auto">
          <a:xfrm>
            <a:off x="4172504" y="4464373"/>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1" name="Oval 90">
            <a:extLst>
              <a:ext uri="{FF2B5EF4-FFF2-40B4-BE49-F238E27FC236}">
                <a16:creationId xmlns="" xmlns:a16="http://schemas.microsoft.com/office/drawing/2014/main" id="{6600350B-3C5E-4725-A52B-BB025DD06DB4}"/>
              </a:ext>
            </a:extLst>
          </p:cNvPr>
          <p:cNvSpPr>
            <a:spLocks noChangeAspect="1"/>
          </p:cNvSpPr>
          <p:nvPr/>
        </p:nvSpPr>
        <p:spPr bwMode="auto">
          <a:xfrm>
            <a:off x="5045419" y="4459611"/>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92" name="Picture 91">
            <a:extLst>
              <a:ext uri="{FF2B5EF4-FFF2-40B4-BE49-F238E27FC236}">
                <a16:creationId xmlns="" xmlns:a16="http://schemas.microsoft.com/office/drawing/2014/main" id="{4BD343FD-C204-4BBF-893C-FB8F6C3565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383" y="3898188"/>
            <a:ext cx="935311" cy="375759"/>
          </a:xfrm>
          <a:prstGeom prst="rect">
            <a:avLst/>
          </a:prstGeom>
        </p:spPr>
      </p:pic>
      <p:sp>
        <p:nvSpPr>
          <p:cNvPr id="93" name="TextBox 92">
            <a:extLst>
              <a:ext uri="{FF2B5EF4-FFF2-40B4-BE49-F238E27FC236}">
                <a16:creationId xmlns="" xmlns:a16="http://schemas.microsoft.com/office/drawing/2014/main" id="{EDB9EA95-F305-43D4-978A-2A7C84B8E6CC}"/>
              </a:ext>
            </a:extLst>
          </p:cNvPr>
          <p:cNvSpPr txBox="1"/>
          <p:nvPr/>
        </p:nvSpPr>
        <p:spPr bwMode="auto">
          <a:xfrm>
            <a:off x="6450937" y="4207347"/>
            <a:ext cx="9188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1500" dirty="0">
                <a:latin typeface="Myriad Pro Semibold"/>
                <a:ea typeface="Myriad Pro Semibold" charset="0"/>
                <a:cs typeface="Myriad Pro Semibold" charset="0"/>
              </a:rPr>
              <a:t>24 + 3 =</a:t>
            </a:r>
          </a:p>
        </p:txBody>
      </p:sp>
      <p:sp>
        <p:nvSpPr>
          <p:cNvPr id="94" name="TextBox 93">
            <a:extLst>
              <a:ext uri="{FF2B5EF4-FFF2-40B4-BE49-F238E27FC236}">
                <a16:creationId xmlns="" xmlns:a16="http://schemas.microsoft.com/office/drawing/2014/main" id="{8E7EAA29-B66F-4373-B2CB-B8AE1A9E13CB}"/>
              </a:ext>
            </a:extLst>
          </p:cNvPr>
          <p:cNvSpPr txBox="1"/>
          <p:nvPr/>
        </p:nvSpPr>
        <p:spPr bwMode="auto">
          <a:xfrm>
            <a:off x="7228173" y="4207347"/>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a:ea typeface="Myriad Pro Semibold" charset="0"/>
                <a:cs typeface="Myriad Pro Semibold" charset="0"/>
              </a:rPr>
              <a:t>27</a:t>
            </a:r>
          </a:p>
        </p:txBody>
      </p:sp>
      <p:sp>
        <p:nvSpPr>
          <p:cNvPr id="95" name="TextBox 94">
            <a:extLst>
              <a:ext uri="{FF2B5EF4-FFF2-40B4-BE49-F238E27FC236}">
                <a16:creationId xmlns="" xmlns:a16="http://schemas.microsoft.com/office/drawing/2014/main" id="{F28FF414-70F0-4707-A665-2E949FAE9E2F}"/>
              </a:ext>
            </a:extLst>
          </p:cNvPr>
          <p:cNvSpPr txBox="1"/>
          <p:nvPr/>
        </p:nvSpPr>
        <p:spPr bwMode="auto">
          <a:xfrm>
            <a:off x="4536145" y="5002583"/>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96" name="Oval 95">
            <a:extLst>
              <a:ext uri="{FF2B5EF4-FFF2-40B4-BE49-F238E27FC236}">
                <a16:creationId xmlns="" xmlns:a16="http://schemas.microsoft.com/office/drawing/2014/main" id="{E60A07C6-5C70-487D-A4A7-DD1A61AF169F}"/>
              </a:ext>
            </a:extLst>
          </p:cNvPr>
          <p:cNvSpPr>
            <a:spLocks noChangeAspect="1"/>
          </p:cNvSpPr>
          <p:nvPr/>
        </p:nvSpPr>
        <p:spPr bwMode="auto">
          <a:xfrm>
            <a:off x="4168934" y="5865424"/>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7" name="Oval 96">
            <a:extLst>
              <a:ext uri="{FF2B5EF4-FFF2-40B4-BE49-F238E27FC236}">
                <a16:creationId xmlns="" xmlns:a16="http://schemas.microsoft.com/office/drawing/2014/main" id="{FC1C86CB-03B0-4C90-9F66-91CCC1E1C741}"/>
              </a:ext>
            </a:extLst>
          </p:cNvPr>
          <p:cNvSpPr>
            <a:spLocks noChangeAspect="1"/>
          </p:cNvSpPr>
          <p:nvPr/>
        </p:nvSpPr>
        <p:spPr bwMode="auto">
          <a:xfrm>
            <a:off x="5048992" y="5865424"/>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98" name="Picture 97">
            <a:extLst>
              <a:ext uri="{FF2B5EF4-FFF2-40B4-BE49-F238E27FC236}">
                <a16:creationId xmlns="" xmlns:a16="http://schemas.microsoft.com/office/drawing/2014/main" id="{F4D1A6BC-AF20-4738-BF72-15E854B539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4956" y="5304001"/>
            <a:ext cx="935311" cy="375759"/>
          </a:xfrm>
          <a:prstGeom prst="rect">
            <a:avLst/>
          </a:prstGeom>
        </p:spPr>
      </p:pic>
      <p:sp>
        <p:nvSpPr>
          <p:cNvPr id="99" name="TextBox 98">
            <a:extLst>
              <a:ext uri="{FF2B5EF4-FFF2-40B4-BE49-F238E27FC236}">
                <a16:creationId xmlns="" xmlns:a16="http://schemas.microsoft.com/office/drawing/2014/main" id="{3CC76389-3832-4538-8AFD-85BF320FCBA7}"/>
              </a:ext>
            </a:extLst>
          </p:cNvPr>
          <p:cNvSpPr txBox="1"/>
          <p:nvPr/>
        </p:nvSpPr>
        <p:spPr bwMode="auto">
          <a:xfrm>
            <a:off x="6454510" y="5613160"/>
            <a:ext cx="9188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1500" dirty="0">
                <a:latin typeface="Myriad Pro Semibold"/>
                <a:ea typeface="Myriad Pro Semibold" charset="0"/>
                <a:cs typeface="Myriad Pro Semibold" charset="0"/>
              </a:rPr>
              <a:t>34 + 3 =</a:t>
            </a:r>
          </a:p>
        </p:txBody>
      </p:sp>
      <p:sp>
        <p:nvSpPr>
          <p:cNvPr id="100" name="TextBox 99">
            <a:extLst>
              <a:ext uri="{FF2B5EF4-FFF2-40B4-BE49-F238E27FC236}">
                <a16:creationId xmlns="" xmlns:a16="http://schemas.microsoft.com/office/drawing/2014/main" id="{87D77EA1-E6F5-4E86-A359-217629822F67}"/>
              </a:ext>
            </a:extLst>
          </p:cNvPr>
          <p:cNvSpPr txBox="1"/>
          <p:nvPr/>
        </p:nvSpPr>
        <p:spPr bwMode="auto">
          <a:xfrm>
            <a:off x="7231746" y="5613160"/>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a:ea typeface="Myriad Pro Semibold" charset="0"/>
                <a:cs typeface="Myriad Pro Semibold" charset="0"/>
              </a:rPr>
              <a:t>37</a:t>
            </a:r>
          </a:p>
        </p:txBody>
      </p:sp>
    </p:spTree>
    <p:extLst>
      <p:ext uri="{BB962C8B-B14F-4D97-AF65-F5344CB8AC3E}">
        <p14:creationId xmlns:p14="http://schemas.microsoft.com/office/powerpoint/2010/main" val="324161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par>
                          <p:cTn id="8" fill="hold">
                            <p:stCondLst>
                              <p:cond delay="1000"/>
                            </p:stCondLst>
                            <p:childTnLst>
                              <p:par>
                                <p:cTn id="9" presetID="22" presetClass="entr" presetSubtype="8" fill="hold" nodeType="afterEffect">
                                  <p:stCondLst>
                                    <p:cond delay="25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84"/>
                                        </p:tgtEl>
                                        <p:attrNameLst>
                                          <p:attrName>style.visibility</p:attrName>
                                        </p:attrNameLst>
                                      </p:cBhvr>
                                      <p:to>
                                        <p:strVal val="visible"/>
                                      </p:to>
                                    </p:set>
                                    <p:animEffect transition="in" filter="wheel(1)">
                                      <p:cBhvr>
                                        <p:cTn id="29" dur="1000"/>
                                        <p:tgtEl>
                                          <p:spTgt spid="84"/>
                                        </p:tgtEl>
                                      </p:cBhvr>
                                    </p:animEffect>
                                  </p:childTnLst>
                                </p:cTn>
                              </p:par>
                            </p:childTnLst>
                          </p:cTn>
                        </p:par>
                        <p:par>
                          <p:cTn id="30" fill="hold">
                            <p:stCondLst>
                              <p:cond delay="1000"/>
                            </p:stCondLst>
                            <p:childTnLst>
                              <p:par>
                                <p:cTn id="31" presetID="22" presetClass="entr" presetSubtype="8" fill="hold" nodeType="afterEffect">
                                  <p:stCondLst>
                                    <p:cond delay="250"/>
                                  </p:stCondLst>
                                  <p:childTnLst>
                                    <p:set>
                                      <p:cBhvr>
                                        <p:cTn id="32" dur="1" fill="hold">
                                          <p:stCondLst>
                                            <p:cond delay="0"/>
                                          </p:stCondLst>
                                        </p:cTn>
                                        <p:tgtEl>
                                          <p:spTgt spid="86"/>
                                        </p:tgtEl>
                                        <p:attrNameLst>
                                          <p:attrName>style.visibility</p:attrName>
                                        </p:attrNameLst>
                                      </p:cBhvr>
                                      <p:to>
                                        <p:strVal val="visible"/>
                                      </p:to>
                                    </p:set>
                                    <p:animEffect transition="in" filter="wipe(left)">
                                      <p:cBhvr>
                                        <p:cTn id="33" dur="500"/>
                                        <p:tgtEl>
                                          <p:spTgt spid="86"/>
                                        </p:tgtEl>
                                      </p:cBhvr>
                                    </p:animEffect>
                                  </p:childTnLst>
                                </p:cTn>
                              </p:par>
                              <p:par>
                                <p:cTn id="34" presetID="10" presetClass="entr" presetSubtype="0" fill="hold" grpId="0" nodeType="withEffect">
                                  <p:stCondLst>
                                    <p:cond delay="250"/>
                                  </p:stCondLst>
                                  <p:childTnLst>
                                    <p:set>
                                      <p:cBhvr>
                                        <p:cTn id="35" dur="1" fill="hold">
                                          <p:stCondLst>
                                            <p:cond delay="0"/>
                                          </p:stCondLst>
                                        </p:cTn>
                                        <p:tgtEl>
                                          <p:spTgt spid="83"/>
                                        </p:tgtEl>
                                        <p:attrNameLst>
                                          <p:attrName>style.visibility</p:attrName>
                                        </p:attrNameLst>
                                      </p:cBhvr>
                                      <p:to>
                                        <p:strVal val="visible"/>
                                      </p:to>
                                    </p:set>
                                    <p:animEffect transition="in" filter="fade">
                                      <p:cBhvr>
                                        <p:cTn id="36" dur="500"/>
                                        <p:tgtEl>
                                          <p:spTgt spid="83"/>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wheel(1)">
                                      <p:cBhvr>
                                        <p:cTn id="41" dur="1000"/>
                                        <p:tgtEl>
                                          <p:spTgt spid="8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fade">
                                      <p:cBhvr>
                                        <p:cTn id="46" dur="500"/>
                                        <p:tgtEl>
                                          <p:spTgt spid="88"/>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90"/>
                                        </p:tgtEl>
                                        <p:attrNameLst>
                                          <p:attrName>style.visibility</p:attrName>
                                        </p:attrNameLst>
                                      </p:cBhvr>
                                      <p:to>
                                        <p:strVal val="visible"/>
                                      </p:to>
                                    </p:set>
                                    <p:animEffect transition="in" filter="wheel(1)">
                                      <p:cBhvr>
                                        <p:cTn id="51" dur="1000"/>
                                        <p:tgtEl>
                                          <p:spTgt spid="90"/>
                                        </p:tgtEl>
                                      </p:cBhvr>
                                    </p:animEffect>
                                  </p:childTnLst>
                                </p:cTn>
                              </p:par>
                            </p:childTnLst>
                          </p:cTn>
                        </p:par>
                        <p:par>
                          <p:cTn id="52" fill="hold">
                            <p:stCondLst>
                              <p:cond delay="1000"/>
                            </p:stCondLst>
                            <p:childTnLst>
                              <p:par>
                                <p:cTn id="53" presetID="22" presetClass="entr" presetSubtype="8" fill="hold" nodeType="afterEffect">
                                  <p:stCondLst>
                                    <p:cond delay="250"/>
                                  </p:stCondLst>
                                  <p:childTnLst>
                                    <p:set>
                                      <p:cBhvr>
                                        <p:cTn id="54" dur="1" fill="hold">
                                          <p:stCondLst>
                                            <p:cond delay="0"/>
                                          </p:stCondLst>
                                        </p:cTn>
                                        <p:tgtEl>
                                          <p:spTgt spid="92"/>
                                        </p:tgtEl>
                                        <p:attrNameLst>
                                          <p:attrName>style.visibility</p:attrName>
                                        </p:attrNameLst>
                                      </p:cBhvr>
                                      <p:to>
                                        <p:strVal val="visible"/>
                                      </p:to>
                                    </p:set>
                                    <p:animEffect transition="in" filter="wipe(left)">
                                      <p:cBhvr>
                                        <p:cTn id="55" dur="500"/>
                                        <p:tgtEl>
                                          <p:spTgt spid="92"/>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500"/>
                                        <p:tgtEl>
                                          <p:spTgt spid="89"/>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wheel(1)">
                                      <p:cBhvr>
                                        <p:cTn id="63" dur="1000"/>
                                        <p:tgtEl>
                                          <p:spTgt spid="9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94"/>
                                        </p:tgtEl>
                                        <p:attrNameLst>
                                          <p:attrName>style.visibility</p:attrName>
                                        </p:attrNameLst>
                                      </p:cBhvr>
                                      <p:to>
                                        <p:strVal val="visible"/>
                                      </p:to>
                                    </p:set>
                                    <p:animEffect transition="in" filter="fade">
                                      <p:cBhvr>
                                        <p:cTn id="68" dur="500"/>
                                        <p:tgtEl>
                                          <p:spTgt spid="94"/>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grpId="0" nodeType="click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wheel(1)">
                                      <p:cBhvr>
                                        <p:cTn id="73" dur="1000"/>
                                        <p:tgtEl>
                                          <p:spTgt spid="96"/>
                                        </p:tgtEl>
                                      </p:cBhvr>
                                    </p:animEffect>
                                  </p:childTnLst>
                                </p:cTn>
                              </p:par>
                            </p:childTnLst>
                          </p:cTn>
                        </p:par>
                        <p:par>
                          <p:cTn id="74" fill="hold">
                            <p:stCondLst>
                              <p:cond delay="1000"/>
                            </p:stCondLst>
                            <p:childTnLst>
                              <p:par>
                                <p:cTn id="75" presetID="22" presetClass="entr" presetSubtype="8" fill="hold" nodeType="afterEffect">
                                  <p:stCondLst>
                                    <p:cond delay="250"/>
                                  </p:stCondLst>
                                  <p:childTnLst>
                                    <p:set>
                                      <p:cBhvr>
                                        <p:cTn id="76" dur="1" fill="hold">
                                          <p:stCondLst>
                                            <p:cond delay="0"/>
                                          </p:stCondLst>
                                        </p:cTn>
                                        <p:tgtEl>
                                          <p:spTgt spid="98"/>
                                        </p:tgtEl>
                                        <p:attrNameLst>
                                          <p:attrName>style.visibility</p:attrName>
                                        </p:attrNameLst>
                                      </p:cBhvr>
                                      <p:to>
                                        <p:strVal val="visible"/>
                                      </p:to>
                                    </p:set>
                                    <p:animEffect transition="in" filter="wipe(left)">
                                      <p:cBhvr>
                                        <p:cTn id="77" dur="500"/>
                                        <p:tgtEl>
                                          <p:spTgt spid="98"/>
                                        </p:tgtEl>
                                      </p:cBhvr>
                                    </p:animEffect>
                                  </p:childTnLst>
                                </p:cTn>
                              </p:par>
                              <p:par>
                                <p:cTn id="78" presetID="10" presetClass="entr" presetSubtype="0" fill="hold" grpId="0" nodeType="withEffect">
                                  <p:stCondLst>
                                    <p:cond delay="250"/>
                                  </p:stCondLst>
                                  <p:childTnLst>
                                    <p:set>
                                      <p:cBhvr>
                                        <p:cTn id="79" dur="1" fill="hold">
                                          <p:stCondLst>
                                            <p:cond delay="0"/>
                                          </p:stCondLst>
                                        </p:cTn>
                                        <p:tgtEl>
                                          <p:spTgt spid="95"/>
                                        </p:tgtEl>
                                        <p:attrNameLst>
                                          <p:attrName>style.visibility</p:attrName>
                                        </p:attrNameLst>
                                      </p:cBhvr>
                                      <p:to>
                                        <p:strVal val="visible"/>
                                      </p:to>
                                    </p:set>
                                    <p:animEffect transition="in" filter="fade">
                                      <p:cBhvr>
                                        <p:cTn id="80" dur="500"/>
                                        <p:tgtEl>
                                          <p:spTgt spid="95"/>
                                        </p:tgtEl>
                                      </p:cBhvr>
                                    </p:animEffect>
                                  </p:childTnLst>
                                </p:cTn>
                              </p:par>
                            </p:childTnLst>
                          </p:cTn>
                        </p:par>
                      </p:childTnLst>
                    </p:cTn>
                  </p:par>
                  <p:par>
                    <p:cTn id="81" fill="hold">
                      <p:stCondLst>
                        <p:cond delay="indefinite"/>
                      </p:stCondLst>
                      <p:childTnLst>
                        <p:par>
                          <p:cTn id="82" fill="hold">
                            <p:stCondLst>
                              <p:cond delay="0"/>
                            </p:stCondLst>
                            <p:childTnLst>
                              <p:par>
                                <p:cTn id="83" presetID="21" presetClass="entr" presetSubtype="1" fill="hold" grpId="0" nodeType="clickEffect">
                                  <p:stCondLst>
                                    <p:cond delay="0"/>
                                  </p:stCondLst>
                                  <p:childTnLst>
                                    <p:set>
                                      <p:cBhvr>
                                        <p:cTn id="84" dur="1" fill="hold">
                                          <p:stCondLst>
                                            <p:cond delay="0"/>
                                          </p:stCondLst>
                                        </p:cTn>
                                        <p:tgtEl>
                                          <p:spTgt spid="97"/>
                                        </p:tgtEl>
                                        <p:attrNameLst>
                                          <p:attrName>style.visibility</p:attrName>
                                        </p:attrNameLst>
                                      </p:cBhvr>
                                      <p:to>
                                        <p:strVal val="visible"/>
                                      </p:to>
                                    </p:set>
                                    <p:animEffect transition="in" filter="wheel(1)">
                                      <p:cBhvr>
                                        <p:cTn id="85" dur="1000"/>
                                        <p:tgtEl>
                                          <p:spTgt spid="97"/>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00"/>
                                        </p:tgtEl>
                                        <p:attrNameLst>
                                          <p:attrName>style.visibility</p:attrName>
                                        </p:attrNameLst>
                                      </p:cBhvr>
                                      <p:to>
                                        <p:strVal val="visible"/>
                                      </p:to>
                                    </p:set>
                                    <p:animEffect transition="in" filter="fade">
                                      <p:cBhvr>
                                        <p:cTn id="9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9" grpId="0"/>
      <p:bldP spid="83" grpId="0"/>
      <p:bldP spid="84" grpId="0" animBg="1"/>
      <p:bldP spid="85" grpId="0" animBg="1"/>
      <p:bldP spid="88" grpId="0"/>
      <p:bldP spid="89" grpId="0"/>
      <p:bldP spid="90" grpId="0" animBg="1"/>
      <p:bldP spid="91" grpId="0" animBg="1"/>
      <p:bldP spid="94" grpId="0"/>
      <p:bldP spid="95" grpId="0"/>
      <p:bldP spid="96" grpId="0" animBg="1"/>
      <p:bldP spid="97" grpId="0" animBg="1"/>
      <p:bldP spid="10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2:2</a:t>
            </a:r>
          </a:p>
        </p:txBody>
      </p:sp>
      <p:sp>
        <p:nvSpPr>
          <p:cNvPr id="7" name="TextBox 6">
            <a:extLst>
              <a:ext uri="{FF2B5EF4-FFF2-40B4-BE49-F238E27FC236}">
                <a16:creationId xmlns="" xmlns:a16="http://schemas.microsoft.com/office/drawing/2014/main" id="{E39D65DF-CE1A-404E-8B40-4C28432B4E4E}"/>
              </a:ext>
            </a:extLst>
          </p:cNvPr>
          <p:cNvSpPr txBox="1"/>
          <p:nvPr/>
        </p:nvSpPr>
        <p:spPr bwMode="auto">
          <a:xfrm>
            <a:off x="4503794" y="780692"/>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8" name="Oval 7">
            <a:extLst>
              <a:ext uri="{FF2B5EF4-FFF2-40B4-BE49-F238E27FC236}">
                <a16:creationId xmlns="" xmlns:a16="http://schemas.microsoft.com/office/drawing/2014/main" id="{8074238C-5CDD-4AFB-9D82-FCB9148144BA}"/>
              </a:ext>
            </a:extLst>
          </p:cNvPr>
          <p:cNvSpPr>
            <a:spLocks noChangeAspect="1"/>
          </p:cNvSpPr>
          <p:nvPr/>
        </p:nvSpPr>
        <p:spPr bwMode="auto">
          <a:xfrm>
            <a:off x="4141345" y="1638771"/>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Oval 8">
            <a:extLst>
              <a:ext uri="{FF2B5EF4-FFF2-40B4-BE49-F238E27FC236}">
                <a16:creationId xmlns="" xmlns:a16="http://schemas.microsoft.com/office/drawing/2014/main" id="{3C10A698-E4E4-42FE-AFE0-6AEBF3798768}"/>
              </a:ext>
            </a:extLst>
          </p:cNvPr>
          <p:cNvSpPr>
            <a:spLocks noChangeAspect="1"/>
          </p:cNvSpPr>
          <p:nvPr/>
        </p:nvSpPr>
        <p:spPr bwMode="auto">
          <a:xfrm>
            <a:off x="5026165" y="1638771"/>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7" name="Picture 26">
            <a:extLst>
              <a:ext uri="{FF2B5EF4-FFF2-40B4-BE49-F238E27FC236}">
                <a16:creationId xmlns="" xmlns:a16="http://schemas.microsoft.com/office/drawing/2014/main" id="{B9131699-E290-48A6-86AF-C4D51D3903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2605" y="1082110"/>
            <a:ext cx="935311" cy="375759"/>
          </a:xfrm>
          <a:prstGeom prst="rect">
            <a:avLst/>
          </a:prstGeom>
        </p:spPr>
      </p:pic>
      <p:pic>
        <p:nvPicPr>
          <p:cNvPr id="47" name="Picture 46">
            <a:extLst>
              <a:ext uri="{FF2B5EF4-FFF2-40B4-BE49-F238E27FC236}">
                <a16:creationId xmlns="" xmlns:a16="http://schemas.microsoft.com/office/drawing/2014/main" id="{3D5E1189-202C-4858-A102-668F35FA3734}"/>
              </a:ext>
            </a:extLst>
          </p:cNvPr>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4881" y="1475686"/>
            <a:ext cx="3074238" cy="347092"/>
          </a:xfrm>
          <a:prstGeom prst="rect">
            <a:avLst/>
          </a:prstGeom>
        </p:spPr>
      </p:pic>
      <p:sp>
        <p:nvSpPr>
          <p:cNvPr id="48" name="TextBox 47">
            <a:extLst>
              <a:ext uri="{FF2B5EF4-FFF2-40B4-BE49-F238E27FC236}">
                <a16:creationId xmlns="" xmlns:a16="http://schemas.microsoft.com/office/drawing/2014/main" id="{DB3E2499-1A94-4C37-9572-1E1595556036}"/>
              </a:ext>
            </a:extLst>
          </p:cNvPr>
          <p:cNvSpPr txBox="1"/>
          <p:nvPr/>
        </p:nvSpPr>
        <p:spPr bwMode="auto">
          <a:xfrm>
            <a:off x="6422159" y="1391269"/>
            <a:ext cx="8146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a:ea typeface="Myriad Pro Semibold" charset="0"/>
                <a:cs typeface="Myriad Pro Semibold" charset="0"/>
              </a:rPr>
              <a:t>4 + 3 =</a:t>
            </a:r>
          </a:p>
        </p:txBody>
      </p:sp>
      <p:sp>
        <p:nvSpPr>
          <p:cNvPr id="49" name="TextBox 48">
            <a:extLst>
              <a:ext uri="{FF2B5EF4-FFF2-40B4-BE49-F238E27FC236}">
                <a16:creationId xmlns="" xmlns:a16="http://schemas.microsoft.com/office/drawing/2014/main" id="{862BA77B-FB59-4819-89F2-3E1A3C47E741}"/>
              </a:ext>
            </a:extLst>
          </p:cNvPr>
          <p:cNvSpPr txBox="1"/>
          <p:nvPr/>
        </p:nvSpPr>
        <p:spPr bwMode="auto">
          <a:xfrm>
            <a:off x="7105039" y="1391269"/>
            <a:ext cx="288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a:ea typeface="Myriad Pro Semibold" charset="0"/>
                <a:cs typeface="Myriad Pro Semibold" charset="0"/>
              </a:rPr>
              <a:t>7</a:t>
            </a:r>
          </a:p>
        </p:txBody>
      </p:sp>
      <p:pic>
        <p:nvPicPr>
          <p:cNvPr id="78" name="Picture 77">
            <a:extLst>
              <a:ext uri="{FF2B5EF4-FFF2-40B4-BE49-F238E27FC236}">
                <a16:creationId xmlns="" xmlns:a16="http://schemas.microsoft.com/office/drawing/2014/main" id="{90EFE95E-5AB6-49FD-B07E-3BB2718C6E61}"/>
              </a:ext>
            </a:extLst>
          </p:cNvPr>
          <p:cNvPicPr preferRelativeResize="0">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4881" y="2884373"/>
            <a:ext cx="3096000" cy="344000"/>
          </a:xfrm>
          <a:prstGeom prst="rect">
            <a:avLst/>
          </a:prstGeom>
        </p:spPr>
      </p:pic>
      <p:pic>
        <p:nvPicPr>
          <p:cNvPr id="80" name="Picture 79">
            <a:extLst>
              <a:ext uri="{FF2B5EF4-FFF2-40B4-BE49-F238E27FC236}">
                <a16:creationId xmlns="" xmlns:a16="http://schemas.microsoft.com/office/drawing/2014/main" id="{3EE05B73-5A7F-4960-8F1E-5330D9CC7556}"/>
              </a:ext>
            </a:extLst>
          </p:cNvPr>
          <p:cNvPicPr preferRelativeResize="0">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4881" y="4290197"/>
            <a:ext cx="3096000" cy="344456"/>
          </a:xfrm>
          <a:prstGeom prst="rect">
            <a:avLst/>
          </a:prstGeom>
        </p:spPr>
      </p:pic>
      <p:pic>
        <p:nvPicPr>
          <p:cNvPr id="82" name="Picture 81">
            <a:extLst>
              <a:ext uri="{FF2B5EF4-FFF2-40B4-BE49-F238E27FC236}">
                <a16:creationId xmlns="" xmlns:a16="http://schemas.microsoft.com/office/drawing/2014/main" id="{A2E5A52C-F5BB-4945-B668-6C0AFC8B24B1}"/>
              </a:ext>
            </a:extLst>
          </p:cNvPr>
          <p:cNvPicPr preferRelativeResize="0">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4882" y="5695561"/>
            <a:ext cx="3095997" cy="344456"/>
          </a:xfrm>
          <a:prstGeom prst="rect">
            <a:avLst/>
          </a:prstGeom>
        </p:spPr>
      </p:pic>
      <p:sp>
        <p:nvSpPr>
          <p:cNvPr id="83" name="TextBox 82">
            <a:extLst>
              <a:ext uri="{FF2B5EF4-FFF2-40B4-BE49-F238E27FC236}">
                <a16:creationId xmlns="" xmlns:a16="http://schemas.microsoft.com/office/drawing/2014/main" id="{86944CCC-0046-4EEE-910F-B86278CFA216}"/>
              </a:ext>
            </a:extLst>
          </p:cNvPr>
          <p:cNvSpPr txBox="1"/>
          <p:nvPr/>
        </p:nvSpPr>
        <p:spPr bwMode="auto">
          <a:xfrm>
            <a:off x="4530173" y="2182747"/>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84" name="Oval 83">
            <a:extLst>
              <a:ext uri="{FF2B5EF4-FFF2-40B4-BE49-F238E27FC236}">
                <a16:creationId xmlns="" xmlns:a16="http://schemas.microsoft.com/office/drawing/2014/main" id="{4C2360FF-7849-4BA8-BF68-5602AF613928}"/>
              </a:ext>
            </a:extLst>
          </p:cNvPr>
          <p:cNvSpPr>
            <a:spLocks noChangeAspect="1"/>
          </p:cNvSpPr>
          <p:nvPr/>
        </p:nvSpPr>
        <p:spPr bwMode="auto">
          <a:xfrm>
            <a:off x="4172486" y="3050350"/>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5" name="Oval 84">
            <a:extLst>
              <a:ext uri="{FF2B5EF4-FFF2-40B4-BE49-F238E27FC236}">
                <a16:creationId xmlns="" xmlns:a16="http://schemas.microsoft.com/office/drawing/2014/main" id="{D4292D76-A1F6-4ABB-AA16-DAC73CE6D396}"/>
              </a:ext>
            </a:extLst>
          </p:cNvPr>
          <p:cNvSpPr>
            <a:spLocks noChangeAspect="1"/>
          </p:cNvSpPr>
          <p:nvPr/>
        </p:nvSpPr>
        <p:spPr bwMode="auto">
          <a:xfrm>
            <a:off x="5054925" y="3050350"/>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6" name="Picture 85">
            <a:extLst>
              <a:ext uri="{FF2B5EF4-FFF2-40B4-BE49-F238E27FC236}">
                <a16:creationId xmlns="" xmlns:a16="http://schemas.microsoft.com/office/drawing/2014/main" id="{FAADEDDC-927A-487B-8368-53E238CF6B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8984" y="2484165"/>
            <a:ext cx="935311" cy="375759"/>
          </a:xfrm>
          <a:prstGeom prst="rect">
            <a:avLst/>
          </a:prstGeom>
        </p:spPr>
      </p:pic>
      <p:sp>
        <p:nvSpPr>
          <p:cNvPr id="87" name="TextBox 86">
            <a:extLst>
              <a:ext uri="{FF2B5EF4-FFF2-40B4-BE49-F238E27FC236}">
                <a16:creationId xmlns="" xmlns:a16="http://schemas.microsoft.com/office/drawing/2014/main" id="{8A8B8218-5D80-402D-8248-4D69BD9FF74E}"/>
              </a:ext>
            </a:extLst>
          </p:cNvPr>
          <p:cNvSpPr txBox="1"/>
          <p:nvPr/>
        </p:nvSpPr>
        <p:spPr bwMode="auto">
          <a:xfrm>
            <a:off x="6448538" y="2793324"/>
            <a:ext cx="9188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1500" dirty="0">
                <a:latin typeface="Myriad Pro Semibold"/>
                <a:ea typeface="Myriad Pro Semibold" charset="0"/>
                <a:cs typeface="Myriad Pro Semibold" charset="0"/>
              </a:rPr>
              <a:t>44 + 3 =</a:t>
            </a:r>
          </a:p>
        </p:txBody>
      </p:sp>
      <p:sp>
        <p:nvSpPr>
          <p:cNvPr id="88" name="TextBox 87">
            <a:extLst>
              <a:ext uri="{FF2B5EF4-FFF2-40B4-BE49-F238E27FC236}">
                <a16:creationId xmlns="" xmlns:a16="http://schemas.microsoft.com/office/drawing/2014/main" id="{6AF91386-6CFA-445A-B7A9-EC854B168F38}"/>
              </a:ext>
            </a:extLst>
          </p:cNvPr>
          <p:cNvSpPr txBox="1"/>
          <p:nvPr/>
        </p:nvSpPr>
        <p:spPr bwMode="auto">
          <a:xfrm>
            <a:off x="7225774" y="279332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a:ea typeface="Myriad Pro Semibold" charset="0"/>
                <a:cs typeface="Myriad Pro Semibold" charset="0"/>
              </a:rPr>
              <a:t>47</a:t>
            </a:r>
          </a:p>
        </p:txBody>
      </p:sp>
      <p:sp>
        <p:nvSpPr>
          <p:cNvPr id="89" name="TextBox 88">
            <a:extLst>
              <a:ext uri="{FF2B5EF4-FFF2-40B4-BE49-F238E27FC236}">
                <a16:creationId xmlns="" xmlns:a16="http://schemas.microsoft.com/office/drawing/2014/main" id="{C981C960-5B29-4506-8218-99CE341A9494}"/>
              </a:ext>
            </a:extLst>
          </p:cNvPr>
          <p:cNvSpPr txBox="1"/>
          <p:nvPr/>
        </p:nvSpPr>
        <p:spPr bwMode="auto">
          <a:xfrm>
            <a:off x="4532572" y="3596770"/>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90" name="Oval 89">
            <a:extLst>
              <a:ext uri="{FF2B5EF4-FFF2-40B4-BE49-F238E27FC236}">
                <a16:creationId xmlns="" xmlns:a16="http://schemas.microsoft.com/office/drawing/2014/main" id="{5E129547-73D1-4520-868C-1ED2B2539ACF}"/>
              </a:ext>
            </a:extLst>
          </p:cNvPr>
          <p:cNvSpPr>
            <a:spLocks noChangeAspect="1"/>
          </p:cNvSpPr>
          <p:nvPr/>
        </p:nvSpPr>
        <p:spPr bwMode="auto">
          <a:xfrm>
            <a:off x="4172504" y="4464373"/>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1" name="Oval 90">
            <a:extLst>
              <a:ext uri="{FF2B5EF4-FFF2-40B4-BE49-F238E27FC236}">
                <a16:creationId xmlns="" xmlns:a16="http://schemas.microsoft.com/office/drawing/2014/main" id="{6600350B-3C5E-4725-A52B-BB025DD06DB4}"/>
              </a:ext>
            </a:extLst>
          </p:cNvPr>
          <p:cNvSpPr>
            <a:spLocks noChangeAspect="1"/>
          </p:cNvSpPr>
          <p:nvPr/>
        </p:nvSpPr>
        <p:spPr bwMode="auto">
          <a:xfrm>
            <a:off x="5045419" y="4459611"/>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92" name="Picture 91">
            <a:extLst>
              <a:ext uri="{FF2B5EF4-FFF2-40B4-BE49-F238E27FC236}">
                <a16:creationId xmlns="" xmlns:a16="http://schemas.microsoft.com/office/drawing/2014/main" id="{4BD343FD-C204-4BBF-893C-FB8F6C3565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383" y="3898188"/>
            <a:ext cx="935311" cy="375759"/>
          </a:xfrm>
          <a:prstGeom prst="rect">
            <a:avLst/>
          </a:prstGeom>
        </p:spPr>
      </p:pic>
      <p:sp>
        <p:nvSpPr>
          <p:cNvPr id="93" name="TextBox 92">
            <a:extLst>
              <a:ext uri="{FF2B5EF4-FFF2-40B4-BE49-F238E27FC236}">
                <a16:creationId xmlns="" xmlns:a16="http://schemas.microsoft.com/office/drawing/2014/main" id="{EDB9EA95-F305-43D4-978A-2A7C84B8E6CC}"/>
              </a:ext>
            </a:extLst>
          </p:cNvPr>
          <p:cNvSpPr txBox="1"/>
          <p:nvPr/>
        </p:nvSpPr>
        <p:spPr bwMode="auto">
          <a:xfrm>
            <a:off x="6450937" y="4207347"/>
            <a:ext cx="9188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1500" dirty="0">
                <a:latin typeface="Myriad Pro Semibold"/>
                <a:ea typeface="Myriad Pro Semibold" charset="0"/>
                <a:cs typeface="Myriad Pro Semibold" charset="0"/>
              </a:rPr>
              <a:t>54 + 3 =</a:t>
            </a:r>
          </a:p>
        </p:txBody>
      </p:sp>
      <p:sp>
        <p:nvSpPr>
          <p:cNvPr id="94" name="TextBox 93">
            <a:extLst>
              <a:ext uri="{FF2B5EF4-FFF2-40B4-BE49-F238E27FC236}">
                <a16:creationId xmlns="" xmlns:a16="http://schemas.microsoft.com/office/drawing/2014/main" id="{8E7EAA29-B66F-4373-B2CB-B8AE1A9E13CB}"/>
              </a:ext>
            </a:extLst>
          </p:cNvPr>
          <p:cNvSpPr txBox="1"/>
          <p:nvPr/>
        </p:nvSpPr>
        <p:spPr bwMode="auto">
          <a:xfrm>
            <a:off x="7228173" y="4207347"/>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a:ea typeface="Myriad Pro Semibold" charset="0"/>
                <a:cs typeface="Myriad Pro Semibold" charset="0"/>
              </a:rPr>
              <a:t>57</a:t>
            </a:r>
          </a:p>
        </p:txBody>
      </p:sp>
      <p:sp>
        <p:nvSpPr>
          <p:cNvPr id="95" name="TextBox 94">
            <a:extLst>
              <a:ext uri="{FF2B5EF4-FFF2-40B4-BE49-F238E27FC236}">
                <a16:creationId xmlns="" xmlns:a16="http://schemas.microsoft.com/office/drawing/2014/main" id="{F28FF414-70F0-4707-A665-2E949FAE9E2F}"/>
              </a:ext>
            </a:extLst>
          </p:cNvPr>
          <p:cNvSpPr txBox="1"/>
          <p:nvPr/>
        </p:nvSpPr>
        <p:spPr bwMode="auto">
          <a:xfrm>
            <a:off x="4536145" y="5002583"/>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96" name="Oval 95">
            <a:extLst>
              <a:ext uri="{FF2B5EF4-FFF2-40B4-BE49-F238E27FC236}">
                <a16:creationId xmlns="" xmlns:a16="http://schemas.microsoft.com/office/drawing/2014/main" id="{E60A07C6-5C70-487D-A4A7-DD1A61AF169F}"/>
              </a:ext>
            </a:extLst>
          </p:cNvPr>
          <p:cNvSpPr>
            <a:spLocks noChangeAspect="1"/>
          </p:cNvSpPr>
          <p:nvPr/>
        </p:nvSpPr>
        <p:spPr bwMode="auto">
          <a:xfrm>
            <a:off x="4168934" y="5865424"/>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7" name="Oval 96">
            <a:extLst>
              <a:ext uri="{FF2B5EF4-FFF2-40B4-BE49-F238E27FC236}">
                <a16:creationId xmlns="" xmlns:a16="http://schemas.microsoft.com/office/drawing/2014/main" id="{FC1C86CB-03B0-4C90-9F66-91CCC1E1C741}"/>
              </a:ext>
            </a:extLst>
          </p:cNvPr>
          <p:cNvSpPr>
            <a:spLocks noChangeAspect="1"/>
          </p:cNvSpPr>
          <p:nvPr/>
        </p:nvSpPr>
        <p:spPr bwMode="auto">
          <a:xfrm>
            <a:off x="5048992" y="5865424"/>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98" name="Picture 97">
            <a:extLst>
              <a:ext uri="{FF2B5EF4-FFF2-40B4-BE49-F238E27FC236}">
                <a16:creationId xmlns="" xmlns:a16="http://schemas.microsoft.com/office/drawing/2014/main" id="{F4D1A6BC-AF20-4738-BF72-15E854B539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4956" y="5304001"/>
            <a:ext cx="935311" cy="375759"/>
          </a:xfrm>
          <a:prstGeom prst="rect">
            <a:avLst/>
          </a:prstGeom>
        </p:spPr>
      </p:pic>
      <p:sp>
        <p:nvSpPr>
          <p:cNvPr id="99" name="TextBox 98">
            <a:extLst>
              <a:ext uri="{FF2B5EF4-FFF2-40B4-BE49-F238E27FC236}">
                <a16:creationId xmlns="" xmlns:a16="http://schemas.microsoft.com/office/drawing/2014/main" id="{3CC76389-3832-4538-8AFD-85BF320FCBA7}"/>
              </a:ext>
            </a:extLst>
          </p:cNvPr>
          <p:cNvSpPr txBox="1"/>
          <p:nvPr/>
        </p:nvSpPr>
        <p:spPr bwMode="auto">
          <a:xfrm>
            <a:off x="6454510" y="5613160"/>
            <a:ext cx="9188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1500" dirty="0">
                <a:latin typeface="Myriad Pro Semibold"/>
                <a:ea typeface="Myriad Pro Semibold" charset="0"/>
                <a:cs typeface="Myriad Pro Semibold" charset="0"/>
              </a:rPr>
              <a:t>64 + 3 =</a:t>
            </a:r>
          </a:p>
        </p:txBody>
      </p:sp>
      <p:sp>
        <p:nvSpPr>
          <p:cNvPr id="100" name="TextBox 99">
            <a:extLst>
              <a:ext uri="{FF2B5EF4-FFF2-40B4-BE49-F238E27FC236}">
                <a16:creationId xmlns="" xmlns:a16="http://schemas.microsoft.com/office/drawing/2014/main" id="{87D77EA1-E6F5-4E86-A359-217629822F67}"/>
              </a:ext>
            </a:extLst>
          </p:cNvPr>
          <p:cNvSpPr txBox="1"/>
          <p:nvPr/>
        </p:nvSpPr>
        <p:spPr bwMode="auto">
          <a:xfrm>
            <a:off x="7231746" y="5613160"/>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a:ea typeface="Myriad Pro Semibold" charset="0"/>
                <a:cs typeface="Myriad Pro Semibold" charset="0"/>
              </a:rPr>
              <a:t>67</a:t>
            </a:r>
          </a:p>
        </p:txBody>
      </p:sp>
    </p:spTree>
    <p:extLst>
      <p:ext uri="{BB962C8B-B14F-4D97-AF65-F5344CB8AC3E}">
        <p14:creationId xmlns:p14="http://schemas.microsoft.com/office/powerpoint/2010/main" val="406672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500"/>
                                        <p:tgtEl>
                                          <p:spTgt spid="8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0"/>
                                        </p:tgtEl>
                                        <p:attrNameLst>
                                          <p:attrName>style.visibility</p:attrName>
                                        </p:attrNameLst>
                                      </p:cBhvr>
                                      <p:to>
                                        <p:strVal val="visible"/>
                                      </p:to>
                                    </p:set>
                                    <p:animEffect transition="in" filter="fade">
                                      <p:cBhvr>
                                        <p:cTn id="14" dur="500"/>
                                        <p:tgtEl>
                                          <p:spTgt spid="8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500"/>
                                        <p:tgtEl>
                                          <p:spTgt spid="93"/>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fade">
                                      <p:cBhvr>
                                        <p:cTn id="21" dur="500"/>
                                        <p:tgtEl>
                                          <p:spTgt spid="8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Effect transition="in" filter="fade">
                                      <p:cBhvr>
                                        <p:cTn id="24" dur="500"/>
                                        <p:tgtEl>
                                          <p:spTgt spid="99"/>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84"/>
                                        </p:tgtEl>
                                        <p:attrNameLst>
                                          <p:attrName>style.visibility</p:attrName>
                                        </p:attrNameLst>
                                      </p:cBhvr>
                                      <p:to>
                                        <p:strVal val="visible"/>
                                      </p:to>
                                    </p:set>
                                    <p:animEffect transition="in" filter="wheel(1)">
                                      <p:cBhvr>
                                        <p:cTn id="29" dur="1000"/>
                                        <p:tgtEl>
                                          <p:spTgt spid="84"/>
                                        </p:tgtEl>
                                      </p:cBhvr>
                                    </p:animEffect>
                                  </p:childTnLst>
                                </p:cTn>
                              </p:par>
                            </p:childTnLst>
                          </p:cTn>
                        </p:par>
                        <p:par>
                          <p:cTn id="30" fill="hold">
                            <p:stCondLst>
                              <p:cond delay="1000"/>
                            </p:stCondLst>
                            <p:childTnLst>
                              <p:par>
                                <p:cTn id="31" presetID="22" presetClass="entr" presetSubtype="8" fill="hold" nodeType="afterEffect">
                                  <p:stCondLst>
                                    <p:cond delay="250"/>
                                  </p:stCondLst>
                                  <p:childTnLst>
                                    <p:set>
                                      <p:cBhvr>
                                        <p:cTn id="32" dur="1" fill="hold">
                                          <p:stCondLst>
                                            <p:cond delay="0"/>
                                          </p:stCondLst>
                                        </p:cTn>
                                        <p:tgtEl>
                                          <p:spTgt spid="86"/>
                                        </p:tgtEl>
                                        <p:attrNameLst>
                                          <p:attrName>style.visibility</p:attrName>
                                        </p:attrNameLst>
                                      </p:cBhvr>
                                      <p:to>
                                        <p:strVal val="visible"/>
                                      </p:to>
                                    </p:set>
                                    <p:animEffect transition="in" filter="wipe(left)">
                                      <p:cBhvr>
                                        <p:cTn id="33" dur="500"/>
                                        <p:tgtEl>
                                          <p:spTgt spid="86"/>
                                        </p:tgtEl>
                                      </p:cBhvr>
                                    </p:animEffect>
                                  </p:childTnLst>
                                </p:cTn>
                              </p:par>
                              <p:par>
                                <p:cTn id="34" presetID="10" presetClass="entr" presetSubtype="0" fill="hold" grpId="0" nodeType="withEffect">
                                  <p:stCondLst>
                                    <p:cond delay="250"/>
                                  </p:stCondLst>
                                  <p:childTnLst>
                                    <p:set>
                                      <p:cBhvr>
                                        <p:cTn id="35" dur="1" fill="hold">
                                          <p:stCondLst>
                                            <p:cond delay="0"/>
                                          </p:stCondLst>
                                        </p:cTn>
                                        <p:tgtEl>
                                          <p:spTgt spid="83"/>
                                        </p:tgtEl>
                                        <p:attrNameLst>
                                          <p:attrName>style.visibility</p:attrName>
                                        </p:attrNameLst>
                                      </p:cBhvr>
                                      <p:to>
                                        <p:strVal val="visible"/>
                                      </p:to>
                                    </p:set>
                                    <p:animEffect transition="in" filter="fade">
                                      <p:cBhvr>
                                        <p:cTn id="36" dur="500"/>
                                        <p:tgtEl>
                                          <p:spTgt spid="83"/>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wheel(1)">
                                      <p:cBhvr>
                                        <p:cTn id="41" dur="1000"/>
                                        <p:tgtEl>
                                          <p:spTgt spid="8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fade">
                                      <p:cBhvr>
                                        <p:cTn id="46" dur="500"/>
                                        <p:tgtEl>
                                          <p:spTgt spid="88"/>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90"/>
                                        </p:tgtEl>
                                        <p:attrNameLst>
                                          <p:attrName>style.visibility</p:attrName>
                                        </p:attrNameLst>
                                      </p:cBhvr>
                                      <p:to>
                                        <p:strVal val="visible"/>
                                      </p:to>
                                    </p:set>
                                    <p:animEffect transition="in" filter="wheel(1)">
                                      <p:cBhvr>
                                        <p:cTn id="51" dur="1000"/>
                                        <p:tgtEl>
                                          <p:spTgt spid="90"/>
                                        </p:tgtEl>
                                      </p:cBhvr>
                                    </p:animEffect>
                                  </p:childTnLst>
                                </p:cTn>
                              </p:par>
                            </p:childTnLst>
                          </p:cTn>
                        </p:par>
                        <p:par>
                          <p:cTn id="52" fill="hold">
                            <p:stCondLst>
                              <p:cond delay="1000"/>
                            </p:stCondLst>
                            <p:childTnLst>
                              <p:par>
                                <p:cTn id="53" presetID="22" presetClass="entr" presetSubtype="8" fill="hold" nodeType="afterEffect">
                                  <p:stCondLst>
                                    <p:cond delay="250"/>
                                  </p:stCondLst>
                                  <p:childTnLst>
                                    <p:set>
                                      <p:cBhvr>
                                        <p:cTn id="54" dur="1" fill="hold">
                                          <p:stCondLst>
                                            <p:cond delay="0"/>
                                          </p:stCondLst>
                                        </p:cTn>
                                        <p:tgtEl>
                                          <p:spTgt spid="92"/>
                                        </p:tgtEl>
                                        <p:attrNameLst>
                                          <p:attrName>style.visibility</p:attrName>
                                        </p:attrNameLst>
                                      </p:cBhvr>
                                      <p:to>
                                        <p:strVal val="visible"/>
                                      </p:to>
                                    </p:set>
                                    <p:animEffect transition="in" filter="wipe(left)">
                                      <p:cBhvr>
                                        <p:cTn id="55" dur="500"/>
                                        <p:tgtEl>
                                          <p:spTgt spid="92"/>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500"/>
                                        <p:tgtEl>
                                          <p:spTgt spid="89"/>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wheel(1)">
                                      <p:cBhvr>
                                        <p:cTn id="63" dur="1000"/>
                                        <p:tgtEl>
                                          <p:spTgt spid="9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94"/>
                                        </p:tgtEl>
                                        <p:attrNameLst>
                                          <p:attrName>style.visibility</p:attrName>
                                        </p:attrNameLst>
                                      </p:cBhvr>
                                      <p:to>
                                        <p:strVal val="visible"/>
                                      </p:to>
                                    </p:set>
                                    <p:animEffect transition="in" filter="fade">
                                      <p:cBhvr>
                                        <p:cTn id="68" dur="500"/>
                                        <p:tgtEl>
                                          <p:spTgt spid="94"/>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grpId="0" nodeType="click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wheel(1)">
                                      <p:cBhvr>
                                        <p:cTn id="73" dur="1000"/>
                                        <p:tgtEl>
                                          <p:spTgt spid="96"/>
                                        </p:tgtEl>
                                      </p:cBhvr>
                                    </p:animEffect>
                                  </p:childTnLst>
                                </p:cTn>
                              </p:par>
                            </p:childTnLst>
                          </p:cTn>
                        </p:par>
                        <p:par>
                          <p:cTn id="74" fill="hold">
                            <p:stCondLst>
                              <p:cond delay="1000"/>
                            </p:stCondLst>
                            <p:childTnLst>
                              <p:par>
                                <p:cTn id="75" presetID="22" presetClass="entr" presetSubtype="8" fill="hold" nodeType="afterEffect">
                                  <p:stCondLst>
                                    <p:cond delay="250"/>
                                  </p:stCondLst>
                                  <p:childTnLst>
                                    <p:set>
                                      <p:cBhvr>
                                        <p:cTn id="76" dur="1" fill="hold">
                                          <p:stCondLst>
                                            <p:cond delay="0"/>
                                          </p:stCondLst>
                                        </p:cTn>
                                        <p:tgtEl>
                                          <p:spTgt spid="98"/>
                                        </p:tgtEl>
                                        <p:attrNameLst>
                                          <p:attrName>style.visibility</p:attrName>
                                        </p:attrNameLst>
                                      </p:cBhvr>
                                      <p:to>
                                        <p:strVal val="visible"/>
                                      </p:to>
                                    </p:set>
                                    <p:animEffect transition="in" filter="wipe(left)">
                                      <p:cBhvr>
                                        <p:cTn id="77" dur="500"/>
                                        <p:tgtEl>
                                          <p:spTgt spid="98"/>
                                        </p:tgtEl>
                                      </p:cBhvr>
                                    </p:animEffect>
                                  </p:childTnLst>
                                </p:cTn>
                              </p:par>
                              <p:par>
                                <p:cTn id="78" presetID="10" presetClass="entr" presetSubtype="0" fill="hold" grpId="0" nodeType="withEffect">
                                  <p:stCondLst>
                                    <p:cond delay="250"/>
                                  </p:stCondLst>
                                  <p:childTnLst>
                                    <p:set>
                                      <p:cBhvr>
                                        <p:cTn id="79" dur="1" fill="hold">
                                          <p:stCondLst>
                                            <p:cond delay="0"/>
                                          </p:stCondLst>
                                        </p:cTn>
                                        <p:tgtEl>
                                          <p:spTgt spid="95"/>
                                        </p:tgtEl>
                                        <p:attrNameLst>
                                          <p:attrName>style.visibility</p:attrName>
                                        </p:attrNameLst>
                                      </p:cBhvr>
                                      <p:to>
                                        <p:strVal val="visible"/>
                                      </p:to>
                                    </p:set>
                                    <p:animEffect transition="in" filter="fade">
                                      <p:cBhvr>
                                        <p:cTn id="80" dur="500"/>
                                        <p:tgtEl>
                                          <p:spTgt spid="95"/>
                                        </p:tgtEl>
                                      </p:cBhvr>
                                    </p:animEffect>
                                  </p:childTnLst>
                                </p:cTn>
                              </p:par>
                            </p:childTnLst>
                          </p:cTn>
                        </p:par>
                      </p:childTnLst>
                    </p:cTn>
                  </p:par>
                  <p:par>
                    <p:cTn id="81" fill="hold">
                      <p:stCondLst>
                        <p:cond delay="indefinite"/>
                      </p:stCondLst>
                      <p:childTnLst>
                        <p:par>
                          <p:cTn id="82" fill="hold">
                            <p:stCondLst>
                              <p:cond delay="0"/>
                            </p:stCondLst>
                            <p:childTnLst>
                              <p:par>
                                <p:cTn id="83" presetID="21" presetClass="entr" presetSubtype="1" fill="hold" grpId="0" nodeType="clickEffect">
                                  <p:stCondLst>
                                    <p:cond delay="0"/>
                                  </p:stCondLst>
                                  <p:childTnLst>
                                    <p:set>
                                      <p:cBhvr>
                                        <p:cTn id="84" dur="1" fill="hold">
                                          <p:stCondLst>
                                            <p:cond delay="0"/>
                                          </p:stCondLst>
                                        </p:cTn>
                                        <p:tgtEl>
                                          <p:spTgt spid="97"/>
                                        </p:tgtEl>
                                        <p:attrNameLst>
                                          <p:attrName>style.visibility</p:attrName>
                                        </p:attrNameLst>
                                      </p:cBhvr>
                                      <p:to>
                                        <p:strVal val="visible"/>
                                      </p:to>
                                    </p:set>
                                    <p:animEffect transition="in" filter="wheel(1)">
                                      <p:cBhvr>
                                        <p:cTn id="85" dur="1000"/>
                                        <p:tgtEl>
                                          <p:spTgt spid="97"/>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00"/>
                                        </p:tgtEl>
                                        <p:attrNameLst>
                                          <p:attrName>style.visibility</p:attrName>
                                        </p:attrNameLst>
                                      </p:cBhvr>
                                      <p:to>
                                        <p:strVal val="visible"/>
                                      </p:to>
                                    </p:set>
                                    <p:animEffect transition="in" filter="fade">
                                      <p:cBhvr>
                                        <p:cTn id="9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animBg="1"/>
      <p:bldP spid="85" grpId="0" animBg="1"/>
      <p:bldP spid="87" grpId="0"/>
      <p:bldP spid="88" grpId="0"/>
      <p:bldP spid="89" grpId="0"/>
      <p:bldP spid="90" grpId="0" animBg="1"/>
      <p:bldP spid="91" grpId="0" animBg="1"/>
      <p:bldP spid="93" grpId="0"/>
      <p:bldP spid="94" grpId="0"/>
      <p:bldP spid="95" grpId="0"/>
      <p:bldP spid="96" grpId="0" animBg="1"/>
      <p:bldP spid="97" grpId="0" animBg="1"/>
      <p:bldP spid="99" grpId="0"/>
      <p:bldP spid="10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2:2</a:t>
            </a:r>
          </a:p>
        </p:txBody>
      </p:sp>
      <p:sp>
        <p:nvSpPr>
          <p:cNvPr id="7" name="TextBox 6">
            <a:extLst>
              <a:ext uri="{FF2B5EF4-FFF2-40B4-BE49-F238E27FC236}">
                <a16:creationId xmlns="" xmlns:a16="http://schemas.microsoft.com/office/drawing/2014/main" id="{E39D65DF-CE1A-404E-8B40-4C28432B4E4E}"/>
              </a:ext>
            </a:extLst>
          </p:cNvPr>
          <p:cNvSpPr txBox="1"/>
          <p:nvPr/>
        </p:nvSpPr>
        <p:spPr bwMode="auto">
          <a:xfrm>
            <a:off x="4503794" y="780692"/>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8" name="Oval 7">
            <a:extLst>
              <a:ext uri="{FF2B5EF4-FFF2-40B4-BE49-F238E27FC236}">
                <a16:creationId xmlns="" xmlns:a16="http://schemas.microsoft.com/office/drawing/2014/main" id="{8074238C-5CDD-4AFB-9D82-FCB9148144BA}"/>
              </a:ext>
            </a:extLst>
          </p:cNvPr>
          <p:cNvSpPr>
            <a:spLocks noChangeAspect="1"/>
          </p:cNvSpPr>
          <p:nvPr/>
        </p:nvSpPr>
        <p:spPr bwMode="auto">
          <a:xfrm>
            <a:off x="4141345" y="1638771"/>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Oval 8">
            <a:extLst>
              <a:ext uri="{FF2B5EF4-FFF2-40B4-BE49-F238E27FC236}">
                <a16:creationId xmlns="" xmlns:a16="http://schemas.microsoft.com/office/drawing/2014/main" id="{3C10A698-E4E4-42FE-AFE0-6AEBF3798768}"/>
              </a:ext>
            </a:extLst>
          </p:cNvPr>
          <p:cNvSpPr>
            <a:spLocks noChangeAspect="1"/>
          </p:cNvSpPr>
          <p:nvPr/>
        </p:nvSpPr>
        <p:spPr bwMode="auto">
          <a:xfrm>
            <a:off x="5026165" y="1638771"/>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7" name="Picture 26">
            <a:extLst>
              <a:ext uri="{FF2B5EF4-FFF2-40B4-BE49-F238E27FC236}">
                <a16:creationId xmlns="" xmlns:a16="http://schemas.microsoft.com/office/drawing/2014/main" id="{B9131699-E290-48A6-86AF-C4D51D3903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2605" y="1082110"/>
            <a:ext cx="935311" cy="375759"/>
          </a:xfrm>
          <a:prstGeom prst="rect">
            <a:avLst/>
          </a:prstGeom>
        </p:spPr>
      </p:pic>
      <p:pic>
        <p:nvPicPr>
          <p:cNvPr id="47" name="Picture 46">
            <a:extLst>
              <a:ext uri="{FF2B5EF4-FFF2-40B4-BE49-F238E27FC236}">
                <a16:creationId xmlns="" xmlns:a16="http://schemas.microsoft.com/office/drawing/2014/main" id="{3D5E1189-202C-4858-A102-668F35FA3734}"/>
              </a:ext>
            </a:extLst>
          </p:cNvPr>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4881" y="1475686"/>
            <a:ext cx="3074238" cy="347092"/>
          </a:xfrm>
          <a:prstGeom prst="rect">
            <a:avLst/>
          </a:prstGeom>
        </p:spPr>
      </p:pic>
      <p:sp>
        <p:nvSpPr>
          <p:cNvPr id="48" name="TextBox 47">
            <a:extLst>
              <a:ext uri="{FF2B5EF4-FFF2-40B4-BE49-F238E27FC236}">
                <a16:creationId xmlns="" xmlns:a16="http://schemas.microsoft.com/office/drawing/2014/main" id="{DB3E2499-1A94-4C37-9572-1E1595556036}"/>
              </a:ext>
            </a:extLst>
          </p:cNvPr>
          <p:cNvSpPr txBox="1"/>
          <p:nvPr/>
        </p:nvSpPr>
        <p:spPr bwMode="auto">
          <a:xfrm>
            <a:off x="6422159" y="1391269"/>
            <a:ext cx="8146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a:ea typeface="Myriad Pro Semibold" charset="0"/>
                <a:cs typeface="Myriad Pro Semibold" charset="0"/>
              </a:rPr>
              <a:t>4 + 3 =</a:t>
            </a:r>
          </a:p>
        </p:txBody>
      </p:sp>
      <p:sp>
        <p:nvSpPr>
          <p:cNvPr id="49" name="TextBox 48">
            <a:extLst>
              <a:ext uri="{FF2B5EF4-FFF2-40B4-BE49-F238E27FC236}">
                <a16:creationId xmlns="" xmlns:a16="http://schemas.microsoft.com/office/drawing/2014/main" id="{862BA77B-FB59-4819-89F2-3E1A3C47E741}"/>
              </a:ext>
            </a:extLst>
          </p:cNvPr>
          <p:cNvSpPr txBox="1"/>
          <p:nvPr/>
        </p:nvSpPr>
        <p:spPr bwMode="auto">
          <a:xfrm>
            <a:off x="7105039" y="1391269"/>
            <a:ext cx="288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a:ea typeface="Myriad Pro Semibold" charset="0"/>
                <a:cs typeface="Myriad Pro Semibold" charset="0"/>
              </a:rPr>
              <a:t>7</a:t>
            </a:r>
          </a:p>
        </p:txBody>
      </p:sp>
      <p:pic>
        <p:nvPicPr>
          <p:cNvPr id="78" name="Picture 77">
            <a:extLst>
              <a:ext uri="{FF2B5EF4-FFF2-40B4-BE49-F238E27FC236}">
                <a16:creationId xmlns="" xmlns:a16="http://schemas.microsoft.com/office/drawing/2014/main" id="{90EFE95E-5AB6-49FD-B07E-3BB2718C6E61}"/>
              </a:ext>
            </a:extLst>
          </p:cNvPr>
          <p:cNvPicPr preferRelativeResize="0">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979" y="2884373"/>
            <a:ext cx="3087804" cy="344000"/>
          </a:xfrm>
          <a:prstGeom prst="rect">
            <a:avLst/>
          </a:prstGeom>
        </p:spPr>
      </p:pic>
      <p:pic>
        <p:nvPicPr>
          <p:cNvPr id="80" name="Picture 79">
            <a:extLst>
              <a:ext uri="{FF2B5EF4-FFF2-40B4-BE49-F238E27FC236}">
                <a16:creationId xmlns="" xmlns:a16="http://schemas.microsoft.com/office/drawing/2014/main" id="{3EE05B73-5A7F-4960-8F1E-5330D9CC7556}"/>
              </a:ext>
            </a:extLst>
          </p:cNvPr>
          <p:cNvPicPr preferRelativeResize="0">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4882" y="4290197"/>
            <a:ext cx="3095997" cy="344456"/>
          </a:xfrm>
          <a:prstGeom prst="rect">
            <a:avLst/>
          </a:prstGeom>
        </p:spPr>
      </p:pic>
      <p:pic>
        <p:nvPicPr>
          <p:cNvPr id="82" name="Picture 81">
            <a:extLst>
              <a:ext uri="{FF2B5EF4-FFF2-40B4-BE49-F238E27FC236}">
                <a16:creationId xmlns="" xmlns:a16="http://schemas.microsoft.com/office/drawing/2014/main" id="{A2E5A52C-F5BB-4945-B668-6C0AFC8B24B1}"/>
              </a:ext>
            </a:extLst>
          </p:cNvPr>
          <p:cNvPicPr preferRelativeResize="0">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4881" y="5697811"/>
            <a:ext cx="3132000" cy="343906"/>
          </a:xfrm>
          <a:prstGeom prst="rect">
            <a:avLst/>
          </a:prstGeom>
        </p:spPr>
      </p:pic>
      <p:sp>
        <p:nvSpPr>
          <p:cNvPr id="83" name="TextBox 82">
            <a:extLst>
              <a:ext uri="{FF2B5EF4-FFF2-40B4-BE49-F238E27FC236}">
                <a16:creationId xmlns="" xmlns:a16="http://schemas.microsoft.com/office/drawing/2014/main" id="{86944CCC-0046-4EEE-910F-B86278CFA216}"/>
              </a:ext>
            </a:extLst>
          </p:cNvPr>
          <p:cNvSpPr txBox="1"/>
          <p:nvPr/>
        </p:nvSpPr>
        <p:spPr bwMode="auto">
          <a:xfrm>
            <a:off x="4530173" y="2182747"/>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84" name="Oval 83">
            <a:extLst>
              <a:ext uri="{FF2B5EF4-FFF2-40B4-BE49-F238E27FC236}">
                <a16:creationId xmlns="" xmlns:a16="http://schemas.microsoft.com/office/drawing/2014/main" id="{4C2360FF-7849-4BA8-BF68-5602AF613928}"/>
              </a:ext>
            </a:extLst>
          </p:cNvPr>
          <p:cNvSpPr>
            <a:spLocks noChangeAspect="1"/>
          </p:cNvSpPr>
          <p:nvPr/>
        </p:nvSpPr>
        <p:spPr bwMode="auto">
          <a:xfrm>
            <a:off x="4172486" y="3050350"/>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5" name="Oval 84">
            <a:extLst>
              <a:ext uri="{FF2B5EF4-FFF2-40B4-BE49-F238E27FC236}">
                <a16:creationId xmlns="" xmlns:a16="http://schemas.microsoft.com/office/drawing/2014/main" id="{D4292D76-A1F6-4ABB-AA16-DAC73CE6D396}"/>
              </a:ext>
            </a:extLst>
          </p:cNvPr>
          <p:cNvSpPr>
            <a:spLocks noChangeAspect="1"/>
          </p:cNvSpPr>
          <p:nvPr/>
        </p:nvSpPr>
        <p:spPr bwMode="auto">
          <a:xfrm>
            <a:off x="5054925" y="3050350"/>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6" name="Picture 85">
            <a:extLst>
              <a:ext uri="{FF2B5EF4-FFF2-40B4-BE49-F238E27FC236}">
                <a16:creationId xmlns="" xmlns:a16="http://schemas.microsoft.com/office/drawing/2014/main" id="{FAADEDDC-927A-487B-8368-53E238CF6B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8984" y="2484165"/>
            <a:ext cx="935311" cy="375759"/>
          </a:xfrm>
          <a:prstGeom prst="rect">
            <a:avLst/>
          </a:prstGeom>
        </p:spPr>
      </p:pic>
      <p:sp>
        <p:nvSpPr>
          <p:cNvPr id="87" name="TextBox 86">
            <a:extLst>
              <a:ext uri="{FF2B5EF4-FFF2-40B4-BE49-F238E27FC236}">
                <a16:creationId xmlns="" xmlns:a16="http://schemas.microsoft.com/office/drawing/2014/main" id="{8A8B8218-5D80-402D-8248-4D69BD9FF74E}"/>
              </a:ext>
            </a:extLst>
          </p:cNvPr>
          <p:cNvSpPr txBox="1"/>
          <p:nvPr/>
        </p:nvSpPr>
        <p:spPr bwMode="auto">
          <a:xfrm>
            <a:off x="6448538" y="2793324"/>
            <a:ext cx="9188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1500" dirty="0">
                <a:latin typeface="Myriad Pro Semibold"/>
                <a:ea typeface="Myriad Pro Semibold" charset="0"/>
                <a:cs typeface="Myriad Pro Semibold" charset="0"/>
              </a:rPr>
              <a:t>74 + 3 =</a:t>
            </a:r>
          </a:p>
        </p:txBody>
      </p:sp>
      <p:sp>
        <p:nvSpPr>
          <p:cNvPr id="88" name="TextBox 87">
            <a:extLst>
              <a:ext uri="{FF2B5EF4-FFF2-40B4-BE49-F238E27FC236}">
                <a16:creationId xmlns="" xmlns:a16="http://schemas.microsoft.com/office/drawing/2014/main" id="{6AF91386-6CFA-445A-B7A9-EC854B168F38}"/>
              </a:ext>
            </a:extLst>
          </p:cNvPr>
          <p:cNvSpPr txBox="1"/>
          <p:nvPr/>
        </p:nvSpPr>
        <p:spPr bwMode="auto">
          <a:xfrm>
            <a:off x="7225774" y="279332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a:ea typeface="Myriad Pro Semibold" charset="0"/>
                <a:cs typeface="Myriad Pro Semibold" charset="0"/>
              </a:rPr>
              <a:t>77</a:t>
            </a:r>
          </a:p>
        </p:txBody>
      </p:sp>
      <p:sp>
        <p:nvSpPr>
          <p:cNvPr id="89" name="TextBox 88">
            <a:extLst>
              <a:ext uri="{FF2B5EF4-FFF2-40B4-BE49-F238E27FC236}">
                <a16:creationId xmlns="" xmlns:a16="http://schemas.microsoft.com/office/drawing/2014/main" id="{C981C960-5B29-4506-8218-99CE341A9494}"/>
              </a:ext>
            </a:extLst>
          </p:cNvPr>
          <p:cNvSpPr txBox="1"/>
          <p:nvPr/>
        </p:nvSpPr>
        <p:spPr bwMode="auto">
          <a:xfrm>
            <a:off x="4532572" y="3596770"/>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90" name="Oval 89">
            <a:extLst>
              <a:ext uri="{FF2B5EF4-FFF2-40B4-BE49-F238E27FC236}">
                <a16:creationId xmlns="" xmlns:a16="http://schemas.microsoft.com/office/drawing/2014/main" id="{5E129547-73D1-4520-868C-1ED2B2539ACF}"/>
              </a:ext>
            </a:extLst>
          </p:cNvPr>
          <p:cNvSpPr>
            <a:spLocks noChangeAspect="1"/>
          </p:cNvSpPr>
          <p:nvPr/>
        </p:nvSpPr>
        <p:spPr bwMode="auto">
          <a:xfrm>
            <a:off x="4172504" y="4464373"/>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1" name="Oval 90">
            <a:extLst>
              <a:ext uri="{FF2B5EF4-FFF2-40B4-BE49-F238E27FC236}">
                <a16:creationId xmlns="" xmlns:a16="http://schemas.microsoft.com/office/drawing/2014/main" id="{6600350B-3C5E-4725-A52B-BB025DD06DB4}"/>
              </a:ext>
            </a:extLst>
          </p:cNvPr>
          <p:cNvSpPr>
            <a:spLocks noChangeAspect="1"/>
          </p:cNvSpPr>
          <p:nvPr/>
        </p:nvSpPr>
        <p:spPr bwMode="auto">
          <a:xfrm>
            <a:off x="5045419" y="4459611"/>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92" name="Picture 91">
            <a:extLst>
              <a:ext uri="{FF2B5EF4-FFF2-40B4-BE49-F238E27FC236}">
                <a16:creationId xmlns="" xmlns:a16="http://schemas.microsoft.com/office/drawing/2014/main" id="{4BD343FD-C204-4BBF-893C-FB8F6C3565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383" y="3898188"/>
            <a:ext cx="935311" cy="375759"/>
          </a:xfrm>
          <a:prstGeom prst="rect">
            <a:avLst/>
          </a:prstGeom>
        </p:spPr>
      </p:pic>
      <p:sp>
        <p:nvSpPr>
          <p:cNvPr id="93" name="TextBox 92">
            <a:extLst>
              <a:ext uri="{FF2B5EF4-FFF2-40B4-BE49-F238E27FC236}">
                <a16:creationId xmlns="" xmlns:a16="http://schemas.microsoft.com/office/drawing/2014/main" id="{EDB9EA95-F305-43D4-978A-2A7C84B8E6CC}"/>
              </a:ext>
            </a:extLst>
          </p:cNvPr>
          <p:cNvSpPr txBox="1"/>
          <p:nvPr/>
        </p:nvSpPr>
        <p:spPr bwMode="auto">
          <a:xfrm>
            <a:off x="6450937" y="4207347"/>
            <a:ext cx="9188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1500" dirty="0">
                <a:latin typeface="Myriad Pro Semibold"/>
                <a:ea typeface="Myriad Pro Semibold" charset="0"/>
                <a:cs typeface="Myriad Pro Semibold" charset="0"/>
              </a:rPr>
              <a:t>84 + 3 =</a:t>
            </a:r>
          </a:p>
        </p:txBody>
      </p:sp>
      <p:sp>
        <p:nvSpPr>
          <p:cNvPr id="94" name="TextBox 93">
            <a:extLst>
              <a:ext uri="{FF2B5EF4-FFF2-40B4-BE49-F238E27FC236}">
                <a16:creationId xmlns="" xmlns:a16="http://schemas.microsoft.com/office/drawing/2014/main" id="{8E7EAA29-B66F-4373-B2CB-B8AE1A9E13CB}"/>
              </a:ext>
            </a:extLst>
          </p:cNvPr>
          <p:cNvSpPr txBox="1"/>
          <p:nvPr/>
        </p:nvSpPr>
        <p:spPr bwMode="auto">
          <a:xfrm>
            <a:off x="7228173" y="4207347"/>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a:ea typeface="Myriad Pro Semibold" charset="0"/>
                <a:cs typeface="Myriad Pro Semibold" charset="0"/>
              </a:rPr>
              <a:t>87</a:t>
            </a:r>
          </a:p>
        </p:txBody>
      </p:sp>
      <p:sp>
        <p:nvSpPr>
          <p:cNvPr id="95" name="TextBox 94">
            <a:extLst>
              <a:ext uri="{FF2B5EF4-FFF2-40B4-BE49-F238E27FC236}">
                <a16:creationId xmlns="" xmlns:a16="http://schemas.microsoft.com/office/drawing/2014/main" id="{F28FF414-70F0-4707-A665-2E949FAE9E2F}"/>
              </a:ext>
            </a:extLst>
          </p:cNvPr>
          <p:cNvSpPr txBox="1"/>
          <p:nvPr/>
        </p:nvSpPr>
        <p:spPr bwMode="auto">
          <a:xfrm>
            <a:off x="4536145" y="5002583"/>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96" name="Oval 95">
            <a:extLst>
              <a:ext uri="{FF2B5EF4-FFF2-40B4-BE49-F238E27FC236}">
                <a16:creationId xmlns="" xmlns:a16="http://schemas.microsoft.com/office/drawing/2014/main" id="{E60A07C6-5C70-487D-A4A7-DD1A61AF169F}"/>
              </a:ext>
            </a:extLst>
          </p:cNvPr>
          <p:cNvSpPr>
            <a:spLocks noChangeAspect="1"/>
          </p:cNvSpPr>
          <p:nvPr/>
        </p:nvSpPr>
        <p:spPr bwMode="auto">
          <a:xfrm>
            <a:off x="4168934" y="5865424"/>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7" name="Oval 96">
            <a:extLst>
              <a:ext uri="{FF2B5EF4-FFF2-40B4-BE49-F238E27FC236}">
                <a16:creationId xmlns="" xmlns:a16="http://schemas.microsoft.com/office/drawing/2014/main" id="{FC1C86CB-03B0-4C90-9F66-91CCC1E1C741}"/>
              </a:ext>
            </a:extLst>
          </p:cNvPr>
          <p:cNvSpPr>
            <a:spLocks noChangeAspect="1"/>
          </p:cNvSpPr>
          <p:nvPr/>
        </p:nvSpPr>
        <p:spPr bwMode="auto">
          <a:xfrm>
            <a:off x="5048992" y="5865424"/>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98" name="Picture 97">
            <a:extLst>
              <a:ext uri="{FF2B5EF4-FFF2-40B4-BE49-F238E27FC236}">
                <a16:creationId xmlns="" xmlns:a16="http://schemas.microsoft.com/office/drawing/2014/main" id="{F4D1A6BC-AF20-4738-BF72-15E854B539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4956" y="5304001"/>
            <a:ext cx="935311" cy="375759"/>
          </a:xfrm>
          <a:prstGeom prst="rect">
            <a:avLst/>
          </a:prstGeom>
        </p:spPr>
      </p:pic>
      <p:sp>
        <p:nvSpPr>
          <p:cNvPr id="99" name="TextBox 98">
            <a:extLst>
              <a:ext uri="{FF2B5EF4-FFF2-40B4-BE49-F238E27FC236}">
                <a16:creationId xmlns="" xmlns:a16="http://schemas.microsoft.com/office/drawing/2014/main" id="{3CC76389-3832-4538-8AFD-85BF320FCBA7}"/>
              </a:ext>
            </a:extLst>
          </p:cNvPr>
          <p:cNvSpPr txBox="1"/>
          <p:nvPr/>
        </p:nvSpPr>
        <p:spPr bwMode="auto">
          <a:xfrm>
            <a:off x="6454510" y="5613160"/>
            <a:ext cx="9188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1500" dirty="0">
                <a:latin typeface="Myriad Pro Semibold"/>
                <a:ea typeface="Myriad Pro Semibold" charset="0"/>
                <a:cs typeface="Myriad Pro Semibold" charset="0"/>
              </a:rPr>
              <a:t>94 + 3 =</a:t>
            </a:r>
          </a:p>
        </p:txBody>
      </p:sp>
      <p:sp>
        <p:nvSpPr>
          <p:cNvPr id="100" name="TextBox 99">
            <a:extLst>
              <a:ext uri="{FF2B5EF4-FFF2-40B4-BE49-F238E27FC236}">
                <a16:creationId xmlns="" xmlns:a16="http://schemas.microsoft.com/office/drawing/2014/main" id="{87D77EA1-E6F5-4E86-A359-217629822F67}"/>
              </a:ext>
            </a:extLst>
          </p:cNvPr>
          <p:cNvSpPr txBox="1"/>
          <p:nvPr/>
        </p:nvSpPr>
        <p:spPr bwMode="auto">
          <a:xfrm>
            <a:off x="7231746" y="5613160"/>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a:ea typeface="Myriad Pro Semibold" charset="0"/>
                <a:cs typeface="Myriad Pro Semibold" charset="0"/>
              </a:rPr>
              <a:t>97</a:t>
            </a:r>
          </a:p>
        </p:txBody>
      </p:sp>
    </p:spTree>
    <p:extLst>
      <p:ext uri="{BB962C8B-B14F-4D97-AF65-F5344CB8AC3E}">
        <p14:creationId xmlns:p14="http://schemas.microsoft.com/office/powerpoint/2010/main" val="221303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500"/>
                                        <p:tgtEl>
                                          <p:spTgt spid="8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0"/>
                                        </p:tgtEl>
                                        <p:attrNameLst>
                                          <p:attrName>style.visibility</p:attrName>
                                        </p:attrNameLst>
                                      </p:cBhvr>
                                      <p:to>
                                        <p:strVal val="visible"/>
                                      </p:to>
                                    </p:set>
                                    <p:animEffect transition="in" filter="fade">
                                      <p:cBhvr>
                                        <p:cTn id="14" dur="500"/>
                                        <p:tgtEl>
                                          <p:spTgt spid="8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500"/>
                                        <p:tgtEl>
                                          <p:spTgt spid="93"/>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fade">
                                      <p:cBhvr>
                                        <p:cTn id="21" dur="500"/>
                                        <p:tgtEl>
                                          <p:spTgt spid="8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Effect transition="in" filter="fade">
                                      <p:cBhvr>
                                        <p:cTn id="24" dur="500"/>
                                        <p:tgtEl>
                                          <p:spTgt spid="99"/>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84"/>
                                        </p:tgtEl>
                                        <p:attrNameLst>
                                          <p:attrName>style.visibility</p:attrName>
                                        </p:attrNameLst>
                                      </p:cBhvr>
                                      <p:to>
                                        <p:strVal val="visible"/>
                                      </p:to>
                                    </p:set>
                                    <p:animEffect transition="in" filter="wheel(1)">
                                      <p:cBhvr>
                                        <p:cTn id="29" dur="1000"/>
                                        <p:tgtEl>
                                          <p:spTgt spid="84"/>
                                        </p:tgtEl>
                                      </p:cBhvr>
                                    </p:animEffect>
                                  </p:childTnLst>
                                </p:cTn>
                              </p:par>
                            </p:childTnLst>
                          </p:cTn>
                        </p:par>
                        <p:par>
                          <p:cTn id="30" fill="hold">
                            <p:stCondLst>
                              <p:cond delay="1000"/>
                            </p:stCondLst>
                            <p:childTnLst>
                              <p:par>
                                <p:cTn id="31" presetID="22" presetClass="entr" presetSubtype="8" fill="hold" nodeType="afterEffect">
                                  <p:stCondLst>
                                    <p:cond delay="250"/>
                                  </p:stCondLst>
                                  <p:childTnLst>
                                    <p:set>
                                      <p:cBhvr>
                                        <p:cTn id="32" dur="1" fill="hold">
                                          <p:stCondLst>
                                            <p:cond delay="0"/>
                                          </p:stCondLst>
                                        </p:cTn>
                                        <p:tgtEl>
                                          <p:spTgt spid="86"/>
                                        </p:tgtEl>
                                        <p:attrNameLst>
                                          <p:attrName>style.visibility</p:attrName>
                                        </p:attrNameLst>
                                      </p:cBhvr>
                                      <p:to>
                                        <p:strVal val="visible"/>
                                      </p:to>
                                    </p:set>
                                    <p:animEffect transition="in" filter="wipe(left)">
                                      <p:cBhvr>
                                        <p:cTn id="33" dur="500"/>
                                        <p:tgtEl>
                                          <p:spTgt spid="86"/>
                                        </p:tgtEl>
                                      </p:cBhvr>
                                    </p:animEffect>
                                  </p:childTnLst>
                                </p:cTn>
                              </p:par>
                              <p:par>
                                <p:cTn id="34" presetID="10" presetClass="entr" presetSubtype="0" fill="hold" grpId="0" nodeType="withEffect">
                                  <p:stCondLst>
                                    <p:cond delay="250"/>
                                  </p:stCondLst>
                                  <p:childTnLst>
                                    <p:set>
                                      <p:cBhvr>
                                        <p:cTn id="35" dur="1" fill="hold">
                                          <p:stCondLst>
                                            <p:cond delay="0"/>
                                          </p:stCondLst>
                                        </p:cTn>
                                        <p:tgtEl>
                                          <p:spTgt spid="83"/>
                                        </p:tgtEl>
                                        <p:attrNameLst>
                                          <p:attrName>style.visibility</p:attrName>
                                        </p:attrNameLst>
                                      </p:cBhvr>
                                      <p:to>
                                        <p:strVal val="visible"/>
                                      </p:to>
                                    </p:set>
                                    <p:animEffect transition="in" filter="fade">
                                      <p:cBhvr>
                                        <p:cTn id="36" dur="500"/>
                                        <p:tgtEl>
                                          <p:spTgt spid="83"/>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wheel(1)">
                                      <p:cBhvr>
                                        <p:cTn id="41" dur="1000"/>
                                        <p:tgtEl>
                                          <p:spTgt spid="8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fade">
                                      <p:cBhvr>
                                        <p:cTn id="46" dur="500"/>
                                        <p:tgtEl>
                                          <p:spTgt spid="88"/>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90"/>
                                        </p:tgtEl>
                                        <p:attrNameLst>
                                          <p:attrName>style.visibility</p:attrName>
                                        </p:attrNameLst>
                                      </p:cBhvr>
                                      <p:to>
                                        <p:strVal val="visible"/>
                                      </p:to>
                                    </p:set>
                                    <p:animEffect transition="in" filter="wheel(1)">
                                      <p:cBhvr>
                                        <p:cTn id="51" dur="1000"/>
                                        <p:tgtEl>
                                          <p:spTgt spid="90"/>
                                        </p:tgtEl>
                                      </p:cBhvr>
                                    </p:animEffect>
                                  </p:childTnLst>
                                </p:cTn>
                              </p:par>
                            </p:childTnLst>
                          </p:cTn>
                        </p:par>
                        <p:par>
                          <p:cTn id="52" fill="hold">
                            <p:stCondLst>
                              <p:cond delay="1000"/>
                            </p:stCondLst>
                            <p:childTnLst>
                              <p:par>
                                <p:cTn id="53" presetID="22" presetClass="entr" presetSubtype="8" fill="hold" nodeType="afterEffect">
                                  <p:stCondLst>
                                    <p:cond delay="250"/>
                                  </p:stCondLst>
                                  <p:childTnLst>
                                    <p:set>
                                      <p:cBhvr>
                                        <p:cTn id="54" dur="1" fill="hold">
                                          <p:stCondLst>
                                            <p:cond delay="0"/>
                                          </p:stCondLst>
                                        </p:cTn>
                                        <p:tgtEl>
                                          <p:spTgt spid="92"/>
                                        </p:tgtEl>
                                        <p:attrNameLst>
                                          <p:attrName>style.visibility</p:attrName>
                                        </p:attrNameLst>
                                      </p:cBhvr>
                                      <p:to>
                                        <p:strVal val="visible"/>
                                      </p:to>
                                    </p:set>
                                    <p:animEffect transition="in" filter="wipe(left)">
                                      <p:cBhvr>
                                        <p:cTn id="55" dur="500"/>
                                        <p:tgtEl>
                                          <p:spTgt spid="92"/>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500"/>
                                        <p:tgtEl>
                                          <p:spTgt spid="89"/>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wheel(1)">
                                      <p:cBhvr>
                                        <p:cTn id="63" dur="1000"/>
                                        <p:tgtEl>
                                          <p:spTgt spid="9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94"/>
                                        </p:tgtEl>
                                        <p:attrNameLst>
                                          <p:attrName>style.visibility</p:attrName>
                                        </p:attrNameLst>
                                      </p:cBhvr>
                                      <p:to>
                                        <p:strVal val="visible"/>
                                      </p:to>
                                    </p:set>
                                    <p:animEffect transition="in" filter="fade">
                                      <p:cBhvr>
                                        <p:cTn id="68" dur="500"/>
                                        <p:tgtEl>
                                          <p:spTgt spid="94"/>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grpId="0" nodeType="click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wheel(1)">
                                      <p:cBhvr>
                                        <p:cTn id="73" dur="1000"/>
                                        <p:tgtEl>
                                          <p:spTgt spid="96"/>
                                        </p:tgtEl>
                                      </p:cBhvr>
                                    </p:animEffect>
                                  </p:childTnLst>
                                </p:cTn>
                              </p:par>
                            </p:childTnLst>
                          </p:cTn>
                        </p:par>
                        <p:par>
                          <p:cTn id="74" fill="hold">
                            <p:stCondLst>
                              <p:cond delay="1000"/>
                            </p:stCondLst>
                            <p:childTnLst>
                              <p:par>
                                <p:cTn id="75" presetID="22" presetClass="entr" presetSubtype="8" fill="hold" nodeType="afterEffect">
                                  <p:stCondLst>
                                    <p:cond delay="250"/>
                                  </p:stCondLst>
                                  <p:childTnLst>
                                    <p:set>
                                      <p:cBhvr>
                                        <p:cTn id="76" dur="1" fill="hold">
                                          <p:stCondLst>
                                            <p:cond delay="0"/>
                                          </p:stCondLst>
                                        </p:cTn>
                                        <p:tgtEl>
                                          <p:spTgt spid="98"/>
                                        </p:tgtEl>
                                        <p:attrNameLst>
                                          <p:attrName>style.visibility</p:attrName>
                                        </p:attrNameLst>
                                      </p:cBhvr>
                                      <p:to>
                                        <p:strVal val="visible"/>
                                      </p:to>
                                    </p:set>
                                    <p:animEffect transition="in" filter="wipe(left)">
                                      <p:cBhvr>
                                        <p:cTn id="77" dur="500"/>
                                        <p:tgtEl>
                                          <p:spTgt spid="98"/>
                                        </p:tgtEl>
                                      </p:cBhvr>
                                    </p:animEffect>
                                  </p:childTnLst>
                                </p:cTn>
                              </p:par>
                              <p:par>
                                <p:cTn id="78" presetID="10" presetClass="entr" presetSubtype="0" fill="hold" grpId="0" nodeType="withEffect">
                                  <p:stCondLst>
                                    <p:cond delay="250"/>
                                  </p:stCondLst>
                                  <p:childTnLst>
                                    <p:set>
                                      <p:cBhvr>
                                        <p:cTn id="79" dur="1" fill="hold">
                                          <p:stCondLst>
                                            <p:cond delay="0"/>
                                          </p:stCondLst>
                                        </p:cTn>
                                        <p:tgtEl>
                                          <p:spTgt spid="95"/>
                                        </p:tgtEl>
                                        <p:attrNameLst>
                                          <p:attrName>style.visibility</p:attrName>
                                        </p:attrNameLst>
                                      </p:cBhvr>
                                      <p:to>
                                        <p:strVal val="visible"/>
                                      </p:to>
                                    </p:set>
                                    <p:animEffect transition="in" filter="fade">
                                      <p:cBhvr>
                                        <p:cTn id="80" dur="500"/>
                                        <p:tgtEl>
                                          <p:spTgt spid="95"/>
                                        </p:tgtEl>
                                      </p:cBhvr>
                                    </p:animEffect>
                                  </p:childTnLst>
                                </p:cTn>
                              </p:par>
                            </p:childTnLst>
                          </p:cTn>
                        </p:par>
                      </p:childTnLst>
                    </p:cTn>
                  </p:par>
                  <p:par>
                    <p:cTn id="81" fill="hold">
                      <p:stCondLst>
                        <p:cond delay="indefinite"/>
                      </p:stCondLst>
                      <p:childTnLst>
                        <p:par>
                          <p:cTn id="82" fill="hold">
                            <p:stCondLst>
                              <p:cond delay="0"/>
                            </p:stCondLst>
                            <p:childTnLst>
                              <p:par>
                                <p:cTn id="83" presetID="21" presetClass="entr" presetSubtype="1" fill="hold" grpId="0" nodeType="clickEffect">
                                  <p:stCondLst>
                                    <p:cond delay="0"/>
                                  </p:stCondLst>
                                  <p:childTnLst>
                                    <p:set>
                                      <p:cBhvr>
                                        <p:cTn id="84" dur="1" fill="hold">
                                          <p:stCondLst>
                                            <p:cond delay="0"/>
                                          </p:stCondLst>
                                        </p:cTn>
                                        <p:tgtEl>
                                          <p:spTgt spid="97"/>
                                        </p:tgtEl>
                                        <p:attrNameLst>
                                          <p:attrName>style.visibility</p:attrName>
                                        </p:attrNameLst>
                                      </p:cBhvr>
                                      <p:to>
                                        <p:strVal val="visible"/>
                                      </p:to>
                                    </p:set>
                                    <p:animEffect transition="in" filter="wheel(1)">
                                      <p:cBhvr>
                                        <p:cTn id="85" dur="1000"/>
                                        <p:tgtEl>
                                          <p:spTgt spid="97"/>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00"/>
                                        </p:tgtEl>
                                        <p:attrNameLst>
                                          <p:attrName>style.visibility</p:attrName>
                                        </p:attrNameLst>
                                      </p:cBhvr>
                                      <p:to>
                                        <p:strVal val="visible"/>
                                      </p:to>
                                    </p:set>
                                    <p:animEffect transition="in" filter="fade">
                                      <p:cBhvr>
                                        <p:cTn id="9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animBg="1"/>
      <p:bldP spid="85" grpId="0" animBg="1"/>
      <p:bldP spid="87" grpId="0"/>
      <p:bldP spid="88" grpId="0"/>
      <p:bldP spid="89" grpId="0"/>
      <p:bldP spid="90" grpId="0" animBg="1"/>
      <p:bldP spid="91" grpId="0" animBg="1"/>
      <p:bldP spid="93" grpId="0"/>
      <p:bldP spid="94" grpId="0"/>
      <p:bldP spid="95" grpId="0"/>
      <p:bldP spid="96" grpId="0" animBg="1"/>
      <p:bldP spid="97" grpId="0" animBg="1"/>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2:3</a:t>
            </a:r>
          </a:p>
        </p:txBody>
      </p:sp>
      <p:pic>
        <p:nvPicPr>
          <p:cNvPr id="5" name="Picture 4">
            <a:extLst>
              <a:ext uri="{FF2B5EF4-FFF2-40B4-BE49-F238E27FC236}">
                <a16:creationId xmlns="" xmlns:a16="http://schemas.microsoft.com/office/drawing/2014/main" id="{F467B1EE-9CBC-4D54-BA86-01DF1EDEEE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197" y="3342959"/>
            <a:ext cx="6127607" cy="172082"/>
          </a:xfrm>
          <a:prstGeom prst="rect">
            <a:avLst/>
          </a:prstGeom>
        </p:spPr>
      </p:pic>
      <p:pic>
        <p:nvPicPr>
          <p:cNvPr id="11" name="Picture 10">
            <a:extLst>
              <a:ext uri="{FF2B5EF4-FFF2-40B4-BE49-F238E27FC236}">
                <a16:creationId xmlns="" xmlns:a16="http://schemas.microsoft.com/office/drawing/2014/main" id="{25724A9A-1917-41E6-A6FD-F77601EB89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94" y="3342959"/>
            <a:ext cx="1593626" cy="172082"/>
          </a:xfrm>
          <a:prstGeom prst="rect">
            <a:avLst/>
          </a:prstGeom>
        </p:spPr>
      </p:pic>
      <p:pic>
        <p:nvPicPr>
          <p:cNvPr id="12" name="Picture 11">
            <a:extLst>
              <a:ext uri="{FF2B5EF4-FFF2-40B4-BE49-F238E27FC236}">
                <a16:creationId xmlns="" xmlns:a16="http://schemas.microsoft.com/office/drawing/2014/main" id="{5A055F1B-C4F9-4A55-99F2-53F27B24ED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94" y="3342959"/>
            <a:ext cx="1593626" cy="172082"/>
          </a:xfrm>
          <a:prstGeom prst="rect">
            <a:avLst/>
          </a:prstGeom>
        </p:spPr>
      </p:pic>
      <p:pic>
        <p:nvPicPr>
          <p:cNvPr id="13" name="Picture 12">
            <a:extLst>
              <a:ext uri="{FF2B5EF4-FFF2-40B4-BE49-F238E27FC236}">
                <a16:creationId xmlns="" xmlns:a16="http://schemas.microsoft.com/office/drawing/2014/main" id="{F528E6A1-334C-4DD2-B602-DB1CBA18FC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94" y="3342959"/>
            <a:ext cx="1593626" cy="172082"/>
          </a:xfrm>
          <a:prstGeom prst="rect">
            <a:avLst/>
          </a:prstGeom>
        </p:spPr>
      </p:pic>
      <p:sp>
        <p:nvSpPr>
          <p:cNvPr id="14" name="TextBox 13">
            <a:extLst>
              <a:ext uri="{FF2B5EF4-FFF2-40B4-BE49-F238E27FC236}">
                <a16:creationId xmlns="" xmlns:a16="http://schemas.microsoft.com/office/drawing/2014/main" id="{69F0DF90-4969-4FAF-9528-2D3F40352B82}"/>
              </a:ext>
            </a:extLst>
          </p:cNvPr>
          <p:cNvSpPr txBox="1"/>
          <p:nvPr/>
        </p:nvSpPr>
        <p:spPr bwMode="auto">
          <a:xfrm>
            <a:off x="3802031" y="4114336"/>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 + 3 =   7</a:t>
            </a:r>
          </a:p>
        </p:txBody>
      </p:sp>
      <p:sp>
        <p:nvSpPr>
          <p:cNvPr id="17" name="TextBox 16">
            <a:extLst>
              <a:ext uri="{FF2B5EF4-FFF2-40B4-BE49-F238E27FC236}">
                <a16:creationId xmlns="" xmlns:a16="http://schemas.microsoft.com/office/drawing/2014/main" id="{50177036-2DDC-4E1E-8A4F-B7D562340F11}"/>
              </a:ext>
            </a:extLst>
          </p:cNvPr>
          <p:cNvSpPr txBox="1"/>
          <p:nvPr/>
        </p:nvSpPr>
        <p:spPr bwMode="auto">
          <a:xfrm>
            <a:off x="4894122" y="411433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Semibold"/>
                <a:ea typeface="Myriad Pro Semibold" charset="0"/>
                <a:cs typeface="Myriad Pro Semibold" charset="0"/>
              </a:rPr>
              <a:t>1</a:t>
            </a:r>
          </a:p>
        </p:txBody>
      </p:sp>
      <p:sp>
        <p:nvSpPr>
          <p:cNvPr id="18" name="TextBox 17">
            <a:extLst>
              <a:ext uri="{FF2B5EF4-FFF2-40B4-BE49-F238E27FC236}">
                <a16:creationId xmlns="" xmlns:a16="http://schemas.microsoft.com/office/drawing/2014/main" id="{2358D3CE-8F27-4562-940D-FF13E0382514}"/>
              </a:ext>
            </a:extLst>
          </p:cNvPr>
          <p:cNvSpPr txBox="1"/>
          <p:nvPr/>
        </p:nvSpPr>
        <p:spPr bwMode="auto">
          <a:xfrm>
            <a:off x="3645278" y="411433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Semibold"/>
                <a:ea typeface="Myriad Pro Semibold" charset="0"/>
                <a:cs typeface="Myriad Pro Semibold" charset="0"/>
              </a:rPr>
              <a:t>1</a:t>
            </a:r>
          </a:p>
        </p:txBody>
      </p:sp>
      <p:sp>
        <p:nvSpPr>
          <p:cNvPr id="23" name="TextBox 22">
            <a:extLst>
              <a:ext uri="{FF2B5EF4-FFF2-40B4-BE49-F238E27FC236}">
                <a16:creationId xmlns="" xmlns:a16="http://schemas.microsoft.com/office/drawing/2014/main" id="{D259E91E-EBDD-4DC4-89C5-816094415006}"/>
              </a:ext>
            </a:extLst>
          </p:cNvPr>
          <p:cNvSpPr txBox="1"/>
          <p:nvPr/>
        </p:nvSpPr>
        <p:spPr bwMode="auto">
          <a:xfrm>
            <a:off x="4894122" y="411433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Semibold"/>
                <a:ea typeface="Myriad Pro Semibold" charset="0"/>
                <a:cs typeface="Myriad Pro Semibold" charset="0"/>
              </a:rPr>
              <a:t>2</a:t>
            </a:r>
          </a:p>
        </p:txBody>
      </p:sp>
      <p:sp>
        <p:nvSpPr>
          <p:cNvPr id="24" name="TextBox 23">
            <a:extLst>
              <a:ext uri="{FF2B5EF4-FFF2-40B4-BE49-F238E27FC236}">
                <a16:creationId xmlns="" xmlns:a16="http://schemas.microsoft.com/office/drawing/2014/main" id="{8BCA8F85-260A-45A4-B809-12EF97F13663}"/>
              </a:ext>
            </a:extLst>
          </p:cNvPr>
          <p:cNvSpPr txBox="1"/>
          <p:nvPr/>
        </p:nvSpPr>
        <p:spPr bwMode="auto">
          <a:xfrm>
            <a:off x="3645278" y="411433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Semibold"/>
                <a:ea typeface="Myriad Pro Semibold" charset="0"/>
                <a:cs typeface="Myriad Pro Semibold" charset="0"/>
              </a:rPr>
              <a:t>2</a:t>
            </a:r>
          </a:p>
        </p:txBody>
      </p:sp>
      <p:sp>
        <p:nvSpPr>
          <p:cNvPr id="25" name="TextBox 24">
            <a:extLst>
              <a:ext uri="{FF2B5EF4-FFF2-40B4-BE49-F238E27FC236}">
                <a16:creationId xmlns="" xmlns:a16="http://schemas.microsoft.com/office/drawing/2014/main" id="{62438766-2527-49C8-AC1B-5315DB647456}"/>
              </a:ext>
            </a:extLst>
          </p:cNvPr>
          <p:cNvSpPr txBox="1"/>
          <p:nvPr/>
        </p:nvSpPr>
        <p:spPr bwMode="auto">
          <a:xfrm>
            <a:off x="4894122" y="411433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Semibold"/>
                <a:ea typeface="Myriad Pro Semibold" charset="0"/>
                <a:cs typeface="Myriad Pro Semibold" charset="0"/>
              </a:rPr>
              <a:t>3</a:t>
            </a:r>
          </a:p>
        </p:txBody>
      </p:sp>
      <p:sp>
        <p:nvSpPr>
          <p:cNvPr id="26" name="TextBox 25">
            <a:extLst>
              <a:ext uri="{FF2B5EF4-FFF2-40B4-BE49-F238E27FC236}">
                <a16:creationId xmlns="" xmlns:a16="http://schemas.microsoft.com/office/drawing/2014/main" id="{7BE81D64-4471-4F77-9E10-0252DA1FF288}"/>
              </a:ext>
            </a:extLst>
          </p:cNvPr>
          <p:cNvSpPr txBox="1"/>
          <p:nvPr/>
        </p:nvSpPr>
        <p:spPr bwMode="auto">
          <a:xfrm>
            <a:off x="3645278" y="411433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Semibold"/>
                <a:ea typeface="Myriad Pro Semibold" charset="0"/>
                <a:cs typeface="Myriad Pro Semibold" charset="0"/>
              </a:rPr>
              <a:t>3</a:t>
            </a:r>
          </a:p>
        </p:txBody>
      </p:sp>
    </p:spTree>
    <p:extLst>
      <p:ext uri="{BB962C8B-B14F-4D97-AF65-F5344CB8AC3E}">
        <p14:creationId xmlns:p14="http://schemas.microsoft.com/office/powerpoint/2010/main" val="399941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63" presetClass="path" presetSubtype="0" accel="50000" decel="12500" fill="hold" nodeType="withEffect">
                                  <p:stCondLst>
                                    <p:cond delay="0"/>
                                  </p:stCondLst>
                                  <p:childTnLst>
                                    <p:animMotion origin="layout" path="M -2.77778E-7 0 L 0.5066 0 " pathEditMode="relative" rAng="0" ptsTypes="AA">
                                      <p:cBhvr>
                                        <p:cTn id="9" dur="2000" fill="hold"/>
                                        <p:tgtEl>
                                          <p:spTgt spid="11"/>
                                        </p:tgtEl>
                                        <p:attrNameLst>
                                          <p:attrName>ppt_x</p:attrName>
                                          <p:attrName>ppt_y</p:attrName>
                                        </p:attrNameLst>
                                      </p:cBhvr>
                                      <p:rCtr x="25330" y="0"/>
                                    </p:animMotion>
                                  </p:childTnLst>
                                </p:cTn>
                              </p:par>
                            </p:childTnLst>
                          </p:cTn>
                        </p:par>
                        <p:par>
                          <p:cTn id="10" fill="hold">
                            <p:stCondLst>
                              <p:cond delay="2000"/>
                            </p:stCondLst>
                            <p:childTnLst>
                              <p:par>
                                <p:cTn id="11" presetID="10" presetClass="entr" presetSubtype="0" fill="hold" grpId="0" nodeType="afterEffect">
                                  <p:stCondLst>
                                    <p:cond delay="25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2750"/>
                            </p:stCondLst>
                            <p:childTnLst>
                              <p:par>
                                <p:cTn id="18" presetID="3" presetClass="emph" presetSubtype="2" fill="hold" grpId="1" nodeType="afterEffect">
                                  <p:stCondLst>
                                    <p:cond delay="1000"/>
                                  </p:stCondLst>
                                  <p:childTnLst>
                                    <p:animClr clrSpc="rgb" dir="cw">
                                      <p:cBhvr override="childStyle">
                                        <p:cTn id="19" dur="1000" fill="hold"/>
                                        <p:tgtEl>
                                          <p:spTgt spid="18"/>
                                        </p:tgtEl>
                                        <p:attrNameLst>
                                          <p:attrName>style.color</p:attrName>
                                        </p:attrNameLst>
                                      </p:cBhvr>
                                      <p:to>
                                        <a:schemeClr val="tx1"/>
                                      </p:to>
                                    </p:animClr>
                                  </p:childTnLst>
                                </p:cTn>
                              </p:par>
                              <p:par>
                                <p:cTn id="20" presetID="3" presetClass="emph" presetSubtype="2" fill="hold" grpId="1" nodeType="withEffect">
                                  <p:stCondLst>
                                    <p:cond delay="1000"/>
                                  </p:stCondLst>
                                  <p:childTnLst>
                                    <p:animClr clrSpc="rgb" dir="cw">
                                      <p:cBhvr override="childStyle">
                                        <p:cTn id="21" dur="1000" fill="hold"/>
                                        <p:tgtEl>
                                          <p:spTgt spid="17"/>
                                        </p:tgtEl>
                                        <p:attrNameLst>
                                          <p:attrName>style.color</p:attrName>
                                        </p:attrNameLst>
                                      </p:cBhvr>
                                      <p:to>
                                        <a:schemeClr val="tx1"/>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63" presetClass="path" presetSubtype="0" accel="50000" decel="12500" fill="hold" nodeType="withEffect">
                                  <p:stCondLst>
                                    <p:cond delay="0"/>
                                  </p:stCondLst>
                                  <p:childTnLst>
                                    <p:animMotion origin="layout" path="M -2.77778E-7 0 L 0.33333 0 " pathEditMode="relative" rAng="0" ptsTypes="AA">
                                      <p:cBhvr>
                                        <p:cTn id="28" dur="1500" fill="hold"/>
                                        <p:tgtEl>
                                          <p:spTgt spid="12"/>
                                        </p:tgtEl>
                                        <p:attrNameLst>
                                          <p:attrName>ppt_x</p:attrName>
                                          <p:attrName>ppt_y</p:attrName>
                                        </p:attrNameLst>
                                      </p:cBhvr>
                                      <p:rCtr x="16667" y="0"/>
                                    </p:animMotion>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xit" presetSubtype="0" fill="hold" grpId="2" nodeType="withEffect">
                                  <p:stCondLst>
                                    <p:cond delay="0"/>
                                  </p:stCondLst>
                                  <p:childTnLst>
                                    <p:animEffect transition="out" filter="fade">
                                      <p:cBhvr>
                                        <p:cTn id="37" dur="500"/>
                                        <p:tgtEl>
                                          <p:spTgt spid="18"/>
                                        </p:tgtEl>
                                      </p:cBhvr>
                                    </p:animEffect>
                                    <p:set>
                                      <p:cBhvr>
                                        <p:cTn id="38" dur="1" fill="hold">
                                          <p:stCondLst>
                                            <p:cond delay="499"/>
                                          </p:stCondLst>
                                        </p:cTn>
                                        <p:tgtEl>
                                          <p:spTgt spid="18"/>
                                        </p:tgtEl>
                                        <p:attrNameLst>
                                          <p:attrName>style.visibility</p:attrName>
                                        </p:attrNameLst>
                                      </p:cBhvr>
                                      <p:to>
                                        <p:strVal val="hidden"/>
                                      </p:to>
                                    </p:set>
                                  </p:childTnLst>
                                </p:cTn>
                              </p:par>
                              <p:par>
                                <p:cTn id="39" presetID="10" presetClass="exit" presetSubtype="0" fill="hold" grpId="2" nodeType="with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childTnLst>
                          </p:cTn>
                        </p:par>
                        <p:par>
                          <p:cTn id="42" fill="hold">
                            <p:stCondLst>
                              <p:cond delay="2000"/>
                            </p:stCondLst>
                            <p:childTnLst>
                              <p:par>
                                <p:cTn id="43" presetID="3" presetClass="emph" presetSubtype="2" fill="hold" grpId="1" nodeType="afterEffect">
                                  <p:stCondLst>
                                    <p:cond delay="750"/>
                                  </p:stCondLst>
                                  <p:childTnLst>
                                    <p:animClr clrSpc="rgb" dir="cw">
                                      <p:cBhvr override="childStyle">
                                        <p:cTn id="44" dur="1000" fill="hold"/>
                                        <p:tgtEl>
                                          <p:spTgt spid="24"/>
                                        </p:tgtEl>
                                        <p:attrNameLst>
                                          <p:attrName>style.color</p:attrName>
                                        </p:attrNameLst>
                                      </p:cBhvr>
                                      <p:to>
                                        <a:schemeClr val="tx1"/>
                                      </p:to>
                                    </p:animClr>
                                  </p:childTnLst>
                                </p:cTn>
                              </p:par>
                              <p:par>
                                <p:cTn id="45" presetID="3" presetClass="emph" presetSubtype="2" fill="hold" grpId="1" nodeType="withEffect">
                                  <p:stCondLst>
                                    <p:cond delay="750"/>
                                  </p:stCondLst>
                                  <p:childTnLst>
                                    <p:animClr clrSpc="rgb" dir="cw">
                                      <p:cBhvr override="childStyle">
                                        <p:cTn id="46" dur="1000" fill="hold"/>
                                        <p:tgtEl>
                                          <p:spTgt spid="23"/>
                                        </p:tgtEl>
                                        <p:attrNameLst>
                                          <p:attrName>style.color</p:attrName>
                                        </p:attrNameLst>
                                      </p:cBhvr>
                                      <p:to>
                                        <a:schemeClr val="tx1"/>
                                      </p:to>
                                    </p:animClr>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par>
                                <p:cTn id="52" presetID="63" presetClass="path" presetSubtype="0" accel="50000" decel="12500" fill="hold" nodeType="withEffect">
                                  <p:stCondLst>
                                    <p:cond delay="0"/>
                                  </p:stCondLst>
                                  <p:childTnLst>
                                    <p:animMotion origin="layout" path="M -2.77778E-7 0 L 0.1599 0 " pathEditMode="relative" rAng="0" ptsTypes="AA">
                                      <p:cBhvr>
                                        <p:cTn id="53" dur="1000" fill="hold"/>
                                        <p:tgtEl>
                                          <p:spTgt spid="13"/>
                                        </p:tgtEl>
                                        <p:attrNameLst>
                                          <p:attrName>ppt_x</p:attrName>
                                          <p:attrName>ppt_y</p:attrName>
                                        </p:attrNameLst>
                                      </p:cBhvr>
                                      <p:rCtr x="7986" y="0"/>
                                    </p:animMotion>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10" presetClass="exit" presetSubtype="0" fill="hold" grpId="2" nodeType="withEffect">
                                  <p:stCondLst>
                                    <p:cond delay="0"/>
                                  </p:stCondLst>
                                  <p:childTnLst>
                                    <p:animEffect transition="out" filter="fade">
                                      <p:cBhvr>
                                        <p:cTn id="62" dur="500"/>
                                        <p:tgtEl>
                                          <p:spTgt spid="24"/>
                                        </p:tgtEl>
                                      </p:cBhvr>
                                    </p:animEffect>
                                    <p:set>
                                      <p:cBhvr>
                                        <p:cTn id="63" dur="1" fill="hold">
                                          <p:stCondLst>
                                            <p:cond delay="499"/>
                                          </p:stCondLst>
                                        </p:cTn>
                                        <p:tgtEl>
                                          <p:spTgt spid="24"/>
                                        </p:tgtEl>
                                        <p:attrNameLst>
                                          <p:attrName>style.visibility</p:attrName>
                                        </p:attrNameLst>
                                      </p:cBhvr>
                                      <p:to>
                                        <p:strVal val="hidden"/>
                                      </p:to>
                                    </p:set>
                                  </p:childTnLst>
                                </p:cTn>
                              </p:par>
                              <p:par>
                                <p:cTn id="64" presetID="10" presetClass="exit" presetSubtype="0" fill="hold" grpId="2" nodeType="withEffect">
                                  <p:stCondLst>
                                    <p:cond delay="0"/>
                                  </p:stCondLst>
                                  <p:childTnLst>
                                    <p:animEffect transition="out" filter="fade">
                                      <p:cBhvr>
                                        <p:cTn id="65" dur="500"/>
                                        <p:tgtEl>
                                          <p:spTgt spid="23"/>
                                        </p:tgtEl>
                                      </p:cBhvr>
                                    </p:animEffect>
                                    <p:set>
                                      <p:cBhvr>
                                        <p:cTn id="66" dur="1" fill="hold">
                                          <p:stCondLst>
                                            <p:cond delay="499"/>
                                          </p:stCondLst>
                                        </p:cTn>
                                        <p:tgtEl>
                                          <p:spTgt spid="23"/>
                                        </p:tgtEl>
                                        <p:attrNameLst>
                                          <p:attrName>style.visibility</p:attrName>
                                        </p:attrNameLst>
                                      </p:cBhvr>
                                      <p:to>
                                        <p:strVal val="hidden"/>
                                      </p:to>
                                    </p:set>
                                  </p:childTnLst>
                                </p:cTn>
                              </p:par>
                            </p:childTnLst>
                          </p:cTn>
                        </p:par>
                        <p:par>
                          <p:cTn id="67" fill="hold">
                            <p:stCondLst>
                              <p:cond delay="1500"/>
                            </p:stCondLst>
                            <p:childTnLst>
                              <p:par>
                                <p:cTn id="68" presetID="3" presetClass="emph" presetSubtype="2" fill="hold" grpId="1" nodeType="afterEffect">
                                  <p:stCondLst>
                                    <p:cond delay="1000"/>
                                  </p:stCondLst>
                                  <p:childTnLst>
                                    <p:animClr clrSpc="rgb" dir="cw">
                                      <p:cBhvr override="childStyle">
                                        <p:cTn id="69" dur="1000" fill="hold"/>
                                        <p:tgtEl>
                                          <p:spTgt spid="26"/>
                                        </p:tgtEl>
                                        <p:attrNameLst>
                                          <p:attrName>style.color</p:attrName>
                                        </p:attrNameLst>
                                      </p:cBhvr>
                                      <p:to>
                                        <a:schemeClr val="tx1"/>
                                      </p:to>
                                    </p:animClr>
                                  </p:childTnLst>
                                </p:cTn>
                              </p:par>
                              <p:par>
                                <p:cTn id="70" presetID="3" presetClass="emph" presetSubtype="2" fill="hold" grpId="1" nodeType="withEffect">
                                  <p:stCondLst>
                                    <p:cond delay="1000"/>
                                  </p:stCondLst>
                                  <p:childTnLst>
                                    <p:animClr clrSpc="rgb" dir="cw">
                                      <p:cBhvr override="childStyle">
                                        <p:cTn id="71" dur="1000" fill="hold"/>
                                        <p:tgtEl>
                                          <p:spTgt spid="25"/>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7" grpId="2"/>
      <p:bldP spid="18" grpId="0"/>
      <p:bldP spid="18" grpId="1"/>
      <p:bldP spid="18" grpId="2"/>
      <p:bldP spid="23" grpId="0"/>
      <p:bldP spid="23" grpId="1"/>
      <p:bldP spid="23" grpId="2"/>
      <p:bldP spid="24" grpId="0"/>
      <p:bldP spid="24" grpId="1"/>
      <p:bldP spid="24" grpId="2"/>
      <p:bldP spid="25" grpId="0"/>
      <p:bldP spid="25" grpId="1"/>
      <p:bldP spid="26" grpId="0"/>
      <p:bldP spid="2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1:1</a:t>
            </a:r>
          </a:p>
        </p:txBody>
      </p:sp>
      <p:sp>
        <p:nvSpPr>
          <p:cNvPr id="7" name="Oval 6">
            <a:extLst>
              <a:ext uri="{FF2B5EF4-FFF2-40B4-BE49-F238E27FC236}">
                <a16:creationId xmlns="" xmlns:a16="http://schemas.microsoft.com/office/drawing/2014/main" id="{C82455DC-8549-4D57-A4D1-5FF8109F1B98}"/>
              </a:ext>
            </a:extLst>
          </p:cNvPr>
          <p:cNvSpPr>
            <a:spLocks noChangeAspect="1"/>
          </p:cNvSpPr>
          <p:nvPr/>
        </p:nvSpPr>
        <p:spPr bwMode="auto">
          <a:xfrm>
            <a:off x="3801723" y="3762752"/>
            <a:ext cx="360000" cy="360000"/>
          </a:xfrm>
          <a:prstGeom prst="ellipse">
            <a:avLst/>
          </a:prstGeom>
          <a:noFill/>
          <a:ln w="1905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Arc 7">
            <a:extLst>
              <a:ext uri="{FF2B5EF4-FFF2-40B4-BE49-F238E27FC236}">
                <a16:creationId xmlns="" xmlns:a16="http://schemas.microsoft.com/office/drawing/2014/main" id="{4A029313-C105-4ED9-9BDA-213AE1EB7D43}"/>
              </a:ext>
            </a:extLst>
          </p:cNvPr>
          <p:cNvSpPr/>
          <p:nvPr/>
        </p:nvSpPr>
        <p:spPr bwMode="auto">
          <a:xfrm rot="16200000">
            <a:off x="3651993" y="3286200"/>
            <a:ext cx="1042355" cy="396044"/>
          </a:xfrm>
          <a:prstGeom prst="arc">
            <a:avLst>
              <a:gd name="adj1" fmla="val 15919832"/>
              <a:gd name="adj2" fmla="val 6097303"/>
            </a:avLst>
          </a:prstGeom>
          <a:noFill/>
          <a:ln w="19050" cap="flat" cmpd="sng" algn="ctr">
            <a:solidFill>
              <a:srgbClr val="00628C"/>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 xmlns:a16="http://schemas.microsoft.com/office/drawing/2014/main" id="{EFF628B0-7495-425D-8944-FB17FB420224}"/>
              </a:ext>
            </a:extLst>
          </p:cNvPr>
          <p:cNvSpPr txBox="1"/>
          <p:nvPr/>
        </p:nvSpPr>
        <p:spPr bwMode="auto">
          <a:xfrm>
            <a:off x="3378344" y="2492896"/>
            <a:ext cx="15841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a:ea typeface="Myriad Pro Semibold" charset="0"/>
                <a:cs typeface="Myriad Pro Semibold" charset="0"/>
              </a:rPr>
              <a:t>one more</a:t>
            </a:r>
          </a:p>
        </p:txBody>
      </p:sp>
      <p:pic>
        <p:nvPicPr>
          <p:cNvPr id="13" name="Picture 12">
            <a:extLst>
              <a:ext uri="{FF2B5EF4-FFF2-40B4-BE49-F238E27FC236}">
                <a16:creationId xmlns="" xmlns:a16="http://schemas.microsoft.com/office/drawing/2014/main" id="{15AFCE17-F225-430D-A088-051C721642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974" y="3534349"/>
            <a:ext cx="6150053" cy="508763"/>
          </a:xfrm>
          <a:prstGeom prst="rect">
            <a:avLst/>
          </a:prstGeom>
        </p:spPr>
      </p:pic>
      <p:sp>
        <p:nvSpPr>
          <p:cNvPr id="16" name="Oval 15">
            <a:extLst>
              <a:ext uri="{FF2B5EF4-FFF2-40B4-BE49-F238E27FC236}">
                <a16:creationId xmlns="" xmlns:a16="http://schemas.microsoft.com/office/drawing/2014/main" id="{40D6FB52-55D8-4F56-8AB5-E5A50885A768}"/>
              </a:ext>
            </a:extLst>
          </p:cNvPr>
          <p:cNvSpPr>
            <a:spLocks noChangeAspect="1"/>
          </p:cNvSpPr>
          <p:nvPr/>
        </p:nvSpPr>
        <p:spPr bwMode="auto">
          <a:xfrm>
            <a:off x="4185712" y="3762752"/>
            <a:ext cx="360000" cy="360000"/>
          </a:xfrm>
          <a:prstGeom prst="ellipse">
            <a:avLst/>
          </a:prstGeom>
          <a:noFill/>
          <a:ln w="1905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Arc 17">
            <a:extLst>
              <a:ext uri="{FF2B5EF4-FFF2-40B4-BE49-F238E27FC236}">
                <a16:creationId xmlns="" xmlns:a16="http://schemas.microsoft.com/office/drawing/2014/main" id="{7EED9C94-C250-4649-AD5B-AFEEDC3A1A8E}"/>
              </a:ext>
            </a:extLst>
          </p:cNvPr>
          <p:cNvSpPr/>
          <p:nvPr/>
        </p:nvSpPr>
        <p:spPr bwMode="auto">
          <a:xfrm rot="16200000" flipH="1" flipV="1">
            <a:off x="3651993" y="4040188"/>
            <a:ext cx="1042355" cy="396044"/>
          </a:xfrm>
          <a:prstGeom prst="arc">
            <a:avLst>
              <a:gd name="adj1" fmla="val 15919832"/>
              <a:gd name="adj2" fmla="val 6097303"/>
            </a:avLst>
          </a:prstGeom>
          <a:noFill/>
          <a:ln w="19050" cap="flat" cmpd="sng" algn="ctr">
            <a:solidFill>
              <a:srgbClr val="00628C"/>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TextBox 18">
            <a:extLst>
              <a:ext uri="{FF2B5EF4-FFF2-40B4-BE49-F238E27FC236}">
                <a16:creationId xmlns="" xmlns:a16="http://schemas.microsoft.com/office/drawing/2014/main" id="{F8B6B0D1-CA0F-46B3-BF5F-5FE982E1950F}"/>
              </a:ext>
            </a:extLst>
          </p:cNvPr>
          <p:cNvSpPr txBox="1"/>
          <p:nvPr/>
        </p:nvSpPr>
        <p:spPr bwMode="auto">
          <a:xfrm>
            <a:off x="3374534" y="4767535"/>
            <a:ext cx="15841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a:ea typeface="Myriad Pro Semibold" charset="0"/>
                <a:cs typeface="Myriad Pro Semibold" charset="0"/>
              </a:rPr>
              <a:t>one less</a:t>
            </a:r>
          </a:p>
        </p:txBody>
      </p:sp>
    </p:spTree>
    <p:extLst>
      <p:ext uri="{BB962C8B-B14F-4D97-AF65-F5344CB8AC3E}">
        <p14:creationId xmlns:p14="http://schemas.microsoft.com/office/powerpoint/2010/main" val="195835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2"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par>
                          <p:cTn id="34" fill="hold">
                            <p:stCondLst>
                              <p:cond delay="500"/>
                            </p:stCondLst>
                            <p:childTnLst>
                              <p:par>
                                <p:cTn id="35" presetID="22" presetClass="entr" presetSubtype="2" fill="hold" grpId="0" nodeType="afterEffect">
                                  <p:stCondLst>
                                    <p:cond delay="250"/>
                                  </p:stCondLst>
                                  <p:childTnLst>
                                    <p:set>
                                      <p:cBhvr>
                                        <p:cTn id="36" dur="1" fill="hold">
                                          <p:stCondLst>
                                            <p:cond delay="0"/>
                                          </p:stCondLst>
                                        </p:cTn>
                                        <p:tgtEl>
                                          <p:spTgt spid="18"/>
                                        </p:tgtEl>
                                        <p:attrNameLst>
                                          <p:attrName>style.visibility</p:attrName>
                                        </p:attrNameLst>
                                      </p:cBhvr>
                                      <p:to>
                                        <p:strVal val="visible"/>
                                      </p:to>
                                    </p:set>
                                    <p:animEffect transition="in" filter="wipe(right)">
                                      <p:cBhvr>
                                        <p:cTn id="37" dur="500"/>
                                        <p:tgtEl>
                                          <p:spTgt spid="18"/>
                                        </p:tgtEl>
                                      </p:cBhvr>
                                    </p:animEffect>
                                  </p:childTnLst>
                                </p:cTn>
                              </p:par>
                            </p:childTnLst>
                          </p:cTn>
                        </p:par>
                        <p:par>
                          <p:cTn id="38" fill="hold">
                            <p:stCondLst>
                              <p:cond delay="1250"/>
                            </p:stCondLst>
                            <p:childTnLst>
                              <p:par>
                                <p:cTn id="39" presetID="10"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2"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8" grpId="0" animBg="1"/>
      <p:bldP spid="9" grpId="0"/>
      <p:bldP spid="16" grpId="0" animBg="1"/>
      <p:bldP spid="16" grpId="1" animBg="1"/>
      <p:bldP spid="16" grpId="2"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2:3</a:t>
            </a:r>
          </a:p>
        </p:txBody>
      </p:sp>
      <p:pic>
        <p:nvPicPr>
          <p:cNvPr id="3" name="Picture 2">
            <a:extLst>
              <a:ext uri="{FF2B5EF4-FFF2-40B4-BE49-F238E27FC236}">
                <a16:creationId xmlns="" xmlns:a16="http://schemas.microsoft.com/office/drawing/2014/main" id="{3BD53F95-DE11-4AE4-9E3A-A715AF6C1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2317950"/>
            <a:ext cx="6135088" cy="2222100"/>
          </a:xfrm>
          <a:prstGeom prst="rect">
            <a:avLst/>
          </a:prstGeom>
        </p:spPr>
      </p:pic>
    </p:spTree>
    <p:extLst>
      <p:ext uri="{BB962C8B-B14F-4D97-AF65-F5344CB8AC3E}">
        <p14:creationId xmlns:p14="http://schemas.microsoft.com/office/powerpoint/2010/main" val="4113978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2:4</a:t>
            </a:r>
          </a:p>
        </p:txBody>
      </p:sp>
      <p:sp>
        <p:nvSpPr>
          <p:cNvPr id="7" name="TextBox 6">
            <a:extLst>
              <a:ext uri="{FF2B5EF4-FFF2-40B4-BE49-F238E27FC236}">
                <a16:creationId xmlns="" xmlns:a16="http://schemas.microsoft.com/office/drawing/2014/main" id="{E39D65DF-CE1A-404E-8B40-4C28432B4E4E}"/>
              </a:ext>
            </a:extLst>
          </p:cNvPr>
          <p:cNvSpPr txBox="1"/>
          <p:nvPr/>
        </p:nvSpPr>
        <p:spPr bwMode="auto">
          <a:xfrm>
            <a:off x="5082209" y="780692"/>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8" name="Oval 7">
            <a:extLst>
              <a:ext uri="{FF2B5EF4-FFF2-40B4-BE49-F238E27FC236}">
                <a16:creationId xmlns="" xmlns:a16="http://schemas.microsoft.com/office/drawing/2014/main" id="{8074238C-5CDD-4AFB-9D82-FCB9148144BA}"/>
              </a:ext>
            </a:extLst>
          </p:cNvPr>
          <p:cNvSpPr>
            <a:spLocks noChangeAspect="1"/>
          </p:cNvSpPr>
          <p:nvPr/>
        </p:nvSpPr>
        <p:spPr bwMode="auto">
          <a:xfrm>
            <a:off x="4729295" y="1638771"/>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Oval 8">
            <a:extLst>
              <a:ext uri="{FF2B5EF4-FFF2-40B4-BE49-F238E27FC236}">
                <a16:creationId xmlns="" xmlns:a16="http://schemas.microsoft.com/office/drawing/2014/main" id="{3C10A698-E4E4-42FE-AFE0-6AEBF3798768}"/>
              </a:ext>
            </a:extLst>
          </p:cNvPr>
          <p:cNvSpPr>
            <a:spLocks noChangeAspect="1"/>
          </p:cNvSpPr>
          <p:nvPr/>
        </p:nvSpPr>
        <p:spPr bwMode="auto">
          <a:xfrm>
            <a:off x="5614115" y="1638771"/>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7" name="Picture 26">
            <a:extLst>
              <a:ext uri="{FF2B5EF4-FFF2-40B4-BE49-F238E27FC236}">
                <a16:creationId xmlns="" xmlns:a16="http://schemas.microsoft.com/office/drawing/2014/main" id="{B9131699-E290-48A6-86AF-C4D51D3903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803387" y="1082110"/>
            <a:ext cx="935311" cy="375759"/>
          </a:xfrm>
          <a:prstGeom prst="rect">
            <a:avLst/>
          </a:prstGeom>
        </p:spPr>
      </p:pic>
      <p:pic>
        <p:nvPicPr>
          <p:cNvPr id="47" name="Picture 46">
            <a:extLst>
              <a:ext uri="{FF2B5EF4-FFF2-40B4-BE49-F238E27FC236}">
                <a16:creationId xmlns="" xmlns:a16="http://schemas.microsoft.com/office/drawing/2014/main" id="{3D5E1189-202C-4858-A102-668F35FA3734}"/>
              </a:ext>
            </a:extLst>
          </p:cNvPr>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4881" y="1475686"/>
            <a:ext cx="3074238" cy="347092"/>
          </a:xfrm>
          <a:prstGeom prst="rect">
            <a:avLst/>
          </a:prstGeom>
        </p:spPr>
      </p:pic>
      <p:sp>
        <p:nvSpPr>
          <p:cNvPr id="48" name="TextBox 47">
            <a:extLst>
              <a:ext uri="{FF2B5EF4-FFF2-40B4-BE49-F238E27FC236}">
                <a16:creationId xmlns="" xmlns:a16="http://schemas.microsoft.com/office/drawing/2014/main" id="{DB3E2499-1A94-4C37-9572-1E1595556036}"/>
              </a:ext>
            </a:extLst>
          </p:cNvPr>
          <p:cNvSpPr txBox="1"/>
          <p:nvPr/>
        </p:nvSpPr>
        <p:spPr bwMode="auto">
          <a:xfrm>
            <a:off x="6439791" y="1391269"/>
            <a:ext cx="77938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a:ea typeface="Myriad Pro Semibold" charset="0"/>
                <a:cs typeface="Myriad Pro Semibold" charset="0"/>
              </a:rPr>
              <a:t>9 – 3 =</a:t>
            </a:r>
          </a:p>
        </p:txBody>
      </p:sp>
      <p:sp>
        <p:nvSpPr>
          <p:cNvPr id="49" name="TextBox 48">
            <a:extLst>
              <a:ext uri="{FF2B5EF4-FFF2-40B4-BE49-F238E27FC236}">
                <a16:creationId xmlns="" xmlns:a16="http://schemas.microsoft.com/office/drawing/2014/main" id="{862BA77B-FB59-4819-89F2-3E1A3C47E741}"/>
              </a:ext>
            </a:extLst>
          </p:cNvPr>
          <p:cNvSpPr txBox="1"/>
          <p:nvPr/>
        </p:nvSpPr>
        <p:spPr bwMode="auto">
          <a:xfrm>
            <a:off x="7105039" y="1391269"/>
            <a:ext cx="288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a:ea typeface="Myriad Pro Semibold" charset="0"/>
                <a:cs typeface="Myriad Pro Semibold" charset="0"/>
              </a:rPr>
              <a:t>6</a:t>
            </a:r>
          </a:p>
        </p:txBody>
      </p:sp>
      <p:pic>
        <p:nvPicPr>
          <p:cNvPr id="78" name="Picture 77">
            <a:extLst>
              <a:ext uri="{FF2B5EF4-FFF2-40B4-BE49-F238E27FC236}">
                <a16:creationId xmlns="" xmlns:a16="http://schemas.microsoft.com/office/drawing/2014/main" id="{90EFE95E-5AB6-49FD-B07E-3BB2718C6E61}"/>
              </a:ext>
            </a:extLst>
          </p:cNvPr>
          <p:cNvPicPr preferRelativeResize="0">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4881" y="2883458"/>
            <a:ext cx="3096000" cy="345831"/>
          </a:xfrm>
          <a:prstGeom prst="rect">
            <a:avLst/>
          </a:prstGeom>
        </p:spPr>
      </p:pic>
      <p:pic>
        <p:nvPicPr>
          <p:cNvPr id="80" name="Picture 79">
            <a:extLst>
              <a:ext uri="{FF2B5EF4-FFF2-40B4-BE49-F238E27FC236}">
                <a16:creationId xmlns="" xmlns:a16="http://schemas.microsoft.com/office/drawing/2014/main" id="{3EE05B73-5A7F-4960-8F1E-5330D9CC7556}"/>
              </a:ext>
            </a:extLst>
          </p:cNvPr>
          <p:cNvPicPr preferRelativeResize="0">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4881" y="4289969"/>
            <a:ext cx="3096000" cy="344913"/>
          </a:xfrm>
          <a:prstGeom prst="rect">
            <a:avLst/>
          </a:prstGeom>
        </p:spPr>
      </p:pic>
      <p:pic>
        <p:nvPicPr>
          <p:cNvPr id="82" name="Picture 81">
            <a:extLst>
              <a:ext uri="{FF2B5EF4-FFF2-40B4-BE49-F238E27FC236}">
                <a16:creationId xmlns="" xmlns:a16="http://schemas.microsoft.com/office/drawing/2014/main" id="{A2E5A52C-F5BB-4945-B668-6C0AFC8B24B1}"/>
              </a:ext>
            </a:extLst>
          </p:cNvPr>
          <p:cNvPicPr preferRelativeResize="0">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4881" y="5695561"/>
            <a:ext cx="3096000" cy="344456"/>
          </a:xfrm>
          <a:prstGeom prst="rect">
            <a:avLst/>
          </a:prstGeom>
        </p:spPr>
      </p:pic>
      <p:sp>
        <p:nvSpPr>
          <p:cNvPr id="83" name="TextBox 82">
            <a:extLst>
              <a:ext uri="{FF2B5EF4-FFF2-40B4-BE49-F238E27FC236}">
                <a16:creationId xmlns="" xmlns:a16="http://schemas.microsoft.com/office/drawing/2014/main" id="{86944CCC-0046-4EEE-910F-B86278CFA216}"/>
              </a:ext>
            </a:extLst>
          </p:cNvPr>
          <p:cNvSpPr txBox="1"/>
          <p:nvPr/>
        </p:nvSpPr>
        <p:spPr bwMode="auto">
          <a:xfrm>
            <a:off x="5108588" y="2182747"/>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84" name="Oval 83">
            <a:extLst>
              <a:ext uri="{FF2B5EF4-FFF2-40B4-BE49-F238E27FC236}">
                <a16:creationId xmlns="" xmlns:a16="http://schemas.microsoft.com/office/drawing/2014/main" id="{4C2360FF-7849-4BA8-BF68-5602AF613928}"/>
              </a:ext>
            </a:extLst>
          </p:cNvPr>
          <p:cNvSpPr>
            <a:spLocks noChangeAspect="1"/>
          </p:cNvSpPr>
          <p:nvPr/>
        </p:nvSpPr>
        <p:spPr bwMode="auto">
          <a:xfrm>
            <a:off x="4760436" y="3050350"/>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5" name="Oval 84">
            <a:extLst>
              <a:ext uri="{FF2B5EF4-FFF2-40B4-BE49-F238E27FC236}">
                <a16:creationId xmlns="" xmlns:a16="http://schemas.microsoft.com/office/drawing/2014/main" id="{D4292D76-A1F6-4ABB-AA16-DAC73CE6D396}"/>
              </a:ext>
            </a:extLst>
          </p:cNvPr>
          <p:cNvSpPr>
            <a:spLocks noChangeAspect="1"/>
          </p:cNvSpPr>
          <p:nvPr/>
        </p:nvSpPr>
        <p:spPr bwMode="auto">
          <a:xfrm>
            <a:off x="5642875" y="3050350"/>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6" name="Picture 85">
            <a:extLst>
              <a:ext uri="{FF2B5EF4-FFF2-40B4-BE49-F238E27FC236}">
                <a16:creationId xmlns="" xmlns:a16="http://schemas.microsoft.com/office/drawing/2014/main" id="{FAADEDDC-927A-487B-8368-53E238CF6B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829766" y="2484165"/>
            <a:ext cx="935311" cy="375759"/>
          </a:xfrm>
          <a:prstGeom prst="rect">
            <a:avLst/>
          </a:prstGeom>
        </p:spPr>
      </p:pic>
      <p:sp>
        <p:nvSpPr>
          <p:cNvPr id="87" name="TextBox 86">
            <a:extLst>
              <a:ext uri="{FF2B5EF4-FFF2-40B4-BE49-F238E27FC236}">
                <a16:creationId xmlns="" xmlns:a16="http://schemas.microsoft.com/office/drawing/2014/main" id="{8A8B8218-5D80-402D-8248-4D69BD9FF74E}"/>
              </a:ext>
            </a:extLst>
          </p:cNvPr>
          <p:cNvSpPr txBox="1"/>
          <p:nvPr/>
        </p:nvSpPr>
        <p:spPr bwMode="auto">
          <a:xfrm>
            <a:off x="6466171" y="2793324"/>
            <a:ext cx="8835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a:ea typeface="Myriad Pro Semibold" charset="0"/>
                <a:cs typeface="Myriad Pro Semibold" charset="0"/>
              </a:rPr>
              <a:t>19 – 3 =</a:t>
            </a:r>
          </a:p>
        </p:txBody>
      </p:sp>
      <p:sp>
        <p:nvSpPr>
          <p:cNvPr id="88" name="TextBox 87">
            <a:extLst>
              <a:ext uri="{FF2B5EF4-FFF2-40B4-BE49-F238E27FC236}">
                <a16:creationId xmlns="" xmlns:a16="http://schemas.microsoft.com/office/drawing/2014/main" id="{6AF91386-6CFA-445A-B7A9-EC854B168F38}"/>
              </a:ext>
            </a:extLst>
          </p:cNvPr>
          <p:cNvSpPr txBox="1"/>
          <p:nvPr/>
        </p:nvSpPr>
        <p:spPr bwMode="auto">
          <a:xfrm>
            <a:off x="7225774" y="279332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a:ea typeface="Myriad Pro Semibold" charset="0"/>
                <a:cs typeface="Myriad Pro Semibold" charset="0"/>
              </a:rPr>
              <a:t>16</a:t>
            </a:r>
          </a:p>
        </p:txBody>
      </p:sp>
      <p:sp>
        <p:nvSpPr>
          <p:cNvPr id="89" name="TextBox 88">
            <a:extLst>
              <a:ext uri="{FF2B5EF4-FFF2-40B4-BE49-F238E27FC236}">
                <a16:creationId xmlns="" xmlns:a16="http://schemas.microsoft.com/office/drawing/2014/main" id="{C981C960-5B29-4506-8218-99CE341A9494}"/>
              </a:ext>
            </a:extLst>
          </p:cNvPr>
          <p:cNvSpPr txBox="1"/>
          <p:nvPr/>
        </p:nvSpPr>
        <p:spPr bwMode="auto">
          <a:xfrm>
            <a:off x="5110987" y="3596770"/>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90" name="Oval 89">
            <a:extLst>
              <a:ext uri="{FF2B5EF4-FFF2-40B4-BE49-F238E27FC236}">
                <a16:creationId xmlns="" xmlns:a16="http://schemas.microsoft.com/office/drawing/2014/main" id="{5E129547-73D1-4520-868C-1ED2B2539ACF}"/>
              </a:ext>
            </a:extLst>
          </p:cNvPr>
          <p:cNvSpPr>
            <a:spLocks noChangeAspect="1"/>
          </p:cNvSpPr>
          <p:nvPr/>
        </p:nvSpPr>
        <p:spPr bwMode="auto">
          <a:xfrm>
            <a:off x="4760454" y="4464373"/>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1" name="Oval 90">
            <a:extLst>
              <a:ext uri="{FF2B5EF4-FFF2-40B4-BE49-F238E27FC236}">
                <a16:creationId xmlns="" xmlns:a16="http://schemas.microsoft.com/office/drawing/2014/main" id="{6600350B-3C5E-4725-A52B-BB025DD06DB4}"/>
              </a:ext>
            </a:extLst>
          </p:cNvPr>
          <p:cNvSpPr>
            <a:spLocks noChangeAspect="1"/>
          </p:cNvSpPr>
          <p:nvPr/>
        </p:nvSpPr>
        <p:spPr bwMode="auto">
          <a:xfrm>
            <a:off x="5633369" y="4459611"/>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92" name="Picture 91">
            <a:extLst>
              <a:ext uri="{FF2B5EF4-FFF2-40B4-BE49-F238E27FC236}">
                <a16:creationId xmlns="" xmlns:a16="http://schemas.microsoft.com/office/drawing/2014/main" id="{4BD343FD-C204-4BBF-893C-FB8F6C3565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832165" y="3898188"/>
            <a:ext cx="935311" cy="375759"/>
          </a:xfrm>
          <a:prstGeom prst="rect">
            <a:avLst/>
          </a:prstGeom>
        </p:spPr>
      </p:pic>
      <p:sp>
        <p:nvSpPr>
          <p:cNvPr id="93" name="TextBox 92">
            <a:extLst>
              <a:ext uri="{FF2B5EF4-FFF2-40B4-BE49-F238E27FC236}">
                <a16:creationId xmlns="" xmlns:a16="http://schemas.microsoft.com/office/drawing/2014/main" id="{EDB9EA95-F305-43D4-978A-2A7C84B8E6CC}"/>
              </a:ext>
            </a:extLst>
          </p:cNvPr>
          <p:cNvSpPr txBox="1"/>
          <p:nvPr/>
        </p:nvSpPr>
        <p:spPr bwMode="auto">
          <a:xfrm>
            <a:off x="6468570" y="4207347"/>
            <a:ext cx="8835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a:ea typeface="Myriad Pro Semibold" charset="0"/>
                <a:cs typeface="Myriad Pro Semibold" charset="0"/>
              </a:rPr>
              <a:t>29 – 3 =</a:t>
            </a:r>
          </a:p>
        </p:txBody>
      </p:sp>
      <p:sp>
        <p:nvSpPr>
          <p:cNvPr id="94" name="TextBox 93">
            <a:extLst>
              <a:ext uri="{FF2B5EF4-FFF2-40B4-BE49-F238E27FC236}">
                <a16:creationId xmlns="" xmlns:a16="http://schemas.microsoft.com/office/drawing/2014/main" id="{8E7EAA29-B66F-4373-B2CB-B8AE1A9E13CB}"/>
              </a:ext>
            </a:extLst>
          </p:cNvPr>
          <p:cNvSpPr txBox="1"/>
          <p:nvPr/>
        </p:nvSpPr>
        <p:spPr bwMode="auto">
          <a:xfrm>
            <a:off x="7228173" y="4207347"/>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a:ea typeface="Myriad Pro Semibold" charset="0"/>
                <a:cs typeface="Myriad Pro Semibold" charset="0"/>
              </a:rPr>
              <a:t>26</a:t>
            </a:r>
          </a:p>
        </p:txBody>
      </p:sp>
      <p:sp>
        <p:nvSpPr>
          <p:cNvPr id="95" name="TextBox 94">
            <a:extLst>
              <a:ext uri="{FF2B5EF4-FFF2-40B4-BE49-F238E27FC236}">
                <a16:creationId xmlns="" xmlns:a16="http://schemas.microsoft.com/office/drawing/2014/main" id="{F28FF414-70F0-4707-A665-2E949FAE9E2F}"/>
              </a:ext>
            </a:extLst>
          </p:cNvPr>
          <p:cNvSpPr txBox="1"/>
          <p:nvPr/>
        </p:nvSpPr>
        <p:spPr bwMode="auto">
          <a:xfrm>
            <a:off x="5114560" y="5002583"/>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96" name="Oval 95">
            <a:extLst>
              <a:ext uri="{FF2B5EF4-FFF2-40B4-BE49-F238E27FC236}">
                <a16:creationId xmlns="" xmlns:a16="http://schemas.microsoft.com/office/drawing/2014/main" id="{E60A07C6-5C70-487D-A4A7-DD1A61AF169F}"/>
              </a:ext>
            </a:extLst>
          </p:cNvPr>
          <p:cNvSpPr>
            <a:spLocks noChangeAspect="1"/>
          </p:cNvSpPr>
          <p:nvPr/>
        </p:nvSpPr>
        <p:spPr bwMode="auto">
          <a:xfrm>
            <a:off x="4756884" y="5865424"/>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7" name="Oval 96">
            <a:extLst>
              <a:ext uri="{FF2B5EF4-FFF2-40B4-BE49-F238E27FC236}">
                <a16:creationId xmlns="" xmlns:a16="http://schemas.microsoft.com/office/drawing/2014/main" id="{FC1C86CB-03B0-4C90-9F66-91CCC1E1C741}"/>
              </a:ext>
            </a:extLst>
          </p:cNvPr>
          <p:cNvSpPr>
            <a:spLocks noChangeAspect="1"/>
          </p:cNvSpPr>
          <p:nvPr/>
        </p:nvSpPr>
        <p:spPr bwMode="auto">
          <a:xfrm>
            <a:off x="5636942" y="5865424"/>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98" name="Picture 97">
            <a:extLst>
              <a:ext uri="{FF2B5EF4-FFF2-40B4-BE49-F238E27FC236}">
                <a16:creationId xmlns="" xmlns:a16="http://schemas.microsoft.com/office/drawing/2014/main" id="{F4D1A6BC-AF20-4738-BF72-15E854B539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835738" y="5304001"/>
            <a:ext cx="935311" cy="375759"/>
          </a:xfrm>
          <a:prstGeom prst="rect">
            <a:avLst/>
          </a:prstGeom>
        </p:spPr>
      </p:pic>
      <p:sp>
        <p:nvSpPr>
          <p:cNvPr id="99" name="TextBox 98">
            <a:extLst>
              <a:ext uri="{FF2B5EF4-FFF2-40B4-BE49-F238E27FC236}">
                <a16:creationId xmlns="" xmlns:a16="http://schemas.microsoft.com/office/drawing/2014/main" id="{3CC76389-3832-4538-8AFD-85BF320FCBA7}"/>
              </a:ext>
            </a:extLst>
          </p:cNvPr>
          <p:cNvSpPr txBox="1"/>
          <p:nvPr/>
        </p:nvSpPr>
        <p:spPr bwMode="auto">
          <a:xfrm>
            <a:off x="6472143" y="5613160"/>
            <a:ext cx="8835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a:ea typeface="Myriad Pro Semibold" charset="0"/>
                <a:cs typeface="Myriad Pro Semibold" charset="0"/>
              </a:rPr>
              <a:t>39 – 3 =</a:t>
            </a:r>
          </a:p>
        </p:txBody>
      </p:sp>
      <p:sp>
        <p:nvSpPr>
          <p:cNvPr id="100" name="TextBox 99">
            <a:extLst>
              <a:ext uri="{FF2B5EF4-FFF2-40B4-BE49-F238E27FC236}">
                <a16:creationId xmlns="" xmlns:a16="http://schemas.microsoft.com/office/drawing/2014/main" id="{87D77EA1-E6F5-4E86-A359-217629822F67}"/>
              </a:ext>
            </a:extLst>
          </p:cNvPr>
          <p:cNvSpPr txBox="1"/>
          <p:nvPr/>
        </p:nvSpPr>
        <p:spPr bwMode="auto">
          <a:xfrm>
            <a:off x="7231746" y="5613160"/>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a:ea typeface="Myriad Pro Semibold" charset="0"/>
                <a:cs typeface="Myriad Pro Semibold" charset="0"/>
              </a:rPr>
              <a:t>36</a:t>
            </a:r>
          </a:p>
        </p:txBody>
      </p:sp>
    </p:spTree>
    <p:extLst>
      <p:ext uri="{BB962C8B-B14F-4D97-AF65-F5344CB8AC3E}">
        <p14:creationId xmlns:p14="http://schemas.microsoft.com/office/powerpoint/2010/main" val="74229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000"/>
                                        <p:tgtEl>
                                          <p:spTgt spid="9"/>
                                        </p:tgtEl>
                                      </p:cBhvr>
                                    </p:animEffect>
                                  </p:childTnLst>
                                </p:cTn>
                              </p:par>
                            </p:childTnLst>
                          </p:cTn>
                        </p:par>
                        <p:par>
                          <p:cTn id="8" fill="hold">
                            <p:stCondLst>
                              <p:cond delay="1000"/>
                            </p:stCondLst>
                            <p:childTnLst>
                              <p:par>
                                <p:cTn id="9" presetID="22" presetClass="entr" presetSubtype="2" fill="hold" nodeType="afterEffect">
                                  <p:stCondLst>
                                    <p:cond delay="250"/>
                                  </p:stCondLst>
                                  <p:childTnLst>
                                    <p:set>
                                      <p:cBhvr>
                                        <p:cTn id="10" dur="1" fill="hold">
                                          <p:stCondLst>
                                            <p:cond delay="0"/>
                                          </p:stCondLst>
                                        </p:cTn>
                                        <p:tgtEl>
                                          <p:spTgt spid="27"/>
                                        </p:tgtEl>
                                        <p:attrNameLst>
                                          <p:attrName>style.visibility</p:attrName>
                                        </p:attrNameLst>
                                      </p:cBhvr>
                                      <p:to>
                                        <p:strVal val="visible"/>
                                      </p:to>
                                    </p:set>
                                    <p:animEffect transition="in" filter="wipe(right)">
                                      <p:cBhvr>
                                        <p:cTn id="11" dur="500"/>
                                        <p:tgtEl>
                                          <p:spTgt spid="27"/>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wheel(1)">
                                      <p:cBhvr>
                                        <p:cTn id="29" dur="1000"/>
                                        <p:tgtEl>
                                          <p:spTgt spid="85"/>
                                        </p:tgtEl>
                                      </p:cBhvr>
                                    </p:animEffect>
                                  </p:childTnLst>
                                </p:cTn>
                              </p:par>
                            </p:childTnLst>
                          </p:cTn>
                        </p:par>
                        <p:par>
                          <p:cTn id="30" fill="hold">
                            <p:stCondLst>
                              <p:cond delay="1000"/>
                            </p:stCondLst>
                            <p:childTnLst>
                              <p:par>
                                <p:cTn id="31" presetID="22" presetClass="entr" presetSubtype="2" fill="hold" nodeType="afterEffect">
                                  <p:stCondLst>
                                    <p:cond delay="250"/>
                                  </p:stCondLst>
                                  <p:childTnLst>
                                    <p:set>
                                      <p:cBhvr>
                                        <p:cTn id="32" dur="1" fill="hold">
                                          <p:stCondLst>
                                            <p:cond delay="0"/>
                                          </p:stCondLst>
                                        </p:cTn>
                                        <p:tgtEl>
                                          <p:spTgt spid="86"/>
                                        </p:tgtEl>
                                        <p:attrNameLst>
                                          <p:attrName>style.visibility</p:attrName>
                                        </p:attrNameLst>
                                      </p:cBhvr>
                                      <p:to>
                                        <p:strVal val="visible"/>
                                      </p:to>
                                    </p:set>
                                    <p:animEffect transition="in" filter="wipe(right)">
                                      <p:cBhvr>
                                        <p:cTn id="33" dur="500"/>
                                        <p:tgtEl>
                                          <p:spTgt spid="86"/>
                                        </p:tgtEl>
                                      </p:cBhvr>
                                    </p:animEffect>
                                  </p:childTnLst>
                                </p:cTn>
                              </p:par>
                              <p:par>
                                <p:cTn id="34" presetID="10" presetClass="entr" presetSubtype="0" fill="hold" grpId="0" nodeType="withEffect">
                                  <p:stCondLst>
                                    <p:cond delay="250"/>
                                  </p:stCondLst>
                                  <p:childTnLst>
                                    <p:set>
                                      <p:cBhvr>
                                        <p:cTn id="35" dur="1" fill="hold">
                                          <p:stCondLst>
                                            <p:cond delay="0"/>
                                          </p:stCondLst>
                                        </p:cTn>
                                        <p:tgtEl>
                                          <p:spTgt spid="83"/>
                                        </p:tgtEl>
                                        <p:attrNameLst>
                                          <p:attrName>style.visibility</p:attrName>
                                        </p:attrNameLst>
                                      </p:cBhvr>
                                      <p:to>
                                        <p:strVal val="visible"/>
                                      </p:to>
                                    </p:set>
                                    <p:animEffect transition="in" filter="fade">
                                      <p:cBhvr>
                                        <p:cTn id="36" dur="500"/>
                                        <p:tgtEl>
                                          <p:spTgt spid="83"/>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wheel(1)">
                                      <p:cBhvr>
                                        <p:cTn id="41" dur="1000"/>
                                        <p:tgtEl>
                                          <p:spTgt spid="8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fade">
                                      <p:cBhvr>
                                        <p:cTn id="46" dur="500"/>
                                        <p:tgtEl>
                                          <p:spTgt spid="88"/>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heel(1)">
                                      <p:cBhvr>
                                        <p:cTn id="51" dur="1000"/>
                                        <p:tgtEl>
                                          <p:spTgt spid="91"/>
                                        </p:tgtEl>
                                      </p:cBhvr>
                                    </p:animEffect>
                                  </p:childTnLst>
                                </p:cTn>
                              </p:par>
                            </p:childTnLst>
                          </p:cTn>
                        </p:par>
                        <p:par>
                          <p:cTn id="52" fill="hold">
                            <p:stCondLst>
                              <p:cond delay="1000"/>
                            </p:stCondLst>
                            <p:childTnLst>
                              <p:par>
                                <p:cTn id="53" presetID="22" presetClass="entr" presetSubtype="2" fill="hold" nodeType="afterEffect">
                                  <p:stCondLst>
                                    <p:cond delay="250"/>
                                  </p:stCondLst>
                                  <p:childTnLst>
                                    <p:set>
                                      <p:cBhvr>
                                        <p:cTn id="54" dur="1" fill="hold">
                                          <p:stCondLst>
                                            <p:cond delay="0"/>
                                          </p:stCondLst>
                                        </p:cTn>
                                        <p:tgtEl>
                                          <p:spTgt spid="92"/>
                                        </p:tgtEl>
                                        <p:attrNameLst>
                                          <p:attrName>style.visibility</p:attrName>
                                        </p:attrNameLst>
                                      </p:cBhvr>
                                      <p:to>
                                        <p:strVal val="visible"/>
                                      </p:to>
                                    </p:set>
                                    <p:animEffect transition="in" filter="wipe(right)">
                                      <p:cBhvr>
                                        <p:cTn id="55" dur="500"/>
                                        <p:tgtEl>
                                          <p:spTgt spid="92"/>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500"/>
                                        <p:tgtEl>
                                          <p:spTgt spid="89"/>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90"/>
                                        </p:tgtEl>
                                        <p:attrNameLst>
                                          <p:attrName>style.visibility</p:attrName>
                                        </p:attrNameLst>
                                      </p:cBhvr>
                                      <p:to>
                                        <p:strVal val="visible"/>
                                      </p:to>
                                    </p:set>
                                    <p:animEffect transition="in" filter="wheel(1)">
                                      <p:cBhvr>
                                        <p:cTn id="63" dur="1000"/>
                                        <p:tgtEl>
                                          <p:spTgt spid="9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94"/>
                                        </p:tgtEl>
                                        <p:attrNameLst>
                                          <p:attrName>style.visibility</p:attrName>
                                        </p:attrNameLst>
                                      </p:cBhvr>
                                      <p:to>
                                        <p:strVal val="visible"/>
                                      </p:to>
                                    </p:set>
                                    <p:animEffect transition="in" filter="fade">
                                      <p:cBhvr>
                                        <p:cTn id="68" dur="500"/>
                                        <p:tgtEl>
                                          <p:spTgt spid="94"/>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grpId="0" nodeType="clickEffect">
                                  <p:stCondLst>
                                    <p:cond delay="0"/>
                                  </p:stCondLst>
                                  <p:childTnLst>
                                    <p:set>
                                      <p:cBhvr>
                                        <p:cTn id="72" dur="1" fill="hold">
                                          <p:stCondLst>
                                            <p:cond delay="0"/>
                                          </p:stCondLst>
                                        </p:cTn>
                                        <p:tgtEl>
                                          <p:spTgt spid="97"/>
                                        </p:tgtEl>
                                        <p:attrNameLst>
                                          <p:attrName>style.visibility</p:attrName>
                                        </p:attrNameLst>
                                      </p:cBhvr>
                                      <p:to>
                                        <p:strVal val="visible"/>
                                      </p:to>
                                    </p:set>
                                    <p:animEffect transition="in" filter="wheel(1)">
                                      <p:cBhvr>
                                        <p:cTn id="73" dur="1000"/>
                                        <p:tgtEl>
                                          <p:spTgt spid="97"/>
                                        </p:tgtEl>
                                      </p:cBhvr>
                                    </p:animEffect>
                                  </p:childTnLst>
                                </p:cTn>
                              </p:par>
                            </p:childTnLst>
                          </p:cTn>
                        </p:par>
                        <p:par>
                          <p:cTn id="74" fill="hold">
                            <p:stCondLst>
                              <p:cond delay="1000"/>
                            </p:stCondLst>
                            <p:childTnLst>
                              <p:par>
                                <p:cTn id="75" presetID="22" presetClass="entr" presetSubtype="2" fill="hold" nodeType="afterEffect">
                                  <p:stCondLst>
                                    <p:cond delay="250"/>
                                  </p:stCondLst>
                                  <p:childTnLst>
                                    <p:set>
                                      <p:cBhvr>
                                        <p:cTn id="76" dur="1" fill="hold">
                                          <p:stCondLst>
                                            <p:cond delay="0"/>
                                          </p:stCondLst>
                                        </p:cTn>
                                        <p:tgtEl>
                                          <p:spTgt spid="98"/>
                                        </p:tgtEl>
                                        <p:attrNameLst>
                                          <p:attrName>style.visibility</p:attrName>
                                        </p:attrNameLst>
                                      </p:cBhvr>
                                      <p:to>
                                        <p:strVal val="visible"/>
                                      </p:to>
                                    </p:set>
                                    <p:animEffect transition="in" filter="wipe(right)">
                                      <p:cBhvr>
                                        <p:cTn id="77" dur="500"/>
                                        <p:tgtEl>
                                          <p:spTgt spid="98"/>
                                        </p:tgtEl>
                                      </p:cBhvr>
                                    </p:animEffect>
                                  </p:childTnLst>
                                </p:cTn>
                              </p:par>
                              <p:par>
                                <p:cTn id="78" presetID="10" presetClass="entr" presetSubtype="0" fill="hold" grpId="0" nodeType="withEffect">
                                  <p:stCondLst>
                                    <p:cond delay="250"/>
                                  </p:stCondLst>
                                  <p:childTnLst>
                                    <p:set>
                                      <p:cBhvr>
                                        <p:cTn id="79" dur="1" fill="hold">
                                          <p:stCondLst>
                                            <p:cond delay="0"/>
                                          </p:stCondLst>
                                        </p:cTn>
                                        <p:tgtEl>
                                          <p:spTgt spid="95"/>
                                        </p:tgtEl>
                                        <p:attrNameLst>
                                          <p:attrName>style.visibility</p:attrName>
                                        </p:attrNameLst>
                                      </p:cBhvr>
                                      <p:to>
                                        <p:strVal val="visible"/>
                                      </p:to>
                                    </p:set>
                                    <p:animEffect transition="in" filter="fade">
                                      <p:cBhvr>
                                        <p:cTn id="80" dur="500"/>
                                        <p:tgtEl>
                                          <p:spTgt spid="95"/>
                                        </p:tgtEl>
                                      </p:cBhvr>
                                    </p:animEffect>
                                  </p:childTnLst>
                                </p:cTn>
                              </p:par>
                            </p:childTnLst>
                          </p:cTn>
                        </p:par>
                      </p:childTnLst>
                    </p:cTn>
                  </p:par>
                  <p:par>
                    <p:cTn id="81" fill="hold">
                      <p:stCondLst>
                        <p:cond delay="indefinite"/>
                      </p:stCondLst>
                      <p:childTnLst>
                        <p:par>
                          <p:cTn id="82" fill="hold">
                            <p:stCondLst>
                              <p:cond delay="0"/>
                            </p:stCondLst>
                            <p:childTnLst>
                              <p:par>
                                <p:cTn id="83" presetID="21" presetClass="entr" presetSubtype="1" fill="hold" grpId="0" nodeType="clickEffect">
                                  <p:stCondLst>
                                    <p:cond delay="0"/>
                                  </p:stCondLst>
                                  <p:childTnLst>
                                    <p:set>
                                      <p:cBhvr>
                                        <p:cTn id="84" dur="1" fill="hold">
                                          <p:stCondLst>
                                            <p:cond delay="0"/>
                                          </p:stCondLst>
                                        </p:cTn>
                                        <p:tgtEl>
                                          <p:spTgt spid="96"/>
                                        </p:tgtEl>
                                        <p:attrNameLst>
                                          <p:attrName>style.visibility</p:attrName>
                                        </p:attrNameLst>
                                      </p:cBhvr>
                                      <p:to>
                                        <p:strVal val="visible"/>
                                      </p:to>
                                    </p:set>
                                    <p:animEffect transition="in" filter="wheel(1)">
                                      <p:cBhvr>
                                        <p:cTn id="85" dur="1000"/>
                                        <p:tgtEl>
                                          <p:spTgt spid="9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00"/>
                                        </p:tgtEl>
                                        <p:attrNameLst>
                                          <p:attrName>style.visibility</p:attrName>
                                        </p:attrNameLst>
                                      </p:cBhvr>
                                      <p:to>
                                        <p:strVal val="visible"/>
                                      </p:to>
                                    </p:set>
                                    <p:animEffect transition="in" filter="fade">
                                      <p:cBhvr>
                                        <p:cTn id="9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9" grpId="0"/>
      <p:bldP spid="83" grpId="0"/>
      <p:bldP spid="84" grpId="0" animBg="1"/>
      <p:bldP spid="85" grpId="0" animBg="1"/>
      <p:bldP spid="88" grpId="0"/>
      <p:bldP spid="89" grpId="0"/>
      <p:bldP spid="90" grpId="0" animBg="1"/>
      <p:bldP spid="91" grpId="0" animBg="1"/>
      <p:bldP spid="94" grpId="0"/>
      <p:bldP spid="95" grpId="0"/>
      <p:bldP spid="96" grpId="0" animBg="1"/>
      <p:bldP spid="97" grpId="0" animBg="1"/>
      <p:bldP spid="10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 xmlns:a16="http://schemas.microsoft.com/office/drawing/2014/main" id="{638D65D5-9A6A-48D7-8B0E-C110A1E37974}"/>
              </a:ext>
            </a:extLst>
          </p:cNvPr>
          <p:cNvPicPr preferRelativeResize="0">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4881" y="2884373"/>
            <a:ext cx="3096000" cy="344000"/>
          </a:xfrm>
          <a:prstGeom prst="rect">
            <a:avLst/>
          </a:prstGeom>
        </p:spPr>
      </p:pic>
      <p:pic>
        <p:nvPicPr>
          <p:cNvPr id="32" name="Picture 31">
            <a:extLst>
              <a:ext uri="{FF2B5EF4-FFF2-40B4-BE49-F238E27FC236}">
                <a16:creationId xmlns="" xmlns:a16="http://schemas.microsoft.com/office/drawing/2014/main" id="{9C09470B-618A-466C-8983-69FD19E8C107}"/>
              </a:ext>
            </a:extLst>
          </p:cNvPr>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4881" y="4290197"/>
            <a:ext cx="3096000" cy="344456"/>
          </a:xfrm>
          <a:prstGeom prst="rect">
            <a:avLst/>
          </a:prstGeom>
        </p:spPr>
      </p:pic>
      <p:pic>
        <p:nvPicPr>
          <p:cNvPr id="33" name="Picture 32">
            <a:extLst>
              <a:ext uri="{FF2B5EF4-FFF2-40B4-BE49-F238E27FC236}">
                <a16:creationId xmlns="" xmlns:a16="http://schemas.microsoft.com/office/drawing/2014/main" id="{D02B8FCF-24DD-4851-B918-A7B4E116EC49}"/>
              </a:ext>
            </a:extLst>
          </p:cNvPr>
          <p:cNvPicPr preferRelativeResize="0">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4882" y="5695561"/>
            <a:ext cx="3095997" cy="344456"/>
          </a:xfrm>
          <a:prstGeom prst="rect">
            <a:avLst/>
          </a:prstGeom>
        </p:spPr>
      </p:pic>
      <p:sp>
        <p:nvSpPr>
          <p:cNvPr id="2" name="Text Placeholder 1"/>
          <p:cNvSpPr>
            <a:spLocks noGrp="1"/>
          </p:cNvSpPr>
          <p:nvPr>
            <p:ph type="body" sz="quarter" idx="11"/>
          </p:nvPr>
        </p:nvSpPr>
        <p:spPr/>
        <p:txBody>
          <a:bodyPr/>
          <a:lstStyle/>
          <a:p>
            <a:r>
              <a:rPr lang="en-US" dirty="0"/>
              <a:t>1.13 Calculation: two-digit +/− single-digit – step 2:4</a:t>
            </a:r>
          </a:p>
        </p:txBody>
      </p:sp>
      <p:sp>
        <p:nvSpPr>
          <p:cNvPr id="7" name="TextBox 6">
            <a:extLst>
              <a:ext uri="{FF2B5EF4-FFF2-40B4-BE49-F238E27FC236}">
                <a16:creationId xmlns="" xmlns:a16="http://schemas.microsoft.com/office/drawing/2014/main" id="{E39D65DF-CE1A-404E-8B40-4C28432B4E4E}"/>
              </a:ext>
            </a:extLst>
          </p:cNvPr>
          <p:cNvSpPr txBox="1"/>
          <p:nvPr/>
        </p:nvSpPr>
        <p:spPr bwMode="auto">
          <a:xfrm>
            <a:off x="5082209" y="780692"/>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8" name="Oval 7">
            <a:extLst>
              <a:ext uri="{FF2B5EF4-FFF2-40B4-BE49-F238E27FC236}">
                <a16:creationId xmlns="" xmlns:a16="http://schemas.microsoft.com/office/drawing/2014/main" id="{8074238C-5CDD-4AFB-9D82-FCB9148144BA}"/>
              </a:ext>
            </a:extLst>
          </p:cNvPr>
          <p:cNvSpPr>
            <a:spLocks noChangeAspect="1"/>
          </p:cNvSpPr>
          <p:nvPr/>
        </p:nvSpPr>
        <p:spPr bwMode="auto">
          <a:xfrm>
            <a:off x="4729295" y="1638771"/>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Oval 8">
            <a:extLst>
              <a:ext uri="{FF2B5EF4-FFF2-40B4-BE49-F238E27FC236}">
                <a16:creationId xmlns="" xmlns:a16="http://schemas.microsoft.com/office/drawing/2014/main" id="{3C10A698-E4E4-42FE-AFE0-6AEBF3798768}"/>
              </a:ext>
            </a:extLst>
          </p:cNvPr>
          <p:cNvSpPr>
            <a:spLocks noChangeAspect="1"/>
          </p:cNvSpPr>
          <p:nvPr/>
        </p:nvSpPr>
        <p:spPr bwMode="auto">
          <a:xfrm>
            <a:off x="5614115" y="1638771"/>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7" name="Picture 26">
            <a:extLst>
              <a:ext uri="{FF2B5EF4-FFF2-40B4-BE49-F238E27FC236}">
                <a16:creationId xmlns="" xmlns:a16="http://schemas.microsoft.com/office/drawing/2014/main" id="{B9131699-E290-48A6-86AF-C4D51D3903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803387" y="1082110"/>
            <a:ext cx="935311" cy="375759"/>
          </a:xfrm>
          <a:prstGeom prst="rect">
            <a:avLst/>
          </a:prstGeom>
        </p:spPr>
      </p:pic>
      <p:pic>
        <p:nvPicPr>
          <p:cNvPr id="47" name="Picture 46">
            <a:extLst>
              <a:ext uri="{FF2B5EF4-FFF2-40B4-BE49-F238E27FC236}">
                <a16:creationId xmlns="" xmlns:a16="http://schemas.microsoft.com/office/drawing/2014/main" id="{3D5E1189-202C-4858-A102-668F35FA3734}"/>
              </a:ext>
            </a:extLst>
          </p:cNvPr>
          <p:cNvPicPr preferRelativeResize="0">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4881" y="1475686"/>
            <a:ext cx="3074238" cy="347092"/>
          </a:xfrm>
          <a:prstGeom prst="rect">
            <a:avLst/>
          </a:prstGeom>
        </p:spPr>
      </p:pic>
      <p:sp>
        <p:nvSpPr>
          <p:cNvPr id="48" name="TextBox 47">
            <a:extLst>
              <a:ext uri="{FF2B5EF4-FFF2-40B4-BE49-F238E27FC236}">
                <a16:creationId xmlns="" xmlns:a16="http://schemas.microsoft.com/office/drawing/2014/main" id="{DB3E2499-1A94-4C37-9572-1E1595556036}"/>
              </a:ext>
            </a:extLst>
          </p:cNvPr>
          <p:cNvSpPr txBox="1"/>
          <p:nvPr/>
        </p:nvSpPr>
        <p:spPr bwMode="auto">
          <a:xfrm>
            <a:off x="6439791" y="1391269"/>
            <a:ext cx="77938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a:ea typeface="Myriad Pro Semibold" charset="0"/>
                <a:cs typeface="Myriad Pro Semibold" charset="0"/>
              </a:rPr>
              <a:t>9 – 3 =</a:t>
            </a:r>
          </a:p>
        </p:txBody>
      </p:sp>
      <p:sp>
        <p:nvSpPr>
          <p:cNvPr id="49" name="TextBox 48">
            <a:extLst>
              <a:ext uri="{FF2B5EF4-FFF2-40B4-BE49-F238E27FC236}">
                <a16:creationId xmlns="" xmlns:a16="http://schemas.microsoft.com/office/drawing/2014/main" id="{862BA77B-FB59-4819-89F2-3E1A3C47E741}"/>
              </a:ext>
            </a:extLst>
          </p:cNvPr>
          <p:cNvSpPr txBox="1"/>
          <p:nvPr/>
        </p:nvSpPr>
        <p:spPr bwMode="auto">
          <a:xfrm>
            <a:off x="7105039" y="1391269"/>
            <a:ext cx="288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a:ea typeface="Myriad Pro Semibold" charset="0"/>
                <a:cs typeface="Myriad Pro Semibold" charset="0"/>
              </a:rPr>
              <a:t>6</a:t>
            </a:r>
          </a:p>
        </p:txBody>
      </p:sp>
      <p:sp>
        <p:nvSpPr>
          <p:cNvPr id="83" name="TextBox 82">
            <a:extLst>
              <a:ext uri="{FF2B5EF4-FFF2-40B4-BE49-F238E27FC236}">
                <a16:creationId xmlns="" xmlns:a16="http://schemas.microsoft.com/office/drawing/2014/main" id="{86944CCC-0046-4EEE-910F-B86278CFA216}"/>
              </a:ext>
            </a:extLst>
          </p:cNvPr>
          <p:cNvSpPr txBox="1"/>
          <p:nvPr/>
        </p:nvSpPr>
        <p:spPr bwMode="auto">
          <a:xfrm>
            <a:off x="5108588" y="2182747"/>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84" name="Oval 83">
            <a:extLst>
              <a:ext uri="{FF2B5EF4-FFF2-40B4-BE49-F238E27FC236}">
                <a16:creationId xmlns="" xmlns:a16="http://schemas.microsoft.com/office/drawing/2014/main" id="{4C2360FF-7849-4BA8-BF68-5602AF613928}"/>
              </a:ext>
            </a:extLst>
          </p:cNvPr>
          <p:cNvSpPr>
            <a:spLocks noChangeAspect="1"/>
          </p:cNvSpPr>
          <p:nvPr/>
        </p:nvSpPr>
        <p:spPr bwMode="auto">
          <a:xfrm>
            <a:off x="4760436" y="3050350"/>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5" name="Oval 84">
            <a:extLst>
              <a:ext uri="{FF2B5EF4-FFF2-40B4-BE49-F238E27FC236}">
                <a16:creationId xmlns="" xmlns:a16="http://schemas.microsoft.com/office/drawing/2014/main" id="{D4292D76-A1F6-4ABB-AA16-DAC73CE6D396}"/>
              </a:ext>
            </a:extLst>
          </p:cNvPr>
          <p:cNvSpPr>
            <a:spLocks noChangeAspect="1"/>
          </p:cNvSpPr>
          <p:nvPr/>
        </p:nvSpPr>
        <p:spPr bwMode="auto">
          <a:xfrm>
            <a:off x="5642875" y="3050350"/>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6" name="Picture 85">
            <a:extLst>
              <a:ext uri="{FF2B5EF4-FFF2-40B4-BE49-F238E27FC236}">
                <a16:creationId xmlns="" xmlns:a16="http://schemas.microsoft.com/office/drawing/2014/main" id="{FAADEDDC-927A-487B-8368-53E238CF6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829766" y="2484165"/>
            <a:ext cx="935311" cy="375759"/>
          </a:xfrm>
          <a:prstGeom prst="rect">
            <a:avLst/>
          </a:prstGeom>
        </p:spPr>
      </p:pic>
      <p:sp>
        <p:nvSpPr>
          <p:cNvPr id="87" name="TextBox 86">
            <a:extLst>
              <a:ext uri="{FF2B5EF4-FFF2-40B4-BE49-F238E27FC236}">
                <a16:creationId xmlns="" xmlns:a16="http://schemas.microsoft.com/office/drawing/2014/main" id="{8A8B8218-5D80-402D-8248-4D69BD9FF74E}"/>
              </a:ext>
            </a:extLst>
          </p:cNvPr>
          <p:cNvSpPr txBox="1"/>
          <p:nvPr/>
        </p:nvSpPr>
        <p:spPr bwMode="auto">
          <a:xfrm>
            <a:off x="6466171" y="2793324"/>
            <a:ext cx="8835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a:ea typeface="Myriad Pro Semibold" charset="0"/>
                <a:cs typeface="Myriad Pro Semibold" charset="0"/>
              </a:rPr>
              <a:t>49 – 3 =</a:t>
            </a:r>
          </a:p>
        </p:txBody>
      </p:sp>
      <p:sp>
        <p:nvSpPr>
          <p:cNvPr id="88" name="TextBox 87">
            <a:extLst>
              <a:ext uri="{FF2B5EF4-FFF2-40B4-BE49-F238E27FC236}">
                <a16:creationId xmlns="" xmlns:a16="http://schemas.microsoft.com/office/drawing/2014/main" id="{6AF91386-6CFA-445A-B7A9-EC854B168F38}"/>
              </a:ext>
            </a:extLst>
          </p:cNvPr>
          <p:cNvSpPr txBox="1"/>
          <p:nvPr/>
        </p:nvSpPr>
        <p:spPr bwMode="auto">
          <a:xfrm>
            <a:off x="7225774" y="279332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a:ea typeface="Myriad Pro Semibold" charset="0"/>
                <a:cs typeface="Myriad Pro Semibold" charset="0"/>
              </a:rPr>
              <a:t>46</a:t>
            </a:r>
          </a:p>
        </p:txBody>
      </p:sp>
      <p:sp>
        <p:nvSpPr>
          <p:cNvPr id="89" name="TextBox 88">
            <a:extLst>
              <a:ext uri="{FF2B5EF4-FFF2-40B4-BE49-F238E27FC236}">
                <a16:creationId xmlns="" xmlns:a16="http://schemas.microsoft.com/office/drawing/2014/main" id="{C981C960-5B29-4506-8218-99CE341A9494}"/>
              </a:ext>
            </a:extLst>
          </p:cNvPr>
          <p:cNvSpPr txBox="1"/>
          <p:nvPr/>
        </p:nvSpPr>
        <p:spPr bwMode="auto">
          <a:xfrm>
            <a:off x="5110987" y="3596770"/>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90" name="Oval 89">
            <a:extLst>
              <a:ext uri="{FF2B5EF4-FFF2-40B4-BE49-F238E27FC236}">
                <a16:creationId xmlns="" xmlns:a16="http://schemas.microsoft.com/office/drawing/2014/main" id="{5E129547-73D1-4520-868C-1ED2B2539ACF}"/>
              </a:ext>
            </a:extLst>
          </p:cNvPr>
          <p:cNvSpPr>
            <a:spLocks noChangeAspect="1"/>
          </p:cNvSpPr>
          <p:nvPr/>
        </p:nvSpPr>
        <p:spPr bwMode="auto">
          <a:xfrm>
            <a:off x="4760454" y="4464373"/>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1" name="Oval 90">
            <a:extLst>
              <a:ext uri="{FF2B5EF4-FFF2-40B4-BE49-F238E27FC236}">
                <a16:creationId xmlns="" xmlns:a16="http://schemas.microsoft.com/office/drawing/2014/main" id="{6600350B-3C5E-4725-A52B-BB025DD06DB4}"/>
              </a:ext>
            </a:extLst>
          </p:cNvPr>
          <p:cNvSpPr>
            <a:spLocks noChangeAspect="1"/>
          </p:cNvSpPr>
          <p:nvPr/>
        </p:nvSpPr>
        <p:spPr bwMode="auto">
          <a:xfrm>
            <a:off x="5633369" y="4459611"/>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92" name="Picture 91">
            <a:extLst>
              <a:ext uri="{FF2B5EF4-FFF2-40B4-BE49-F238E27FC236}">
                <a16:creationId xmlns="" xmlns:a16="http://schemas.microsoft.com/office/drawing/2014/main" id="{4BD343FD-C204-4BBF-893C-FB8F6C3565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832165" y="3898188"/>
            <a:ext cx="935311" cy="375759"/>
          </a:xfrm>
          <a:prstGeom prst="rect">
            <a:avLst/>
          </a:prstGeom>
        </p:spPr>
      </p:pic>
      <p:sp>
        <p:nvSpPr>
          <p:cNvPr id="93" name="TextBox 92">
            <a:extLst>
              <a:ext uri="{FF2B5EF4-FFF2-40B4-BE49-F238E27FC236}">
                <a16:creationId xmlns="" xmlns:a16="http://schemas.microsoft.com/office/drawing/2014/main" id="{EDB9EA95-F305-43D4-978A-2A7C84B8E6CC}"/>
              </a:ext>
            </a:extLst>
          </p:cNvPr>
          <p:cNvSpPr txBox="1"/>
          <p:nvPr/>
        </p:nvSpPr>
        <p:spPr bwMode="auto">
          <a:xfrm>
            <a:off x="6468570" y="4207347"/>
            <a:ext cx="8835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a:ea typeface="Myriad Pro Semibold" charset="0"/>
                <a:cs typeface="Myriad Pro Semibold" charset="0"/>
              </a:rPr>
              <a:t>59 – 3 =</a:t>
            </a:r>
          </a:p>
        </p:txBody>
      </p:sp>
      <p:sp>
        <p:nvSpPr>
          <p:cNvPr id="94" name="TextBox 93">
            <a:extLst>
              <a:ext uri="{FF2B5EF4-FFF2-40B4-BE49-F238E27FC236}">
                <a16:creationId xmlns="" xmlns:a16="http://schemas.microsoft.com/office/drawing/2014/main" id="{8E7EAA29-B66F-4373-B2CB-B8AE1A9E13CB}"/>
              </a:ext>
            </a:extLst>
          </p:cNvPr>
          <p:cNvSpPr txBox="1"/>
          <p:nvPr/>
        </p:nvSpPr>
        <p:spPr bwMode="auto">
          <a:xfrm>
            <a:off x="7228173" y="4207347"/>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a:ea typeface="Myriad Pro Semibold" charset="0"/>
                <a:cs typeface="Myriad Pro Semibold" charset="0"/>
              </a:rPr>
              <a:t>56</a:t>
            </a:r>
          </a:p>
        </p:txBody>
      </p:sp>
      <p:sp>
        <p:nvSpPr>
          <p:cNvPr id="95" name="TextBox 94">
            <a:extLst>
              <a:ext uri="{FF2B5EF4-FFF2-40B4-BE49-F238E27FC236}">
                <a16:creationId xmlns="" xmlns:a16="http://schemas.microsoft.com/office/drawing/2014/main" id="{F28FF414-70F0-4707-A665-2E949FAE9E2F}"/>
              </a:ext>
            </a:extLst>
          </p:cNvPr>
          <p:cNvSpPr txBox="1"/>
          <p:nvPr/>
        </p:nvSpPr>
        <p:spPr bwMode="auto">
          <a:xfrm>
            <a:off x="5114560" y="5002583"/>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96" name="Oval 95">
            <a:extLst>
              <a:ext uri="{FF2B5EF4-FFF2-40B4-BE49-F238E27FC236}">
                <a16:creationId xmlns="" xmlns:a16="http://schemas.microsoft.com/office/drawing/2014/main" id="{E60A07C6-5C70-487D-A4A7-DD1A61AF169F}"/>
              </a:ext>
            </a:extLst>
          </p:cNvPr>
          <p:cNvSpPr>
            <a:spLocks noChangeAspect="1"/>
          </p:cNvSpPr>
          <p:nvPr/>
        </p:nvSpPr>
        <p:spPr bwMode="auto">
          <a:xfrm>
            <a:off x="4756884" y="5865424"/>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7" name="Oval 96">
            <a:extLst>
              <a:ext uri="{FF2B5EF4-FFF2-40B4-BE49-F238E27FC236}">
                <a16:creationId xmlns="" xmlns:a16="http://schemas.microsoft.com/office/drawing/2014/main" id="{FC1C86CB-03B0-4C90-9F66-91CCC1E1C741}"/>
              </a:ext>
            </a:extLst>
          </p:cNvPr>
          <p:cNvSpPr>
            <a:spLocks noChangeAspect="1"/>
          </p:cNvSpPr>
          <p:nvPr/>
        </p:nvSpPr>
        <p:spPr bwMode="auto">
          <a:xfrm>
            <a:off x="5636942" y="5865424"/>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98" name="Picture 97">
            <a:extLst>
              <a:ext uri="{FF2B5EF4-FFF2-40B4-BE49-F238E27FC236}">
                <a16:creationId xmlns="" xmlns:a16="http://schemas.microsoft.com/office/drawing/2014/main" id="{F4D1A6BC-AF20-4738-BF72-15E854B539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835738" y="5304001"/>
            <a:ext cx="935311" cy="375759"/>
          </a:xfrm>
          <a:prstGeom prst="rect">
            <a:avLst/>
          </a:prstGeom>
        </p:spPr>
      </p:pic>
      <p:sp>
        <p:nvSpPr>
          <p:cNvPr id="99" name="TextBox 98">
            <a:extLst>
              <a:ext uri="{FF2B5EF4-FFF2-40B4-BE49-F238E27FC236}">
                <a16:creationId xmlns="" xmlns:a16="http://schemas.microsoft.com/office/drawing/2014/main" id="{3CC76389-3832-4538-8AFD-85BF320FCBA7}"/>
              </a:ext>
            </a:extLst>
          </p:cNvPr>
          <p:cNvSpPr txBox="1"/>
          <p:nvPr/>
        </p:nvSpPr>
        <p:spPr bwMode="auto">
          <a:xfrm>
            <a:off x="6472143" y="5613160"/>
            <a:ext cx="8835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a:ea typeface="Myriad Pro Semibold" charset="0"/>
                <a:cs typeface="Myriad Pro Semibold" charset="0"/>
              </a:rPr>
              <a:t>69 – 3 =</a:t>
            </a:r>
          </a:p>
        </p:txBody>
      </p:sp>
      <p:sp>
        <p:nvSpPr>
          <p:cNvPr id="100" name="TextBox 99">
            <a:extLst>
              <a:ext uri="{FF2B5EF4-FFF2-40B4-BE49-F238E27FC236}">
                <a16:creationId xmlns="" xmlns:a16="http://schemas.microsoft.com/office/drawing/2014/main" id="{87D77EA1-E6F5-4E86-A359-217629822F67}"/>
              </a:ext>
            </a:extLst>
          </p:cNvPr>
          <p:cNvSpPr txBox="1"/>
          <p:nvPr/>
        </p:nvSpPr>
        <p:spPr bwMode="auto">
          <a:xfrm>
            <a:off x="7231746" y="5613160"/>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a:ea typeface="Myriad Pro Semibold" charset="0"/>
                <a:cs typeface="Myriad Pro Semibold" charset="0"/>
              </a:rPr>
              <a:t>66</a:t>
            </a:r>
          </a:p>
        </p:txBody>
      </p:sp>
    </p:spTree>
    <p:extLst>
      <p:ext uri="{BB962C8B-B14F-4D97-AF65-F5344CB8AC3E}">
        <p14:creationId xmlns:p14="http://schemas.microsoft.com/office/powerpoint/2010/main" val="29162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7"/>
                                        </p:tgtEl>
                                        <p:attrNameLst>
                                          <p:attrName>style.visibility</p:attrName>
                                        </p:attrNameLst>
                                      </p:cBhvr>
                                      <p:to>
                                        <p:strVal val="visible"/>
                                      </p:to>
                                    </p:se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85"/>
                                        </p:tgtEl>
                                        <p:attrNameLst>
                                          <p:attrName>style.visibility</p:attrName>
                                        </p:attrNameLst>
                                      </p:cBhvr>
                                      <p:to>
                                        <p:strVal val="visible"/>
                                      </p:to>
                                    </p:set>
                                    <p:animEffect transition="in" filter="wheel(1)">
                                      <p:cBhvr>
                                        <p:cTn id="26" dur="1000"/>
                                        <p:tgtEl>
                                          <p:spTgt spid="85"/>
                                        </p:tgtEl>
                                      </p:cBhvr>
                                    </p:animEffect>
                                  </p:childTnLst>
                                </p:cTn>
                              </p:par>
                            </p:childTnLst>
                          </p:cTn>
                        </p:par>
                        <p:par>
                          <p:cTn id="27" fill="hold">
                            <p:stCondLst>
                              <p:cond delay="1000"/>
                            </p:stCondLst>
                            <p:childTnLst>
                              <p:par>
                                <p:cTn id="28" presetID="22" presetClass="entr" presetSubtype="2" fill="hold" nodeType="afterEffect">
                                  <p:stCondLst>
                                    <p:cond delay="250"/>
                                  </p:stCondLst>
                                  <p:childTnLst>
                                    <p:set>
                                      <p:cBhvr>
                                        <p:cTn id="29" dur="1" fill="hold">
                                          <p:stCondLst>
                                            <p:cond delay="0"/>
                                          </p:stCondLst>
                                        </p:cTn>
                                        <p:tgtEl>
                                          <p:spTgt spid="86"/>
                                        </p:tgtEl>
                                        <p:attrNameLst>
                                          <p:attrName>style.visibility</p:attrName>
                                        </p:attrNameLst>
                                      </p:cBhvr>
                                      <p:to>
                                        <p:strVal val="visible"/>
                                      </p:to>
                                    </p:set>
                                    <p:animEffect transition="in" filter="wipe(right)">
                                      <p:cBhvr>
                                        <p:cTn id="30" dur="500"/>
                                        <p:tgtEl>
                                          <p:spTgt spid="86"/>
                                        </p:tgtEl>
                                      </p:cBhvr>
                                    </p:animEffect>
                                  </p:childTnLst>
                                </p:cTn>
                              </p:par>
                              <p:par>
                                <p:cTn id="31" presetID="10" presetClass="entr" presetSubtype="0" fill="hold" grpId="0" nodeType="withEffect">
                                  <p:stCondLst>
                                    <p:cond delay="250"/>
                                  </p:stCondLst>
                                  <p:childTnLst>
                                    <p:set>
                                      <p:cBhvr>
                                        <p:cTn id="32" dur="1" fill="hold">
                                          <p:stCondLst>
                                            <p:cond delay="0"/>
                                          </p:stCondLst>
                                        </p:cTn>
                                        <p:tgtEl>
                                          <p:spTgt spid="83"/>
                                        </p:tgtEl>
                                        <p:attrNameLst>
                                          <p:attrName>style.visibility</p:attrName>
                                        </p:attrNameLst>
                                      </p:cBhvr>
                                      <p:to>
                                        <p:strVal val="visible"/>
                                      </p:to>
                                    </p:set>
                                    <p:animEffect transition="in" filter="fade">
                                      <p:cBhvr>
                                        <p:cTn id="33" dur="500"/>
                                        <p:tgtEl>
                                          <p:spTgt spid="83"/>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wheel(1)">
                                      <p:cBhvr>
                                        <p:cTn id="38" dur="1000"/>
                                        <p:tgtEl>
                                          <p:spTgt spid="8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8"/>
                                        </p:tgtEl>
                                        <p:attrNameLst>
                                          <p:attrName>style.visibility</p:attrName>
                                        </p:attrNameLst>
                                      </p:cBhvr>
                                      <p:to>
                                        <p:strVal val="visible"/>
                                      </p:to>
                                    </p:set>
                                    <p:animEffect transition="in" filter="fade">
                                      <p:cBhvr>
                                        <p:cTn id="43" dur="500"/>
                                        <p:tgtEl>
                                          <p:spTgt spid="88"/>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91"/>
                                        </p:tgtEl>
                                        <p:attrNameLst>
                                          <p:attrName>style.visibility</p:attrName>
                                        </p:attrNameLst>
                                      </p:cBhvr>
                                      <p:to>
                                        <p:strVal val="visible"/>
                                      </p:to>
                                    </p:set>
                                    <p:animEffect transition="in" filter="wheel(1)">
                                      <p:cBhvr>
                                        <p:cTn id="48" dur="1000"/>
                                        <p:tgtEl>
                                          <p:spTgt spid="91"/>
                                        </p:tgtEl>
                                      </p:cBhvr>
                                    </p:animEffect>
                                  </p:childTnLst>
                                </p:cTn>
                              </p:par>
                            </p:childTnLst>
                          </p:cTn>
                        </p:par>
                        <p:par>
                          <p:cTn id="49" fill="hold">
                            <p:stCondLst>
                              <p:cond delay="1000"/>
                            </p:stCondLst>
                            <p:childTnLst>
                              <p:par>
                                <p:cTn id="50" presetID="22" presetClass="entr" presetSubtype="2" fill="hold" nodeType="afterEffect">
                                  <p:stCondLst>
                                    <p:cond delay="250"/>
                                  </p:stCondLst>
                                  <p:childTnLst>
                                    <p:set>
                                      <p:cBhvr>
                                        <p:cTn id="51" dur="1" fill="hold">
                                          <p:stCondLst>
                                            <p:cond delay="0"/>
                                          </p:stCondLst>
                                        </p:cTn>
                                        <p:tgtEl>
                                          <p:spTgt spid="92"/>
                                        </p:tgtEl>
                                        <p:attrNameLst>
                                          <p:attrName>style.visibility</p:attrName>
                                        </p:attrNameLst>
                                      </p:cBhvr>
                                      <p:to>
                                        <p:strVal val="visible"/>
                                      </p:to>
                                    </p:set>
                                    <p:animEffect transition="in" filter="wipe(right)">
                                      <p:cBhvr>
                                        <p:cTn id="52" dur="500"/>
                                        <p:tgtEl>
                                          <p:spTgt spid="92"/>
                                        </p:tgtEl>
                                      </p:cBhvr>
                                    </p:animEffect>
                                  </p:childTnLst>
                                </p:cTn>
                              </p:par>
                              <p:par>
                                <p:cTn id="53" presetID="10" presetClass="entr" presetSubtype="0" fill="hold" grpId="0" nodeType="withEffect">
                                  <p:stCondLst>
                                    <p:cond delay="250"/>
                                  </p:stCondLst>
                                  <p:childTnLst>
                                    <p:set>
                                      <p:cBhvr>
                                        <p:cTn id="54" dur="1" fill="hold">
                                          <p:stCondLst>
                                            <p:cond delay="0"/>
                                          </p:stCondLst>
                                        </p:cTn>
                                        <p:tgtEl>
                                          <p:spTgt spid="89"/>
                                        </p:tgtEl>
                                        <p:attrNameLst>
                                          <p:attrName>style.visibility</p:attrName>
                                        </p:attrNameLst>
                                      </p:cBhvr>
                                      <p:to>
                                        <p:strVal val="visible"/>
                                      </p:to>
                                    </p:set>
                                    <p:animEffect transition="in" filter="fade">
                                      <p:cBhvr>
                                        <p:cTn id="55" dur="500"/>
                                        <p:tgtEl>
                                          <p:spTgt spid="89"/>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90"/>
                                        </p:tgtEl>
                                        <p:attrNameLst>
                                          <p:attrName>style.visibility</p:attrName>
                                        </p:attrNameLst>
                                      </p:cBhvr>
                                      <p:to>
                                        <p:strVal val="visible"/>
                                      </p:to>
                                    </p:set>
                                    <p:animEffect transition="in" filter="wheel(1)">
                                      <p:cBhvr>
                                        <p:cTn id="60" dur="1000"/>
                                        <p:tgtEl>
                                          <p:spTgt spid="9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fade">
                                      <p:cBhvr>
                                        <p:cTn id="65" dur="500"/>
                                        <p:tgtEl>
                                          <p:spTgt spid="94"/>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97"/>
                                        </p:tgtEl>
                                        <p:attrNameLst>
                                          <p:attrName>style.visibility</p:attrName>
                                        </p:attrNameLst>
                                      </p:cBhvr>
                                      <p:to>
                                        <p:strVal val="visible"/>
                                      </p:to>
                                    </p:set>
                                    <p:animEffect transition="in" filter="wheel(1)">
                                      <p:cBhvr>
                                        <p:cTn id="70" dur="1000"/>
                                        <p:tgtEl>
                                          <p:spTgt spid="97"/>
                                        </p:tgtEl>
                                      </p:cBhvr>
                                    </p:animEffect>
                                  </p:childTnLst>
                                </p:cTn>
                              </p:par>
                            </p:childTnLst>
                          </p:cTn>
                        </p:par>
                        <p:par>
                          <p:cTn id="71" fill="hold">
                            <p:stCondLst>
                              <p:cond delay="1000"/>
                            </p:stCondLst>
                            <p:childTnLst>
                              <p:par>
                                <p:cTn id="72" presetID="22" presetClass="entr" presetSubtype="2" fill="hold" nodeType="afterEffect">
                                  <p:stCondLst>
                                    <p:cond delay="250"/>
                                  </p:stCondLst>
                                  <p:childTnLst>
                                    <p:set>
                                      <p:cBhvr>
                                        <p:cTn id="73" dur="1" fill="hold">
                                          <p:stCondLst>
                                            <p:cond delay="0"/>
                                          </p:stCondLst>
                                        </p:cTn>
                                        <p:tgtEl>
                                          <p:spTgt spid="98"/>
                                        </p:tgtEl>
                                        <p:attrNameLst>
                                          <p:attrName>style.visibility</p:attrName>
                                        </p:attrNameLst>
                                      </p:cBhvr>
                                      <p:to>
                                        <p:strVal val="visible"/>
                                      </p:to>
                                    </p:set>
                                    <p:animEffect transition="in" filter="wipe(right)">
                                      <p:cBhvr>
                                        <p:cTn id="74" dur="500"/>
                                        <p:tgtEl>
                                          <p:spTgt spid="98"/>
                                        </p:tgtEl>
                                      </p:cBhvr>
                                    </p:animEffect>
                                  </p:childTnLst>
                                </p:cTn>
                              </p:par>
                              <p:par>
                                <p:cTn id="75" presetID="10" presetClass="entr" presetSubtype="0" fill="hold" grpId="0" nodeType="withEffect">
                                  <p:stCondLst>
                                    <p:cond delay="250"/>
                                  </p:stCondLst>
                                  <p:childTnLst>
                                    <p:set>
                                      <p:cBhvr>
                                        <p:cTn id="76" dur="1" fill="hold">
                                          <p:stCondLst>
                                            <p:cond delay="0"/>
                                          </p:stCondLst>
                                        </p:cTn>
                                        <p:tgtEl>
                                          <p:spTgt spid="95"/>
                                        </p:tgtEl>
                                        <p:attrNameLst>
                                          <p:attrName>style.visibility</p:attrName>
                                        </p:attrNameLst>
                                      </p:cBhvr>
                                      <p:to>
                                        <p:strVal val="visible"/>
                                      </p:to>
                                    </p:set>
                                    <p:animEffect transition="in" filter="fade">
                                      <p:cBhvr>
                                        <p:cTn id="77" dur="500"/>
                                        <p:tgtEl>
                                          <p:spTgt spid="95"/>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heel(1)">
                                      <p:cBhvr>
                                        <p:cTn id="82" dur="1000"/>
                                        <p:tgtEl>
                                          <p:spTgt spid="9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animBg="1"/>
      <p:bldP spid="85" grpId="0" animBg="1"/>
      <p:bldP spid="87" grpId="0"/>
      <p:bldP spid="88" grpId="0"/>
      <p:bldP spid="89" grpId="0"/>
      <p:bldP spid="90" grpId="0" animBg="1"/>
      <p:bldP spid="91" grpId="0" animBg="1"/>
      <p:bldP spid="93" grpId="0"/>
      <p:bldP spid="94" grpId="0"/>
      <p:bldP spid="95" grpId="0"/>
      <p:bldP spid="96" grpId="0" animBg="1"/>
      <p:bldP spid="97" grpId="0" animBg="1"/>
      <p:bldP spid="99" grpId="0"/>
      <p:bldP spid="10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 xmlns:a16="http://schemas.microsoft.com/office/drawing/2014/main" id="{D1646A8C-A202-4637-880F-685ED328E96E}"/>
              </a:ext>
            </a:extLst>
          </p:cNvPr>
          <p:cNvPicPr preferRelativeResize="0">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8979" y="2884373"/>
            <a:ext cx="3087804" cy="344000"/>
          </a:xfrm>
          <a:prstGeom prst="rect">
            <a:avLst/>
          </a:prstGeom>
        </p:spPr>
      </p:pic>
      <p:pic>
        <p:nvPicPr>
          <p:cNvPr id="35" name="Picture 34">
            <a:extLst>
              <a:ext uri="{FF2B5EF4-FFF2-40B4-BE49-F238E27FC236}">
                <a16:creationId xmlns="" xmlns:a16="http://schemas.microsoft.com/office/drawing/2014/main" id="{873786A8-17D1-4EFF-9159-BACC61210322}"/>
              </a:ext>
            </a:extLst>
          </p:cNvPr>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4882" y="4290197"/>
            <a:ext cx="3095997" cy="344456"/>
          </a:xfrm>
          <a:prstGeom prst="rect">
            <a:avLst/>
          </a:prstGeom>
        </p:spPr>
      </p:pic>
      <p:pic>
        <p:nvPicPr>
          <p:cNvPr id="36" name="Picture 35">
            <a:extLst>
              <a:ext uri="{FF2B5EF4-FFF2-40B4-BE49-F238E27FC236}">
                <a16:creationId xmlns="" xmlns:a16="http://schemas.microsoft.com/office/drawing/2014/main" id="{E5C6DE2B-C99B-4DC4-BB4C-B16EB0CF5EDE}"/>
              </a:ext>
            </a:extLst>
          </p:cNvPr>
          <p:cNvPicPr preferRelativeResize="0">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4881" y="5697811"/>
            <a:ext cx="3132000" cy="343906"/>
          </a:xfrm>
          <a:prstGeom prst="rect">
            <a:avLst/>
          </a:prstGeom>
        </p:spPr>
      </p:pic>
      <p:sp>
        <p:nvSpPr>
          <p:cNvPr id="2" name="Text Placeholder 1"/>
          <p:cNvSpPr>
            <a:spLocks noGrp="1"/>
          </p:cNvSpPr>
          <p:nvPr>
            <p:ph type="body" sz="quarter" idx="11"/>
          </p:nvPr>
        </p:nvSpPr>
        <p:spPr/>
        <p:txBody>
          <a:bodyPr/>
          <a:lstStyle/>
          <a:p>
            <a:r>
              <a:rPr lang="en-US" dirty="0"/>
              <a:t>1.13 Calculation: two-digit +/− single-digit – step 2:4</a:t>
            </a:r>
          </a:p>
        </p:txBody>
      </p:sp>
      <p:sp>
        <p:nvSpPr>
          <p:cNvPr id="7" name="TextBox 6">
            <a:extLst>
              <a:ext uri="{FF2B5EF4-FFF2-40B4-BE49-F238E27FC236}">
                <a16:creationId xmlns="" xmlns:a16="http://schemas.microsoft.com/office/drawing/2014/main" id="{E39D65DF-CE1A-404E-8B40-4C28432B4E4E}"/>
              </a:ext>
            </a:extLst>
          </p:cNvPr>
          <p:cNvSpPr txBox="1"/>
          <p:nvPr/>
        </p:nvSpPr>
        <p:spPr bwMode="auto">
          <a:xfrm>
            <a:off x="5082209" y="780692"/>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8" name="Oval 7">
            <a:extLst>
              <a:ext uri="{FF2B5EF4-FFF2-40B4-BE49-F238E27FC236}">
                <a16:creationId xmlns="" xmlns:a16="http://schemas.microsoft.com/office/drawing/2014/main" id="{8074238C-5CDD-4AFB-9D82-FCB9148144BA}"/>
              </a:ext>
            </a:extLst>
          </p:cNvPr>
          <p:cNvSpPr>
            <a:spLocks noChangeAspect="1"/>
          </p:cNvSpPr>
          <p:nvPr/>
        </p:nvSpPr>
        <p:spPr bwMode="auto">
          <a:xfrm>
            <a:off x="4729295" y="1638771"/>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Oval 8">
            <a:extLst>
              <a:ext uri="{FF2B5EF4-FFF2-40B4-BE49-F238E27FC236}">
                <a16:creationId xmlns="" xmlns:a16="http://schemas.microsoft.com/office/drawing/2014/main" id="{3C10A698-E4E4-42FE-AFE0-6AEBF3798768}"/>
              </a:ext>
            </a:extLst>
          </p:cNvPr>
          <p:cNvSpPr>
            <a:spLocks noChangeAspect="1"/>
          </p:cNvSpPr>
          <p:nvPr/>
        </p:nvSpPr>
        <p:spPr bwMode="auto">
          <a:xfrm>
            <a:off x="5614115" y="1638771"/>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7" name="Picture 26">
            <a:extLst>
              <a:ext uri="{FF2B5EF4-FFF2-40B4-BE49-F238E27FC236}">
                <a16:creationId xmlns="" xmlns:a16="http://schemas.microsoft.com/office/drawing/2014/main" id="{B9131699-E290-48A6-86AF-C4D51D3903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803387" y="1082110"/>
            <a:ext cx="935311" cy="375759"/>
          </a:xfrm>
          <a:prstGeom prst="rect">
            <a:avLst/>
          </a:prstGeom>
        </p:spPr>
      </p:pic>
      <p:pic>
        <p:nvPicPr>
          <p:cNvPr id="47" name="Picture 46">
            <a:extLst>
              <a:ext uri="{FF2B5EF4-FFF2-40B4-BE49-F238E27FC236}">
                <a16:creationId xmlns="" xmlns:a16="http://schemas.microsoft.com/office/drawing/2014/main" id="{3D5E1189-202C-4858-A102-668F35FA3734}"/>
              </a:ext>
            </a:extLst>
          </p:cNvPr>
          <p:cNvPicPr preferRelativeResize="0">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4881" y="1475686"/>
            <a:ext cx="3074238" cy="347092"/>
          </a:xfrm>
          <a:prstGeom prst="rect">
            <a:avLst/>
          </a:prstGeom>
        </p:spPr>
      </p:pic>
      <p:sp>
        <p:nvSpPr>
          <p:cNvPr id="48" name="TextBox 47">
            <a:extLst>
              <a:ext uri="{FF2B5EF4-FFF2-40B4-BE49-F238E27FC236}">
                <a16:creationId xmlns="" xmlns:a16="http://schemas.microsoft.com/office/drawing/2014/main" id="{DB3E2499-1A94-4C37-9572-1E1595556036}"/>
              </a:ext>
            </a:extLst>
          </p:cNvPr>
          <p:cNvSpPr txBox="1"/>
          <p:nvPr/>
        </p:nvSpPr>
        <p:spPr bwMode="auto">
          <a:xfrm>
            <a:off x="6439791" y="1391269"/>
            <a:ext cx="77938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a:ea typeface="Myriad Pro Semibold" charset="0"/>
                <a:cs typeface="Myriad Pro Semibold" charset="0"/>
              </a:rPr>
              <a:t>9 – 3 =</a:t>
            </a:r>
          </a:p>
        </p:txBody>
      </p:sp>
      <p:sp>
        <p:nvSpPr>
          <p:cNvPr id="49" name="TextBox 48">
            <a:extLst>
              <a:ext uri="{FF2B5EF4-FFF2-40B4-BE49-F238E27FC236}">
                <a16:creationId xmlns="" xmlns:a16="http://schemas.microsoft.com/office/drawing/2014/main" id="{862BA77B-FB59-4819-89F2-3E1A3C47E741}"/>
              </a:ext>
            </a:extLst>
          </p:cNvPr>
          <p:cNvSpPr txBox="1"/>
          <p:nvPr/>
        </p:nvSpPr>
        <p:spPr bwMode="auto">
          <a:xfrm>
            <a:off x="7105039" y="1391269"/>
            <a:ext cx="288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a:ea typeface="Myriad Pro Semibold" charset="0"/>
                <a:cs typeface="Myriad Pro Semibold" charset="0"/>
              </a:rPr>
              <a:t>6</a:t>
            </a:r>
          </a:p>
        </p:txBody>
      </p:sp>
      <p:sp>
        <p:nvSpPr>
          <p:cNvPr id="83" name="TextBox 82">
            <a:extLst>
              <a:ext uri="{FF2B5EF4-FFF2-40B4-BE49-F238E27FC236}">
                <a16:creationId xmlns="" xmlns:a16="http://schemas.microsoft.com/office/drawing/2014/main" id="{86944CCC-0046-4EEE-910F-B86278CFA216}"/>
              </a:ext>
            </a:extLst>
          </p:cNvPr>
          <p:cNvSpPr txBox="1"/>
          <p:nvPr/>
        </p:nvSpPr>
        <p:spPr bwMode="auto">
          <a:xfrm>
            <a:off x="5108588" y="2182747"/>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84" name="Oval 83">
            <a:extLst>
              <a:ext uri="{FF2B5EF4-FFF2-40B4-BE49-F238E27FC236}">
                <a16:creationId xmlns="" xmlns:a16="http://schemas.microsoft.com/office/drawing/2014/main" id="{4C2360FF-7849-4BA8-BF68-5602AF613928}"/>
              </a:ext>
            </a:extLst>
          </p:cNvPr>
          <p:cNvSpPr>
            <a:spLocks noChangeAspect="1"/>
          </p:cNvSpPr>
          <p:nvPr/>
        </p:nvSpPr>
        <p:spPr bwMode="auto">
          <a:xfrm>
            <a:off x="4760436" y="3050350"/>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5" name="Oval 84">
            <a:extLst>
              <a:ext uri="{FF2B5EF4-FFF2-40B4-BE49-F238E27FC236}">
                <a16:creationId xmlns="" xmlns:a16="http://schemas.microsoft.com/office/drawing/2014/main" id="{D4292D76-A1F6-4ABB-AA16-DAC73CE6D396}"/>
              </a:ext>
            </a:extLst>
          </p:cNvPr>
          <p:cNvSpPr>
            <a:spLocks noChangeAspect="1"/>
          </p:cNvSpPr>
          <p:nvPr/>
        </p:nvSpPr>
        <p:spPr bwMode="auto">
          <a:xfrm>
            <a:off x="5638371" y="3050350"/>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6" name="Picture 85">
            <a:extLst>
              <a:ext uri="{FF2B5EF4-FFF2-40B4-BE49-F238E27FC236}">
                <a16:creationId xmlns="" xmlns:a16="http://schemas.microsoft.com/office/drawing/2014/main" id="{FAADEDDC-927A-487B-8368-53E238CF6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829766" y="2484165"/>
            <a:ext cx="935311" cy="375759"/>
          </a:xfrm>
          <a:prstGeom prst="rect">
            <a:avLst/>
          </a:prstGeom>
        </p:spPr>
      </p:pic>
      <p:sp>
        <p:nvSpPr>
          <p:cNvPr id="87" name="TextBox 86">
            <a:extLst>
              <a:ext uri="{FF2B5EF4-FFF2-40B4-BE49-F238E27FC236}">
                <a16:creationId xmlns="" xmlns:a16="http://schemas.microsoft.com/office/drawing/2014/main" id="{8A8B8218-5D80-402D-8248-4D69BD9FF74E}"/>
              </a:ext>
            </a:extLst>
          </p:cNvPr>
          <p:cNvSpPr txBox="1"/>
          <p:nvPr/>
        </p:nvSpPr>
        <p:spPr bwMode="auto">
          <a:xfrm>
            <a:off x="6466171" y="2793324"/>
            <a:ext cx="8835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a:ea typeface="Myriad Pro Semibold" charset="0"/>
                <a:cs typeface="Myriad Pro Semibold" charset="0"/>
              </a:rPr>
              <a:t>79 – 3 =</a:t>
            </a:r>
          </a:p>
        </p:txBody>
      </p:sp>
      <p:sp>
        <p:nvSpPr>
          <p:cNvPr id="88" name="TextBox 87">
            <a:extLst>
              <a:ext uri="{FF2B5EF4-FFF2-40B4-BE49-F238E27FC236}">
                <a16:creationId xmlns="" xmlns:a16="http://schemas.microsoft.com/office/drawing/2014/main" id="{6AF91386-6CFA-445A-B7A9-EC854B168F38}"/>
              </a:ext>
            </a:extLst>
          </p:cNvPr>
          <p:cNvSpPr txBox="1"/>
          <p:nvPr/>
        </p:nvSpPr>
        <p:spPr bwMode="auto">
          <a:xfrm>
            <a:off x="7225774" y="279332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a:ea typeface="Myriad Pro Semibold" charset="0"/>
                <a:cs typeface="Myriad Pro Semibold" charset="0"/>
              </a:rPr>
              <a:t>76</a:t>
            </a:r>
          </a:p>
        </p:txBody>
      </p:sp>
      <p:sp>
        <p:nvSpPr>
          <p:cNvPr id="89" name="TextBox 88">
            <a:extLst>
              <a:ext uri="{FF2B5EF4-FFF2-40B4-BE49-F238E27FC236}">
                <a16:creationId xmlns="" xmlns:a16="http://schemas.microsoft.com/office/drawing/2014/main" id="{C981C960-5B29-4506-8218-99CE341A9494}"/>
              </a:ext>
            </a:extLst>
          </p:cNvPr>
          <p:cNvSpPr txBox="1"/>
          <p:nvPr/>
        </p:nvSpPr>
        <p:spPr bwMode="auto">
          <a:xfrm>
            <a:off x="5110987" y="3596770"/>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90" name="Oval 89">
            <a:extLst>
              <a:ext uri="{FF2B5EF4-FFF2-40B4-BE49-F238E27FC236}">
                <a16:creationId xmlns="" xmlns:a16="http://schemas.microsoft.com/office/drawing/2014/main" id="{5E129547-73D1-4520-868C-1ED2B2539ACF}"/>
              </a:ext>
            </a:extLst>
          </p:cNvPr>
          <p:cNvSpPr>
            <a:spLocks noChangeAspect="1"/>
          </p:cNvSpPr>
          <p:nvPr/>
        </p:nvSpPr>
        <p:spPr bwMode="auto">
          <a:xfrm>
            <a:off x="4760454" y="4464373"/>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1" name="Oval 90">
            <a:extLst>
              <a:ext uri="{FF2B5EF4-FFF2-40B4-BE49-F238E27FC236}">
                <a16:creationId xmlns="" xmlns:a16="http://schemas.microsoft.com/office/drawing/2014/main" id="{6600350B-3C5E-4725-A52B-BB025DD06DB4}"/>
              </a:ext>
            </a:extLst>
          </p:cNvPr>
          <p:cNvSpPr>
            <a:spLocks noChangeAspect="1"/>
          </p:cNvSpPr>
          <p:nvPr/>
        </p:nvSpPr>
        <p:spPr bwMode="auto">
          <a:xfrm>
            <a:off x="5633369" y="4459611"/>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92" name="Picture 91">
            <a:extLst>
              <a:ext uri="{FF2B5EF4-FFF2-40B4-BE49-F238E27FC236}">
                <a16:creationId xmlns="" xmlns:a16="http://schemas.microsoft.com/office/drawing/2014/main" id="{4BD343FD-C204-4BBF-893C-FB8F6C3565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832165" y="3898188"/>
            <a:ext cx="935311" cy="375759"/>
          </a:xfrm>
          <a:prstGeom prst="rect">
            <a:avLst/>
          </a:prstGeom>
        </p:spPr>
      </p:pic>
      <p:sp>
        <p:nvSpPr>
          <p:cNvPr id="93" name="TextBox 92">
            <a:extLst>
              <a:ext uri="{FF2B5EF4-FFF2-40B4-BE49-F238E27FC236}">
                <a16:creationId xmlns="" xmlns:a16="http://schemas.microsoft.com/office/drawing/2014/main" id="{EDB9EA95-F305-43D4-978A-2A7C84B8E6CC}"/>
              </a:ext>
            </a:extLst>
          </p:cNvPr>
          <p:cNvSpPr txBox="1"/>
          <p:nvPr/>
        </p:nvSpPr>
        <p:spPr bwMode="auto">
          <a:xfrm>
            <a:off x="6468570" y="4207347"/>
            <a:ext cx="8835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a:ea typeface="Myriad Pro Semibold" charset="0"/>
                <a:cs typeface="Myriad Pro Semibold" charset="0"/>
              </a:rPr>
              <a:t>89 – 3 =</a:t>
            </a:r>
          </a:p>
        </p:txBody>
      </p:sp>
      <p:sp>
        <p:nvSpPr>
          <p:cNvPr id="94" name="TextBox 93">
            <a:extLst>
              <a:ext uri="{FF2B5EF4-FFF2-40B4-BE49-F238E27FC236}">
                <a16:creationId xmlns="" xmlns:a16="http://schemas.microsoft.com/office/drawing/2014/main" id="{8E7EAA29-B66F-4373-B2CB-B8AE1A9E13CB}"/>
              </a:ext>
            </a:extLst>
          </p:cNvPr>
          <p:cNvSpPr txBox="1"/>
          <p:nvPr/>
        </p:nvSpPr>
        <p:spPr bwMode="auto">
          <a:xfrm>
            <a:off x="7228173" y="4207347"/>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a:ea typeface="Myriad Pro Semibold" charset="0"/>
                <a:cs typeface="Myriad Pro Semibold" charset="0"/>
              </a:rPr>
              <a:t>86</a:t>
            </a:r>
          </a:p>
        </p:txBody>
      </p:sp>
      <p:sp>
        <p:nvSpPr>
          <p:cNvPr id="95" name="TextBox 94">
            <a:extLst>
              <a:ext uri="{FF2B5EF4-FFF2-40B4-BE49-F238E27FC236}">
                <a16:creationId xmlns="" xmlns:a16="http://schemas.microsoft.com/office/drawing/2014/main" id="{F28FF414-70F0-4707-A665-2E949FAE9E2F}"/>
              </a:ext>
            </a:extLst>
          </p:cNvPr>
          <p:cNvSpPr txBox="1"/>
          <p:nvPr/>
        </p:nvSpPr>
        <p:spPr bwMode="auto">
          <a:xfrm>
            <a:off x="5114560" y="5002583"/>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96" name="Oval 95">
            <a:extLst>
              <a:ext uri="{FF2B5EF4-FFF2-40B4-BE49-F238E27FC236}">
                <a16:creationId xmlns="" xmlns:a16="http://schemas.microsoft.com/office/drawing/2014/main" id="{E60A07C6-5C70-487D-A4A7-DD1A61AF169F}"/>
              </a:ext>
            </a:extLst>
          </p:cNvPr>
          <p:cNvSpPr>
            <a:spLocks noChangeAspect="1"/>
          </p:cNvSpPr>
          <p:nvPr/>
        </p:nvSpPr>
        <p:spPr bwMode="auto">
          <a:xfrm>
            <a:off x="4756884" y="5865424"/>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7" name="Oval 96">
            <a:extLst>
              <a:ext uri="{FF2B5EF4-FFF2-40B4-BE49-F238E27FC236}">
                <a16:creationId xmlns="" xmlns:a16="http://schemas.microsoft.com/office/drawing/2014/main" id="{FC1C86CB-03B0-4C90-9F66-91CCC1E1C741}"/>
              </a:ext>
            </a:extLst>
          </p:cNvPr>
          <p:cNvSpPr>
            <a:spLocks noChangeAspect="1"/>
          </p:cNvSpPr>
          <p:nvPr/>
        </p:nvSpPr>
        <p:spPr bwMode="auto">
          <a:xfrm>
            <a:off x="5632438" y="5865424"/>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98" name="Picture 97">
            <a:extLst>
              <a:ext uri="{FF2B5EF4-FFF2-40B4-BE49-F238E27FC236}">
                <a16:creationId xmlns="" xmlns:a16="http://schemas.microsoft.com/office/drawing/2014/main" id="{F4D1A6BC-AF20-4738-BF72-15E854B539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835738" y="5304001"/>
            <a:ext cx="935311" cy="375759"/>
          </a:xfrm>
          <a:prstGeom prst="rect">
            <a:avLst/>
          </a:prstGeom>
        </p:spPr>
      </p:pic>
      <p:sp>
        <p:nvSpPr>
          <p:cNvPr id="99" name="TextBox 98">
            <a:extLst>
              <a:ext uri="{FF2B5EF4-FFF2-40B4-BE49-F238E27FC236}">
                <a16:creationId xmlns="" xmlns:a16="http://schemas.microsoft.com/office/drawing/2014/main" id="{3CC76389-3832-4538-8AFD-85BF320FCBA7}"/>
              </a:ext>
            </a:extLst>
          </p:cNvPr>
          <p:cNvSpPr txBox="1"/>
          <p:nvPr/>
        </p:nvSpPr>
        <p:spPr bwMode="auto">
          <a:xfrm>
            <a:off x="6472143" y="5613160"/>
            <a:ext cx="8835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a:ea typeface="Myriad Pro Semibold" charset="0"/>
                <a:cs typeface="Myriad Pro Semibold" charset="0"/>
              </a:rPr>
              <a:t>99 – 3 =</a:t>
            </a:r>
          </a:p>
        </p:txBody>
      </p:sp>
      <p:sp>
        <p:nvSpPr>
          <p:cNvPr id="100" name="TextBox 99">
            <a:extLst>
              <a:ext uri="{FF2B5EF4-FFF2-40B4-BE49-F238E27FC236}">
                <a16:creationId xmlns="" xmlns:a16="http://schemas.microsoft.com/office/drawing/2014/main" id="{87D77EA1-E6F5-4E86-A359-217629822F67}"/>
              </a:ext>
            </a:extLst>
          </p:cNvPr>
          <p:cNvSpPr txBox="1"/>
          <p:nvPr/>
        </p:nvSpPr>
        <p:spPr bwMode="auto">
          <a:xfrm>
            <a:off x="7231746" y="5613160"/>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a:ea typeface="Myriad Pro Semibold" charset="0"/>
                <a:cs typeface="Myriad Pro Semibold" charset="0"/>
              </a:rPr>
              <a:t>96</a:t>
            </a:r>
          </a:p>
        </p:txBody>
      </p:sp>
    </p:spTree>
    <p:extLst>
      <p:ext uri="{BB962C8B-B14F-4D97-AF65-F5344CB8AC3E}">
        <p14:creationId xmlns:p14="http://schemas.microsoft.com/office/powerpoint/2010/main" val="118725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7"/>
                                        </p:tgtEl>
                                        <p:attrNameLst>
                                          <p:attrName>style.visibility</p:attrName>
                                        </p:attrNameLst>
                                      </p:cBhvr>
                                      <p:to>
                                        <p:strVal val="visible"/>
                                      </p:to>
                                    </p:se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85"/>
                                        </p:tgtEl>
                                        <p:attrNameLst>
                                          <p:attrName>style.visibility</p:attrName>
                                        </p:attrNameLst>
                                      </p:cBhvr>
                                      <p:to>
                                        <p:strVal val="visible"/>
                                      </p:to>
                                    </p:set>
                                    <p:animEffect transition="in" filter="wheel(1)">
                                      <p:cBhvr>
                                        <p:cTn id="26" dur="1000"/>
                                        <p:tgtEl>
                                          <p:spTgt spid="85"/>
                                        </p:tgtEl>
                                      </p:cBhvr>
                                    </p:animEffect>
                                  </p:childTnLst>
                                </p:cTn>
                              </p:par>
                            </p:childTnLst>
                          </p:cTn>
                        </p:par>
                        <p:par>
                          <p:cTn id="27" fill="hold">
                            <p:stCondLst>
                              <p:cond delay="1000"/>
                            </p:stCondLst>
                            <p:childTnLst>
                              <p:par>
                                <p:cTn id="28" presetID="22" presetClass="entr" presetSubtype="2" fill="hold" nodeType="afterEffect">
                                  <p:stCondLst>
                                    <p:cond delay="250"/>
                                  </p:stCondLst>
                                  <p:childTnLst>
                                    <p:set>
                                      <p:cBhvr>
                                        <p:cTn id="29" dur="1" fill="hold">
                                          <p:stCondLst>
                                            <p:cond delay="0"/>
                                          </p:stCondLst>
                                        </p:cTn>
                                        <p:tgtEl>
                                          <p:spTgt spid="86"/>
                                        </p:tgtEl>
                                        <p:attrNameLst>
                                          <p:attrName>style.visibility</p:attrName>
                                        </p:attrNameLst>
                                      </p:cBhvr>
                                      <p:to>
                                        <p:strVal val="visible"/>
                                      </p:to>
                                    </p:set>
                                    <p:animEffect transition="in" filter="wipe(right)">
                                      <p:cBhvr>
                                        <p:cTn id="30" dur="500"/>
                                        <p:tgtEl>
                                          <p:spTgt spid="86"/>
                                        </p:tgtEl>
                                      </p:cBhvr>
                                    </p:animEffect>
                                  </p:childTnLst>
                                </p:cTn>
                              </p:par>
                              <p:par>
                                <p:cTn id="31" presetID="10" presetClass="entr" presetSubtype="0" fill="hold" grpId="0" nodeType="withEffect">
                                  <p:stCondLst>
                                    <p:cond delay="250"/>
                                  </p:stCondLst>
                                  <p:childTnLst>
                                    <p:set>
                                      <p:cBhvr>
                                        <p:cTn id="32" dur="1" fill="hold">
                                          <p:stCondLst>
                                            <p:cond delay="0"/>
                                          </p:stCondLst>
                                        </p:cTn>
                                        <p:tgtEl>
                                          <p:spTgt spid="83"/>
                                        </p:tgtEl>
                                        <p:attrNameLst>
                                          <p:attrName>style.visibility</p:attrName>
                                        </p:attrNameLst>
                                      </p:cBhvr>
                                      <p:to>
                                        <p:strVal val="visible"/>
                                      </p:to>
                                    </p:set>
                                    <p:animEffect transition="in" filter="fade">
                                      <p:cBhvr>
                                        <p:cTn id="33" dur="500"/>
                                        <p:tgtEl>
                                          <p:spTgt spid="83"/>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wheel(1)">
                                      <p:cBhvr>
                                        <p:cTn id="38" dur="1000"/>
                                        <p:tgtEl>
                                          <p:spTgt spid="8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8"/>
                                        </p:tgtEl>
                                        <p:attrNameLst>
                                          <p:attrName>style.visibility</p:attrName>
                                        </p:attrNameLst>
                                      </p:cBhvr>
                                      <p:to>
                                        <p:strVal val="visible"/>
                                      </p:to>
                                    </p:set>
                                    <p:animEffect transition="in" filter="fade">
                                      <p:cBhvr>
                                        <p:cTn id="43" dur="500"/>
                                        <p:tgtEl>
                                          <p:spTgt spid="88"/>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91"/>
                                        </p:tgtEl>
                                        <p:attrNameLst>
                                          <p:attrName>style.visibility</p:attrName>
                                        </p:attrNameLst>
                                      </p:cBhvr>
                                      <p:to>
                                        <p:strVal val="visible"/>
                                      </p:to>
                                    </p:set>
                                    <p:animEffect transition="in" filter="wheel(1)">
                                      <p:cBhvr>
                                        <p:cTn id="48" dur="1000"/>
                                        <p:tgtEl>
                                          <p:spTgt spid="91"/>
                                        </p:tgtEl>
                                      </p:cBhvr>
                                    </p:animEffect>
                                  </p:childTnLst>
                                </p:cTn>
                              </p:par>
                            </p:childTnLst>
                          </p:cTn>
                        </p:par>
                        <p:par>
                          <p:cTn id="49" fill="hold">
                            <p:stCondLst>
                              <p:cond delay="1000"/>
                            </p:stCondLst>
                            <p:childTnLst>
                              <p:par>
                                <p:cTn id="50" presetID="22" presetClass="entr" presetSubtype="2" fill="hold" nodeType="afterEffect">
                                  <p:stCondLst>
                                    <p:cond delay="250"/>
                                  </p:stCondLst>
                                  <p:childTnLst>
                                    <p:set>
                                      <p:cBhvr>
                                        <p:cTn id="51" dur="1" fill="hold">
                                          <p:stCondLst>
                                            <p:cond delay="0"/>
                                          </p:stCondLst>
                                        </p:cTn>
                                        <p:tgtEl>
                                          <p:spTgt spid="92"/>
                                        </p:tgtEl>
                                        <p:attrNameLst>
                                          <p:attrName>style.visibility</p:attrName>
                                        </p:attrNameLst>
                                      </p:cBhvr>
                                      <p:to>
                                        <p:strVal val="visible"/>
                                      </p:to>
                                    </p:set>
                                    <p:animEffect transition="in" filter="wipe(right)">
                                      <p:cBhvr>
                                        <p:cTn id="52" dur="500"/>
                                        <p:tgtEl>
                                          <p:spTgt spid="92"/>
                                        </p:tgtEl>
                                      </p:cBhvr>
                                    </p:animEffect>
                                  </p:childTnLst>
                                </p:cTn>
                              </p:par>
                              <p:par>
                                <p:cTn id="53" presetID="10" presetClass="entr" presetSubtype="0" fill="hold" grpId="0" nodeType="withEffect">
                                  <p:stCondLst>
                                    <p:cond delay="250"/>
                                  </p:stCondLst>
                                  <p:childTnLst>
                                    <p:set>
                                      <p:cBhvr>
                                        <p:cTn id="54" dur="1" fill="hold">
                                          <p:stCondLst>
                                            <p:cond delay="0"/>
                                          </p:stCondLst>
                                        </p:cTn>
                                        <p:tgtEl>
                                          <p:spTgt spid="89"/>
                                        </p:tgtEl>
                                        <p:attrNameLst>
                                          <p:attrName>style.visibility</p:attrName>
                                        </p:attrNameLst>
                                      </p:cBhvr>
                                      <p:to>
                                        <p:strVal val="visible"/>
                                      </p:to>
                                    </p:set>
                                    <p:animEffect transition="in" filter="fade">
                                      <p:cBhvr>
                                        <p:cTn id="55" dur="500"/>
                                        <p:tgtEl>
                                          <p:spTgt spid="89"/>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90"/>
                                        </p:tgtEl>
                                        <p:attrNameLst>
                                          <p:attrName>style.visibility</p:attrName>
                                        </p:attrNameLst>
                                      </p:cBhvr>
                                      <p:to>
                                        <p:strVal val="visible"/>
                                      </p:to>
                                    </p:set>
                                    <p:animEffect transition="in" filter="wheel(1)">
                                      <p:cBhvr>
                                        <p:cTn id="60" dur="1000"/>
                                        <p:tgtEl>
                                          <p:spTgt spid="9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fade">
                                      <p:cBhvr>
                                        <p:cTn id="65" dur="500"/>
                                        <p:tgtEl>
                                          <p:spTgt spid="94"/>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97"/>
                                        </p:tgtEl>
                                        <p:attrNameLst>
                                          <p:attrName>style.visibility</p:attrName>
                                        </p:attrNameLst>
                                      </p:cBhvr>
                                      <p:to>
                                        <p:strVal val="visible"/>
                                      </p:to>
                                    </p:set>
                                    <p:animEffect transition="in" filter="wheel(1)">
                                      <p:cBhvr>
                                        <p:cTn id="70" dur="1000"/>
                                        <p:tgtEl>
                                          <p:spTgt spid="97"/>
                                        </p:tgtEl>
                                      </p:cBhvr>
                                    </p:animEffect>
                                  </p:childTnLst>
                                </p:cTn>
                              </p:par>
                            </p:childTnLst>
                          </p:cTn>
                        </p:par>
                        <p:par>
                          <p:cTn id="71" fill="hold">
                            <p:stCondLst>
                              <p:cond delay="1000"/>
                            </p:stCondLst>
                            <p:childTnLst>
                              <p:par>
                                <p:cTn id="72" presetID="22" presetClass="entr" presetSubtype="2" fill="hold" nodeType="afterEffect">
                                  <p:stCondLst>
                                    <p:cond delay="250"/>
                                  </p:stCondLst>
                                  <p:childTnLst>
                                    <p:set>
                                      <p:cBhvr>
                                        <p:cTn id="73" dur="1" fill="hold">
                                          <p:stCondLst>
                                            <p:cond delay="0"/>
                                          </p:stCondLst>
                                        </p:cTn>
                                        <p:tgtEl>
                                          <p:spTgt spid="98"/>
                                        </p:tgtEl>
                                        <p:attrNameLst>
                                          <p:attrName>style.visibility</p:attrName>
                                        </p:attrNameLst>
                                      </p:cBhvr>
                                      <p:to>
                                        <p:strVal val="visible"/>
                                      </p:to>
                                    </p:set>
                                    <p:animEffect transition="in" filter="wipe(right)">
                                      <p:cBhvr>
                                        <p:cTn id="74" dur="500"/>
                                        <p:tgtEl>
                                          <p:spTgt spid="98"/>
                                        </p:tgtEl>
                                      </p:cBhvr>
                                    </p:animEffect>
                                  </p:childTnLst>
                                </p:cTn>
                              </p:par>
                              <p:par>
                                <p:cTn id="75" presetID="10" presetClass="entr" presetSubtype="0" fill="hold" grpId="0" nodeType="withEffect">
                                  <p:stCondLst>
                                    <p:cond delay="250"/>
                                  </p:stCondLst>
                                  <p:childTnLst>
                                    <p:set>
                                      <p:cBhvr>
                                        <p:cTn id="76" dur="1" fill="hold">
                                          <p:stCondLst>
                                            <p:cond delay="0"/>
                                          </p:stCondLst>
                                        </p:cTn>
                                        <p:tgtEl>
                                          <p:spTgt spid="95"/>
                                        </p:tgtEl>
                                        <p:attrNameLst>
                                          <p:attrName>style.visibility</p:attrName>
                                        </p:attrNameLst>
                                      </p:cBhvr>
                                      <p:to>
                                        <p:strVal val="visible"/>
                                      </p:to>
                                    </p:set>
                                    <p:animEffect transition="in" filter="fade">
                                      <p:cBhvr>
                                        <p:cTn id="77" dur="500"/>
                                        <p:tgtEl>
                                          <p:spTgt spid="95"/>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heel(1)">
                                      <p:cBhvr>
                                        <p:cTn id="82" dur="1000"/>
                                        <p:tgtEl>
                                          <p:spTgt spid="9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animBg="1"/>
      <p:bldP spid="85" grpId="0" animBg="1"/>
      <p:bldP spid="87" grpId="0"/>
      <p:bldP spid="88" grpId="0"/>
      <p:bldP spid="89" grpId="0"/>
      <p:bldP spid="90" grpId="0" animBg="1"/>
      <p:bldP spid="91" grpId="0" animBg="1"/>
      <p:bldP spid="93" grpId="0"/>
      <p:bldP spid="94" grpId="0"/>
      <p:bldP spid="95" grpId="0"/>
      <p:bldP spid="96" grpId="0" animBg="1"/>
      <p:bldP spid="97" grpId="0" animBg="1"/>
      <p:bldP spid="99" grpId="0"/>
      <p:bldP spid="10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2:5</a:t>
            </a:r>
          </a:p>
        </p:txBody>
      </p:sp>
      <p:grpSp>
        <p:nvGrpSpPr>
          <p:cNvPr id="24" name="Group 23">
            <a:extLst>
              <a:ext uri="{FF2B5EF4-FFF2-40B4-BE49-F238E27FC236}">
                <a16:creationId xmlns="" xmlns:a16="http://schemas.microsoft.com/office/drawing/2014/main" id="{34F97769-F19D-47C9-8FAC-AAF3B10E2F39}"/>
              </a:ext>
            </a:extLst>
          </p:cNvPr>
          <p:cNvGrpSpPr/>
          <p:nvPr/>
        </p:nvGrpSpPr>
        <p:grpSpPr>
          <a:xfrm>
            <a:off x="3563888" y="3223728"/>
            <a:ext cx="1977525" cy="2185080"/>
            <a:chOff x="3563888" y="3223728"/>
            <a:chExt cx="1977525" cy="2185080"/>
          </a:xfrm>
        </p:grpSpPr>
        <p:sp>
          <p:nvSpPr>
            <p:cNvPr id="6" name="Oval 5">
              <a:extLst>
                <a:ext uri="{FF2B5EF4-FFF2-40B4-BE49-F238E27FC236}">
                  <a16:creationId xmlns="" xmlns:a16="http://schemas.microsoft.com/office/drawing/2014/main" id="{AD73FB22-FF3A-4B8C-974D-529BD058E14B}"/>
                </a:ext>
              </a:extLst>
            </p:cNvPr>
            <p:cNvSpPr/>
            <p:nvPr/>
          </p:nvSpPr>
          <p:spPr bwMode="auto">
            <a:xfrm rot="16200000">
              <a:off x="3565483" y="3909265"/>
              <a:ext cx="810816" cy="814005"/>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Oval 6">
              <a:extLst>
                <a:ext uri="{FF2B5EF4-FFF2-40B4-BE49-F238E27FC236}">
                  <a16:creationId xmlns="" xmlns:a16="http://schemas.microsoft.com/office/drawing/2014/main" id="{83AF928D-363D-4801-A3AE-630804785B57}"/>
                </a:ext>
              </a:extLst>
            </p:cNvPr>
            <p:cNvSpPr/>
            <p:nvPr/>
          </p:nvSpPr>
          <p:spPr bwMode="auto">
            <a:xfrm rot="16200000">
              <a:off x="4729003" y="4596397"/>
              <a:ext cx="810816" cy="814005"/>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Oval 7">
              <a:extLst>
                <a:ext uri="{FF2B5EF4-FFF2-40B4-BE49-F238E27FC236}">
                  <a16:creationId xmlns="" xmlns:a16="http://schemas.microsoft.com/office/drawing/2014/main" id="{03ACA7EC-F8DA-4F2A-99FB-10D0E297847F}"/>
                </a:ext>
              </a:extLst>
            </p:cNvPr>
            <p:cNvSpPr/>
            <p:nvPr/>
          </p:nvSpPr>
          <p:spPr bwMode="auto">
            <a:xfrm rot="16200000">
              <a:off x="4729003" y="3222133"/>
              <a:ext cx="810816" cy="814005"/>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9" name="Straight Connector 8">
              <a:extLst>
                <a:ext uri="{FF2B5EF4-FFF2-40B4-BE49-F238E27FC236}">
                  <a16:creationId xmlns="" xmlns:a16="http://schemas.microsoft.com/office/drawing/2014/main" id="{3279CA4D-32CE-419A-B79C-5C18571427AB}"/>
                </a:ext>
              </a:extLst>
            </p:cNvPr>
            <p:cNvCxnSpPr>
              <a:cxnSpLocks/>
              <a:stCxn id="6" idx="3"/>
            </p:cNvCxnSpPr>
            <p:nvPr/>
          </p:nvCxnSpPr>
          <p:spPr bwMode="auto">
            <a:xfrm>
              <a:off x="4258686" y="4602935"/>
              <a:ext cx="479830" cy="317436"/>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 xmlns:a16="http://schemas.microsoft.com/office/drawing/2014/main" id="{A40FE57C-08E9-4034-A1EC-7B8AE0F6678C}"/>
                </a:ext>
              </a:extLst>
            </p:cNvPr>
            <p:cNvCxnSpPr>
              <a:cxnSpLocks/>
              <a:stCxn id="6" idx="5"/>
            </p:cNvCxnSpPr>
            <p:nvPr/>
          </p:nvCxnSpPr>
          <p:spPr bwMode="auto">
            <a:xfrm flipV="1">
              <a:off x="4258686" y="3686987"/>
              <a:ext cx="479830" cy="342614"/>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 name="TextBox 10">
            <a:extLst>
              <a:ext uri="{FF2B5EF4-FFF2-40B4-BE49-F238E27FC236}">
                <a16:creationId xmlns="" xmlns:a16="http://schemas.microsoft.com/office/drawing/2014/main" id="{E4250D58-ECAE-45CA-B727-27562B9D477F}"/>
              </a:ext>
            </a:extLst>
          </p:cNvPr>
          <p:cNvSpPr txBox="1"/>
          <p:nvPr/>
        </p:nvSpPr>
        <p:spPr bwMode="auto">
          <a:xfrm rot="21600000">
            <a:off x="3711846" y="4085435"/>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37</a:t>
            </a:r>
          </a:p>
        </p:txBody>
      </p:sp>
      <p:sp>
        <p:nvSpPr>
          <p:cNvPr id="14" name="TextBox 13">
            <a:extLst>
              <a:ext uri="{FF2B5EF4-FFF2-40B4-BE49-F238E27FC236}">
                <a16:creationId xmlns="" xmlns:a16="http://schemas.microsoft.com/office/drawing/2014/main" id="{7924B551-7514-4A69-A698-6976238587DC}"/>
              </a:ext>
            </a:extLst>
          </p:cNvPr>
          <p:cNvSpPr txBox="1"/>
          <p:nvPr/>
        </p:nvSpPr>
        <p:spPr bwMode="auto">
          <a:xfrm rot="21600000">
            <a:off x="4875365" y="3398303"/>
            <a:ext cx="518092"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34</a:t>
            </a:r>
          </a:p>
        </p:txBody>
      </p:sp>
      <p:pic>
        <p:nvPicPr>
          <p:cNvPr id="16" name="Picture 15">
            <a:extLst>
              <a:ext uri="{FF2B5EF4-FFF2-40B4-BE49-F238E27FC236}">
                <a16:creationId xmlns="" xmlns:a16="http://schemas.microsoft.com/office/drawing/2014/main" id="{BAB59C5A-6242-4B98-9861-40FE8A964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5577" y="1451997"/>
            <a:ext cx="1937557" cy="1499131"/>
          </a:xfrm>
          <a:prstGeom prst="rect">
            <a:avLst/>
          </a:prstGeom>
        </p:spPr>
      </p:pic>
      <p:pic>
        <p:nvPicPr>
          <p:cNvPr id="18" name="Picture 17">
            <a:extLst>
              <a:ext uri="{FF2B5EF4-FFF2-40B4-BE49-F238E27FC236}">
                <a16:creationId xmlns="" xmlns:a16="http://schemas.microsoft.com/office/drawing/2014/main" id="{59CF7970-C85B-44DC-829C-23623BEDC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7639" y="1451997"/>
            <a:ext cx="162641" cy="1499131"/>
          </a:xfrm>
          <a:prstGeom prst="rect">
            <a:avLst/>
          </a:prstGeom>
        </p:spPr>
      </p:pic>
      <p:pic>
        <p:nvPicPr>
          <p:cNvPr id="19" name="Picture 18">
            <a:extLst>
              <a:ext uri="{FF2B5EF4-FFF2-40B4-BE49-F238E27FC236}">
                <a16:creationId xmlns="" xmlns:a16="http://schemas.microsoft.com/office/drawing/2014/main" id="{F52FA32C-AF45-451C-83CC-201EA4E94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9701" y="1451997"/>
            <a:ext cx="162641" cy="1499131"/>
          </a:xfrm>
          <a:prstGeom prst="rect">
            <a:avLst/>
          </a:prstGeom>
        </p:spPr>
      </p:pic>
      <p:sp>
        <p:nvSpPr>
          <p:cNvPr id="20" name="TextBox 19">
            <a:extLst>
              <a:ext uri="{FF2B5EF4-FFF2-40B4-BE49-F238E27FC236}">
                <a16:creationId xmlns="" xmlns:a16="http://schemas.microsoft.com/office/drawing/2014/main" id="{9E5BE315-24D7-4F71-A113-28052D383F5B}"/>
              </a:ext>
            </a:extLst>
          </p:cNvPr>
          <p:cNvSpPr txBox="1"/>
          <p:nvPr/>
        </p:nvSpPr>
        <p:spPr bwMode="auto">
          <a:xfrm rot="21600000">
            <a:off x="3711845" y="4085435"/>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47</a:t>
            </a:r>
          </a:p>
        </p:txBody>
      </p:sp>
      <p:sp>
        <p:nvSpPr>
          <p:cNvPr id="21" name="TextBox 20">
            <a:extLst>
              <a:ext uri="{FF2B5EF4-FFF2-40B4-BE49-F238E27FC236}">
                <a16:creationId xmlns="" xmlns:a16="http://schemas.microsoft.com/office/drawing/2014/main" id="{BB164CAB-3A1E-41FA-8A46-4A75A40492EE}"/>
              </a:ext>
            </a:extLst>
          </p:cNvPr>
          <p:cNvSpPr txBox="1"/>
          <p:nvPr/>
        </p:nvSpPr>
        <p:spPr bwMode="auto">
          <a:xfrm rot="21600000">
            <a:off x="4875365" y="3398303"/>
            <a:ext cx="518092"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44</a:t>
            </a:r>
          </a:p>
        </p:txBody>
      </p:sp>
      <p:sp>
        <p:nvSpPr>
          <p:cNvPr id="22" name="TextBox 21">
            <a:extLst>
              <a:ext uri="{FF2B5EF4-FFF2-40B4-BE49-F238E27FC236}">
                <a16:creationId xmlns="" xmlns:a16="http://schemas.microsoft.com/office/drawing/2014/main" id="{E9869464-C200-4A11-9857-2FD948D4EEF6}"/>
              </a:ext>
            </a:extLst>
          </p:cNvPr>
          <p:cNvSpPr txBox="1"/>
          <p:nvPr/>
        </p:nvSpPr>
        <p:spPr bwMode="auto">
          <a:xfrm rot="21600000">
            <a:off x="3711846" y="4085435"/>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57</a:t>
            </a:r>
          </a:p>
        </p:txBody>
      </p:sp>
      <p:sp>
        <p:nvSpPr>
          <p:cNvPr id="23" name="TextBox 22">
            <a:extLst>
              <a:ext uri="{FF2B5EF4-FFF2-40B4-BE49-F238E27FC236}">
                <a16:creationId xmlns="" xmlns:a16="http://schemas.microsoft.com/office/drawing/2014/main" id="{8B67E99E-C4BB-49A7-A912-50E0D679349B}"/>
              </a:ext>
            </a:extLst>
          </p:cNvPr>
          <p:cNvSpPr txBox="1"/>
          <p:nvPr/>
        </p:nvSpPr>
        <p:spPr bwMode="auto">
          <a:xfrm rot="21600000">
            <a:off x="4875365" y="3398303"/>
            <a:ext cx="518092"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54</a:t>
            </a:r>
          </a:p>
        </p:txBody>
      </p:sp>
      <p:sp>
        <p:nvSpPr>
          <p:cNvPr id="25" name="TextBox 24">
            <a:extLst>
              <a:ext uri="{FF2B5EF4-FFF2-40B4-BE49-F238E27FC236}">
                <a16:creationId xmlns="" xmlns:a16="http://schemas.microsoft.com/office/drawing/2014/main" id="{CA04386C-FA07-4074-9C30-FCE8DBAC794A}"/>
              </a:ext>
            </a:extLst>
          </p:cNvPr>
          <p:cNvSpPr txBox="1"/>
          <p:nvPr/>
        </p:nvSpPr>
        <p:spPr bwMode="auto">
          <a:xfrm rot="21600000">
            <a:off x="4958722" y="4772566"/>
            <a:ext cx="351378"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Tree>
    <p:extLst>
      <p:ext uri="{BB962C8B-B14F-4D97-AF65-F5344CB8AC3E}">
        <p14:creationId xmlns:p14="http://schemas.microsoft.com/office/powerpoint/2010/main" val="98368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nodeType="afterEffect">
                                  <p:stCondLst>
                                    <p:cond delay="5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20"/>
                                        </p:tgtEl>
                                      </p:cBhvr>
                                    </p:animEffect>
                                    <p:set>
                                      <p:cBhvr>
                                        <p:cTn id="41" dur="1" fill="hold">
                                          <p:stCondLst>
                                            <p:cond delay="499"/>
                                          </p:stCondLst>
                                        </p:cTn>
                                        <p:tgtEl>
                                          <p:spTgt spid="20"/>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21"/>
                                        </p:tgtEl>
                                      </p:cBhvr>
                                    </p:animEffect>
                                    <p:set>
                                      <p:cBhvr>
                                        <p:cTn id="44" dur="1" fill="hold">
                                          <p:stCondLst>
                                            <p:cond delay="499"/>
                                          </p:stCondLst>
                                        </p:cTn>
                                        <p:tgtEl>
                                          <p:spTgt spid="21"/>
                                        </p:tgtEl>
                                        <p:attrNameLst>
                                          <p:attrName>style.visibility</p:attrName>
                                        </p:attrNameLst>
                                      </p:cBhvr>
                                      <p:to>
                                        <p:strVal val="hidden"/>
                                      </p:to>
                                    </p:set>
                                  </p:childTnLst>
                                </p:cTn>
                              </p:par>
                            </p:childTnLst>
                          </p:cTn>
                        </p:par>
                        <p:par>
                          <p:cTn id="45" fill="hold">
                            <p:stCondLst>
                              <p:cond delay="500"/>
                            </p:stCondLst>
                            <p:childTnLst>
                              <p:par>
                                <p:cTn id="46" presetID="10" presetClass="entr" presetSubtype="0" fill="hold" nodeType="afterEffect">
                                  <p:stCondLst>
                                    <p:cond delay="50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4" grpId="0"/>
      <p:bldP spid="14" grpId="1"/>
      <p:bldP spid="20" grpId="0"/>
      <p:bldP spid="20" grpId="1"/>
      <p:bldP spid="21" grpId="0"/>
      <p:bldP spid="21" grpId="1"/>
      <p:bldP spid="22" grpId="0"/>
      <p:bldP spid="23" grpId="0"/>
      <p:bldP spid="2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2:5</a:t>
            </a:r>
          </a:p>
        </p:txBody>
      </p:sp>
      <p:pic>
        <p:nvPicPr>
          <p:cNvPr id="4" name="Picture 3">
            <a:extLst>
              <a:ext uri="{FF2B5EF4-FFF2-40B4-BE49-F238E27FC236}">
                <a16:creationId xmlns="" xmlns:a16="http://schemas.microsoft.com/office/drawing/2014/main" id="{10002019-978A-4709-99A6-9585DF5F23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33" y="1452139"/>
            <a:ext cx="7926735" cy="3953723"/>
          </a:xfrm>
          <a:prstGeom prst="rect">
            <a:avLst/>
          </a:prstGeom>
        </p:spPr>
      </p:pic>
    </p:spTree>
    <p:extLst>
      <p:ext uri="{BB962C8B-B14F-4D97-AF65-F5344CB8AC3E}">
        <p14:creationId xmlns:p14="http://schemas.microsoft.com/office/powerpoint/2010/main" val="3976660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2:7</a:t>
            </a:r>
          </a:p>
        </p:txBody>
      </p:sp>
      <p:pic>
        <p:nvPicPr>
          <p:cNvPr id="4" name="Picture 3">
            <a:extLst>
              <a:ext uri="{FF2B5EF4-FFF2-40B4-BE49-F238E27FC236}">
                <a16:creationId xmlns="" xmlns:a16="http://schemas.microsoft.com/office/drawing/2014/main" id="{B585FBE4-F4F2-4D26-8982-95D8AF841E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9354" y="867239"/>
            <a:ext cx="2965292" cy="5370073"/>
          </a:xfrm>
          <a:prstGeom prst="rect">
            <a:avLst/>
          </a:prstGeom>
        </p:spPr>
      </p:pic>
    </p:spTree>
    <p:extLst>
      <p:ext uri="{BB962C8B-B14F-4D97-AF65-F5344CB8AC3E}">
        <p14:creationId xmlns:p14="http://schemas.microsoft.com/office/powerpoint/2010/main" val="986822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3:1</a:t>
            </a:r>
          </a:p>
        </p:txBody>
      </p:sp>
      <p:pic>
        <p:nvPicPr>
          <p:cNvPr id="6" name="Picture 5">
            <a:extLst>
              <a:ext uri="{FF2B5EF4-FFF2-40B4-BE49-F238E27FC236}">
                <a16:creationId xmlns="" xmlns:a16="http://schemas.microsoft.com/office/drawing/2014/main" id="{2D8E6C40-AD1C-4661-8785-8BF925EF0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2752" y="4174496"/>
            <a:ext cx="618496" cy="1529616"/>
          </a:xfrm>
          <a:prstGeom prst="rect">
            <a:avLst/>
          </a:prstGeom>
        </p:spPr>
      </p:pic>
      <p:pic>
        <p:nvPicPr>
          <p:cNvPr id="8" name="Picture 7">
            <a:extLst>
              <a:ext uri="{FF2B5EF4-FFF2-40B4-BE49-F238E27FC236}">
                <a16:creationId xmlns="" xmlns:a16="http://schemas.microsoft.com/office/drawing/2014/main" id="{D1DF8AB4-B03F-4DB5-9F13-46CD9C3629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2752" y="980728"/>
            <a:ext cx="618496" cy="1529616"/>
          </a:xfrm>
          <a:prstGeom prst="rect">
            <a:avLst/>
          </a:prstGeom>
        </p:spPr>
      </p:pic>
      <p:pic>
        <p:nvPicPr>
          <p:cNvPr id="9" name="Picture 8">
            <a:extLst>
              <a:ext uri="{FF2B5EF4-FFF2-40B4-BE49-F238E27FC236}">
                <a16:creationId xmlns="" xmlns:a16="http://schemas.microsoft.com/office/drawing/2014/main" id="{B1B70FBD-52E7-44D5-9CB6-4A72702B8B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2752" y="2577612"/>
            <a:ext cx="618496" cy="1529616"/>
          </a:xfrm>
          <a:prstGeom prst="rect">
            <a:avLst/>
          </a:prstGeom>
        </p:spPr>
      </p:pic>
      <p:sp>
        <p:nvSpPr>
          <p:cNvPr id="10" name="TextBox 9">
            <a:extLst>
              <a:ext uri="{FF2B5EF4-FFF2-40B4-BE49-F238E27FC236}">
                <a16:creationId xmlns="" xmlns:a16="http://schemas.microsoft.com/office/drawing/2014/main" id="{5EC2C874-0758-4E23-8617-8078DE337CB0}"/>
              </a:ext>
            </a:extLst>
          </p:cNvPr>
          <p:cNvSpPr txBox="1"/>
          <p:nvPr/>
        </p:nvSpPr>
        <p:spPr bwMode="auto">
          <a:xfrm>
            <a:off x="3683810" y="5771380"/>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1</a:t>
            </a:r>
          </a:p>
        </p:txBody>
      </p:sp>
      <p:grpSp>
        <p:nvGrpSpPr>
          <p:cNvPr id="22" name="Group 21">
            <a:extLst>
              <a:ext uri="{FF2B5EF4-FFF2-40B4-BE49-F238E27FC236}">
                <a16:creationId xmlns="" xmlns:a16="http://schemas.microsoft.com/office/drawing/2014/main" id="{4D6A3D1E-EA32-4081-A54E-620C070600C4}"/>
              </a:ext>
            </a:extLst>
          </p:cNvPr>
          <p:cNvGrpSpPr/>
          <p:nvPr/>
        </p:nvGrpSpPr>
        <p:grpSpPr>
          <a:xfrm>
            <a:off x="3854158" y="5771380"/>
            <a:ext cx="1599471" cy="461665"/>
            <a:chOff x="3854158" y="5771380"/>
            <a:chExt cx="1599471" cy="461665"/>
          </a:xfrm>
        </p:grpSpPr>
        <p:sp>
          <p:nvSpPr>
            <p:cNvPr id="11" name="TextBox 10">
              <a:extLst>
                <a:ext uri="{FF2B5EF4-FFF2-40B4-BE49-F238E27FC236}">
                  <a16:creationId xmlns="" xmlns:a16="http://schemas.microsoft.com/office/drawing/2014/main" id="{40F2921E-563E-48E5-849F-F8A0CC3509D0}"/>
                </a:ext>
              </a:extLst>
            </p:cNvPr>
            <p:cNvSpPr txBox="1"/>
            <p:nvPr/>
          </p:nvSpPr>
          <p:spPr bwMode="auto">
            <a:xfrm>
              <a:off x="3854158" y="5771380"/>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6</a:t>
              </a:r>
            </a:p>
          </p:txBody>
        </p:sp>
        <p:sp>
          <p:nvSpPr>
            <p:cNvPr id="12" name="TextBox 11">
              <a:extLst>
                <a:ext uri="{FF2B5EF4-FFF2-40B4-BE49-F238E27FC236}">
                  <a16:creationId xmlns="" xmlns:a16="http://schemas.microsoft.com/office/drawing/2014/main" id="{6EEE964B-95B7-4583-8785-CB4AE45E746F}"/>
                </a:ext>
              </a:extLst>
            </p:cNvPr>
            <p:cNvSpPr txBox="1"/>
            <p:nvPr/>
          </p:nvSpPr>
          <p:spPr bwMode="auto">
            <a:xfrm>
              <a:off x="4102802" y="5771380"/>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3" name="TextBox 12">
              <a:extLst>
                <a:ext uri="{FF2B5EF4-FFF2-40B4-BE49-F238E27FC236}">
                  <a16:creationId xmlns="" xmlns:a16="http://schemas.microsoft.com/office/drawing/2014/main" id="{EDBB2176-ADA8-4F2A-9F2A-68855B29FF19}"/>
                </a:ext>
              </a:extLst>
            </p:cNvPr>
            <p:cNvSpPr txBox="1"/>
            <p:nvPr/>
          </p:nvSpPr>
          <p:spPr bwMode="auto">
            <a:xfrm>
              <a:off x="4395272" y="577138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a:t>
              </a:r>
            </a:p>
          </p:txBody>
        </p:sp>
        <p:sp>
          <p:nvSpPr>
            <p:cNvPr id="14" name="TextBox 13">
              <a:extLst>
                <a:ext uri="{FF2B5EF4-FFF2-40B4-BE49-F238E27FC236}">
                  <a16:creationId xmlns="" xmlns:a16="http://schemas.microsoft.com/office/drawing/2014/main" id="{825BEACD-ED6E-4395-8EE6-062BC5075164}"/>
                </a:ext>
              </a:extLst>
            </p:cNvPr>
            <p:cNvSpPr txBox="1"/>
            <p:nvPr/>
          </p:nvSpPr>
          <p:spPr bwMode="auto">
            <a:xfrm>
              <a:off x="4646390" y="5771380"/>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5" name="TextBox 14">
              <a:extLst>
                <a:ext uri="{FF2B5EF4-FFF2-40B4-BE49-F238E27FC236}">
                  <a16:creationId xmlns="" xmlns:a16="http://schemas.microsoft.com/office/drawing/2014/main" id="{7A42277F-7EE0-4020-BCAB-12B124366004}"/>
                </a:ext>
              </a:extLst>
            </p:cNvPr>
            <p:cNvSpPr txBox="1"/>
            <p:nvPr/>
          </p:nvSpPr>
          <p:spPr bwMode="auto">
            <a:xfrm>
              <a:off x="5102251" y="577138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0</a:t>
              </a:r>
            </a:p>
          </p:txBody>
        </p:sp>
      </p:grpSp>
      <p:sp>
        <p:nvSpPr>
          <p:cNvPr id="16" name="TextBox 15">
            <a:extLst>
              <a:ext uri="{FF2B5EF4-FFF2-40B4-BE49-F238E27FC236}">
                <a16:creationId xmlns="" xmlns:a16="http://schemas.microsoft.com/office/drawing/2014/main" id="{11D6B0DE-37DC-409C-9673-8E872D50B988}"/>
              </a:ext>
            </a:extLst>
          </p:cNvPr>
          <p:cNvSpPr txBox="1"/>
          <p:nvPr/>
        </p:nvSpPr>
        <p:spPr bwMode="auto">
          <a:xfrm>
            <a:off x="4933510" y="5771380"/>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2</a:t>
            </a:r>
          </a:p>
        </p:txBody>
      </p:sp>
      <p:sp>
        <p:nvSpPr>
          <p:cNvPr id="17" name="TextBox 16">
            <a:extLst>
              <a:ext uri="{FF2B5EF4-FFF2-40B4-BE49-F238E27FC236}">
                <a16:creationId xmlns="" xmlns:a16="http://schemas.microsoft.com/office/drawing/2014/main" id="{0C62B7B6-14E3-4890-AA58-E1002A56DF7F}"/>
              </a:ext>
            </a:extLst>
          </p:cNvPr>
          <p:cNvSpPr txBox="1"/>
          <p:nvPr/>
        </p:nvSpPr>
        <p:spPr bwMode="auto">
          <a:xfrm>
            <a:off x="4933510" y="5771380"/>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3</a:t>
            </a:r>
          </a:p>
        </p:txBody>
      </p:sp>
      <p:sp>
        <p:nvSpPr>
          <p:cNvPr id="20" name="TextBox 19">
            <a:extLst>
              <a:ext uri="{FF2B5EF4-FFF2-40B4-BE49-F238E27FC236}">
                <a16:creationId xmlns="" xmlns:a16="http://schemas.microsoft.com/office/drawing/2014/main" id="{A539EFC8-BCF5-477E-A16D-AD8A7FF6DBA3}"/>
              </a:ext>
            </a:extLst>
          </p:cNvPr>
          <p:cNvSpPr txBox="1"/>
          <p:nvPr/>
        </p:nvSpPr>
        <p:spPr bwMode="auto">
          <a:xfrm>
            <a:off x="4933511" y="5771380"/>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a:t>
            </a:r>
          </a:p>
        </p:txBody>
      </p:sp>
      <p:sp>
        <p:nvSpPr>
          <p:cNvPr id="21" name="TextBox 20">
            <a:extLst>
              <a:ext uri="{FF2B5EF4-FFF2-40B4-BE49-F238E27FC236}">
                <a16:creationId xmlns="" xmlns:a16="http://schemas.microsoft.com/office/drawing/2014/main" id="{62D0F414-59B7-44BD-866B-6670A0BD2B75}"/>
              </a:ext>
            </a:extLst>
          </p:cNvPr>
          <p:cNvSpPr txBox="1"/>
          <p:nvPr/>
        </p:nvSpPr>
        <p:spPr bwMode="auto">
          <a:xfrm>
            <a:off x="3683810" y="5771380"/>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2</a:t>
            </a:r>
          </a:p>
        </p:txBody>
      </p:sp>
    </p:spTree>
    <p:extLst>
      <p:ext uri="{BB962C8B-B14F-4D97-AF65-F5344CB8AC3E}">
        <p14:creationId xmlns:p14="http://schemas.microsoft.com/office/powerpoint/2010/main" val="251717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500"/>
                            </p:stCondLst>
                            <p:childTnLst>
                              <p:par>
                                <p:cTn id="17" presetID="10" presetClass="entr" presetSubtype="0" fill="hold" grpId="0" nodeType="after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xit" presetSubtype="0" fill="hold" grpId="1" nodeType="withEffect">
                                  <p:stCondLst>
                                    <p:cond delay="500"/>
                                  </p:stCondLst>
                                  <p:childTnLst>
                                    <p:animEffect transition="out" filter="fad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par>
                                <p:cTn id="23" presetID="10" presetClass="entr" presetSubtype="0" fill="hold" grpId="0" nodeType="withEffect">
                                  <p:stCondLst>
                                    <p:cond delay="50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mph" presetSubtype="2" autoRev="1" fill="hold" grpId="1" nodeType="clickEffect">
                                  <p:stCondLst>
                                    <p:cond delay="0"/>
                                  </p:stCondLst>
                                  <p:childTnLst>
                                    <p:animClr clrSpc="rgb" dir="cw">
                                      <p:cBhvr override="childStyle">
                                        <p:cTn id="29" dur="1500" fill="hold"/>
                                        <p:tgtEl>
                                          <p:spTgt spid="10"/>
                                        </p:tgtEl>
                                        <p:attrNameLst>
                                          <p:attrName>style.color</p:attrName>
                                        </p:attrNameLst>
                                      </p:cBhvr>
                                      <p:to>
                                        <a:srgbClr val="FF2017"/>
                                      </p:to>
                                    </p:animClr>
                                  </p:childTnLst>
                                </p:cTn>
                              </p:par>
                              <p:par>
                                <p:cTn id="30" presetID="3" presetClass="emph" presetSubtype="2" autoRev="1" fill="hold" grpId="1" nodeType="withEffect">
                                  <p:stCondLst>
                                    <p:cond delay="0"/>
                                  </p:stCondLst>
                                  <p:childTnLst>
                                    <p:animClr clrSpc="rgb" dir="cw">
                                      <p:cBhvr override="childStyle">
                                        <p:cTn id="31" dur="1500" fill="hold"/>
                                        <p:tgtEl>
                                          <p:spTgt spid="16"/>
                                        </p:tgtEl>
                                        <p:attrNameLst>
                                          <p:attrName>style.color</p:attrName>
                                        </p:attrNameLst>
                                      </p:cBhvr>
                                      <p:to>
                                        <a:srgbClr val="FF2017"/>
                                      </p:to>
                                    </p:animClr>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par>
                          <p:cTn id="37" fill="hold">
                            <p:stCondLst>
                              <p:cond delay="500"/>
                            </p:stCondLst>
                            <p:childTnLst>
                              <p:par>
                                <p:cTn id="38" presetID="10" presetClass="exit" presetSubtype="0" fill="hold" grpId="2" nodeType="afterEffect">
                                  <p:stCondLst>
                                    <p:cond delay="250"/>
                                  </p:stCondLst>
                                  <p:childTnLst>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par>
                                <p:cTn id="41" presetID="10" presetClass="exit" presetSubtype="0" fill="hold" grpId="2" nodeType="withEffect">
                                  <p:stCondLst>
                                    <p:cond delay="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mph" presetSubtype="2" autoRev="1" fill="hold" grpId="1" nodeType="clickEffect">
                                  <p:stCondLst>
                                    <p:cond delay="0"/>
                                  </p:stCondLst>
                                  <p:childTnLst>
                                    <p:animClr clrSpc="rgb" dir="cw">
                                      <p:cBhvr override="childStyle">
                                        <p:cTn id="53" dur="1500" fill="hold"/>
                                        <p:tgtEl>
                                          <p:spTgt spid="17"/>
                                        </p:tgtEl>
                                        <p:attrNameLst>
                                          <p:attrName>style.color</p:attrName>
                                        </p:attrNameLst>
                                      </p:cBhvr>
                                      <p:to>
                                        <a:srgbClr val="FF2017"/>
                                      </p:to>
                                    </p:animClr>
                                  </p:childTnLst>
                                </p:cTn>
                              </p:par>
                              <p:par>
                                <p:cTn id="54" presetID="3" presetClass="emph" presetSubtype="2" autoRev="1" fill="hold" grpId="1" nodeType="withEffect">
                                  <p:stCondLst>
                                    <p:cond delay="0"/>
                                  </p:stCondLst>
                                  <p:childTnLst>
                                    <p:animClr clrSpc="rgb" dir="cw">
                                      <p:cBhvr override="childStyle">
                                        <p:cTn id="55" dur="1500" fill="hold"/>
                                        <p:tgtEl>
                                          <p:spTgt spid="21"/>
                                        </p:tgtEl>
                                        <p:attrNameLst>
                                          <p:attrName>style.color</p:attrName>
                                        </p:attrNameLst>
                                      </p:cBhvr>
                                      <p:to>
                                        <a:srgbClr val="FF2017"/>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16" grpId="0"/>
      <p:bldP spid="16" grpId="1"/>
      <p:bldP spid="16" grpId="2"/>
      <p:bldP spid="17" grpId="0"/>
      <p:bldP spid="17" grpId="1"/>
      <p:bldP spid="20" grpId="0"/>
      <p:bldP spid="20" grpId="1"/>
      <p:bldP spid="21" grpId="0"/>
      <p:bldP spid="21"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3:1</a:t>
            </a:r>
          </a:p>
        </p:txBody>
      </p:sp>
      <p:pic>
        <p:nvPicPr>
          <p:cNvPr id="4" name="Picture 3">
            <a:extLst>
              <a:ext uri="{FF2B5EF4-FFF2-40B4-BE49-F238E27FC236}">
                <a16:creationId xmlns="" xmlns:a16="http://schemas.microsoft.com/office/drawing/2014/main" id="{639FFF17-0AE5-466D-9B98-8AC45530AB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295" y="888508"/>
            <a:ext cx="5453411" cy="5080984"/>
          </a:xfrm>
          <a:prstGeom prst="rect">
            <a:avLst/>
          </a:prstGeom>
        </p:spPr>
      </p:pic>
    </p:spTree>
    <p:extLst>
      <p:ext uri="{BB962C8B-B14F-4D97-AF65-F5344CB8AC3E}">
        <p14:creationId xmlns:p14="http://schemas.microsoft.com/office/powerpoint/2010/main" val="1519913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ight Bracket 19">
            <a:extLst>
              <a:ext uri="{FF2B5EF4-FFF2-40B4-BE49-F238E27FC236}">
                <a16:creationId xmlns="" xmlns:a16="http://schemas.microsoft.com/office/drawing/2014/main" id="{08BD2840-7422-4B1B-A039-7CA9BC7B7F6C}"/>
              </a:ext>
            </a:extLst>
          </p:cNvPr>
          <p:cNvSpPr/>
          <p:nvPr/>
        </p:nvSpPr>
        <p:spPr bwMode="auto">
          <a:xfrm rot="16200000" flipV="1">
            <a:off x="5984632" y="621076"/>
            <a:ext cx="144000" cy="5040000"/>
          </a:xfrm>
          <a:custGeom>
            <a:avLst/>
            <a:gdLst>
              <a:gd name="connsiteX0" fmla="*/ 0 w 143814"/>
              <a:gd name="connsiteY0" fmla="*/ 0 h 3153421"/>
              <a:gd name="connsiteX1" fmla="*/ 143814 w 143814"/>
              <a:gd name="connsiteY1" fmla="*/ 122788 h 3153421"/>
              <a:gd name="connsiteX2" fmla="*/ 143814 w 143814"/>
              <a:gd name="connsiteY2" fmla="*/ 3030633 h 3153421"/>
              <a:gd name="connsiteX3" fmla="*/ 0 w 143814"/>
              <a:gd name="connsiteY3" fmla="*/ 3153421 h 3153421"/>
              <a:gd name="connsiteX4" fmla="*/ 0 w 143814"/>
              <a:gd name="connsiteY4" fmla="*/ 0 h 3153421"/>
              <a:gd name="connsiteX0" fmla="*/ 0 w 143814"/>
              <a:gd name="connsiteY0" fmla="*/ 0 h 3153421"/>
              <a:gd name="connsiteX1" fmla="*/ 143814 w 143814"/>
              <a:gd name="connsiteY1" fmla="*/ 122788 h 3153421"/>
              <a:gd name="connsiteX2" fmla="*/ 143814 w 143814"/>
              <a:gd name="connsiteY2" fmla="*/ 3030633 h 3153421"/>
              <a:gd name="connsiteX3" fmla="*/ 0 w 143814"/>
              <a:gd name="connsiteY3" fmla="*/ 3153421 h 3153421"/>
              <a:gd name="connsiteX0" fmla="*/ 0 w 148783"/>
              <a:gd name="connsiteY0" fmla="*/ 245270 h 3398691"/>
              <a:gd name="connsiteX1" fmla="*/ 143814 w 148783"/>
              <a:gd name="connsiteY1" fmla="*/ 368058 h 3398691"/>
              <a:gd name="connsiteX2" fmla="*/ 143814 w 148783"/>
              <a:gd name="connsiteY2" fmla="*/ 3275903 h 3398691"/>
              <a:gd name="connsiteX3" fmla="*/ 0 w 148783"/>
              <a:gd name="connsiteY3" fmla="*/ 3398691 h 3398691"/>
              <a:gd name="connsiteX4" fmla="*/ 0 w 148783"/>
              <a:gd name="connsiteY4" fmla="*/ 245270 h 3398691"/>
              <a:gd name="connsiteX0" fmla="*/ 92872 w 148783"/>
              <a:gd name="connsiteY0" fmla="*/ 0 h 3398691"/>
              <a:gd name="connsiteX1" fmla="*/ 143814 w 148783"/>
              <a:gd name="connsiteY1" fmla="*/ 368058 h 3398691"/>
              <a:gd name="connsiteX2" fmla="*/ 143814 w 148783"/>
              <a:gd name="connsiteY2" fmla="*/ 3275903 h 3398691"/>
              <a:gd name="connsiteX3" fmla="*/ 0 w 148783"/>
              <a:gd name="connsiteY3" fmla="*/ 3398691 h 3398691"/>
              <a:gd name="connsiteX0" fmla="*/ 0 w 143814"/>
              <a:gd name="connsiteY0" fmla="*/ 0 h 3153421"/>
              <a:gd name="connsiteX1" fmla="*/ 143814 w 143814"/>
              <a:gd name="connsiteY1" fmla="*/ 122788 h 3153421"/>
              <a:gd name="connsiteX2" fmla="*/ 143814 w 143814"/>
              <a:gd name="connsiteY2" fmla="*/ 3030633 h 3153421"/>
              <a:gd name="connsiteX3" fmla="*/ 0 w 143814"/>
              <a:gd name="connsiteY3" fmla="*/ 3153421 h 3153421"/>
              <a:gd name="connsiteX4" fmla="*/ 0 w 143814"/>
              <a:gd name="connsiteY4" fmla="*/ 0 h 3153421"/>
              <a:gd name="connsiteX0" fmla="*/ 143814 w 143814"/>
              <a:gd name="connsiteY0" fmla="*/ 122788 h 3153421"/>
              <a:gd name="connsiteX1" fmla="*/ 143814 w 143814"/>
              <a:gd name="connsiteY1" fmla="*/ 3030633 h 3153421"/>
              <a:gd name="connsiteX2" fmla="*/ 0 w 143814"/>
              <a:gd name="connsiteY2" fmla="*/ 3153421 h 3153421"/>
              <a:gd name="connsiteX0" fmla="*/ 0 w 143814"/>
              <a:gd name="connsiteY0" fmla="*/ 0 h 3153421"/>
              <a:gd name="connsiteX1" fmla="*/ 143814 w 143814"/>
              <a:gd name="connsiteY1" fmla="*/ 122788 h 3153421"/>
              <a:gd name="connsiteX2" fmla="*/ 143814 w 143814"/>
              <a:gd name="connsiteY2" fmla="*/ 3030633 h 3153421"/>
              <a:gd name="connsiteX3" fmla="*/ 0 w 143814"/>
              <a:gd name="connsiteY3" fmla="*/ 3153421 h 3153421"/>
              <a:gd name="connsiteX4" fmla="*/ 0 w 143814"/>
              <a:gd name="connsiteY4" fmla="*/ 0 h 3153421"/>
              <a:gd name="connsiteX0" fmla="*/ 143814 w 143814"/>
              <a:gd name="connsiteY0" fmla="*/ 122788 h 3153421"/>
              <a:gd name="connsiteX1" fmla="*/ 141436 w 143814"/>
              <a:gd name="connsiteY1" fmla="*/ 3041865 h 3153421"/>
              <a:gd name="connsiteX2" fmla="*/ 0 w 143814"/>
              <a:gd name="connsiteY2" fmla="*/ 3153421 h 3153421"/>
              <a:gd name="connsiteX0" fmla="*/ 0 w 143814"/>
              <a:gd name="connsiteY0" fmla="*/ 0 h 3153421"/>
              <a:gd name="connsiteX1" fmla="*/ 143814 w 143814"/>
              <a:gd name="connsiteY1" fmla="*/ 122788 h 3153421"/>
              <a:gd name="connsiteX2" fmla="*/ 143814 w 143814"/>
              <a:gd name="connsiteY2" fmla="*/ 3030633 h 3153421"/>
              <a:gd name="connsiteX3" fmla="*/ 0 w 143814"/>
              <a:gd name="connsiteY3" fmla="*/ 3153421 h 3153421"/>
              <a:gd name="connsiteX4" fmla="*/ 0 w 143814"/>
              <a:gd name="connsiteY4" fmla="*/ 0 h 3153421"/>
              <a:gd name="connsiteX0" fmla="*/ 143814 w 143814"/>
              <a:gd name="connsiteY0" fmla="*/ 122788 h 3153421"/>
              <a:gd name="connsiteX1" fmla="*/ 141436 w 143814"/>
              <a:gd name="connsiteY1" fmla="*/ 3057911 h 3153421"/>
              <a:gd name="connsiteX2" fmla="*/ 0 w 143814"/>
              <a:gd name="connsiteY2" fmla="*/ 3153421 h 3153421"/>
              <a:gd name="connsiteX0" fmla="*/ 0 w 143814"/>
              <a:gd name="connsiteY0" fmla="*/ 0 h 3153421"/>
              <a:gd name="connsiteX1" fmla="*/ 143814 w 143814"/>
              <a:gd name="connsiteY1" fmla="*/ 122788 h 3153421"/>
              <a:gd name="connsiteX2" fmla="*/ 143814 w 143814"/>
              <a:gd name="connsiteY2" fmla="*/ 3030633 h 3153421"/>
              <a:gd name="connsiteX3" fmla="*/ 0 w 143814"/>
              <a:gd name="connsiteY3" fmla="*/ 3153421 h 3153421"/>
              <a:gd name="connsiteX4" fmla="*/ 0 w 143814"/>
              <a:gd name="connsiteY4" fmla="*/ 0 h 3153421"/>
              <a:gd name="connsiteX0" fmla="*/ 143814 w 143814"/>
              <a:gd name="connsiteY0" fmla="*/ 122788 h 3153421"/>
              <a:gd name="connsiteX1" fmla="*/ 141436 w 143814"/>
              <a:gd name="connsiteY1" fmla="*/ 3056307 h 3153421"/>
              <a:gd name="connsiteX2" fmla="*/ 0 w 143814"/>
              <a:gd name="connsiteY2" fmla="*/ 3153421 h 3153421"/>
            </a:gdLst>
            <a:ahLst/>
            <a:cxnLst>
              <a:cxn ang="0">
                <a:pos x="connsiteX0" y="connsiteY0"/>
              </a:cxn>
              <a:cxn ang="0">
                <a:pos x="connsiteX1" y="connsiteY1"/>
              </a:cxn>
              <a:cxn ang="0">
                <a:pos x="connsiteX2" y="connsiteY2"/>
              </a:cxn>
            </a:cxnLst>
            <a:rect l="l" t="t" r="r" b="b"/>
            <a:pathLst>
              <a:path w="143814" h="3153421" stroke="0" extrusionOk="0">
                <a:moveTo>
                  <a:pt x="0" y="0"/>
                </a:moveTo>
                <a:cubicBezTo>
                  <a:pt x="79426" y="0"/>
                  <a:pt x="143814" y="54974"/>
                  <a:pt x="143814" y="122788"/>
                </a:cubicBezTo>
                <a:lnTo>
                  <a:pt x="143814" y="3030633"/>
                </a:lnTo>
                <a:cubicBezTo>
                  <a:pt x="143814" y="3098447"/>
                  <a:pt x="79426" y="3153421"/>
                  <a:pt x="0" y="3153421"/>
                </a:cubicBezTo>
                <a:lnTo>
                  <a:pt x="0" y="0"/>
                </a:lnTo>
                <a:close/>
              </a:path>
              <a:path w="143814" h="3153421" fill="none">
                <a:moveTo>
                  <a:pt x="143814" y="122788"/>
                </a:moveTo>
                <a:cubicBezTo>
                  <a:pt x="143021" y="1095814"/>
                  <a:pt x="142229" y="2083281"/>
                  <a:pt x="141436" y="3056307"/>
                </a:cubicBezTo>
                <a:cubicBezTo>
                  <a:pt x="141436" y="3124121"/>
                  <a:pt x="79426" y="3153421"/>
                  <a:pt x="0" y="3153421"/>
                </a:cubicBezTo>
              </a:path>
            </a:pathLst>
          </a:cu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GB"/>
          </a:p>
        </p:txBody>
      </p:sp>
      <p:sp>
        <p:nvSpPr>
          <p:cNvPr id="32" name="Right Bracket 19">
            <a:extLst>
              <a:ext uri="{FF2B5EF4-FFF2-40B4-BE49-F238E27FC236}">
                <a16:creationId xmlns="" xmlns:a16="http://schemas.microsoft.com/office/drawing/2014/main" id="{FAB04FB2-F1E0-4316-A0AD-4741BD85F756}"/>
              </a:ext>
            </a:extLst>
          </p:cNvPr>
          <p:cNvSpPr/>
          <p:nvPr/>
        </p:nvSpPr>
        <p:spPr bwMode="auto">
          <a:xfrm rot="5400000">
            <a:off x="5804632" y="1376925"/>
            <a:ext cx="144000" cy="4680000"/>
          </a:xfrm>
          <a:custGeom>
            <a:avLst/>
            <a:gdLst>
              <a:gd name="connsiteX0" fmla="*/ 0 w 143814"/>
              <a:gd name="connsiteY0" fmla="*/ 0 h 3153421"/>
              <a:gd name="connsiteX1" fmla="*/ 143814 w 143814"/>
              <a:gd name="connsiteY1" fmla="*/ 122788 h 3153421"/>
              <a:gd name="connsiteX2" fmla="*/ 143814 w 143814"/>
              <a:gd name="connsiteY2" fmla="*/ 3030633 h 3153421"/>
              <a:gd name="connsiteX3" fmla="*/ 0 w 143814"/>
              <a:gd name="connsiteY3" fmla="*/ 3153421 h 3153421"/>
              <a:gd name="connsiteX4" fmla="*/ 0 w 143814"/>
              <a:gd name="connsiteY4" fmla="*/ 0 h 3153421"/>
              <a:gd name="connsiteX0" fmla="*/ 0 w 143814"/>
              <a:gd name="connsiteY0" fmla="*/ 0 h 3153421"/>
              <a:gd name="connsiteX1" fmla="*/ 143814 w 143814"/>
              <a:gd name="connsiteY1" fmla="*/ 122788 h 3153421"/>
              <a:gd name="connsiteX2" fmla="*/ 143814 w 143814"/>
              <a:gd name="connsiteY2" fmla="*/ 3030633 h 3153421"/>
              <a:gd name="connsiteX3" fmla="*/ 0 w 143814"/>
              <a:gd name="connsiteY3" fmla="*/ 3153421 h 3153421"/>
              <a:gd name="connsiteX0" fmla="*/ 0 w 148783"/>
              <a:gd name="connsiteY0" fmla="*/ 245270 h 3398691"/>
              <a:gd name="connsiteX1" fmla="*/ 143814 w 148783"/>
              <a:gd name="connsiteY1" fmla="*/ 368058 h 3398691"/>
              <a:gd name="connsiteX2" fmla="*/ 143814 w 148783"/>
              <a:gd name="connsiteY2" fmla="*/ 3275903 h 3398691"/>
              <a:gd name="connsiteX3" fmla="*/ 0 w 148783"/>
              <a:gd name="connsiteY3" fmla="*/ 3398691 h 3398691"/>
              <a:gd name="connsiteX4" fmla="*/ 0 w 148783"/>
              <a:gd name="connsiteY4" fmla="*/ 245270 h 3398691"/>
              <a:gd name="connsiteX0" fmla="*/ 92872 w 148783"/>
              <a:gd name="connsiteY0" fmla="*/ 0 h 3398691"/>
              <a:gd name="connsiteX1" fmla="*/ 143814 w 148783"/>
              <a:gd name="connsiteY1" fmla="*/ 368058 h 3398691"/>
              <a:gd name="connsiteX2" fmla="*/ 143814 w 148783"/>
              <a:gd name="connsiteY2" fmla="*/ 3275903 h 3398691"/>
              <a:gd name="connsiteX3" fmla="*/ 0 w 148783"/>
              <a:gd name="connsiteY3" fmla="*/ 3398691 h 3398691"/>
              <a:gd name="connsiteX0" fmla="*/ 0 w 143814"/>
              <a:gd name="connsiteY0" fmla="*/ 0 h 3153421"/>
              <a:gd name="connsiteX1" fmla="*/ 143814 w 143814"/>
              <a:gd name="connsiteY1" fmla="*/ 122788 h 3153421"/>
              <a:gd name="connsiteX2" fmla="*/ 143814 w 143814"/>
              <a:gd name="connsiteY2" fmla="*/ 3030633 h 3153421"/>
              <a:gd name="connsiteX3" fmla="*/ 0 w 143814"/>
              <a:gd name="connsiteY3" fmla="*/ 3153421 h 3153421"/>
              <a:gd name="connsiteX4" fmla="*/ 0 w 143814"/>
              <a:gd name="connsiteY4" fmla="*/ 0 h 3153421"/>
              <a:gd name="connsiteX0" fmla="*/ 143814 w 143814"/>
              <a:gd name="connsiteY0" fmla="*/ 122788 h 3153421"/>
              <a:gd name="connsiteX1" fmla="*/ 143814 w 143814"/>
              <a:gd name="connsiteY1" fmla="*/ 3030633 h 3153421"/>
              <a:gd name="connsiteX2" fmla="*/ 0 w 143814"/>
              <a:gd name="connsiteY2" fmla="*/ 3153421 h 3153421"/>
              <a:gd name="connsiteX0" fmla="*/ 0 w 143814"/>
              <a:gd name="connsiteY0" fmla="*/ 0 h 3153421"/>
              <a:gd name="connsiteX1" fmla="*/ 143814 w 143814"/>
              <a:gd name="connsiteY1" fmla="*/ 122788 h 3153421"/>
              <a:gd name="connsiteX2" fmla="*/ 143814 w 143814"/>
              <a:gd name="connsiteY2" fmla="*/ 3030633 h 3153421"/>
              <a:gd name="connsiteX3" fmla="*/ 0 w 143814"/>
              <a:gd name="connsiteY3" fmla="*/ 3153421 h 3153421"/>
              <a:gd name="connsiteX4" fmla="*/ 0 w 143814"/>
              <a:gd name="connsiteY4" fmla="*/ 0 h 3153421"/>
              <a:gd name="connsiteX0" fmla="*/ 143814 w 143814"/>
              <a:gd name="connsiteY0" fmla="*/ 122788 h 3153421"/>
              <a:gd name="connsiteX1" fmla="*/ 141436 w 143814"/>
              <a:gd name="connsiteY1" fmla="*/ 3041865 h 3153421"/>
              <a:gd name="connsiteX2" fmla="*/ 0 w 143814"/>
              <a:gd name="connsiteY2" fmla="*/ 3153421 h 3153421"/>
              <a:gd name="connsiteX0" fmla="*/ 0 w 143814"/>
              <a:gd name="connsiteY0" fmla="*/ 0 h 3153421"/>
              <a:gd name="connsiteX1" fmla="*/ 143814 w 143814"/>
              <a:gd name="connsiteY1" fmla="*/ 122788 h 3153421"/>
              <a:gd name="connsiteX2" fmla="*/ 143814 w 143814"/>
              <a:gd name="connsiteY2" fmla="*/ 3030633 h 3153421"/>
              <a:gd name="connsiteX3" fmla="*/ 0 w 143814"/>
              <a:gd name="connsiteY3" fmla="*/ 3153421 h 3153421"/>
              <a:gd name="connsiteX4" fmla="*/ 0 w 143814"/>
              <a:gd name="connsiteY4" fmla="*/ 0 h 3153421"/>
              <a:gd name="connsiteX0" fmla="*/ 143814 w 143814"/>
              <a:gd name="connsiteY0" fmla="*/ 122788 h 3153421"/>
              <a:gd name="connsiteX1" fmla="*/ 141436 w 143814"/>
              <a:gd name="connsiteY1" fmla="*/ 3057911 h 3153421"/>
              <a:gd name="connsiteX2" fmla="*/ 0 w 143814"/>
              <a:gd name="connsiteY2" fmla="*/ 3153421 h 3153421"/>
              <a:gd name="connsiteX0" fmla="*/ 0 w 143814"/>
              <a:gd name="connsiteY0" fmla="*/ 0 h 3153421"/>
              <a:gd name="connsiteX1" fmla="*/ 143814 w 143814"/>
              <a:gd name="connsiteY1" fmla="*/ 122788 h 3153421"/>
              <a:gd name="connsiteX2" fmla="*/ 143814 w 143814"/>
              <a:gd name="connsiteY2" fmla="*/ 3030633 h 3153421"/>
              <a:gd name="connsiteX3" fmla="*/ 0 w 143814"/>
              <a:gd name="connsiteY3" fmla="*/ 3153421 h 3153421"/>
              <a:gd name="connsiteX4" fmla="*/ 0 w 143814"/>
              <a:gd name="connsiteY4" fmla="*/ 0 h 3153421"/>
              <a:gd name="connsiteX0" fmla="*/ 143814 w 143814"/>
              <a:gd name="connsiteY0" fmla="*/ 122788 h 3153421"/>
              <a:gd name="connsiteX1" fmla="*/ 141436 w 143814"/>
              <a:gd name="connsiteY1" fmla="*/ 3056307 h 3153421"/>
              <a:gd name="connsiteX2" fmla="*/ 0 w 143814"/>
              <a:gd name="connsiteY2" fmla="*/ 3153421 h 3153421"/>
            </a:gdLst>
            <a:ahLst/>
            <a:cxnLst>
              <a:cxn ang="0">
                <a:pos x="connsiteX0" y="connsiteY0"/>
              </a:cxn>
              <a:cxn ang="0">
                <a:pos x="connsiteX1" y="connsiteY1"/>
              </a:cxn>
              <a:cxn ang="0">
                <a:pos x="connsiteX2" y="connsiteY2"/>
              </a:cxn>
            </a:cxnLst>
            <a:rect l="l" t="t" r="r" b="b"/>
            <a:pathLst>
              <a:path w="143814" h="3153421" stroke="0" extrusionOk="0">
                <a:moveTo>
                  <a:pt x="0" y="0"/>
                </a:moveTo>
                <a:cubicBezTo>
                  <a:pt x="79426" y="0"/>
                  <a:pt x="143814" y="54974"/>
                  <a:pt x="143814" y="122788"/>
                </a:cubicBezTo>
                <a:lnTo>
                  <a:pt x="143814" y="3030633"/>
                </a:lnTo>
                <a:cubicBezTo>
                  <a:pt x="143814" y="3098447"/>
                  <a:pt x="79426" y="3153421"/>
                  <a:pt x="0" y="3153421"/>
                </a:cubicBezTo>
                <a:lnTo>
                  <a:pt x="0" y="0"/>
                </a:lnTo>
                <a:close/>
              </a:path>
              <a:path w="143814" h="3153421" fill="none">
                <a:moveTo>
                  <a:pt x="143814" y="122788"/>
                </a:moveTo>
                <a:cubicBezTo>
                  <a:pt x="143021" y="1095814"/>
                  <a:pt x="142229" y="2083281"/>
                  <a:pt x="141436" y="3056307"/>
                </a:cubicBezTo>
                <a:cubicBezTo>
                  <a:pt x="141436" y="3124121"/>
                  <a:pt x="79426" y="3153421"/>
                  <a:pt x="0" y="3153421"/>
                </a:cubicBezTo>
              </a:path>
            </a:pathLst>
          </a:cu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GB"/>
          </a:p>
        </p:txBody>
      </p:sp>
      <p:sp>
        <p:nvSpPr>
          <p:cNvPr id="20" name="Right Bracket 19">
            <a:extLst>
              <a:ext uri="{FF2B5EF4-FFF2-40B4-BE49-F238E27FC236}">
                <a16:creationId xmlns="" xmlns:a16="http://schemas.microsoft.com/office/drawing/2014/main" id="{0398CD2D-D146-414C-AB8A-57B3FF006ED5}"/>
              </a:ext>
            </a:extLst>
          </p:cNvPr>
          <p:cNvSpPr/>
          <p:nvPr/>
        </p:nvSpPr>
        <p:spPr bwMode="auto">
          <a:xfrm rot="5400000">
            <a:off x="7002008" y="2140122"/>
            <a:ext cx="143814" cy="3153421"/>
          </a:xfrm>
          <a:custGeom>
            <a:avLst/>
            <a:gdLst>
              <a:gd name="connsiteX0" fmla="*/ 0 w 143814"/>
              <a:gd name="connsiteY0" fmla="*/ 0 h 3153421"/>
              <a:gd name="connsiteX1" fmla="*/ 143814 w 143814"/>
              <a:gd name="connsiteY1" fmla="*/ 122788 h 3153421"/>
              <a:gd name="connsiteX2" fmla="*/ 143814 w 143814"/>
              <a:gd name="connsiteY2" fmla="*/ 3030633 h 3153421"/>
              <a:gd name="connsiteX3" fmla="*/ 0 w 143814"/>
              <a:gd name="connsiteY3" fmla="*/ 3153421 h 3153421"/>
              <a:gd name="connsiteX4" fmla="*/ 0 w 143814"/>
              <a:gd name="connsiteY4" fmla="*/ 0 h 3153421"/>
              <a:gd name="connsiteX0" fmla="*/ 0 w 143814"/>
              <a:gd name="connsiteY0" fmla="*/ 0 h 3153421"/>
              <a:gd name="connsiteX1" fmla="*/ 143814 w 143814"/>
              <a:gd name="connsiteY1" fmla="*/ 122788 h 3153421"/>
              <a:gd name="connsiteX2" fmla="*/ 143814 w 143814"/>
              <a:gd name="connsiteY2" fmla="*/ 3030633 h 3153421"/>
              <a:gd name="connsiteX3" fmla="*/ 0 w 143814"/>
              <a:gd name="connsiteY3" fmla="*/ 3153421 h 3153421"/>
              <a:gd name="connsiteX0" fmla="*/ 0 w 148783"/>
              <a:gd name="connsiteY0" fmla="*/ 245270 h 3398691"/>
              <a:gd name="connsiteX1" fmla="*/ 143814 w 148783"/>
              <a:gd name="connsiteY1" fmla="*/ 368058 h 3398691"/>
              <a:gd name="connsiteX2" fmla="*/ 143814 w 148783"/>
              <a:gd name="connsiteY2" fmla="*/ 3275903 h 3398691"/>
              <a:gd name="connsiteX3" fmla="*/ 0 w 148783"/>
              <a:gd name="connsiteY3" fmla="*/ 3398691 h 3398691"/>
              <a:gd name="connsiteX4" fmla="*/ 0 w 148783"/>
              <a:gd name="connsiteY4" fmla="*/ 245270 h 3398691"/>
              <a:gd name="connsiteX0" fmla="*/ 92872 w 148783"/>
              <a:gd name="connsiteY0" fmla="*/ 0 h 3398691"/>
              <a:gd name="connsiteX1" fmla="*/ 143814 w 148783"/>
              <a:gd name="connsiteY1" fmla="*/ 368058 h 3398691"/>
              <a:gd name="connsiteX2" fmla="*/ 143814 w 148783"/>
              <a:gd name="connsiteY2" fmla="*/ 3275903 h 3398691"/>
              <a:gd name="connsiteX3" fmla="*/ 0 w 148783"/>
              <a:gd name="connsiteY3" fmla="*/ 3398691 h 3398691"/>
              <a:gd name="connsiteX0" fmla="*/ 0 w 143814"/>
              <a:gd name="connsiteY0" fmla="*/ 0 h 3153421"/>
              <a:gd name="connsiteX1" fmla="*/ 143814 w 143814"/>
              <a:gd name="connsiteY1" fmla="*/ 122788 h 3153421"/>
              <a:gd name="connsiteX2" fmla="*/ 143814 w 143814"/>
              <a:gd name="connsiteY2" fmla="*/ 3030633 h 3153421"/>
              <a:gd name="connsiteX3" fmla="*/ 0 w 143814"/>
              <a:gd name="connsiteY3" fmla="*/ 3153421 h 3153421"/>
              <a:gd name="connsiteX4" fmla="*/ 0 w 143814"/>
              <a:gd name="connsiteY4" fmla="*/ 0 h 3153421"/>
              <a:gd name="connsiteX0" fmla="*/ 143814 w 143814"/>
              <a:gd name="connsiteY0" fmla="*/ 122788 h 3153421"/>
              <a:gd name="connsiteX1" fmla="*/ 143814 w 143814"/>
              <a:gd name="connsiteY1" fmla="*/ 3030633 h 3153421"/>
              <a:gd name="connsiteX2" fmla="*/ 0 w 143814"/>
              <a:gd name="connsiteY2" fmla="*/ 3153421 h 3153421"/>
            </a:gdLst>
            <a:ahLst/>
            <a:cxnLst>
              <a:cxn ang="0">
                <a:pos x="connsiteX0" y="connsiteY0"/>
              </a:cxn>
              <a:cxn ang="0">
                <a:pos x="connsiteX1" y="connsiteY1"/>
              </a:cxn>
              <a:cxn ang="0">
                <a:pos x="connsiteX2" y="connsiteY2"/>
              </a:cxn>
            </a:cxnLst>
            <a:rect l="l" t="t" r="r" b="b"/>
            <a:pathLst>
              <a:path w="143814" h="3153421" stroke="0" extrusionOk="0">
                <a:moveTo>
                  <a:pt x="0" y="0"/>
                </a:moveTo>
                <a:cubicBezTo>
                  <a:pt x="79426" y="0"/>
                  <a:pt x="143814" y="54974"/>
                  <a:pt x="143814" y="122788"/>
                </a:cubicBezTo>
                <a:lnTo>
                  <a:pt x="143814" y="3030633"/>
                </a:lnTo>
                <a:cubicBezTo>
                  <a:pt x="143814" y="3098447"/>
                  <a:pt x="79426" y="3153421"/>
                  <a:pt x="0" y="3153421"/>
                </a:cubicBezTo>
                <a:lnTo>
                  <a:pt x="0" y="0"/>
                </a:lnTo>
                <a:close/>
              </a:path>
              <a:path w="143814" h="3153421" fill="none">
                <a:moveTo>
                  <a:pt x="143814" y="122788"/>
                </a:moveTo>
                <a:lnTo>
                  <a:pt x="143814" y="3030633"/>
                </a:lnTo>
                <a:cubicBezTo>
                  <a:pt x="143814" y="3098447"/>
                  <a:pt x="79426" y="3153421"/>
                  <a:pt x="0" y="3153421"/>
                </a:cubicBezTo>
              </a:path>
            </a:pathLst>
          </a:cu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GB"/>
          </a:p>
        </p:txBody>
      </p:sp>
      <p:sp>
        <p:nvSpPr>
          <p:cNvPr id="26" name="Right Bracket 19">
            <a:extLst>
              <a:ext uri="{FF2B5EF4-FFF2-40B4-BE49-F238E27FC236}">
                <a16:creationId xmlns="" xmlns:a16="http://schemas.microsoft.com/office/drawing/2014/main" id="{7D03B01A-0F69-401E-95E1-3F9B07F36A4E}"/>
              </a:ext>
            </a:extLst>
          </p:cNvPr>
          <p:cNvSpPr/>
          <p:nvPr/>
        </p:nvSpPr>
        <p:spPr bwMode="auto">
          <a:xfrm rot="16200000" flipV="1">
            <a:off x="6991205" y="1564458"/>
            <a:ext cx="143814" cy="3153421"/>
          </a:xfrm>
          <a:custGeom>
            <a:avLst/>
            <a:gdLst>
              <a:gd name="connsiteX0" fmla="*/ 0 w 143814"/>
              <a:gd name="connsiteY0" fmla="*/ 0 h 3153421"/>
              <a:gd name="connsiteX1" fmla="*/ 143814 w 143814"/>
              <a:gd name="connsiteY1" fmla="*/ 122788 h 3153421"/>
              <a:gd name="connsiteX2" fmla="*/ 143814 w 143814"/>
              <a:gd name="connsiteY2" fmla="*/ 3030633 h 3153421"/>
              <a:gd name="connsiteX3" fmla="*/ 0 w 143814"/>
              <a:gd name="connsiteY3" fmla="*/ 3153421 h 3153421"/>
              <a:gd name="connsiteX4" fmla="*/ 0 w 143814"/>
              <a:gd name="connsiteY4" fmla="*/ 0 h 3153421"/>
              <a:gd name="connsiteX0" fmla="*/ 0 w 143814"/>
              <a:gd name="connsiteY0" fmla="*/ 0 h 3153421"/>
              <a:gd name="connsiteX1" fmla="*/ 143814 w 143814"/>
              <a:gd name="connsiteY1" fmla="*/ 122788 h 3153421"/>
              <a:gd name="connsiteX2" fmla="*/ 143814 w 143814"/>
              <a:gd name="connsiteY2" fmla="*/ 3030633 h 3153421"/>
              <a:gd name="connsiteX3" fmla="*/ 0 w 143814"/>
              <a:gd name="connsiteY3" fmla="*/ 3153421 h 3153421"/>
              <a:gd name="connsiteX0" fmla="*/ 0 w 148783"/>
              <a:gd name="connsiteY0" fmla="*/ 245270 h 3398691"/>
              <a:gd name="connsiteX1" fmla="*/ 143814 w 148783"/>
              <a:gd name="connsiteY1" fmla="*/ 368058 h 3398691"/>
              <a:gd name="connsiteX2" fmla="*/ 143814 w 148783"/>
              <a:gd name="connsiteY2" fmla="*/ 3275903 h 3398691"/>
              <a:gd name="connsiteX3" fmla="*/ 0 w 148783"/>
              <a:gd name="connsiteY3" fmla="*/ 3398691 h 3398691"/>
              <a:gd name="connsiteX4" fmla="*/ 0 w 148783"/>
              <a:gd name="connsiteY4" fmla="*/ 245270 h 3398691"/>
              <a:gd name="connsiteX0" fmla="*/ 92872 w 148783"/>
              <a:gd name="connsiteY0" fmla="*/ 0 h 3398691"/>
              <a:gd name="connsiteX1" fmla="*/ 143814 w 148783"/>
              <a:gd name="connsiteY1" fmla="*/ 368058 h 3398691"/>
              <a:gd name="connsiteX2" fmla="*/ 143814 w 148783"/>
              <a:gd name="connsiteY2" fmla="*/ 3275903 h 3398691"/>
              <a:gd name="connsiteX3" fmla="*/ 0 w 148783"/>
              <a:gd name="connsiteY3" fmla="*/ 3398691 h 3398691"/>
              <a:gd name="connsiteX0" fmla="*/ 0 w 143814"/>
              <a:gd name="connsiteY0" fmla="*/ 0 h 3153421"/>
              <a:gd name="connsiteX1" fmla="*/ 143814 w 143814"/>
              <a:gd name="connsiteY1" fmla="*/ 122788 h 3153421"/>
              <a:gd name="connsiteX2" fmla="*/ 143814 w 143814"/>
              <a:gd name="connsiteY2" fmla="*/ 3030633 h 3153421"/>
              <a:gd name="connsiteX3" fmla="*/ 0 w 143814"/>
              <a:gd name="connsiteY3" fmla="*/ 3153421 h 3153421"/>
              <a:gd name="connsiteX4" fmla="*/ 0 w 143814"/>
              <a:gd name="connsiteY4" fmla="*/ 0 h 3153421"/>
              <a:gd name="connsiteX0" fmla="*/ 143814 w 143814"/>
              <a:gd name="connsiteY0" fmla="*/ 122788 h 3153421"/>
              <a:gd name="connsiteX1" fmla="*/ 143814 w 143814"/>
              <a:gd name="connsiteY1" fmla="*/ 3030633 h 3153421"/>
              <a:gd name="connsiteX2" fmla="*/ 0 w 143814"/>
              <a:gd name="connsiteY2" fmla="*/ 3153421 h 3153421"/>
            </a:gdLst>
            <a:ahLst/>
            <a:cxnLst>
              <a:cxn ang="0">
                <a:pos x="connsiteX0" y="connsiteY0"/>
              </a:cxn>
              <a:cxn ang="0">
                <a:pos x="connsiteX1" y="connsiteY1"/>
              </a:cxn>
              <a:cxn ang="0">
                <a:pos x="connsiteX2" y="connsiteY2"/>
              </a:cxn>
            </a:cxnLst>
            <a:rect l="l" t="t" r="r" b="b"/>
            <a:pathLst>
              <a:path w="143814" h="3153421" stroke="0" extrusionOk="0">
                <a:moveTo>
                  <a:pt x="0" y="0"/>
                </a:moveTo>
                <a:cubicBezTo>
                  <a:pt x="79426" y="0"/>
                  <a:pt x="143814" y="54974"/>
                  <a:pt x="143814" y="122788"/>
                </a:cubicBezTo>
                <a:lnTo>
                  <a:pt x="143814" y="3030633"/>
                </a:lnTo>
                <a:cubicBezTo>
                  <a:pt x="143814" y="3098447"/>
                  <a:pt x="79426" y="3153421"/>
                  <a:pt x="0" y="3153421"/>
                </a:cubicBezTo>
                <a:lnTo>
                  <a:pt x="0" y="0"/>
                </a:lnTo>
                <a:close/>
              </a:path>
              <a:path w="143814" h="3153421" fill="none">
                <a:moveTo>
                  <a:pt x="143814" y="122788"/>
                </a:moveTo>
                <a:lnTo>
                  <a:pt x="143814" y="3030633"/>
                </a:lnTo>
                <a:cubicBezTo>
                  <a:pt x="143814" y="3098447"/>
                  <a:pt x="79426" y="3153421"/>
                  <a:pt x="0" y="3153421"/>
                </a:cubicBezTo>
              </a:path>
            </a:pathLst>
          </a:cu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GB"/>
          </a:p>
        </p:txBody>
      </p:sp>
      <p:sp>
        <p:nvSpPr>
          <p:cNvPr id="25" name="Rectangle 24">
            <a:extLst>
              <a:ext uri="{FF2B5EF4-FFF2-40B4-BE49-F238E27FC236}">
                <a16:creationId xmlns="" xmlns:a16="http://schemas.microsoft.com/office/drawing/2014/main" id="{19FED36D-B33B-4A76-BDC7-DD7EDC42BFC7}"/>
              </a:ext>
            </a:extLst>
          </p:cNvPr>
          <p:cNvSpPr/>
          <p:nvPr/>
        </p:nvSpPr>
        <p:spPr bwMode="auto">
          <a:xfrm>
            <a:off x="6405165" y="2987392"/>
            <a:ext cx="2593617" cy="142595"/>
          </a:xfrm>
          <a:prstGeom prst="rect">
            <a:avLst/>
          </a:prstGeom>
          <a:solidFill>
            <a:srgbClr val="FFFF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 xmlns:a16="http://schemas.microsoft.com/office/drawing/2014/main" id="{DEBAEEC9-AD75-4304-BF9D-0C36A775383E}"/>
              </a:ext>
            </a:extLst>
          </p:cNvPr>
          <p:cNvSpPr/>
          <p:nvPr/>
        </p:nvSpPr>
        <p:spPr bwMode="auto">
          <a:xfrm>
            <a:off x="5973365" y="3714999"/>
            <a:ext cx="2593617" cy="142595"/>
          </a:xfrm>
          <a:prstGeom prst="rect">
            <a:avLst/>
          </a:prstGeom>
          <a:solidFill>
            <a:srgbClr val="FFFF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7" name="Picture 6">
            <a:extLst>
              <a:ext uri="{FF2B5EF4-FFF2-40B4-BE49-F238E27FC236}">
                <a16:creationId xmlns="" xmlns:a16="http://schemas.microsoft.com/office/drawing/2014/main" id="{CB80E523-33E7-457D-91D5-DBB4959074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197" y="3324255"/>
            <a:ext cx="6127607" cy="209491"/>
          </a:xfrm>
          <a:prstGeom prst="rect">
            <a:avLst/>
          </a:prstGeom>
        </p:spPr>
      </p:pic>
      <p:sp>
        <p:nvSpPr>
          <p:cNvPr id="2" name="Text Placeholder 1"/>
          <p:cNvSpPr>
            <a:spLocks noGrp="1"/>
          </p:cNvSpPr>
          <p:nvPr>
            <p:ph type="body" sz="quarter" idx="11"/>
          </p:nvPr>
        </p:nvSpPr>
        <p:spPr/>
        <p:txBody>
          <a:bodyPr/>
          <a:lstStyle/>
          <a:p>
            <a:r>
              <a:rPr lang="en-US" dirty="0"/>
              <a:t>1.13 Calculation: two-digit +/− single-digit – step 3:1</a:t>
            </a:r>
          </a:p>
        </p:txBody>
      </p:sp>
      <p:pic>
        <p:nvPicPr>
          <p:cNvPr id="11" name="Picture 10">
            <a:extLst>
              <a:ext uri="{FF2B5EF4-FFF2-40B4-BE49-F238E27FC236}">
                <a16:creationId xmlns="" xmlns:a16="http://schemas.microsoft.com/office/drawing/2014/main" id="{153C9E74-E46C-4498-96FE-1C89B17446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9" y="3324254"/>
            <a:ext cx="1967717" cy="209491"/>
          </a:xfrm>
          <a:prstGeom prst="rect">
            <a:avLst/>
          </a:prstGeom>
        </p:spPr>
      </p:pic>
      <p:pic>
        <p:nvPicPr>
          <p:cNvPr id="12" name="Picture 11">
            <a:extLst>
              <a:ext uri="{FF2B5EF4-FFF2-40B4-BE49-F238E27FC236}">
                <a16:creationId xmlns="" xmlns:a16="http://schemas.microsoft.com/office/drawing/2014/main" id="{02570C6D-0BD6-4505-A095-41CE7AD5BA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18" y="3324253"/>
            <a:ext cx="1967717" cy="209491"/>
          </a:xfrm>
          <a:prstGeom prst="rect">
            <a:avLst/>
          </a:prstGeom>
        </p:spPr>
      </p:pic>
      <p:sp>
        <p:nvSpPr>
          <p:cNvPr id="13" name="Right Brace 12">
            <a:extLst>
              <a:ext uri="{FF2B5EF4-FFF2-40B4-BE49-F238E27FC236}">
                <a16:creationId xmlns="" xmlns:a16="http://schemas.microsoft.com/office/drawing/2014/main" id="{5DE2B220-39C5-48FA-B535-F6018BFE6540}"/>
              </a:ext>
            </a:extLst>
          </p:cNvPr>
          <p:cNvSpPr/>
          <p:nvPr/>
        </p:nvSpPr>
        <p:spPr bwMode="auto">
          <a:xfrm rot="5400000">
            <a:off x="7019931" y="3387427"/>
            <a:ext cx="285749" cy="805509"/>
          </a:xfrm>
          <a:prstGeom prst="rightBrace">
            <a:avLst>
              <a:gd name="adj1" fmla="val 43977"/>
              <a:gd name="adj2" fmla="val 50000"/>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GB"/>
          </a:p>
        </p:txBody>
      </p:sp>
      <p:sp>
        <p:nvSpPr>
          <p:cNvPr id="14" name="Right Brace 13">
            <a:extLst>
              <a:ext uri="{FF2B5EF4-FFF2-40B4-BE49-F238E27FC236}">
                <a16:creationId xmlns="" xmlns:a16="http://schemas.microsoft.com/office/drawing/2014/main" id="{DEBB503E-3366-4704-8ED7-C95D4E6BA293}"/>
              </a:ext>
            </a:extLst>
          </p:cNvPr>
          <p:cNvSpPr/>
          <p:nvPr/>
        </p:nvSpPr>
        <p:spPr bwMode="auto">
          <a:xfrm rot="5400000">
            <a:off x="5941780" y="3191927"/>
            <a:ext cx="285750" cy="1196510"/>
          </a:xfrm>
          <a:custGeom>
            <a:avLst/>
            <a:gdLst>
              <a:gd name="connsiteX0" fmla="*/ 0 w 285749"/>
              <a:gd name="connsiteY0" fmla="*/ 0 h 1196510"/>
              <a:gd name="connsiteX1" fmla="*/ 142875 w 285749"/>
              <a:gd name="connsiteY1" fmla="*/ 125664 h 1196510"/>
              <a:gd name="connsiteX2" fmla="*/ 142875 w 285749"/>
              <a:gd name="connsiteY2" fmla="*/ 472591 h 1196510"/>
              <a:gd name="connsiteX3" fmla="*/ 285750 w 285749"/>
              <a:gd name="connsiteY3" fmla="*/ 598255 h 1196510"/>
              <a:gd name="connsiteX4" fmla="*/ 142875 w 285749"/>
              <a:gd name="connsiteY4" fmla="*/ 723919 h 1196510"/>
              <a:gd name="connsiteX5" fmla="*/ 142875 w 285749"/>
              <a:gd name="connsiteY5" fmla="*/ 1070846 h 1196510"/>
              <a:gd name="connsiteX6" fmla="*/ 0 w 285749"/>
              <a:gd name="connsiteY6" fmla="*/ 1196510 h 1196510"/>
              <a:gd name="connsiteX7" fmla="*/ 0 w 285749"/>
              <a:gd name="connsiteY7" fmla="*/ 0 h 1196510"/>
              <a:gd name="connsiteX0" fmla="*/ 0 w 285749"/>
              <a:gd name="connsiteY0" fmla="*/ 0 h 1196510"/>
              <a:gd name="connsiteX1" fmla="*/ 142875 w 285749"/>
              <a:gd name="connsiteY1" fmla="*/ 125664 h 1196510"/>
              <a:gd name="connsiteX2" fmla="*/ 142875 w 285749"/>
              <a:gd name="connsiteY2" fmla="*/ 472591 h 1196510"/>
              <a:gd name="connsiteX3" fmla="*/ 285750 w 285749"/>
              <a:gd name="connsiteY3" fmla="*/ 598255 h 1196510"/>
              <a:gd name="connsiteX4" fmla="*/ 142875 w 285749"/>
              <a:gd name="connsiteY4" fmla="*/ 723919 h 1196510"/>
              <a:gd name="connsiteX5" fmla="*/ 142875 w 285749"/>
              <a:gd name="connsiteY5" fmla="*/ 1070846 h 1196510"/>
              <a:gd name="connsiteX6" fmla="*/ 0 w 285749"/>
              <a:gd name="connsiteY6" fmla="*/ 1196510 h 1196510"/>
              <a:gd name="connsiteX0" fmla="*/ 0 w 285750"/>
              <a:gd name="connsiteY0" fmla="*/ 0 h 1196510"/>
              <a:gd name="connsiteX1" fmla="*/ 142875 w 285750"/>
              <a:gd name="connsiteY1" fmla="*/ 125664 h 1196510"/>
              <a:gd name="connsiteX2" fmla="*/ 142875 w 285750"/>
              <a:gd name="connsiteY2" fmla="*/ 472591 h 1196510"/>
              <a:gd name="connsiteX3" fmla="*/ 285750 w 285750"/>
              <a:gd name="connsiteY3" fmla="*/ 598255 h 1196510"/>
              <a:gd name="connsiteX4" fmla="*/ 142875 w 285750"/>
              <a:gd name="connsiteY4" fmla="*/ 723919 h 1196510"/>
              <a:gd name="connsiteX5" fmla="*/ 142875 w 285750"/>
              <a:gd name="connsiteY5" fmla="*/ 1070846 h 1196510"/>
              <a:gd name="connsiteX6" fmla="*/ 0 w 285750"/>
              <a:gd name="connsiteY6" fmla="*/ 1196510 h 1196510"/>
              <a:gd name="connsiteX7" fmla="*/ 0 w 285750"/>
              <a:gd name="connsiteY7" fmla="*/ 0 h 1196510"/>
              <a:gd name="connsiteX0" fmla="*/ 0 w 285750"/>
              <a:gd name="connsiteY0" fmla="*/ 0 h 1196510"/>
              <a:gd name="connsiteX1" fmla="*/ 142875 w 285750"/>
              <a:gd name="connsiteY1" fmla="*/ 125664 h 1196510"/>
              <a:gd name="connsiteX2" fmla="*/ 142875 w 285750"/>
              <a:gd name="connsiteY2" fmla="*/ 472591 h 1196510"/>
              <a:gd name="connsiteX3" fmla="*/ 285750 w 285750"/>
              <a:gd name="connsiteY3" fmla="*/ 598255 h 1196510"/>
              <a:gd name="connsiteX4" fmla="*/ 142875 w 285750"/>
              <a:gd name="connsiteY4" fmla="*/ 723919 h 1196510"/>
              <a:gd name="connsiteX5" fmla="*/ 142875 w 285750"/>
              <a:gd name="connsiteY5" fmla="*/ 1070846 h 1196510"/>
              <a:gd name="connsiteX0" fmla="*/ 0 w 285750"/>
              <a:gd name="connsiteY0" fmla="*/ 0 h 1196510"/>
              <a:gd name="connsiteX1" fmla="*/ 142875 w 285750"/>
              <a:gd name="connsiteY1" fmla="*/ 125664 h 1196510"/>
              <a:gd name="connsiteX2" fmla="*/ 142875 w 285750"/>
              <a:gd name="connsiteY2" fmla="*/ 472591 h 1196510"/>
              <a:gd name="connsiteX3" fmla="*/ 285750 w 285750"/>
              <a:gd name="connsiteY3" fmla="*/ 598255 h 1196510"/>
              <a:gd name="connsiteX4" fmla="*/ 142875 w 285750"/>
              <a:gd name="connsiteY4" fmla="*/ 723919 h 1196510"/>
              <a:gd name="connsiteX5" fmla="*/ 142875 w 285750"/>
              <a:gd name="connsiteY5" fmla="*/ 1070846 h 1196510"/>
              <a:gd name="connsiteX6" fmla="*/ 0 w 285750"/>
              <a:gd name="connsiteY6" fmla="*/ 1196510 h 1196510"/>
              <a:gd name="connsiteX7" fmla="*/ 0 w 285750"/>
              <a:gd name="connsiteY7" fmla="*/ 0 h 1196510"/>
              <a:gd name="connsiteX0" fmla="*/ 0 w 285750"/>
              <a:gd name="connsiteY0" fmla="*/ 0 h 1196510"/>
              <a:gd name="connsiteX1" fmla="*/ 142875 w 285750"/>
              <a:gd name="connsiteY1" fmla="*/ 125664 h 1196510"/>
              <a:gd name="connsiteX2" fmla="*/ 142875 w 285750"/>
              <a:gd name="connsiteY2" fmla="*/ 472591 h 1196510"/>
              <a:gd name="connsiteX3" fmla="*/ 285750 w 285750"/>
              <a:gd name="connsiteY3" fmla="*/ 598255 h 1196510"/>
              <a:gd name="connsiteX4" fmla="*/ 142875 w 285750"/>
              <a:gd name="connsiteY4" fmla="*/ 723919 h 1196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1196510" stroke="0" extrusionOk="0">
                <a:moveTo>
                  <a:pt x="0" y="0"/>
                </a:moveTo>
                <a:cubicBezTo>
                  <a:pt x="78908" y="0"/>
                  <a:pt x="142875" y="56262"/>
                  <a:pt x="142875" y="125664"/>
                </a:cubicBezTo>
                <a:lnTo>
                  <a:pt x="142875" y="472591"/>
                </a:lnTo>
                <a:cubicBezTo>
                  <a:pt x="142875" y="541993"/>
                  <a:pt x="206842" y="598255"/>
                  <a:pt x="285750" y="598255"/>
                </a:cubicBezTo>
                <a:cubicBezTo>
                  <a:pt x="206842" y="598255"/>
                  <a:pt x="142875" y="654517"/>
                  <a:pt x="142875" y="723919"/>
                </a:cubicBezTo>
                <a:lnTo>
                  <a:pt x="142875" y="1070846"/>
                </a:lnTo>
                <a:cubicBezTo>
                  <a:pt x="142875" y="1140248"/>
                  <a:pt x="78908" y="1196510"/>
                  <a:pt x="0" y="1196510"/>
                </a:cubicBezTo>
                <a:lnTo>
                  <a:pt x="0" y="0"/>
                </a:lnTo>
                <a:close/>
              </a:path>
              <a:path w="285750" h="1196510" fill="none">
                <a:moveTo>
                  <a:pt x="0" y="0"/>
                </a:moveTo>
                <a:cubicBezTo>
                  <a:pt x="78908" y="0"/>
                  <a:pt x="142875" y="56262"/>
                  <a:pt x="142875" y="125664"/>
                </a:cubicBezTo>
                <a:lnTo>
                  <a:pt x="142875" y="472591"/>
                </a:lnTo>
                <a:cubicBezTo>
                  <a:pt x="142875" y="541993"/>
                  <a:pt x="206842" y="598255"/>
                  <a:pt x="285750" y="598255"/>
                </a:cubicBezTo>
                <a:cubicBezTo>
                  <a:pt x="206842" y="598255"/>
                  <a:pt x="142875" y="654517"/>
                  <a:pt x="142875" y="723919"/>
                </a:cubicBezTo>
              </a:path>
            </a:pathLst>
          </a:cu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GB"/>
          </a:p>
        </p:txBody>
      </p:sp>
      <p:sp>
        <p:nvSpPr>
          <p:cNvPr id="15" name="Right Brace 14">
            <a:extLst>
              <a:ext uri="{FF2B5EF4-FFF2-40B4-BE49-F238E27FC236}">
                <a16:creationId xmlns="" xmlns:a16="http://schemas.microsoft.com/office/drawing/2014/main" id="{608BA13A-1BFB-4B47-BD96-77F23D5AD14A}"/>
              </a:ext>
            </a:extLst>
          </p:cNvPr>
          <p:cNvSpPr/>
          <p:nvPr/>
        </p:nvSpPr>
        <p:spPr bwMode="auto">
          <a:xfrm rot="16200000">
            <a:off x="6383106" y="2028239"/>
            <a:ext cx="285750" cy="2079159"/>
          </a:xfrm>
          <a:custGeom>
            <a:avLst/>
            <a:gdLst>
              <a:gd name="connsiteX0" fmla="*/ 0 w 285749"/>
              <a:gd name="connsiteY0" fmla="*/ 0 h 2079159"/>
              <a:gd name="connsiteX1" fmla="*/ 142875 w 285749"/>
              <a:gd name="connsiteY1" fmla="*/ 125664 h 2079159"/>
              <a:gd name="connsiteX2" fmla="*/ 142875 w 285749"/>
              <a:gd name="connsiteY2" fmla="*/ 913916 h 2079159"/>
              <a:gd name="connsiteX3" fmla="*/ 285750 w 285749"/>
              <a:gd name="connsiteY3" fmla="*/ 1039580 h 2079159"/>
              <a:gd name="connsiteX4" fmla="*/ 142875 w 285749"/>
              <a:gd name="connsiteY4" fmla="*/ 1165244 h 2079159"/>
              <a:gd name="connsiteX5" fmla="*/ 142875 w 285749"/>
              <a:gd name="connsiteY5" fmla="*/ 1953495 h 2079159"/>
              <a:gd name="connsiteX6" fmla="*/ 0 w 285749"/>
              <a:gd name="connsiteY6" fmla="*/ 2079159 h 2079159"/>
              <a:gd name="connsiteX7" fmla="*/ 0 w 285749"/>
              <a:gd name="connsiteY7" fmla="*/ 0 h 2079159"/>
              <a:gd name="connsiteX0" fmla="*/ 0 w 285749"/>
              <a:gd name="connsiteY0" fmla="*/ 0 h 2079159"/>
              <a:gd name="connsiteX1" fmla="*/ 142875 w 285749"/>
              <a:gd name="connsiteY1" fmla="*/ 125664 h 2079159"/>
              <a:gd name="connsiteX2" fmla="*/ 142875 w 285749"/>
              <a:gd name="connsiteY2" fmla="*/ 913916 h 2079159"/>
              <a:gd name="connsiteX3" fmla="*/ 285750 w 285749"/>
              <a:gd name="connsiteY3" fmla="*/ 1039580 h 2079159"/>
              <a:gd name="connsiteX4" fmla="*/ 142875 w 285749"/>
              <a:gd name="connsiteY4" fmla="*/ 1165244 h 2079159"/>
              <a:gd name="connsiteX5" fmla="*/ 142875 w 285749"/>
              <a:gd name="connsiteY5" fmla="*/ 1953495 h 2079159"/>
              <a:gd name="connsiteX6" fmla="*/ 0 w 285749"/>
              <a:gd name="connsiteY6" fmla="*/ 2079159 h 2079159"/>
              <a:gd name="connsiteX0" fmla="*/ 0 w 285750"/>
              <a:gd name="connsiteY0" fmla="*/ 0 h 2079159"/>
              <a:gd name="connsiteX1" fmla="*/ 142875 w 285750"/>
              <a:gd name="connsiteY1" fmla="*/ 125664 h 2079159"/>
              <a:gd name="connsiteX2" fmla="*/ 142875 w 285750"/>
              <a:gd name="connsiteY2" fmla="*/ 913916 h 2079159"/>
              <a:gd name="connsiteX3" fmla="*/ 285750 w 285750"/>
              <a:gd name="connsiteY3" fmla="*/ 1039580 h 2079159"/>
              <a:gd name="connsiteX4" fmla="*/ 142875 w 285750"/>
              <a:gd name="connsiteY4" fmla="*/ 1165244 h 2079159"/>
              <a:gd name="connsiteX5" fmla="*/ 142875 w 285750"/>
              <a:gd name="connsiteY5" fmla="*/ 1953495 h 2079159"/>
              <a:gd name="connsiteX6" fmla="*/ 0 w 285750"/>
              <a:gd name="connsiteY6" fmla="*/ 2079159 h 2079159"/>
              <a:gd name="connsiteX7" fmla="*/ 0 w 285750"/>
              <a:gd name="connsiteY7" fmla="*/ 0 h 2079159"/>
              <a:gd name="connsiteX0" fmla="*/ 142875 w 285750"/>
              <a:gd name="connsiteY0" fmla="*/ 125664 h 2079159"/>
              <a:gd name="connsiteX1" fmla="*/ 142875 w 285750"/>
              <a:gd name="connsiteY1" fmla="*/ 913916 h 2079159"/>
              <a:gd name="connsiteX2" fmla="*/ 285750 w 285750"/>
              <a:gd name="connsiteY2" fmla="*/ 1039580 h 2079159"/>
              <a:gd name="connsiteX3" fmla="*/ 142875 w 285750"/>
              <a:gd name="connsiteY3" fmla="*/ 1165244 h 2079159"/>
              <a:gd name="connsiteX4" fmla="*/ 142875 w 285750"/>
              <a:gd name="connsiteY4" fmla="*/ 1953495 h 2079159"/>
              <a:gd name="connsiteX5" fmla="*/ 0 w 285750"/>
              <a:gd name="connsiteY5" fmla="*/ 2079159 h 2079159"/>
              <a:gd name="connsiteX0" fmla="*/ 0 w 285750"/>
              <a:gd name="connsiteY0" fmla="*/ 0 h 2079159"/>
              <a:gd name="connsiteX1" fmla="*/ 142875 w 285750"/>
              <a:gd name="connsiteY1" fmla="*/ 125664 h 2079159"/>
              <a:gd name="connsiteX2" fmla="*/ 142875 w 285750"/>
              <a:gd name="connsiteY2" fmla="*/ 913916 h 2079159"/>
              <a:gd name="connsiteX3" fmla="*/ 285750 w 285750"/>
              <a:gd name="connsiteY3" fmla="*/ 1039580 h 2079159"/>
              <a:gd name="connsiteX4" fmla="*/ 142875 w 285750"/>
              <a:gd name="connsiteY4" fmla="*/ 1165244 h 2079159"/>
              <a:gd name="connsiteX5" fmla="*/ 142875 w 285750"/>
              <a:gd name="connsiteY5" fmla="*/ 1953495 h 2079159"/>
              <a:gd name="connsiteX6" fmla="*/ 0 w 285750"/>
              <a:gd name="connsiteY6" fmla="*/ 2079159 h 2079159"/>
              <a:gd name="connsiteX7" fmla="*/ 0 w 285750"/>
              <a:gd name="connsiteY7" fmla="*/ 0 h 2079159"/>
              <a:gd name="connsiteX0" fmla="*/ 142875 w 285750"/>
              <a:gd name="connsiteY0" fmla="*/ 913916 h 2079159"/>
              <a:gd name="connsiteX1" fmla="*/ 285750 w 285750"/>
              <a:gd name="connsiteY1" fmla="*/ 1039580 h 2079159"/>
              <a:gd name="connsiteX2" fmla="*/ 142875 w 285750"/>
              <a:gd name="connsiteY2" fmla="*/ 1165244 h 2079159"/>
              <a:gd name="connsiteX3" fmla="*/ 142875 w 285750"/>
              <a:gd name="connsiteY3" fmla="*/ 1953495 h 2079159"/>
              <a:gd name="connsiteX4" fmla="*/ 0 w 285750"/>
              <a:gd name="connsiteY4" fmla="*/ 2079159 h 2079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079159" stroke="0" extrusionOk="0">
                <a:moveTo>
                  <a:pt x="0" y="0"/>
                </a:moveTo>
                <a:cubicBezTo>
                  <a:pt x="78908" y="0"/>
                  <a:pt x="142875" y="56262"/>
                  <a:pt x="142875" y="125664"/>
                </a:cubicBezTo>
                <a:lnTo>
                  <a:pt x="142875" y="913916"/>
                </a:lnTo>
                <a:cubicBezTo>
                  <a:pt x="142875" y="983318"/>
                  <a:pt x="206842" y="1039580"/>
                  <a:pt x="285750" y="1039580"/>
                </a:cubicBezTo>
                <a:cubicBezTo>
                  <a:pt x="206842" y="1039580"/>
                  <a:pt x="142875" y="1095842"/>
                  <a:pt x="142875" y="1165244"/>
                </a:cubicBezTo>
                <a:lnTo>
                  <a:pt x="142875" y="1953495"/>
                </a:lnTo>
                <a:cubicBezTo>
                  <a:pt x="142875" y="2022897"/>
                  <a:pt x="78908" y="2079159"/>
                  <a:pt x="0" y="2079159"/>
                </a:cubicBezTo>
                <a:lnTo>
                  <a:pt x="0" y="0"/>
                </a:lnTo>
                <a:close/>
              </a:path>
              <a:path w="285750" h="2079159" fill="none">
                <a:moveTo>
                  <a:pt x="142875" y="913916"/>
                </a:moveTo>
                <a:cubicBezTo>
                  <a:pt x="142875" y="983318"/>
                  <a:pt x="206842" y="1039580"/>
                  <a:pt x="285750" y="1039580"/>
                </a:cubicBezTo>
                <a:cubicBezTo>
                  <a:pt x="206842" y="1039580"/>
                  <a:pt x="142875" y="1095842"/>
                  <a:pt x="142875" y="1165244"/>
                </a:cubicBezTo>
                <a:lnTo>
                  <a:pt x="142875" y="1953495"/>
                </a:lnTo>
                <a:cubicBezTo>
                  <a:pt x="142875" y="2022897"/>
                  <a:pt x="78908" y="2079159"/>
                  <a:pt x="0" y="2079159"/>
                </a:cubicBezTo>
              </a:path>
            </a:pathLst>
          </a:cu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GB"/>
          </a:p>
        </p:txBody>
      </p:sp>
      <p:sp>
        <p:nvSpPr>
          <p:cNvPr id="17" name="TextBox 16">
            <a:extLst>
              <a:ext uri="{FF2B5EF4-FFF2-40B4-BE49-F238E27FC236}">
                <a16:creationId xmlns="" xmlns:a16="http://schemas.microsoft.com/office/drawing/2014/main" id="{AA87165F-FE1C-44D2-9A3B-9211CF3E88FA}"/>
              </a:ext>
            </a:extLst>
          </p:cNvPr>
          <p:cNvSpPr txBox="1"/>
          <p:nvPr/>
        </p:nvSpPr>
        <p:spPr bwMode="auto">
          <a:xfrm>
            <a:off x="6987116" y="4000469"/>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a:t>
            </a:r>
          </a:p>
        </p:txBody>
      </p:sp>
      <p:sp>
        <p:nvSpPr>
          <p:cNvPr id="18" name="TextBox 17">
            <a:extLst>
              <a:ext uri="{FF2B5EF4-FFF2-40B4-BE49-F238E27FC236}">
                <a16:creationId xmlns="" xmlns:a16="http://schemas.microsoft.com/office/drawing/2014/main" id="{449C526C-1437-4B84-9B0C-22410E104D78}"/>
              </a:ext>
            </a:extLst>
          </p:cNvPr>
          <p:cNvSpPr txBox="1"/>
          <p:nvPr/>
        </p:nvSpPr>
        <p:spPr bwMode="auto">
          <a:xfrm>
            <a:off x="5915556" y="400046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6</a:t>
            </a:r>
          </a:p>
        </p:txBody>
      </p:sp>
      <p:sp>
        <p:nvSpPr>
          <p:cNvPr id="24" name="TextBox 23">
            <a:extLst>
              <a:ext uri="{FF2B5EF4-FFF2-40B4-BE49-F238E27FC236}">
                <a16:creationId xmlns="" xmlns:a16="http://schemas.microsoft.com/office/drawing/2014/main" id="{10B6AB60-B8B1-4084-9962-41B2EB95C82C}"/>
              </a:ext>
            </a:extLst>
          </p:cNvPr>
          <p:cNvSpPr txBox="1"/>
          <p:nvPr/>
        </p:nvSpPr>
        <p:spPr bwMode="auto">
          <a:xfrm>
            <a:off x="5749394" y="4000469"/>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Semibold"/>
                <a:ea typeface="Myriad Pro Semibold" charset="0"/>
                <a:cs typeface="Myriad Pro Semibold" charset="0"/>
              </a:rPr>
              <a:t>1</a:t>
            </a:r>
          </a:p>
        </p:txBody>
      </p:sp>
      <p:sp>
        <p:nvSpPr>
          <p:cNvPr id="29" name="TextBox 28">
            <a:extLst>
              <a:ext uri="{FF2B5EF4-FFF2-40B4-BE49-F238E27FC236}">
                <a16:creationId xmlns="" xmlns:a16="http://schemas.microsoft.com/office/drawing/2014/main" id="{4E948FCC-5FE5-4DC3-984F-CEC00E43C0B9}"/>
              </a:ext>
            </a:extLst>
          </p:cNvPr>
          <p:cNvSpPr txBox="1"/>
          <p:nvPr/>
        </p:nvSpPr>
        <p:spPr bwMode="auto">
          <a:xfrm>
            <a:off x="6268125" y="241974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Semibold"/>
                <a:ea typeface="Myriad Pro Semibold" charset="0"/>
                <a:cs typeface="Myriad Pro Semibold" charset="0"/>
              </a:rPr>
              <a:t>2</a:t>
            </a:r>
          </a:p>
        </p:txBody>
      </p:sp>
      <p:sp>
        <p:nvSpPr>
          <p:cNvPr id="30" name="TextBox 29">
            <a:extLst>
              <a:ext uri="{FF2B5EF4-FFF2-40B4-BE49-F238E27FC236}">
                <a16:creationId xmlns="" xmlns:a16="http://schemas.microsoft.com/office/drawing/2014/main" id="{12026233-C768-4665-953D-C4C0F83215E9}"/>
              </a:ext>
            </a:extLst>
          </p:cNvPr>
          <p:cNvSpPr txBox="1"/>
          <p:nvPr/>
        </p:nvSpPr>
        <p:spPr bwMode="auto">
          <a:xfrm>
            <a:off x="6268125" y="241974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a:t>
            </a:r>
          </a:p>
        </p:txBody>
      </p:sp>
      <p:sp>
        <p:nvSpPr>
          <p:cNvPr id="31" name="TextBox 30">
            <a:extLst>
              <a:ext uri="{FF2B5EF4-FFF2-40B4-BE49-F238E27FC236}">
                <a16:creationId xmlns="" xmlns:a16="http://schemas.microsoft.com/office/drawing/2014/main" id="{C3609E36-3DE9-414B-B2F7-34BE122BFFC8}"/>
              </a:ext>
            </a:extLst>
          </p:cNvPr>
          <p:cNvSpPr txBox="1"/>
          <p:nvPr/>
        </p:nvSpPr>
        <p:spPr bwMode="auto">
          <a:xfrm>
            <a:off x="6432677" y="241974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0</a:t>
            </a:r>
          </a:p>
        </p:txBody>
      </p:sp>
      <p:sp>
        <p:nvSpPr>
          <p:cNvPr id="34" name="TextBox 33">
            <a:extLst>
              <a:ext uri="{FF2B5EF4-FFF2-40B4-BE49-F238E27FC236}">
                <a16:creationId xmlns="" xmlns:a16="http://schemas.microsoft.com/office/drawing/2014/main" id="{9723D76A-D968-4C4E-B941-02561209808B}"/>
              </a:ext>
            </a:extLst>
          </p:cNvPr>
          <p:cNvSpPr txBox="1"/>
          <p:nvPr/>
        </p:nvSpPr>
        <p:spPr bwMode="auto">
          <a:xfrm>
            <a:off x="5749395" y="400046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Semibold"/>
                <a:ea typeface="Myriad Pro Semibold" charset="0"/>
                <a:cs typeface="Myriad Pro Semibold" charset="0"/>
              </a:rPr>
              <a:t>2</a:t>
            </a:r>
          </a:p>
        </p:txBody>
      </p:sp>
      <p:sp>
        <p:nvSpPr>
          <p:cNvPr id="35" name="TextBox 34">
            <a:extLst>
              <a:ext uri="{FF2B5EF4-FFF2-40B4-BE49-F238E27FC236}">
                <a16:creationId xmlns="" xmlns:a16="http://schemas.microsoft.com/office/drawing/2014/main" id="{F743AC79-D7E6-4017-BE75-D24BA892F775}"/>
              </a:ext>
            </a:extLst>
          </p:cNvPr>
          <p:cNvSpPr txBox="1"/>
          <p:nvPr/>
        </p:nvSpPr>
        <p:spPr bwMode="auto">
          <a:xfrm>
            <a:off x="6268125" y="241974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Semibold"/>
                <a:ea typeface="Myriad Pro Semibold" charset="0"/>
                <a:cs typeface="Myriad Pro Semibold" charset="0"/>
              </a:rPr>
              <a:t>3</a:t>
            </a:r>
          </a:p>
        </p:txBody>
      </p:sp>
    </p:spTree>
    <p:extLst>
      <p:ext uri="{BB962C8B-B14F-4D97-AF65-F5344CB8AC3E}">
        <p14:creationId xmlns:p14="http://schemas.microsoft.com/office/powerpoint/2010/main" val="366434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2"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63" presetClass="path" presetSubtype="0" accel="50000" decel="12500" fill="hold" nodeType="withEffect">
                                  <p:stCondLst>
                                    <p:cond delay="0"/>
                                  </p:stCondLst>
                                  <p:childTnLst>
                                    <p:animMotion origin="layout" path="M -2.5E-6 0 L 0.37934 0 " pathEditMode="relative" rAng="0" ptsTypes="AA">
                                      <p:cBhvr>
                                        <p:cTn id="41" dur="2000" fill="hold"/>
                                        <p:tgtEl>
                                          <p:spTgt spid="11"/>
                                        </p:tgtEl>
                                        <p:attrNameLst>
                                          <p:attrName>ppt_x</p:attrName>
                                          <p:attrName>ppt_y</p:attrName>
                                        </p:attrNameLst>
                                      </p:cBhvr>
                                      <p:rCtr x="18958" y="0"/>
                                    </p:animMotion>
                                  </p:childTnLst>
                                </p:cTn>
                              </p:par>
                            </p:childTnLst>
                          </p:cTn>
                        </p:par>
                      </p:childTnLst>
                    </p:cTn>
                  </p:par>
                  <p:par>
                    <p:cTn id="42" fill="hold">
                      <p:stCondLst>
                        <p:cond delay="indefinite"/>
                      </p:stCondLst>
                      <p:childTnLst>
                        <p:par>
                          <p:cTn id="43" fill="hold">
                            <p:stCondLst>
                              <p:cond delay="0"/>
                            </p:stCondLst>
                            <p:childTnLst>
                              <p:par>
                                <p:cTn id="44" presetID="35" presetClass="path" presetSubtype="0" accel="50000" decel="50000" fill="hold" grpId="1" nodeType="clickEffect">
                                  <p:stCondLst>
                                    <p:cond delay="0"/>
                                  </p:stCondLst>
                                  <p:childTnLst>
                                    <p:animMotion origin="layout" path="M -1.11111E-6 1.85185E-6 L -0.21389 1.85185E-6 " pathEditMode="relative" rAng="0" ptsTypes="AA">
                                      <p:cBhvr>
                                        <p:cTn id="45" dur="2000" fill="hold"/>
                                        <p:tgtEl>
                                          <p:spTgt spid="20"/>
                                        </p:tgtEl>
                                        <p:attrNameLst>
                                          <p:attrName>ppt_x</p:attrName>
                                          <p:attrName>ppt_y</p:attrName>
                                        </p:attrNameLst>
                                      </p:cBhvr>
                                      <p:rCtr x="-10694" y="0"/>
                                    </p:animMotion>
                                  </p:childTnLst>
                                </p:cTn>
                              </p:par>
                              <p:par>
                                <p:cTn id="46" presetID="10" presetClass="entr" presetSubtype="0" fill="hold" grpId="0" nodeType="withEffect">
                                  <p:stCondLst>
                                    <p:cond delay="100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par>
                          <p:cTn id="49" fill="hold">
                            <p:stCondLst>
                              <p:cond delay="2000"/>
                            </p:stCondLst>
                            <p:childTnLst>
                              <p:par>
                                <p:cTn id="50" presetID="1" presetClass="entr" presetSubtype="0"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childTnLst>
                                </p:cTn>
                              </p:par>
                              <p:par>
                                <p:cTn id="52" presetID="1" presetClass="exit" presetSubtype="0" fill="hold" grpId="2" nodeType="withEffect">
                                  <p:stCondLst>
                                    <p:cond delay="0"/>
                                  </p:stCondLst>
                                  <p:childTnLst>
                                    <p:set>
                                      <p:cBhvr>
                                        <p:cTn id="53" dur="1" fill="hold">
                                          <p:stCondLst>
                                            <p:cond delay="0"/>
                                          </p:stCondLst>
                                        </p:cTn>
                                        <p:tgtEl>
                                          <p:spTgt spid="20"/>
                                        </p:tgtEl>
                                        <p:attrNameLst>
                                          <p:attrName>style.visibility</p:attrName>
                                        </p:attrNameLst>
                                      </p:cBhvr>
                                      <p:to>
                                        <p:strVal val="hidden"/>
                                      </p:to>
                                    </p:set>
                                  </p:childTnLst>
                                </p:cTn>
                              </p:par>
                            </p:childTnLst>
                          </p:cTn>
                        </p:par>
                        <p:par>
                          <p:cTn id="54" fill="hold">
                            <p:stCondLst>
                              <p:cond delay="2000"/>
                            </p:stCondLst>
                            <p:childTnLst>
                              <p:par>
                                <p:cTn id="55" presetID="3" presetClass="emph" presetSubtype="2" fill="hold" grpId="1" nodeType="afterEffect">
                                  <p:stCondLst>
                                    <p:cond delay="500"/>
                                  </p:stCondLst>
                                  <p:childTnLst>
                                    <p:animClr clrSpc="rgb" dir="cw">
                                      <p:cBhvr override="childStyle">
                                        <p:cTn id="56" dur="1000" fill="hold"/>
                                        <p:tgtEl>
                                          <p:spTgt spid="24"/>
                                        </p:tgtEl>
                                        <p:attrNameLst>
                                          <p:attrName>style.color</p:attrName>
                                        </p:attrNameLst>
                                      </p:cBhvr>
                                      <p:to>
                                        <a:schemeClr val="tx1"/>
                                      </p:to>
                                    </p:animClr>
                                  </p:childTnLst>
                                </p:cTn>
                              </p:par>
                            </p:childTnLst>
                          </p:cTn>
                        </p:par>
                      </p:childTnLst>
                    </p:cTn>
                  </p:par>
                  <p:par>
                    <p:cTn id="57" fill="hold">
                      <p:stCondLst>
                        <p:cond delay="indefinite"/>
                      </p:stCondLst>
                      <p:childTnLst>
                        <p:par>
                          <p:cTn id="58" fill="hold">
                            <p:stCondLst>
                              <p:cond delay="0"/>
                            </p:stCondLst>
                            <p:childTnLst>
                              <p:par>
                                <p:cTn id="59" presetID="35" presetClass="path" presetSubtype="0" accel="50000" decel="50000" fill="hold" grpId="1" nodeType="clickEffect">
                                  <p:stCondLst>
                                    <p:cond delay="0"/>
                                  </p:stCondLst>
                                  <p:childTnLst>
                                    <p:animMotion origin="layout" path="M 4.16667E-6 -3.7037E-7 L -0.21389 -3.7037E-7 " pathEditMode="relative" rAng="0" ptsTypes="AA">
                                      <p:cBhvr>
                                        <p:cTn id="60" dur="2000" fill="hold"/>
                                        <p:tgtEl>
                                          <p:spTgt spid="26"/>
                                        </p:tgtEl>
                                        <p:attrNameLst>
                                          <p:attrName>ppt_x</p:attrName>
                                          <p:attrName>ppt_y</p:attrName>
                                        </p:attrNameLst>
                                      </p:cBhvr>
                                      <p:rCtr x="-10694" y="0"/>
                                    </p:animMotion>
                                  </p:childTnLst>
                                </p:cTn>
                              </p:par>
                              <p:par>
                                <p:cTn id="61" presetID="10" presetClass="entr" presetSubtype="0" fill="hold" grpId="0" nodeType="withEffect">
                                  <p:stCondLst>
                                    <p:cond delay="100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xit" presetSubtype="0" fill="hold" grpId="1" nodeType="withEffect">
                                  <p:stCondLst>
                                    <p:cond delay="1000"/>
                                  </p:stCondLst>
                                  <p:childTnLst>
                                    <p:animEffect transition="out" filter="fade">
                                      <p:cBhvr>
                                        <p:cTn id="65" dur="500"/>
                                        <p:tgtEl>
                                          <p:spTgt spid="30"/>
                                        </p:tgtEl>
                                      </p:cBhvr>
                                    </p:animEffect>
                                    <p:set>
                                      <p:cBhvr>
                                        <p:cTn id="66" dur="1" fill="hold">
                                          <p:stCondLst>
                                            <p:cond delay="499"/>
                                          </p:stCondLst>
                                        </p:cTn>
                                        <p:tgtEl>
                                          <p:spTgt spid="30"/>
                                        </p:tgtEl>
                                        <p:attrNameLst>
                                          <p:attrName>style.visibility</p:attrName>
                                        </p:attrNameLst>
                                      </p:cBhvr>
                                      <p:to>
                                        <p:strVal val="hidden"/>
                                      </p:to>
                                    </p:set>
                                  </p:childTnLst>
                                </p:cTn>
                              </p:par>
                            </p:childTnLst>
                          </p:cTn>
                        </p:par>
                        <p:par>
                          <p:cTn id="67" fill="hold">
                            <p:stCondLst>
                              <p:cond delay="2000"/>
                            </p:stCondLst>
                            <p:childTnLst>
                              <p:par>
                                <p:cTn id="68" presetID="1" presetClass="exit" presetSubtype="0" fill="hold" grpId="3" nodeType="afterEffect">
                                  <p:stCondLst>
                                    <p:cond delay="0"/>
                                  </p:stCondLst>
                                  <p:childTnLst>
                                    <p:set>
                                      <p:cBhvr>
                                        <p:cTn id="69" dur="1" fill="hold">
                                          <p:stCondLst>
                                            <p:cond delay="0"/>
                                          </p:stCondLst>
                                        </p:cTn>
                                        <p:tgtEl>
                                          <p:spTgt spid="26"/>
                                        </p:tgtEl>
                                        <p:attrNameLst>
                                          <p:attrName>style.visibility</p:attrName>
                                        </p:attrNameLst>
                                      </p:cBhvr>
                                      <p:to>
                                        <p:strVal val="hidden"/>
                                      </p:to>
                                    </p:set>
                                  </p:childTnLst>
                                </p:cTn>
                              </p:par>
                              <p:par>
                                <p:cTn id="70" presetID="1" presetClass="entr" presetSubtype="0"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childTnLst>
                                </p:cTn>
                              </p:par>
                            </p:childTnLst>
                          </p:cTn>
                        </p:par>
                        <p:par>
                          <p:cTn id="72" fill="hold">
                            <p:stCondLst>
                              <p:cond delay="2000"/>
                            </p:stCondLst>
                            <p:childTnLst>
                              <p:par>
                                <p:cTn id="73" presetID="3" presetClass="emph" presetSubtype="2" fill="hold" grpId="1" nodeType="afterEffect">
                                  <p:stCondLst>
                                    <p:cond delay="1000"/>
                                  </p:stCondLst>
                                  <p:childTnLst>
                                    <p:animClr clrSpc="rgb" dir="cw">
                                      <p:cBhvr override="childStyle">
                                        <p:cTn id="74" dur="1000" fill="hold"/>
                                        <p:tgtEl>
                                          <p:spTgt spid="29"/>
                                        </p:tgtEl>
                                        <p:attrNameLst>
                                          <p:attrName>style.color</p:attrName>
                                        </p:attrNameLst>
                                      </p:cBhvr>
                                      <p:to>
                                        <a:schemeClr val="tx1"/>
                                      </p:to>
                                    </p:animClr>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childTnLst>
                                </p:cTn>
                              </p:par>
                              <p:par>
                                <p:cTn id="80" presetID="63" presetClass="path" presetSubtype="0" accel="50000" decel="12500" fill="hold" nodeType="withEffect">
                                  <p:stCondLst>
                                    <p:cond delay="0"/>
                                  </p:stCondLst>
                                  <p:childTnLst>
                                    <p:animMotion origin="layout" path="M 4.72222E-6 0 L 0.1651 0 " pathEditMode="relative" rAng="0" ptsTypes="AA">
                                      <p:cBhvr>
                                        <p:cTn id="81" dur="2000" fill="hold"/>
                                        <p:tgtEl>
                                          <p:spTgt spid="12"/>
                                        </p:tgtEl>
                                        <p:attrNameLst>
                                          <p:attrName>ppt_x</p:attrName>
                                          <p:attrName>ppt_y</p:attrName>
                                        </p:attrNameLst>
                                      </p:cBhvr>
                                      <p:rCtr x="8247" y="0"/>
                                    </p:animMotion>
                                  </p:childTnLst>
                                </p:cTn>
                              </p:par>
                            </p:childTnLst>
                          </p:cTn>
                        </p:par>
                      </p:childTnLst>
                    </p:cTn>
                  </p:par>
                  <p:par>
                    <p:cTn id="82" fill="hold">
                      <p:stCondLst>
                        <p:cond delay="indefinite"/>
                      </p:stCondLst>
                      <p:childTnLst>
                        <p:par>
                          <p:cTn id="83" fill="hold">
                            <p:stCondLst>
                              <p:cond delay="0"/>
                            </p:stCondLst>
                            <p:childTnLst>
                              <p:par>
                                <p:cTn id="84" presetID="35" presetClass="path" presetSubtype="0" accel="50000" decel="50000" fill="hold" grpId="2" nodeType="clickEffect">
                                  <p:stCondLst>
                                    <p:cond delay="0"/>
                                  </p:stCondLst>
                                  <p:childTnLst>
                                    <p:animMotion origin="layout" path="M -4.72222E-6 1.85185E-6 L -0.21545 1.85185E-6 " pathEditMode="relative" rAng="0" ptsTypes="AA">
                                      <p:cBhvr>
                                        <p:cTn id="85" dur="2000" fill="hold"/>
                                        <p:tgtEl>
                                          <p:spTgt spid="32"/>
                                        </p:tgtEl>
                                        <p:attrNameLst>
                                          <p:attrName>ppt_x</p:attrName>
                                          <p:attrName>ppt_y</p:attrName>
                                        </p:attrNameLst>
                                      </p:cBhvr>
                                      <p:rCtr x="-10781" y="0"/>
                                    </p:animMotion>
                                  </p:childTnLst>
                                </p:cTn>
                              </p:par>
                              <p:par>
                                <p:cTn id="86" presetID="10" presetClass="exit" presetSubtype="0" fill="hold" grpId="2" nodeType="withEffect">
                                  <p:stCondLst>
                                    <p:cond delay="1000"/>
                                  </p:stCondLst>
                                  <p:childTnLst>
                                    <p:animEffect transition="out" filter="fade">
                                      <p:cBhvr>
                                        <p:cTn id="87" dur="500"/>
                                        <p:tgtEl>
                                          <p:spTgt spid="24"/>
                                        </p:tgtEl>
                                      </p:cBhvr>
                                    </p:animEffect>
                                    <p:set>
                                      <p:cBhvr>
                                        <p:cTn id="88" dur="1" fill="hold">
                                          <p:stCondLst>
                                            <p:cond delay="499"/>
                                          </p:stCondLst>
                                        </p:cTn>
                                        <p:tgtEl>
                                          <p:spTgt spid="24"/>
                                        </p:tgtEl>
                                        <p:attrNameLst>
                                          <p:attrName>style.visibility</p:attrName>
                                        </p:attrNameLst>
                                      </p:cBhvr>
                                      <p:to>
                                        <p:strVal val="hidden"/>
                                      </p:to>
                                    </p:set>
                                  </p:childTnLst>
                                </p:cTn>
                              </p:par>
                              <p:par>
                                <p:cTn id="89" presetID="10" presetClass="entr" presetSubtype="0" fill="hold" grpId="0" nodeType="withEffect">
                                  <p:stCondLst>
                                    <p:cond delay="100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par>
                          <p:cTn id="92" fill="hold">
                            <p:stCondLst>
                              <p:cond delay="2000"/>
                            </p:stCondLst>
                            <p:childTnLst>
                              <p:par>
                                <p:cTn id="93" presetID="3" presetClass="emph" presetSubtype="2" fill="hold" grpId="1" nodeType="afterEffect">
                                  <p:stCondLst>
                                    <p:cond delay="1000"/>
                                  </p:stCondLst>
                                  <p:childTnLst>
                                    <p:animClr clrSpc="rgb" dir="cw">
                                      <p:cBhvr override="childStyle">
                                        <p:cTn id="94" dur="1000" fill="hold"/>
                                        <p:tgtEl>
                                          <p:spTgt spid="34"/>
                                        </p:tgtEl>
                                        <p:attrNameLst>
                                          <p:attrName>style.color</p:attrName>
                                        </p:attrNameLst>
                                      </p:cBhvr>
                                      <p:to>
                                        <a:schemeClr val="tx1"/>
                                      </p:to>
                                    </p:animClr>
                                  </p:childTnLst>
                                </p:cTn>
                              </p:par>
                            </p:childTnLst>
                          </p:cTn>
                        </p:par>
                      </p:childTnLst>
                    </p:cTn>
                  </p:par>
                  <p:par>
                    <p:cTn id="95" fill="hold">
                      <p:stCondLst>
                        <p:cond delay="indefinite"/>
                      </p:stCondLst>
                      <p:childTnLst>
                        <p:par>
                          <p:cTn id="96" fill="hold">
                            <p:stCondLst>
                              <p:cond delay="0"/>
                            </p:stCondLst>
                            <p:childTnLst>
                              <p:par>
                                <p:cTn id="97" presetID="35" presetClass="path" presetSubtype="0" accel="50000" decel="50000" fill="hold" grpId="1" nodeType="clickEffect">
                                  <p:stCondLst>
                                    <p:cond delay="0"/>
                                  </p:stCondLst>
                                  <p:childTnLst>
                                    <p:animMotion origin="layout" path="M 3.61111E-6 -3.7037E-7 L -0.21545 -3.7037E-7 " pathEditMode="relative" rAng="0" ptsTypes="AA">
                                      <p:cBhvr>
                                        <p:cTn id="98" dur="2000" fill="hold"/>
                                        <p:tgtEl>
                                          <p:spTgt spid="33"/>
                                        </p:tgtEl>
                                        <p:attrNameLst>
                                          <p:attrName>ppt_x</p:attrName>
                                          <p:attrName>ppt_y</p:attrName>
                                        </p:attrNameLst>
                                      </p:cBhvr>
                                      <p:rCtr x="-10781" y="0"/>
                                    </p:animMotion>
                                  </p:childTnLst>
                                </p:cTn>
                              </p:par>
                              <p:par>
                                <p:cTn id="99" presetID="10" presetClass="exit" presetSubtype="0" fill="hold" grpId="2" nodeType="withEffect">
                                  <p:stCondLst>
                                    <p:cond delay="1000"/>
                                  </p:stCondLst>
                                  <p:childTnLst>
                                    <p:animEffect transition="out" filter="fade">
                                      <p:cBhvr>
                                        <p:cTn id="100" dur="500"/>
                                        <p:tgtEl>
                                          <p:spTgt spid="29"/>
                                        </p:tgtEl>
                                      </p:cBhvr>
                                    </p:animEffect>
                                    <p:set>
                                      <p:cBhvr>
                                        <p:cTn id="101" dur="1" fill="hold">
                                          <p:stCondLst>
                                            <p:cond delay="499"/>
                                          </p:stCondLst>
                                        </p:cTn>
                                        <p:tgtEl>
                                          <p:spTgt spid="29"/>
                                        </p:tgtEl>
                                        <p:attrNameLst>
                                          <p:attrName>style.visibility</p:attrName>
                                        </p:attrNameLst>
                                      </p:cBhvr>
                                      <p:to>
                                        <p:strVal val="hidden"/>
                                      </p:to>
                                    </p:set>
                                  </p:childTnLst>
                                </p:cTn>
                              </p:par>
                              <p:par>
                                <p:cTn id="102" presetID="10" presetClass="entr" presetSubtype="0" fill="hold" grpId="0" nodeType="withEffect">
                                  <p:stCondLst>
                                    <p:cond delay="1000"/>
                                  </p:stCondLst>
                                  <p:childTnLst>
                                    <p:set>
                                      <p:cBhvr>
                                        <p:cTn id="103" dur="1" fill="hold">
                                          <p:stCondLst>
                                            <p:cond delay="0"/>
                                          </p:stCondLst>
                                        </p:cTn>
                                        <p:tgtEl>
                                          <p:spTgt spid="35"/>
                                        </p:tgtEl>
                                        <p:attrNameLst>
                                          <p:attrName>style.visibility</p:attrName>
                                        </p:attrNameLst>
                                      </p:cBhvr>
                                      <p:to>
                                        <p:strVal val="visible"/>
                                      </p:to>
                                    </p:set>
                                    <p:animEffect transition="in" filter="fade">
                                      <p:cBhvr>
                                        <p:cTn id="104" dur="500"/>
                                        <p:tgtEl>
                                          <p:spTgt spid="35"/>
                                        </p:tgtEl>
                                      </p:cBhvr>
                                    </p:animEffect>
                                  </p:childTnLst>
                                </p:cTn>
                              </p:par>
                            </p:childTnLst>
                          </p:cTn>
                        </p:par>
                        <p:par>
                          <p:cTn id="105" fill="hold">
                            <p:stCondLst>
                              <p:cond delay="2000"/>
                            </p:stCondLst>
                            <p:childTnLst>
                              <p:par>
                                <p:cTn id="106" presetID="3" presetClass="emph" presetSubtype="2" fill="hold" grpId="1" nodeType="afterEffect">
                                  <p:stCondLst>
                                    <p:cond delay="1000"/>
                                  </p:stCondLst>
                                  <p:childTnLst>
                                    <p:animClr clrSpc="rgb" dir="cw">
                                      <p:cBhvr override="childStyle">
                                        <p:cTn id="107" dur="1000" fill="hold"/>
                                        <p:tgtEl>
                                          <p:spTgt spid="35"/>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2" grpId="0" animBg="1"/>
      <p:bldP spid="32" grpId="2" animBg="1"/>
      <p:bldP spid="20" grpId="0" animBg="1"/>
      <p:bldP spid="20" grpId="1" animBg="1"/>
      <p:bldP spid="20" grpId="2" animBg="1"/>
      <p:bldP spid="26" grpId="1" animBg="1"/>
      <p:bldP spid="26" grpId="2" animBg="1"/>
      <p:bldP spid="26" grpId="3" animBg="1"/>
      <p:bldP spid="13" grpId="0" animBg="1"/>
      <p:bldP spid="14" grpId="0" animBg="1"/>
      <p:bldP spid="15" grpId="0" animBg="1"/>
      <p:bldP spid="17" grpId="0"/>
      <p:bldP spid="18" grpId="0"/>
      <p:bldP spid="24" grpId="0"/>
      <p:bldP spid="24" grpId="1"/>
      <p:bldP spid="24" grpId="2"/>
      <p:bldP spid="29" grpId="0"/>
      <p:bldP spid="29" grpId="1"/>
      <p:bldP spid="29" grpId="2"/>
      <p:bldP spid="30" grpId="0"/>
      <p:bldP spid="30" grpId="1"/>
      <p:bldP spid="31" grpId="0"/>
      <p:bldP spid="34" grpId="0"/>
      <p:bldP spid="34" grpId="1"/>
      <p:bldP spid="35" grpId="0"/>
      <p:bldP spid="3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A3B135C4-AED9-4451-B6A4-BFB9CC698A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233" y="2467587"/>
            <a:ext cx="6157534" cy="1922827"/>
          </a:xfrm>
          <a:prstGeom prst="rect">
            <a:avLst/>
          </a:prstGeom>
        </p:spPr>
      </p:pic>
      <p:sp>
        <p:nvSpPr>
          <p:cNvPr id="2" name="Text Placeholder 1"/>
          <p:cNvSpPr>
            <a:spLocks noGrp="1"/>
          </p:cNvSpPr>
          <p:nvPr>
            <p:ph type="body" sz="quarter" idx="11"/>
          </p:nvPr>
        </p:nvSpPr>
        <p:spPr/>
        <p:txBody>
          <a:bodyPr/>
          <a:lstStyle/>
          <a:p>
            <a:r>
              <a:rPr lang="en-US" dirty="0"/>
              <a:t>1.13 Calculation: two-digit +/− single-digit – step 1:1</a:t>
            </a:r>
          </a:p>
        </p:txBody>
      </p:sp>
      <p:sp>
        <p:nvSpPr>
          <p:cNvPr id="5" name="Star: 12 Points 4">
            <a:extLst>
              <a:ext uri="{FF2B5EF4-FFF2-40B4-BE49-F238E27FC236}">
                <a16:creationId xmlns="" xmlns:a16="http://schemas.microsoft.com/office/drawing/2014/main" id="{D42F91A0-E884-41D8-B2CF-8BDCBC54B662}"/>
              </a:ext>
            </a:extLst>
          </p:cNvPr>
          <p:cNvSpPr>
            <a:spLocks noChangeAspect="1"/>
          </p:cNvSpPr>
          <p:nvPr/>
        </p:nvSpPr>
        <p:spPr bwMode="auto">
          <a:xfrm rot="20700000">
            <a:off x="3891672" y="3955945"/>
            <a:ext cx="396000" cy="395956"/>
          </a:xfrm>
          <a:prstGeom prst="star12">
            <a:avLst/>
          </a:prstGeom>
          <a:noFill/>
          <a:ln w="19050" cap="flat" cmpd="sng" algn="ctr">
            <a:solidFill>
              <a:srgbClr val="CC4A4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Star: 12 Points 5">
            <a:extLst>
              <a:ext uri="{FF2B5EF4-FFF2-40B4-BE49-F238E27FC236}">
                <a16:creationId xmlns="" xmlns:a16="http://schemas.microsoft.com/office/drawing/2014/main" id="{7E68BAD0-9CA4-4141-9888-5082F96EA286}"/>
              </a:ext>
            </a:extLst>
          </p:cNvPr>
          <p:cNvSpPr>
            <a:spLocks noChangeAspect="1"/>
          </p:cNvSpPr>
          <p:nvPr/>
        </p:nvSpPr>
        <p:spPr bwMode="auto">
          <a:xfrm rot="20700000">
            <a:off x="4558775" y="3955945"/>
            <a:ext cx="396000" cy="395956"/>
          </a:xfrm>
          <a:prstGeom prst="star12">
            <a:avLst/>
          </a:prstGeom>
          <a:noFill/>
          <a:ln w="19050" cap="flat" cmpd="sng" algn="ctr">
            <a:solidFill>
              <a:srgbClr val="4790C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Star: 12 Points 6">
            <a:extLst>
              <a:ext uri="{FF2B5EF4-FFF2-40B4-BE49-F238E27FC236}">
                <a16:creationId xmlns="" xmlns:a16="http://schemas.microsoft.com/office/drawing/2014/main" id="{5DD4AB1B-1B47-4C97-BBB9-08099A976E7B}"/>
              </a:ext>
            </a:extLst>
          </p:cNvPr>
          <p:cNvSpPr>
            <a:spLocks noChangeAspect="1"/>
          </p:cNvSpPr>
          <p:nvPr/>
        </p:nvSpPr>
        <p:spPr bwMode="auto">
          <a:xfrm rot="20700000">
            <a:off x="4406416" y="3390773"/>
            <a:ext cx="576064" cy="576000"/>
          </a:xfrm>
          <a:prstGeom prst="star12">
            <a:avLst/>
          </a:prstGeom>
          <a:noFill/>
          <a:ln w="19050" cap="flat" cmpd="sng" algn="ctr">
            <a:solidFill>
              <a:srgbClr val="4790C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Star: 12 Points 7">
            <a:extLst>
              <a:ext uri="{FF2B5EF4-FFF2-40B4-BE49-F238E27FC236}">
                <a16:creationId xmlns="" xmlns:a16="http://schemas.microsoft.com/office/drawing/2014/main" id="{3D68F396-55FE-4655-B228-0B4F8F7F769C}"/>
              </a:ext>
            </a:extLst>
          </p:cNvPr>
          <p:cNvSpPr>
            <a:spLocks noChangeAspect="1"/>
          </p:cNvSpPr>
          <p:nvPr/>
        </p:nvSpPr>
        <p:spPr bwMode="auto">
          <a:xfrm rot="20700000">
            <a:off x="4460422" y="3444773"/>
            <a:ext cx="468052" cy="468000"/>
          </a:xfrm>
          <a:prstGeom prst="star12">
            <a:avLst/>
          </a:prstGeom>
          <a:noFill/>
          <a:ln w="19050" cap="flat" cmpd="sng" algn="ctr">
            <a:solidFill>
              <a:srgbClr val="CC4A4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99014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3:1</a:t>
            </a:r>
          </a:p>
        </p:txBody>
      </p:sp>
      <p:pic>
        <p:nvPicPr>
          <p:cNvPr id="3" name="Picture 2">
            <a:extLst>
              <a:ext uri="{FF2B5EF4-FFF2-40B4-BE49-F238E27FC236}">
                <a16:creationId xmlns="" xmlns:a16="http://schemas.microsoft.com/office/drawing/2014/main" id="{5118A71A-F373-4E10-8864-244CA67833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714" y="1097168"/>
            <a:ext cx="5112573" cy="4663665"/>
          </a:xfrm>
          <a:prstGeom prst="rect">
            <a:avLst/>
          </a:prstGeom>
        </p:spPr>
      </p:pic>
    </p:spTree>
    <p:extLst>
      <p:ext uri="{BB962C8B-B14F-4D97-AF65-F5344CB8AC3E}">
        <p14:creationId xmlns:p14="http://schemas.microsoft.com/office/powerpoint/2010/main" val="37058267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3:2</a:t>
            </a:r>
          </a:p>
        </p:txBody>
      </p:sp>
      <p:pic>
        <p:nvPicPr>
          <p:cNvPr id="6" name="Picture 5">
            <a:extLst>
              <a:ext uri="{FF2B5EF4-FFF2-40B4-BE49-F238E27FC236}">
                <a16:creationId xmlns="" xmlns:a16="http://schemas.microsoft.com/office/drawing/2014/main" id="{DAAA9AAF-084B-45BF-98CD-957F4DB95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056" y="3568743"/>
            <a:ext cx="7402009" cy="119710"/>
          </a:xfrm>
          <a:prstGeom prst="rect">
            <a:avLst/>
          </a:prstGeom>
        </p:spPr>
      </p:pic>
      <p:pic>
        <p:nvPicPr>
          <p:cNvPr id="8" name="Picture 7">
            <a:extLst>
              <a:ext uri="{FF2B5EF4-FFF2-40B4-BE49-F238E27FC236}">
                <a16:creationId xmlns="" xmlns:a16="http://schemas.microsoft.com/office/drawing/2014/main" id="{030FE47F-2C89-4772-BC00-1DD1801D32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615" y="3573732"/>
            <a:ext cx="14964" cy="114721"/>
          </a:xfrm>
          <a:prstGeom prst="rect">
            <a:avLst/>
          </a:prstGeom>
        </p:spPr>
      </p:pic>
      <p:pic>
        <p:nvPicPr>
          <p:cNvPr id="10" name="Picture 9">
            <a:extLst>
              <a:ext uri="{FF2B5EF4-FFF2-40B4-BE49-F238E27FC236}">
                <a16:creationId xmlns="" xmlns:a16="http://schemas.microsoft.com/office/drawing/2014/main" id="{C9EBFD9A-6466-4DA4-93C2-8562478779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3456" y="3573732"/>
            <a:ext cx="9976" cy="114721"/>
          </a:xfrm>
          <a:prstGeom prst="rect">
            <a:avLst/>
          </a:prstGeom>
        </p:spPr>
      </p:pic>
      <p:pic>
        <p:nvPicPr>
          <p:cNvPr id="11" name="Picture 10">
            <a:extLst>
              <a:ext uri="{FF2B5EF4-FFF2-40B4-BE49-F238E27FC236}">
                <a16:creationId xmlns="" xmlns:a16="http://schemas.microsoft.com/office/drawing/2014/main" id="{7DC34C09-C17F-4816-AB21-D1EA6D0452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9572" y="3573732"/>
            <a:ext cx="9976" cy="114721"/>
          </a:xfrm>
          <a:prstGeom prst="rect">
            <a:avLst/>
          </a:prstGeom>
        </p:spPr>
      </p:pic>
      <p:pic>
        <p:nvPicPr>
          <p:cNvPr id="12" name="Picture 11">
            <a:extLst>
              <a:ext uri="{FF2B5EF4-FFF2-40B4-BE49-F238E27FC236}">
                <a16:creationId xmlns="" xmlns:a16="http://schemas.microsoft.com/office/drawing/2014/main" id="{1476A793-7468-42A5-8476-993BC41C39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385" y="3573732"/>
            <a:ext cx="9976" cy="114721"/>
          </a:xfrm>
          <a:prstGeom prst="rect">
            <a:avLst/>
          </a:prstGeom>
        </p:spPr>
      </p:pic>
      <p:pic>
        <p:nvPicPr>
          <p:cNvPr id="13" name="Picture 12">
            <a:extLst>
              <a:ext uri="{FF2B5EF4-FFF2-40B4-BE49-F238E27FC236}">
                <a16:creationId xmlns="" xmlns:a16="http://schemas.microsoft.com/office/drawing/2014/main" id="{58A364BA-5D00-4C47-BCDF-62D25F0B51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8457" y="3573732"/>
            <a:ext cx="9976" cy="114721"/>
          </a:xfrm>
          <a:prstGeom prst="rect">
            <a:avLst/>
          </a:prstGeom>
        </p:spPr>
      </p:pic>
      <p:pic>
        <p:nvPicPr>
          <p:cNvPr id="14" name="Picture 13">
            <a:extLst>
              <a:ext uri="{FF2B5EF4-FFF2-40B4-BE49-F238E27FC236}">
                <a16:creationId xmlns="" xmlns:a16="http://schemas.microsoft.com/office/drawing/2014/main" id="{296F2ED0-BAB5-405A-9AB1-CBB6438FBB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3573732"/>
            <a:ext cx="9976" cy="114721"/>
          </a:xfrm>
          <a:prstGeom prst="rect">
            <a:avLst/>
          </a:prstGeom>
        </p:spPr>
      </p:pic>
      <p:pic>
        <p:nvPicPr>
          <p:cNvPr id="15" name="Picture 14">
            <a:extLst>
              <a:ext uri="{FF2B5EF4-FFF2-40B4-BE49-F238E27FC236}">
                <a16:creationId xmlns="" xmlns:a16="http://schemas.microsoft.com/office/drawing/2014/main" id="{9C8506E7-6417-42B5-8CB8-1D98CC5B06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6895" y="3573732"/>
            <a:ext cx="9976" cy="114721"/>
          </a:xfrm>
          <a:prstGeom prst="rect">
            <a:avLst/>
          </a:prstGeom>
        </p:spPr>
      </p:pic>
      <p:pic>
        <p:nvPicPr>
          <p:cNvPr id="16" name="Picture 15">
            <a:extLst>
              <a:ext uri="{FF2B5EF4-FFF2-40B4-BE49-F238E27FC236}">
                <a16:creationId xmlns="" xmlns:a16="http://schemas.microsoft.com/office/drawing/2014/main" id="{0CF0F8B1-B0AB-4F19-861A-5D4C994627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6086" y="3573732"/>
            <a:ext cx="9976" cy="114721"/>
          </a:xfrm>
          <a:prstGeom prst="rect">
            <a:avLst/>
          </a:prstGeom>
        </p:spPr>
      </p:pic>
      <p:pic>
        <p:nvPicPr>
          <p:cNvPr id="17" name="Picture 16">
            <a:extLst>
              <a:ext uri="{FF2B5EF4-FFF2-40B4-BE49-F238E27FC236}">
                <a16:creationId xmlns="" xmlns:a16="http://schemas.microsoft.com/office/drawing/2014/main" id="{70574126-FAF8-4686-B192-3A13FC9E0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4102" y="3573732"/>
            <a:ext cx="14964" cy="114721"/>
          </a:xfrm>
          <a:prstGeom prst="rect">
            <a:avLst/>
          </a:prstGeom>
        </p:spPr>
      </p:pic>
      <p:pic>
        <p:nvPicPr>
          <p:cNvPr id="18" name="Picture 17">
            <a:extLst>
              <a:ext uri="{FF2B5EF4-FFF2-40B4-BE49-F238E27FC236}">
                <a16:creationId xmlns="" xmlns:a16="http://schemas.microsoft.com/office/drawing/2014/main" id="{90E56F63-146D-4544-9AB9-85E7AF818C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533" y="3573732"/>
            <a:ext cx="14964" cy="114721"/>
          </a:xfrm>
          <a:prstGeom prst="rect">
            <a:avLst/>
          </a:prstGeom>
        </p:spPr>
      </p:pic>
      <p:pic>
        <p:nvPicPr>
          <p:cNvPr id="19" name="Picture 18">
            <a:extLst>
              <a:ext uri="{FF2B5EF4-FFF2-40B4-BE49-F238E27FC236}">
                <a16:creationId xmlns="" xmlns:a16="http://schemas.microsoft.com/office/drawing/2014/main" id="{9C9FB34C-9083-4833-8B44-B4F24A49EE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2537" y="3573732"/>
            <a:ext cx="14964" cy="114721"/>
          </a:xfrm>
          <a:prstGeom prst="rect">
            <a:avLst/>
          </a:prstGeom>
        </p:spPr>
      </p:pic>
      <p:pic>
        <p:nvPicPr>
          <p:cNvPr id="20" name="Picture 19">
            <a:extLst>
              <a:ext uri="{FF2B5EF4-FFF2-40B4-BE49-F238E27FC236}">
                <a16:creationId xmlns="" xmlns:a16="http://schemas.microsoft.com/office/drawing/2014/main" id="{7BD519FD-0FE6-4E58-B927-4F5309936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6720" y="3573732"/>
            <a:ext cx="14964" cy="114721"/>
          </a:xfrm>
          <a:prstGeom prst="rect">
            <a:avLst/>
          </a:prstGeom>
        </p:spPr>
      </p:pic>
      <p:pic>
        <p:nvPicPr>
          <p:cNvPr id="21" name="Picture 20">
            <a:extLst>
              <a:ext uri="{FF2B5EF4-FFF2-40B4-BE49-F238E27FC236}">
                <a16:creationId xmlns="" xmlns:a16="http://schemas.microsoft.com/office/drawing/2014/main" id="{CF06BF6C-FB8A-47B2-A932-DB41BDCAE1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2723" y="3573732"/>
            <a:ext cx="14964" cy="114721"/>
          </a:xfrm>
          <a:prstGeom prst="rect">
            <a:avLst/>
          </a:prstGeom>
        </p:spPr>
      </p:pic>
      <p:pic>
        <p:nvPicPr>
          <p:cNvPr id="22" name="Picture 21">
            <a:extLst>
              <a:ext uri="{FF2B5EF4-FFF2-40B4-BE49-F238E27FC236}">
                <a16:creationId xmlns="" xmlns:a16="http://schemas.microsoft.com/office/drawing/2014/main" id="{CD2A9CCD-46A6-4095-934C-E5C6F5364F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7536" y="3573732"/>
            <a:ext cx="14964" cy="114721"/>
          </a:xfrm>
          <a:prstGeom prst="rect">
            <a:avLst/>
          </a:prstGeom>
        </p:spPr>
      </p:pic>
      <p:pic>
        <p:nvPicPr>
          <p:cNvPr id="23" name="Picture 22">
            <a:extLst>
              <a:ext uri="{FF2B5EF4-FFF2-40B4-BE49-F238E27FC236}">
                <a16:creationId xmlns="" xmlns:a16="http://schemas.microsoft.com/office/drawing/2014/main" id="{076EE0DC-DA02-44A9-BFC5-7E94106B9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9967" y="3573732"/>
            <a:ext cx="14964" cy="114721"/>
          </a:xfrm>
          <a:prstGeom prst="rect">
            <a:avLst/>
          </a:prstGeom>
        </p:spPr>
      </p:pic>
      <p:pic>
        <p:nvPicPr>
          <p:cNvPr id="24" name="Picture 23">
            <a:extLst>
              <a:ext uri="{FF2B5EF4-FFF2-40B4-BE49-F238E27FC236}">
                <a16:creationId xmlns="" xmlns:a16="http://schemas.microsoft.com/office/drawing/2014/main" id="{4C684525-28B3-4C79-BC08-8B0769EF14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298" y="3573732"/>
            <a:ext cx="14964" cy="114721"/>
          </a:xfrm>
          <a:prstGeom prst="rect">
            <a:avLst/>
          </a:prstGeom>
        </p:spPr>
      </p:pic>
      <p:pic>
        <p:nvPicPr>
          <p:cNvPr id="25" name="Picture 24">
            <a:extLst>
              <a:ext uri="{FF2B5EF4-FFF2-40B4-BE49-F238E27FC236}">
                <a16:creationId xmlns="" xmlns:a16="http://schemas.microsoft.com/office/drawing/2014/main" id="{174D15D5-D289-4B9A-8018-0CE5F34793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6585" y="3573732"/>
            <a:ext cx="9976" cy="114721"/>
          </a:xfrm>
          <a:prstGeom prst="rect">
            <a:avLst/>
          </a:prstGeom>
        </p:spPr>
      </p:pic>
      <p:sp>
        <p:nvSpPr>
          <p:cNvPr id="26" name="TextBox 25">
            <a:extLst>
              <a:ext uri="{FF2B5EF4-FFF2-40B4-BE49-F238E27FC236}">
                <a16:creationId xmlns="" xmlns:a16="http://schemas.microsoft.com/office/drawing/2014/main" id="{F9ABFAAE-3E71-47A3-B8BD-D83D3C076E26}"/>
              </a:ext>
            </a:extLst>
          </p:cNvPr>
          <p:cNvSpPr txBox="1"/>
          <p:nvPr/>
        </p:nvSpPr>
        <p:spPr bwMode="auto">
          <a:xfrm>
            <a:off x="724380" y="3621811"/>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a:ea typeface="Myriad Pro Semibold" charset="0"/>
                <a:cs typeface="Myriad Pro Semibold" charset="0"/>
              </a:rPr>
              <a:t>17</a:t>
            </a:r>
          </a:p>
        </p:txBody>
      </p:sp>
      <p:sp>
        <p:nvSpPr>
          <p:cNvPr id="27" name="TextBox 26">
            <a:extLst>
              <a:ext uri="{FF2B5EF4-FFF2-40B4-BE49-F238E27FC236}">
                <a16:creationId xmlns="" xmlns:a16="http://schemas.microsoft.com/office/drawing/2014/main" id="{78EC56D1-119D-4ECD-BE20-06EB4B964737}"/>
              </a:ext>
            </a:extLst>
          </p:cNvPr>
          <p:cNvSpPr txBox="1"/>
          <p:nvPr/>
        </p:nvSpPr>
        <p:spPr bwMode="auto">
          <a:xfrm>
            <a:off x="1599592" y="3621811"/>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a:ea typeface="Myriad Pro Semibold" charset="0"/>
                <a:cs typeface="Myriad Pro Semibold" charset="0"/>
              </a:rPr>
              <a:t>27</a:t>
            </a:r>
          </a:p>
        </p:txBody>
      </p:sp>
      <p:sp>
        <p:nvSpPr>
          <p:cNvPr id="28" name="TextBox 27">
            <a:extLst>
              <a:ext uri="{FF2B5EF4-FFF2-40B4-BE49-F238E27FC236}">
                <a16:creationId xmlns="" xmlns:a16="http://schemas.microsoft.com/office/drawing/2014/main" id="{06DD925C-D738-4D4E-A94D-85EA360CA2E5}"/>
              </a:ext>
            </a:extLst>
          </p:cNvPr>
          <p:cNvSpPr txBox="1"/>
          <p:nvPr/>
        </p:nvSpPr>
        <p:spPr bwMode="auto">
          <a:xfrm>
            <a:off x="2476386" y="3621811"/>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a:ea typeface="Myriad Pro Semibold" charset="0"/>
                <a:cs typeface="Myriad Pro Semibold" charset="0"/>
              </a:rPr>
              <a:t>37</a:t>
            </a:r>
          </a:p>
        </p:txBody>
      </p:sp>
      <p:sp>
        <p:nvSpPr>
          <p:cNvPr id="29" name="TextBox 28">
            <a:extLst>
              <a:ext uri="{FF2B5EF4-FFF2-40B4-BE49-F238E27FC236}">
                <a16:creationId xmlns="" xmlns:a16="http://schemas.microsoft.com/office/drawing/2014/main" id="{CC3830F3-F32D-48D5-AF3D-B8127CB33B12}"/>
              </a:ext>
            </a:extLst>
          </p:cNvPr>
          <p:cNvSpPr txBox="1"/>
          <p:nvPr/>
        </p:nvSpPr>
        <p:spPr bwMode="auto">
          <a:xfrm>
            <a:off x="3349221" y="3621811"/>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a:ea typeface="Myriad Pro Semibold" charset="0"/>
                <a:cs typeface="Myriad Pro Semibold" charset="0"/>
              </a:rPr>
              <a:t>47</a:t>
            </a:r>
          </a:p>
        </p:txBody>
      </p:sp>
      <p:sp>
        <p:nvSpPr>
          <p:cNvPr id="30" name="TextBox 29">
            <a:extLst>
              <a:ext uri="{FF2B5EF4-FFF2-40B4-BE49-F238E27FC236}">
                <a16:creationId xmlns="" xmlns:a16="http://schemas.microsoft.com/office/drawing/2014/main" id="{5CA3300A-8FB8-44A6-A3BC-0C0F78821757}"/>
              </a:ext>
            </a:extLst>
          </p:cNvPr>
          <p:cNvSpPr txBox="1"/>
          <p:nvPr/>
        </p:nvSpPr>
        <p:spPr bwMode="auto">
          <a:xfrm>
            <a:off x="4225776" y="3621811"/>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a:ea typeface="Myriad Pro Semibold" charset="0"/>
                <a:cs typeface="Myriad Pro Semibold" charset="0"/>
              </a:rPr>
              <a:t>57</a:t>
            </a:r>
          </a:p>
        </p:txBody>
      </p:sp>
      <p:sp>
        <p:nvSpPr>
          <p:cNvPr id="31" name="TextBox 30">
            <a:extLst>
              <a:ext uri="{FF2B5EF4-FFF2-40B4-BE49-F238E27FC236}">
                <a16:creationId xmlns="" xmlns:a16="http://schemas.microsoft.com/office/drawing/2014/main" id="{2CF233D4-8CE7-470C-BC47-39FE351CA726}"/>
              </a:ext>
            </a:extLst>
          </p:cNvPr>
          <p:cNvSpPr txBox="1"/>
          <p:nvPr/>
        </p:nvSpPr>
        <p:spPr bwMode="auto">
          <a:xfrm>
            <a:off x="5098288" y="3621811"/>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a:ea typeface="Myriad Pro Semibold" charset="0"/>
                <a:cs typeface="Myriad Pro Semibold" charset="0"/>
              </a:rPr>
              <a:t>67</a:t>
            </a:r>
          </a:p>
        </p:txBody>
      </p:sp>
      <p:sp>
        <p:nvSpPr>
          <p:cNvPr id="32" name="TextBox 31">
            <a:extLst>
              <a:ext uri="{FF2B5EF4-FFF2-40B4-BE49-F238E27FC236}">
                <a16:creationId xmlns="" xmlns:a16="http://schemas.microsoft.com/office/drawing/2014/main" id="{098C805E-F39F-4F19-9616-B1F740BD024D}"/>
              </a:ext>
            </a:extLst>
          </p:cNvPr>
          <p:cNvSpPr txBox="1"/>
          <p:nvPr/>
        </p:nvSpPr>
        <p:spPr bwMode="auto">
          <a:xfrm>
            <a:off x="5974612" y="3621811"/>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a:ea typeface="Myriad Pro Semibold" charset="0"/>
                <a:cs typeface="Myriad Pro Semibold" charset="0"/>
              </a:rPr>
              <a:t>77</a:t>
            </a:r>
          </a:p>
        </p:txBody>
      </p:sp>
      <p:sp>
        <p:nvSpPr>
          <p:cNvPr id="33" name="TextBox 32">
            <a:extLst>
              <a:ext uri="{FF2B5EF4-FFF2-40B4-BE49-F238E27FC236}">
                <a16:creationId xmlns="" xmlns:a16="http://schemas.microsoft.com/office/drawing/2014/main" id="{2BC16634-24A7-4AB0-AF79-9779C26ECA82}"/>
              </a:ext>
            </a:extLst>
          </p:cNvPr>
          <p:cNvSpPr txBox="1"/>
          <p:nvPr/>
        </p:nvSpPr>
        <p:spPr bwMode="auto">
          <a:xfrm>
            <a:off x="6848592" y="3621811"/>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a:ea typeface="Myriad Pro Semibold" charset="0"/>
                <a:cs typeface="Myriad Pro Semibold" charset="0"/>
              </a:rPr>
              <a:t>87</a:t>
            </a:r>
          </a:p>
        </p:txBody>
      </p:sp>
      <p:sp>
        <p:nvSpPr>
          <p:cNvPr id="34" name="TextBox 33">
            <a:extLst>
              <a:ext uri="{FF2B5EF4-FFF2-40B4-BE49-F238E27FC236}">
                <a16:creationId xmlns="" xmlns:a16="http://schemas.microsoft.com/office/drawing/2014/main" id="{2AB2CECB-C650-4992-8261-6B361AD5E8AD}"/>
              </a:ext>
            </a:extLst>
          </p:cNvPr>
          <p:cNvSpPr txBox="1"/>
          <p:nvPr/>
        </p:nvSpPr>
        <p:spPr bwMode="auto">
          <a:xfrm>
            <a:off x="7719877" y="3621811"/>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a:ea typeface="Myriad Pro Semibold" charset="0"/>
                <a:cs typeface="Myriad Pro Semibold" charset="0"/>
              </a:rPr>
              <a:t>97</a:t>
            </a:r>
          </a:p>
        </p:txBody>
      </p:sp>
      <p:sp>
        <p:nvSpPr>
          <p:cNvPr id="35" name="TextBox 34">
            <a:extLst>
              <a:ext uri="{FF2B5EF4-FFF2-40B4-BE49-F238E27FC236}">
                <a16:creationId xmlns="" xmlns:a16="http://schemas.microsoft.com/office/drawing/2014/main" id="{26229D64-C4CA-4EEF-B2C8-8DCCAD12EC0C}"/>
              </a:ext>
            </a:extLst>
          </p:cNvPr>
          <p:cNvSpPr txBox="1"/>
          <p:nvPr/>
        </p:nvSpPr>
        <p:spPr bwMode="auto">
          <a:xfrm>
            <a:off x="987006" y="3621811"/>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a:ea typeface="Myriad Pro Semibold" charset="0"/>
                <a:cs typeface="Myriad Pro Semibold" charset="0"/>
              </a:rPr>
              <a:t>20</a:t>
            </a:r>
          </a:p>
        </p:txBody>
      </p:sp>
      <p:sp>
        <p:nvSpPr>
          <p:cNvPr id="36" name="TextBox 35">
            <a:extLst>
              <a:ext uri="{FF2B5EF4-FFF2-40B4-BE49-F238E27FC236}">
                <a16:creationId xmlns="" xmlns:a16="http://schemas.microsoft.com/office/drawing/2014/main" id="{CC417FF6-9C92-438C-8637-CFEA72E86276}"/>
              </a:ext>
            </a:extLst>
          </p:cNvPr>
          <p:cNvSpPr txBox="1"/>
          <p:nvPr/>
        </p:nvSpPr>
        <p:spPr bwMode="auto">
          <a:xfrm>
            <a:off x="1863891" y="3621811"/>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a:ea typeface="Myriad Pro Semibold" charset="0"/>
                <a:cs typeface="Myriad Pro Semibold" charset="0"/>
              </a:rPr>
              <a:t>30</a:t>
            </a:r>
          </a:p>
        </p:txBody>
      </p:sp>
      <p:sp>
        <p:nvSpPr>
          <p:cNvPr id="37" name="TextBox 36">
            <a:extLst>
              <a:ext uri="{FF2B5EF4-FFF2-40B4-BE49-F238E27FC236}">
                <a16:creationId xmlns="" xmlns:a16="http://schemas.microsoft.com/office/drawing/2014/main" id="{E77A3F07-05A7-41A1-98D9-BDFAA4BA5319}"/>
              </a:ext>
            </a:extLst>
          </p:cNvPr>
          <p:cNvSpPr txBox="1"/>
          <p:nvPr/>
        </p:nvSpPr>
        <p:spPr bwMode="auto">
          <a:xfrm>
            <a:off x="2735840" y="3621811"/>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a:ea typeface="Myriad Pro Semibold" charset="0"/>
                <a:cs typeface="Myriad Pro Semibold" charset="0"/>
              </a:rPr>
              <a:t>40</a:t>
            </a:r>
          </a:p>
        </p:txBody>
      </p:sp>
      <p:sp>
        <p:nvSpPr>
          <p:cNvPr id="38" name="TextBox 37">
            <a:extLst>
              <a:ext uri="{FF2B5EF4-FFF2-40B4-BE49-F238E27FC236}">
                <a16:creationId xmlns="" xmlns:a16="http://schemas.microsoft.com/office/drawing/2014/main" id="{86F737FF-1B15-4D7F-BBA1-D7C25781D54E}"/>
              </a:ext>
            </a:extLst>
          </p:cNvPr>
          <p:cNvSpPr txBox="1"/>
          <p:nvPr/>
        </p:nvSpPr>
        <p:spPr bwMode="auto">
          <a:xfrm>
            <a:off x="3613129" y="3621811"/>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a:ea typeface="Myriad Pro Semibold" charset="0"/>
                <a:cs typeface="Myriad Pro Semibold" charset="0"/>
              </a:rPr>
              <a:t>50</a:t>
            </a:r>
          </a:p>
        </p:txBody>
      </p:sp>
      <p:sp>
        <p:nvSpPr>
          <p:cNvPr id="39" name="TextBox 38">
            <a:extLst>
              <a:ext uri="{FF2B5EF4-FFF2-40B4-BE49-F238E27FC236}">
                <a16:creationId xmlns="" xmlns:a16="http://schemas.microsoft.com/office/drawing/2014/main" id="{2421B268-4314-4FCE-ABAF-100DBD7561EA}"/>
              </a:ext>
            </a:extLst>
          </p:cNvPr>
          <p:cNvSpPr txBox="1"/>
          <p:nvPr/>
        </p:nvSpPr>
        <p:spPr bwMode="auto">
          <a:xfrm>
            <a:off x="4487286" y="3621811"/>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a:ea typeface="Myriad Pro Semibold" charset="0"/>
                <a:cs typeface="Myriad Pro Semibold" charset="0"/>
              </a:rPr>
              <a:t>60</a:t>
            </a:r>
          </a:p>
        </p:txBody>
      </p:sp>
      <p:sp>
        <p:nvSpPr>
          <p:cNvPr id="40" name="TextBox 39">
            <a:extLst>
              <a:ext uri="{FF2B5EF4-FFF2-40B4-BE49-F238E27FC236}">
                <a16:creationId xmlns="" xmlns:a16="http://schemas.microsoft.com/office/drawing/2014/main" id="{2804D32A-25C5-403A-B113-BCBAF60199F1}"/>
              </a:ext>
            </a:extLst>
          </p:cNvPr>
          <p:cNvSpPr txBox="1"/>
          <p:nvPr/>
        </p:nvSpPr>
        <p:spPr bwMode="auto">
          <a:xfrm>
            <a:off x="5362500" y="3621811"/>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a:ea typeface="Myriad Pro Semibold" charset="0"/>
                <a:cs typeface="Myriad Pro Semibold" charset="0"/>
              </a:rPr>
              <a:t>70</a:t>
            </a:r>
          </a:p>
        </p:txBody>
      </p:sp>
      <p:sp>
        <p:nvSpPr>
          <p:cNvPr id="41" name="TextBox 40">
            <a:extLst>
              <a:ext uri="{FF2B5EF4-FFF2-40B4-BE49-F238E27FC236}">
                <a16:creationId xmlns="" xmlns:a16="http://schemas.microsoft.com/office/drawing/2014/main" id="{D9AD850E-2FCB-41B2-B306-68F80C8E8474}"/>
              </a:ext>
            </a:extLst>
          </p:cNvPr>
          <p:cNvSpPr txBox="1"/>
          <p:nvPr/>
        </p:nvSpPr>
        <p:spPr bwMode="auto">
          <a:xfrm>
            <a:off x="6234536" y="3621811"/>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a:ea typeface="Myriad Pro Semibold" charset="0"/>
                <a:cs typeface="Myriad Pro Semibold" charset="0"/>
              </a:rPr>
              <a:t>80</a:t>
            </a:r>
          </a:p>
        </p:txBody>
      </p:sp>
      <p:sp>
        <p:nvSpPr>
          <p:cNvPr id="42" name="TextBox 41">
            <a:extLst>
              <a:ext uri="{FF2B5EF4-FFF2-40B4-BE49-F238E27FC236}">
                <a16:creationId xmlns="" xmlns:a16="http://schemas.microsoft.com/office/drawing/2014/main" id="{0DC2988A-21B1-4746-925A-2E38FE8C85AA}"/>
              </a:ext>
            </a:extLst>
          </p:cNvPr>
          <p:cNvSpPr txBox="1"/>
          <p:nvPr/>
        </p:nvSpPr>
        <p:spPr bwMode="auto">
          <a:xfrm>
            <a:off x="7110140" y="3621811"/>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a:ea typeface="Myriad Pro Semibold" charset="0"/>
                <a:cs typeface="Myriad Pro Semibold" charset="0"/>
              </a:rPr>
              <a:t>90</a:t>
            </a:r>
          </a:p>
        </p:txBody>
      </p:sp>
      <p:sp>
        <p:nvSpPr>
          <p:cNvPr id="43" name="TextBox 42">
            <a:extLst>
              <a:ext uri="{FF2B5EF4-FFF2-40B4-BE49-F238E27FC236}">
                <a16:creationId xmlns="" xmlns:a16="http://schemas.microsoft.com/office/drawing/2014/main" id="{B88B62B6-B35F-4083-A205-979771678C8D}"/>
              </a:ext>
            </a:extLst>
          </p:cNvPr>
          <p:cNvSpPr txBox="1"/>
          <p:nvPr/>
        </p:nvSpPr>
        <p:spPr bwMode="auto">
          <a:xfrm>
            <a:off x="7934915" y="3621811"/>
            <a:ext cx="4946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a:ea typeface="Myriad Pro Semibold" charset="0"/>
                <a:cs typeface="Myriad Pro Semibold" charset="0"/>
              </a:rPr>
              <a:t>100</a:t>
            </a:r>
          </a:p>
        </p:txBody>
      </p:sp>
      <p:sp>
        <p:nvSpPr>
          <p:cNvPr id="44" name="Arc 43">
            <a:extLst>
              <a:ext uri="{FF2B5EF4-FFF2-40B4-BE49-F238E27FC236}">
                <a16:creationId xmlns="" xmlns:a16="http://schemas.microsoft.com/office/drawing/2014/main" id="{40A303A1-0C0B-4329-BA3F-B8A6F3EBB1F6}"/>
              </a:ext>
            </a:extLst>
          </p:cNvPr>
          <p:cNvSpPr/>
          <p:nvPr/>
        </p:nvSpPr>
        <p:spPr bwMode="auto">
          <a:xfrm rot="16200000">
            <a:off x="732641" y="3404050"/>
            <a:ext cx="648072" cy="265864"/>
          </a:xfrm>
          <a:prstGeom prst="arc">
            <a:avLst>
              <a:gd name="adj1" fmla="val 15919832"/>
              <a:gd name="adj2" fmla="val 5741249"/>
            </a:avLst>
          </a:prstGeom>
          <a:noFill/>
          <a:ln w="19050" cap="flat" cmpd="sng" algn="ctr">
            <a:solidFill>
              <a:srgbClr val="00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6" name="TextBox 45">
            <a:extLst>
              <a:ext uri="{FF2B5EF4-FFF2-40B4-BE49-F238E27FC236}">
                <a16:creationId xmlns="" xmlns:a16="http://schemas.microsoft.com/office/drawing/2014/main" id="{6A1FE5FF-AD3B-4CDB-A06D-892AF4064F6C}"/>
              </a:ext>
            </a:extLst>
          </p:cNvPr>
          <p:cNvSpPr txBox="1"/>
          <p:nvPr/>
        </p:nvSpPr>
        <p:spPr bwMode="auto">
          <a:xfrm>
            <a:off x="1686696" y="2923910"/>
            <a:ext cx="478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600" dirty="0">
                <a:solidFill>
                  <a:srgbClr val="00628C"/>
                </a:solidFill>
                <a:latin typeface="Myriad Pro Semibold"/>
                <a:ea typeface="Myriad Pro Semibold" charset="0"/>
                <a:cs typeface="Myriad Pro Semibold" charset="0"/>
              </a:rPr>
              <a:t>+3</a:t>
            </a:r>
          </a:p>
        </p:txBody>
      </p:sp>
      <p:sp>
        <p:nvSpPr>
          <p:cNvPr id="47" name="TextBox 46">
            <a:extLst>
              <a:ext uri="{FF2B5EF4-FFF2-40B4-BE49-F238E27FC236}">
                <a16:creationId xmlns="" xmlns:a16="http://schemas.microsoft.com/office/drawing/2014/main" id="{1F4330DF-FEFA-4496-8708-FF94D57759F5}"/>
              </a:ext>
            </a:extLst>
          </p:cNvPr>
          <p:cNvSpPr txBox="1"/>
          <p:nvPr/>
        </p:nvSpPr>
        <p:spPr bwMode="auto">
          <a:xfrm>
            <a:off x="2561570" y="2923910"/>
            <a:ext cx="478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600" dirty="0">
                <a:solidFill>
                  <a:srgbClr val="00628C"/>
                </a:solidFill>
                <a:latin typeface="Myriad Pro Semibold"/>
                <a:ea typeface="Myriad Pro Semibold" charset="0"/>
                <a:cs typeface="Myriad Pro Semibold" charset="0"/>
              </a:rPr>
              <a:t>+3</a:t>
            </a:r>
          </a:p>
        </p:txBody>
      </p:sp>
      <p:sp>
        <p:nvSpPr>
          <p:cNvPr id="48" name="TextBox 47">
            <a:extLst>
              <a:ext uri="{FF2B5EF4-FFF2-40B4-BE49-F238E27FC236}">
                <a16:creationId xmlns="" xmlns:a16="http://schemas.microsoft.com/office/drawing/2014/main" id="{9035ECDE-9F32-47BF-A6EF-BFA5D22600AC}"/>
              </a:ext>
            </a:extLst>
          </p:cNvPr>
          <p:cNvSpPr txBox="1"/>
          <p:nvPr/>
        </p:nvSpPr>
        <p:spPr bwMode="auto">
          <a:xfrm>
            <a:off x="3436444" y="2923910"/>
            <a:ext cx="478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600" dirty="0">
                <a:solidFill>
                  <a:srgbClr val="00628C"/>
                </a:solidFill>
                <a:latin typeface="Myriad Pro Semibold"/>
                <a:ea typeface="Myriad Pro Semibold" charset="0"/>
                <a:cs typeface="Myriad Pro Semibold" charset="0"/>
              </a:rPr>
              <a:t>+3</a:t>
            </a:r>
          </a:p>
        </p:txBody>
      </p:sp>
      <p:sp>
        <p:nvSpPr>
          <p:cNvPr id="49" name="TextBox 48">
            <a:extLst>
              <a:ext uri="{FF2B5EF4-FFF2-40B4-BE49-F238E27FC236}">
                <a16:creationId xmlns="" xmlns:a16="http://schemas.microsoft.com/office/drawing/2014/main" id="{999128B8-CAFE-400B-849D-0C5C2D8EB7AD}"/>
              </a:ext>
            </a:extLst>
          </p:cNvPr>
          <p:cNvSpPr txBox="1"/>
          <p:nvPr/>
        </p:nvSpPr>
        <p:spPr bwMode="auto">
          <a:xfrm>
            <a:off x="4311318" y="2923910"/>
            <a:ext cx="478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600" dirty="0">
                <a:solidFill>
                  <a:srgbClr val="00628C"/>
                </a:solidFill>
                <a:latin typeface="Myriad Pro Semibold"/>
                <a:ea typeface="Myriad Pro Semibold" charset="0"/>
                <a:cs typeface="Myriad Pro Semibold" charset="0"/>
              </a:rPr>
              <a:t>+3</a:t>
            </a:r>
          </a:p>
        </p:txBody>
      </p:sp>
      <p:sp>
        <p:nvSpPr>
          <p:cNvPr id="50" name="TextBox 49">
            <a:extLst>
              <a:ext uri="{FF2B5EF4-FFF2-40B4-BE49-F238E27FC236}">
                <a16:creationId xmlns="" xmlns:a16="http://schemas.microsoft.com/office/drawing/2014/main" id="{32E87745-E4D2-4A4D-ADEE-195352C1DCD2}"/>
              </a:ext>
            </a:extLst>
          </p:cNvPr>
          <p:cNvSpPr txBox="1"/>
          <p:nvPr/>
        </p:nvSpPr>
        <p:spPr bwMode="auto">
          <a:xfrm>
            <a:off x="5186192" y="2923910"/>
            <a:ext cx="478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600" dirty="0">
                <a:solidFill>
                  <a:srgbClr val="00628C"/>
                </a:solidFill>
                <a:latin typeface="Myriad Pro Semibold"/>
                <a:ea typeface="Myriad Pro Semibold" charset="0"/>
                <a:cs typeface="Myriad Pro Semibold" charset="0"/>
              </a:rPr>
              <a:t>+3</a:t>
            </a:r>
          </a:p>
        </p:txBody>
      </p:sp>
      <p:sp>
        <p:nvSpPr>
          <p:cNvPr id="51" name="TextBox 50">
            <a:extLst>
              <a:ext uri="{FF2B5EF4-FFF2-40B4-BE49-F238E27FC236}">
                <a16:creationId xmlns="" xmlns:a16="http://schemas.microsoft.com/office/drawing/2014/main" id="{34000D83-CC31-4C96-B417-C089AF17B344}"/>
              </a:ext>
            </a:extLst>
          </p:cNvPr>
          <p:cNvSpPr txBox="1"/>
          <p:nvPr/>
        </p:nvSpPr>
        <p:spPr bwMode="auto">
          <a:xfrm>
            <a:off x="6061066" y="2923910"/>
            <a:ext cx="478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600" dirty="0">
                <a:solidFill>
                  <a:srgbClr val="00628C"/>
                </a:solidFill>
                <a:latin typeface="Myriad Pro Semibold"/>
                <a:ea typeface="Myriad Pro Semibold" charset="0"/>
                <a:cs typeface="Myriad Pro Semibold" charset="0"/>
              </a:rPr>
              <a:t>+3</a:t>
            </a:r>
          </a:p>
        </p:txBody>
      </p:sp>
      <p:sp>
        <p:nvSpPr>
          <p:cNvPr id="52" name="TextBox 51">
            <a:extLst>
              <a:ext uri="{FF2B5EF4-FFF2-40B4-BE49-F238E27FC236}">
                <a16:creationId xmlns="" xmlns:a16="http://schemas.microsoft.com/office/drawing/2014/main" id="{64CDC5BB-FE0D-43C8-B430-86DEB11A37A2}"/>
              </a:ext>
            </a:extLst>
          </p:cNvPr>
          <p:cNvSpPr txBox="1"/>
          <p:nvPr/>
        </p:nvSpPr>
        <p:spPr bwMode="auto">
          <a:xfrm>
            <a:off x="6935940" y="2923910"/>
            <a:ext cx="478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600" dirty="0">
                <a:solidFill>
                  <a:srgbClr val="00628C"/>
                </a:solidFill>
                <a:latin typeface="Myriad Pro Semibold"/>
                <a:ea typeface="Myriad Pro Semibold" charset="0"/>
                <a:cs typeface="Myriad Pro Semibold" charset="0"/>
              </a:rPr>
              <a:t>+3</a:t>
            </a:r>
          </a:p>
        </p:txBody>
      </p:sp>
      <p:sp>
        <p:nvSpPr>
          <p:cNvPr id="53" name="TextBox 52">
            <a:extLst>
              <a:ext uri="{FF2B5EF4-FFF2-40B4-BE49-F238E27FC236}">
                <a16:creationId xmlns="" xmlns:a16="http://schemas.microsoft.com/office/drawing/2014/main" id="{336771A9-0BAB-46C8-AE48-BB95EA996871}"/>
              </a:ext>
            </a:extLst>
          </p:cNvPr>
          <p:cNvSpPr txBox="1"/>
          <p:nvPr/>
        </p:nvSpPr>
        <p:spPr bwMode="auto">
          <a:xfrm>
            <a:off x="7810813" y="2923910"/>
            <a:ext cx="478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600" dirty="0">
                <a:solidFill>
                  <a:srgbClr val="00628C"/>
                </a:solidFill>
                <a:latin typeface="Myriad Pro Semibold"/>
                <a:ea typeface="Myriad Pro Semibold" charset="0"/>
                <a:cs typeface="Myriad Pro Semibold" charset="0"/>
              </a:rPr>
              <a:t>+3</a:t>
            </a:r>
          </a:p>
        </p:txBody>
      </p:sp>
      <p:sp>
        <p:nvSpPr>
          <p:cNvPr id="55" name="Arc 54">
            <a:extLst>
              <a:ext uri="{FF2B5EF4-FFF2-40B4-BE49-F238E27FC236}">
                <a16:creationId xmlns="" xmlns:a16="http://schemas.microsoft.com/office/drawing/2014/main" id="{0D949411-A763-49E2-9E3A-C8382A7F3AF3}"/>
              </a:ext>
            </a:extLst>
          </p:cNvPr>
          <p:cNvSpPr/>
          <p:nvPr/>
        </p:nvSpPr>
        <p:spPr bwMode="auto">
          <a:xfrm rot="16200000">
            <a:off x="1606785" y="3404050"/>
            <a:ext cx="648072" cy="265864"/>
          </a:xfrm>
          <a:prstGeom prst="arc">
            <a:avLst>
              <a:gd name="adj1" fmla="val 15919832"/>
              <a:gd name="adj2" fmla="val 5741249"/>
            </a:avLst>
          </a:prstGeom>
          <a:noFill/>
          <a:ln w="19050" cap="flat" cmpd="sng" algn="ctr">
            <a:solidFill>
              <a:srgbClr val="00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6" name="Arc 55">
            <a:extLst>
              <a:ext uri="{FF2B5EF4-FFF2-40B4-BE49-F238E27FC236}">
                <a16:creationId xmlns="" xmlns:a16="http://schemas.microsoft.com/office/drawing/2014/main" id="{67BF8D72-BF0C-437D-BE86-808CE3E1EE05}"/>
              </a:ext>
            </a:extLst>
          </p:cNvPr>
          <p:cNvSpPr/>
          <p:nvPr/>
        </p:nvSpPr>
        <p:spPr bwMode="auto">
          <a:xfrm rot="16200000">
            <a:off x="2480929" y="3404050"/>
            <a:ext cx="648072" cy="265864"/>
          </a:xfrm>
          <a:prstGeom prst="arc">
            <a:avLst>
              <a:gd name="adj1" fmla="val 15919832"/>
              <a:gd name="adj2" fmla="val 5741249"/>
            </a:avLst>
          </a:prstGeom>
          <a:noFill/>
          <a:ln w="19050" cap="flat" cmpd="sng" algn="ctr">
            <a:solidFill>
              <a:srgbClr val="00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7" name="Arc 56">
            <a:extLst>
              <a:ext uri="{FF2B5EF4-FFF2-40B4-BE49-F238E27FC236}">
                <a16:creationId xmlns="" xmlns:a16="http://schemas.microsoft.com/office/drawing/2014/main" id="{DDB7FB3C-5115-4654-BD76-49C4E394DE0F}"/>
              </a:ext>
            </a:extLst>
          </p:cNvPr>
          <p:cNvSpPr/>
          <p:nvPr/>
        </p:nvSpPr>
        <p:spPr bwMode="auto">
          <a:xfrm rot="16200000">
            <a:off x="3355073" y="3404050"/>
            <a:ext cx="648072" cy="265864"/>
          </a:xfrm>
          <a:prstGeom prst="arc">
            <a:avLst>
              <a:gd name="adj1" fmla="val 15919832"/>
              <a:gd name="adj2" fmla="val 5741249"/>
            </a:avLst>
          </a:prstGeom>
          <a:noFill/>
          <a:ln w="19050" cap="flat" cmpd="sng" algn="ctr">
            <a:solidFill>
              <a:srgbClr val="00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8" name="Arc 57">
            <a:extLst>
              <a:ext uri="{FF2B5EF4-FFF2-40B4-BE49-F238E27FC236}">
                <a16:creationId xmlns="" xmlns:a16="http://schemas.microsoft.com/office/drawing/2014/main" id="{72A032FC-C8F2-47C2-8D12-B9DB9A9486AA}"/>
              </a:ext>
            </a:extLst>
          </p:cNvPr>
          <p:cNvSpPr/>
          <p:nvPr/>
        </p:nvSpPr>
        <p:spPr bwMode="auto">
          <a:xfrm rot="16200000">
            <a:off x="4229217" y="3404051"/>
            <a:ext cx="648072" cy="265864"/>
          </a:xfrm>
          <a:prstGeom prst="arc">
            <a:avLst>
              <a:gd name="adj1" fmla="val 15919832"/>
              <a:gd name="adj2" fmla="val 5741249"/>
            </a:avLst>
          </a:prstGeom>
          <a:noFill/>
          <a:ln w="19050" cap="flat" cmpd="sng" algn="ctr">
            <a:solidFill>
              <a:srgbClr val="00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9" name="Arc 58">
            <a:extLst>
              <a:ext uri="{FF2B5EF4-FFF2-40B4-BE49-F238E27FC236}">
                <a16:creationId xmlns="" xmlns:a16="http://schemas.microsoft.com/office/drawing/2014/main" id="{AA3EA5F4-520B-46F9-A68D-35AB80560012}"/>
              </a:ext>
            </a:extLst>
          </p:cNvPr>
          <p:cNvSpPr/>
          <p:nvPr/>
        </p:nvSpPr>
        <p:spPr bwMode="auto">
          <a:xfrm rot="16200000">
            <a:off x="5103361" y="3404051"/>
            <a:ext cx="648072" cy="265864"/>
          </a:xfrm>
          <a:prstGeom prst="arc">
            <a:avLst>
              <a:gd name="adj1" fmla="val 15919832"/>
              <a:gd name="adj2" fmla="val 5741249"/>
            </a:avLst>
          </a:prstGeom>
          <a:noFill/>
          <a:ln w="19050" cap="flat" cmpd="sng" algn="ctr">
            <a:solidFill>
              <a:srgbClr val="00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0" name="Arc 59">
            <a:extLst>
              <a:ext uri="{FF2B5EF4-FFF2-40B4-BE49-F238E27FC236}">
                <a16:creationId xmlns="" xmlns:a16="http://schemas.microsoft.com/office/drawing/2014/main" id="{9525D753-D462-4E58-90F4-93D31F38C0AB}"/>
              </a:ext>
            </a:extLst>
          </p:cNvPr>
          <p:cNvSpPr/>
          <p:nvPr/>
        </p:nvSpPr>
        <p:spPr bwMode="auto">
          <a:xfrm rot="16200000">
            <a:off x="5977505" y="3404051"/>
            <a:ext cx="648072" cy="265864"/>
          </a:xfrm>
          <a:prstGeom prst="arc">
            <a:avLst>
              <a:gd name="adj1" fmla="val 15919832"/>
              <a:gd name="adj2" fmla="val 5741249"/>
            </a:avLst>
          </a:prstGeom>
          <a:noFill/>
          <a:ln w="19050" cap="flat" cmpd="sng" algn="ctr">
            <a:solidFill>
              <a:srgbClr val="00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1" name="Arc 60">
            <a:extLst>
              <a:ext uri="{FF2B5EF4-FFF2-40B4-BE49-F238E27FC236}">
                <a16:creationId xmlns="" xmlns:a16="http://schemas.microsoft.com/office/drawing/2014/main" id="{29027DC8-0F78-4FD7-B5AD-2BDD57F57118}"/>
              </a:ext>
            </a:extLst>
          </p:cNvPr>
          <p:cNvSpPr/>
          <p:nvPr/>
        </p:nvSpPr>
        <p:spPr bwMode="auto">
          <a:xfrm rot="16200000">
            <a:off x="6851649" y="3404051"/>
            <a:ext cx="648072" cy="265864"/>
          </a:xfrm>
          <a:prstGeom prst="arc">
            <a:avLst>
              <a:gd name="adj1" fmla="val 15919832"/>
              <a:gd name="adj2" fmla="val 5741249"/>
            </a:avLst>
          </a:prstGeom>
          <a:noFill/>
          <a:ln w="19050" cap="flat" cmpd="sng" algn="ctr">
            <a:solidFill>
              <a:srgbClr val="00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2" name="Arc 61">
            <a:extLst>
              <a:ext uri="{FF2B5EF4-FFF2-40B4-BE49-F238E27FC236}">
                <a16:creationId xmlns="" xmlns:a16="http://schemas.microsoft.com/office/drawing/2014/main" id="{3CD102C0-77F6-497D-B4BA-F7CA13E77CC9}"/>
              </a:ext>
            </a:extLst>
          </p:cNvPr>
          <p:cNvSpPr/>
          <p:nvPr/>
        </p:nvSpPr>
        <p:spPr bwMode="auto">
          <a:xfrm rot="16200000">
            <a:off x="7725789" y="3404051"/>
            <a:ext cx="648072" cy="265864"/>
          </a:xfrm>
          <a:prstGeom prst="arc">
            <a:avLst>
              <a:gd name="adj1" fmla="val 15919832"/>
              <a:gd name="adj2" fmla="val 5741249"/>
            </a:avLst>
          </a:prstGeom>
          <a:noFill/>
          <a:ln w="19050" cap="flat" cmpd="sng" algn="ctr">
            <a:solidFill>
              <a:srgbClr val="00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3" name="TextBox 62">
            <a:extLst>
              <a:ext uri="{FF2B5EF4-FFF2-40B4-BE49-F238E27FC236}">
                <a16:creationId xmlns="" xmlns:a16="http://schemas.microsoft.com/office/drawing/2014/main" id="{046484F0-34FF-46F1-908F-4FBB2F53DE40}"/>
              </a:ext>
            </a:extLst>
          </p:cNvPr>
          <p:cNvSpPr txBox="1"/>
          <p:nvPr/>
        </p:nvSpPr>
        <p:spPr bwMode="auto">
          <a:xfrm>
            <a:off x="811822" y="2923910"/>
            <a:ext cx="478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600" dirty="0">
                <a:solidFill>
                  <a:srgbClr val="00628C"/>
                </a:solidFill>
                <a:latin typeface="Myriad Pro Semibold"/>
                <a:ea typeface="Myriad Pro Semibold" charset="0"/>
                <a:cs typeface="Myriad Pro Semibold" charset="0"/>
              </a:rPr>
              <a:t>+3</a:t>
            </a:r>
          </a:p>
        </p:txBody>
      </p:sp>
    </p:spTree>
    <p:extLst>
      <p:ext uri="{BB962C8B-B14F-4D97-AF65-F5344CB8AC3E}">
        <p14:creationId xmlns:p14="http://schemas.microsoft.com/office/powerpoint/2010/main" val="167884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500"/>
                                  </p:stCondLst>
                                  <p:childTnLst>
                                    <p:set>
                                      <p:cBhvr>
                                        <p:cTn id="29" dur="1" fill="hold">
                                          <p:stCondLst>
                                            <p:cond delay="0"/>
                                          </p:stCondLst>
                                        </p:cTn>
                                        <p:tgtEl>
                                          <p:spTgt spid="55"/>
                                        </p:tgtEl>
                                        <p:attrNameLst>
                                          <p:attrName>style.visibility</p:attrName>
                                        </p:attrNameLst>
                                      </p:cBhvr>
                                      <p:to>
                                        <p:strVal val="visible"/>
                                      </p:to>
                                    </p:set>
                                    <p:animEffect transition="in" filter="wipe(left)">
                                      <p:cBhvr>
                                        <p:cTn id="30" dur="500"/>
                                        <p:tgtEl>
                                          <p:spTgt spid="55"/>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par>
                                <p:cTn id="39" presetID="10"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par>
                          <p:cTn id="50" fill="hold">
                            <p:stCondLst>
                              <p:cond delay="500"/>
                            </p:stCondLst>
                            <p:childTnLst>
                              <p:par>
                                <p:cTn id="51" presetID="22" presetClass="entr" presetSubtype="8" fill="hold" grpId="0" nodeType="afterEffect">
                                  <p:stCondLst>
                                    <p:cond delay="500"/>
                                  </p:stCondLst>
                                  <p:childTnLst>
                                    <p:set>
                                      <p:cBhvr>
                                        <p:cTn id="52" dur="1" fill="hold">
                                          <p:stCondLst>
                                            <p:cond delay="0"/>
                                          </p:stCondLst>
                                        </p:cTn>
                                        <p:tgtEl>
                                          <p:spTgt spid="56"/>
                                        </p:tgtEl>
                                        <p:attrNameLst>
                                          <p:attrName>style.visibility</p:attrName>
                                        </p:attrNameLst>
                                      </p:cBhvr>
                                      <p:to>
                                        <p:strVal val="visible"/>
                                      </p:to>
                                    </p:set>
                                    <p:animEffect transition="in" filter="wipe(left)">
                                      <p:cBhvr>
                                        <p:cTn id="53" dur="500"/>
                                        <p:tgtEl>
                                          <p:spTgt spid="56"/>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500"/>
                                        <p:tgtEl>
                                          <p:spTgt spid="4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500"/>
                                        <p:tgtEl>
                                          <p:spTgt spid="37"/>
                                        </p:tgtEl>
                                      </p:cBhvr>
                                    </p:animEffect>
                                  </p:childTnLst>
                                </p:cTn>
                              </p:par>
                              <p:par>
                                <p:cTn id="62" presetID="10" presetClass="entr" presetSubtype="0"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par>
                                <p:cTn id="70" presetID="10" presetClass="entr" presetSubtype="0" fill="hold" nodeType="with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500"/>
                                        <p:tgtEl>
                                          <p:spTgt spid="12"/>
                                        </p:tgtEl>
                                      </p:cBhvr>
                                    </p:animEffect>
                                  </p:childTnLst>
                                </p:cTn>
                              </p:par>
                            </p:childTnLst>
                          </p:cTn>
                        </p:par>
                        <p:par>
                          <p:cTn id="73" fill="hold">
                            <p:stCondLst>
                              <p:cond delay="500"/>
                            </p:stCondLst>
                            <p:childTnLst>
                              <p:par>
                                <p:cTn id="74" presetID="22" presetClass="entr" presetSubtype="8" fill="hold" grpId="0" nodeType="afterEffect">
                                  <p:stCondLst>
                                    <p:cond delay="500"/>
                                  </p:stCondLst>
                                  <p:childTnLst>
                                    <p:set>
                                      <p:cBhvr>
                                        <p:cTn id="75" dur="1" fill="hold">
                                          <p:stCondLst>
                                            <p:cond delay="0"/>
                                          </p:stCondLst>
                                        </p:cTn>
                                        <p:tgtEl>
                                          <p:spTgt spid="57"/>
                                        </p:tgtEl>
                                        <p:attrNameLst>
                                          <p:attrName>style.visibility</p:attrName>
                                        </p:attrNameLst>
                                      </p:cBhvr>
                                      <p:to>
                                        <p:strVal val="visible"/>
                                      </p:to>
                                    </p:set>
                                    <p:animEffect transition="in" filter="wipe(left)">
                                      <p:cBhvr>
                                        <p:cTn id="76" dur="500"/>
                                        <p:tgtEl>
                                          <p:spTgt spid="57"/>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500"/>
                                        <p:tgtEl>
                                          <p:spTgt spid="4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500"/>
                                        <p:tgtEl>
                                          <p:spTgt spid="38"/>
                                        </p:tgtEl>
                                      </p:cBhvr>
                                    </p:animEffect>
                                  </p:childTnLst>
                                </p:cTn>
                              </p:par>
                              <p:par>
                                <p:cTn id="85" presetID="10" presetClass="entr" presetSubtype="0" fill="hold"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500"/>
                                        <p:tgtEl>
                                          <p:spTgt spid="30"/>
                                        </p:tgtEl>
                                      </p:cBhvr>
                                    </p:animEffect>
                                  </p:childTnLst>
                                </p:cTn>
                              </p:par>
                              <p:par>
                                <p:cTn id="93" presetID="10" presetClass="entr" presetSubtype="0" fill="hold" nodeType="with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fade">
                                      <p:cBhvr>
                                        <p:cTn id="95" dur="500"/>
                                        <p:tgtEl>
                                          <p:spTgt spid="13"/>
                                        </p:tgtEl>
                                      </p:cBhvr>
                                    </p:animEffect>
                                  </p:childTnLst>
                                </p:cTn>
                              </p:par>
                            </p:childTnLst>
                          </p:cTn>
                        </p:par>
                        <p:par>
                          <p:cTn id="96" fill="hold">
                            <p:stCondLst>
                              <p:cond delay="500"/>
                            </p:stCondLst>
                            <p:childTnLst>
                              <p:par>
                                <p:cTn id="97" presetID="22" presetClass="entr" presetSubtype="8" fill="hold" grpId="0" nodeType="afterEffect">
                                  <p:stCondLst>
                                    <p:cond delay="250"/>
                                  </p:stCondLst>
                                  <p:childTnLst>
                                    <p:set>
                                      <p:cBhvr>
                                        <p:cTn id="98" dur="1" fill="hold">
                                          <p:stCondLst>
                                            <p:cond delay="0"/>
                                          </p:stCondLst>
                                        </p:cTn>
                                        <p:tgtEl>
                                          <p:spTgt spid="58"/>
                                        </p:tgtEl>
                                        <p:attrNameLst>
                                          <p:attrName>style.visibility</p:attrName>
                                        </p:attrNameLst>
                                      </p:cBhvr>
                                      <p:to>
                                        <p:strVal val="visible"/>
                                      </p:to>
                                    </p:set>
                                    <p:animEffect transition="in" filter="wipe(left)">
                                      <p:cBhvr>
                                        <p:cTn id="99" dur="500"/>
                                        <p:tgtEl>
                                          <p:spTgt spid="58"/>
                                        </p:tgtEl>
                                      </p:cBhvr>
                                    </p:animEffect>
                                  </p:childTnLst>
                                </p:cTn>
                              </p:par>
                              <p:par>
                                <p:cTn id="100" presetID="10" presetClass="entr" presetSubtype="0" fill="hold" grpId="0" nodeType="withEffect">
                                  <p:stCondLst>
                                    <p:cond delay="500"/>
                                  </p:stCondLst>
                                  <p:childTnLst>
                                    <p:set>
                                      <p:cBhvr>
                                        <p:cTn id="101" dur="1" fill="hold">
                                          <p:stCondLst>
                                            <p:cond delay="0"/>
                                          </p:stCondLst>
                                        </p:cTn>
                                        <p:tgtEl>
                                          <p:spTgt spid="49"/>
                                        </p:tgtEl>
                                        <p:attrNameLst>
                                          <p:attrName>style.visibility</p:attrName>
                                        </p:attrNameLst>
                                      </p:cBhvr>
                                      <p:to>
                                        <p:strVal val="visible"/>
                                      </p:to>
                                    </p:set>
                                    <p:animEffect transition="in" filter="fade">
                                      <p:cBhvr>
                                        <p:cTn id="102" dur="500"/>
                                        <p:tgtEl>
                                          <p:spTgt spid="4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500"/>
                                        <p:tgtEl>
                                          <p:spTgt spid="39"/>
                                        </p:tgtEl>
                                      </p:cBhvr>
                                    </p:animEffect>
                                  </p:childTnLst>
                                </p:cTn>
                              </p:par>
                              <p:par>
                                <p:cTn id="108" presetID="10" presetClass="entr" presetSubtype="0" fill="hold" nodeType="with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fade">
                                      <p:cBhvr>
                                        <p:cTn id="110" dur="500"/>
                                        <p:tgtEl>
                                          <p:spTgt spid="20"/>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fade">
                                      <p:cBhvr>
                                        <p:cTn id="115" dur="500"/>
                                        <p:tgtEl>
                                          <p:spTgt spid="31"/>
                                        </p:tgtEl>
                                      </p:cBhvr>
                                    </p:animEffect>
                                  </p:childTnLst>
                                </p:cTn>
                              </p:par>
                              <p:par>
                                <p:cTn id="116" presetID="10" presetClass="entr" presetSubtype="0" fill="hold" nodeType="withEffect">
                                  <p:stCondLst>
                                    <p:cond delay="0"/>
                                  </p:stCondLst>
                                  <p:childTnLst>
                                    <p:set>
                                      <p:cBhvr>
                                        <p:cTn id="117" dur="1" fill="hold">
                                          <p:stCondLst>
                                            <p:cond delay="0"/>
                                          </p:stCondLst>
                                        </p:cTn>
                                        <p:tgtEl>
                                          <p:spTgt spid="14"/>
                                        </p:tgtEl>
                                        <p:attrNameLst>
                                          <p:attrName>style.visibility</p:attrName>
                                        </p:attrNameLst>
                                      </p:cBhvr>
                                      <p:to>
                                        <p:strVal val="visible"/>
                                      </p:to>
                                    </p:set>
                                    <p:animEffect transition="in" filter="fade">
                                      <p:cBhvr>
                                        <p:cTn id="118" dur="500"/>
                                        <p:tgtEl>
                                          <p:spTgt spid="14"/>
                                        </p:tgtEl>
                                      </p:cBhvr>
                                    </p:animEffect>
                                  </p:childTnLst>
                                </p:cTn>
                              </p:par>
                            </p:childTnLst>
                          </p:cTn>
                        </p:par>
                        <p:par>
                          <p:cTn id="119" fill="hold">
                            <p:stCondLst>
                              <p:cond delay="500"/>
                            </p:stCondLst>
                            <p:childTnLst>
                              <p:par>
                                <p:cTn id="120" presetID="22" presetClass="entr" presetSubtype="8" fill="hold" grpId="0" nodeType="afterEffect">
                                  <p:stCondLst>
                                    <p:cond delay="500"/>
                                  </p:stCondLst>
                                  <p:childTnLst>
                                    <p:set>
                                      <p:cBhvr>
                                        <p:cTn id="121" dur="1" fill="hold">
                                          <p:stCondLst>
                                            <p:cond delay="0"/>
                                          </p:stCondLst>
                                        </p:cTn>
                                        <p:tgtEl>
                                          <p:spTgt spid="59"/>
                                        </p:tgtEl>
                                        <p:attrNameLst>
                                          <p:attrName>style.visibility</p:attrName>
                                        </p:attrNameLst>
                                      </p:cBhvr>
                                      <p:to>
                                        <p:strVal val="visible"/>
                                      </p:to>
                                    </p:set>
                                    <p:animEffect transition="in" filter="wipe(left)">
                                      <p:cBhvr>
                                        <p:cTn id="122" dur="500"/>
                                        <p:tgtEl>
                                          <p:spTgt spid="59"/>
                                        </p:tgtEl>
                                      </p:cBhvr>
                                    </p:animEffect>
                                  </p:childTnLst>
                                </p:cTn>
                              </p:par>
                              <p:par>
                                <p:cTn id="123" presetID="10" presetClass="entr" presetSubtype="0" fill="hold" grpId="0" nodeType="withEffect">
                                  <p:stCondLst>
                                    <p:cond delay="50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500"/>
                                        <p:tgtEl>
                                          <p:spTgt spid="50"/>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40"/>
                                        </p:tgtEl>
                                        <p:attrNameLst>
                                          <p:attrName>style.visibility</p:attrName>
                                        </p:attrNameLst>
                                      </p:cBhvr>
                                      <p:to>
                                        <p:strVal val="visible"/>
                                      </p:to>
                                    </p:set>
                                    <p:animEffect transition="in" filter="fade">
                                      <p:cBhvr>
                                        <p:cTn id="130" dur="500"/>
                                        <p:tgtEl>
                                          <p:spTgt spid="40"/>
                                        </p:tgtEl>
                                      </p:cBhvr>
                                    </p:animEffect>
                                  </p:childTnLst>
                                </p:cTn>
                              </p:par>
                              <p:par>
                                <p:cTn id="131" presetID="10" presetClass="entr" presetSubtype="0" fill="hold" nodeType="withEffect">
                                  <p:stCondLst>
                                    <p:cond delay="0"/>
                                  </p:stCondLst>
                                  <p:childTnLst>
                                    <p:set>
                                      <p:cBhvr>
                                        <p:cTn id="132" dur="1" fill="hold">
                                          <p:stCondLst>
                                            <p:cond delay="0"/>
                                          </p:stCondLst>
                                        </p:cTn>
                                        <p:tgtEl>
                                          <p:spTgt spid="21"/>
                                        </p:tgtEl>
                                        <p:attrNameLst>
                                          <p:attrName>style.visibility</p:attrName>
                                        </p:attrNameLst>
                                      </p:cBhvr>
                                      <p:to>
                                        <p:strVal val="visible"/>
                                      </p:to>
                                    </p:set>
                                    <p:animEffect transition="in" filter="fade">
                                      <p:cBhvr>
                                        <p:cTn id="133" dur="500"/>
                                        <p:tgtEl>
                                          <p:spTgt spid="21"/>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fade">
                                      <p:cBhvr>
                                        <p:cTn id="138" dur="500"/>
                                        <p:tgtEl>
                                          <p:spTgt spid="32"/>
                                        </p:tgtEl>
                                      </p:cBhvr>
                                    </p:animEffect>
                                  </p:childTnLst>
                                </p:cTn>
                              </p:par>
                              <p:par>
                                <p:cTn id="139" presetID="10" presetClass="entr" presetSubtype="0" fill="hold" nodeType="withEffect">
                                  <p:stCondLst>
                                    <p:cond delay="0"/>
                                  </p:stCondLst>
                                  <p:childTnLst>
                                    <p:set>
                                      <p:cBhvr>
                                        <p:cTn id="140" dur="1" fill="hold">
                                          <p:stCondLst>
                                            <p:cond delay="0"/>
                                          </p:stCondLst>
                                        </p:cTn>
                                        <p:tgtEl>
                                          <p:spTgt spid="15"/>
                                        </p:tgtEl>
                                        <p:attrNameLst>
                                          <p:attrName>style.visibility</p:attrName>
                                        </p:attrNameLst>
                                      </p:cBhvr>
                                      <p:to>
                                        <p:strVal val="visible"/>
                                      </p:to>
                                    </p:set>
                                    <p:animEffect transition="in" filter="fade">
                                      <p:cBhvr>
                                        <p:cTn id="141" dur="500"/>
                                        <p:tgtEl>
                                          <p:spTgt spid="15"/>
                                        </p:tgtEl>
                                      </p:cBhvr>
                                    </p:animEffect>
                                  </p:childTnLst>
                                </p:cTn>
                              </p:par>
                            </p:childTnLst>
                          </p:cTn>
                        </p:par>
                        <p:par>
                          <p:cTn id="142" fill="hold">
                            <p:stCondLst>
                              <p:cond delay="500"/>
                            </p:stCondLst>
                            <p:childTnLst>
                              <p:par>
                                <p:cTn id="143" presetID="22" presetClass="entr" presetSubtype="8" fill="hold" grpId="0" nodeType="afterEffect">
                                  <p:stCondLst>
                                    <p:cond delay="500"/>
                                  </p:stCondLst>
                                  <p:childTnLst>
                                    <p:set>
                                      <p:cBhvr>
                                        <p:cTn id="144" dur="1" fill="hold">
                                          <p:stCondLst>
                                            <p:cond delay="0"/>
                                          </p:stCondLst>
                                        </p:cTn>
                                        <p:tgtEl>
                                          <p:spTgt spid="60"/>
                                        </p:tgtEl>
                                        <p:attrNameLst>
                                          <p:attrName>style.visibility</p:attrName>
                                        </p:attrNameLst>
                                      </p:cBhvr>
                                      <p:to>
                                        <p:strVal val="visible"/>
                                      </p:to>
                                    </p:set>
                                    <p:animEffect transition="in" filter="wipe(left)">
                                      <p:cBhvr>
                                        <p:cTn id="145" dur="500"/>
                                        <p:tgtEl>
                                          <p:spTgt spid="60"/>
                                        </p:tgtEl>
                                      </p:cBhvr>
                                    </p:animEffect>
                                  </p:childTnLst>
                                </p:cTn>
                              </p:par>
                              <p:par>
                                <p:cTn id="146" presetID="10" presetClass="entr" presetSubtype="0" fill="hold" grpId="0" nodeType="withEffect">
                                  <p:stCondLst>
                                    <p:cond delay="500"/>
                                  </p:stCondLst>
                                  <p:childTnLst>
                                    <p:set>
                                      <p:cBhvr>
                                        <p:cTn id="147" dur="1" fill="hold">
                                          <p:stCondLst>
                                            <p:cond delay="0"/>
                                          </p:stCondLst>
                                        </p:cTn>
                                        <p:tgtEl>
                                          <p:spTgt spid="51"/>
                                        </p:tgtEl>
                                        <p:attrNameLst>
                                          <p:attrName>style.visibility</p:attrName>
                                        </p:attrNameLst>
                                      </p:cBhvr>
                                      <p:to>
                                        <p:strVal val="visible"/>
                                      </p:to>
                                    </p:set>
                                    <p:animEffect transition="in" filter="fade">
                                      <p:cBhvr>
                                        <p:cTn id="148" dur="500"/>
                                        <p:tgtEl>
                                          <p:spTgt spid="51"/>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41"/>
                                        </p:tgtEl>
                                        <p:attrNameLst>
                                          <p:attrName>style.visibility</p:attrName>
                                        </p:attrNameLst>
                                      </p:cBhvr>
                                      <p:to>
                                        <p:strVal val="visible"/>
                                      </p:to>
                                    </p:set>
                                    <p:animEffect transition="in" filter="fade">
                                      <p:cBhvr>
                                        <p:cTn id="153" dur="500"/>
                                        <p:tgtEl>
                                          <p:spTgt spid="41"/>
                                        </p:tgtEl>
                                      </p:cBhvr>
                                    </p:animEffect>
                                  </p:childTnLst>
                                </p:cTn>
                              </p:par>
                              <p:par>
                                <p:cTn id="154" presetID="10" presetClass="entr" presetSubtype="0" fill="hold" nodeType="withEffect">
                                  <p:stCondLst>
                                    <p:cond delay="0"/>
                                  </p:stCondLst>
                                  <p:childTnLst>
                                    <p:set>
                                      <p:cBhvr>
                                        <p:cTn id="155" dur="1" fill="hold">
                                          <p:stCondLst>
                                            <p:cond delay="0"/>
                                          </p:stCondLst>
                                        </p:cTn>
                                        <p:tgtEl>
                                          <p:spTgt spid="22"/>
                                        </p:tgtEl>
                                        <p:attrNameLst>
                                          <p:attrName>style.visibility</p:attrName>
                                        </p:attrNameLst>
                                      </p:cBhvr>
                                      <p:to>
                                        <p:strVal val="visible"/>
                                      </p:to>
                                    </p:set>
                                    <p:animEffect transition="in" filter="fade">
                                      <p:cBhvr>
                                        <p:cTn id="156" dur="500"/>
                                        <p:tgtEl>
                                          <p:spTgt spid="22"/>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33"/>
                                        </p:tgtEl>
                                        <p:attrNameLst>
                                          <p:attrName>style.visibility</p:attrName>
                                        </p:attrNameLst>
                                      </p:cBhvr>
                                      <p:to>
                                        <p:strVal val="visible"/>
                                      </p:to>
                                    </p:set>
                                    <p:animEffect transition="in" filter="fade">
                                      <p:cBhvr>
                                        <p:cTn id="161" dur="500"/>
                                        <p:tgtEl>
                                          <p:spTgt spid="33"/>
                                        </p:tgtEl>
                                      </p:cBhvr>
                                    </p:animEffect>
                                  </p:childTnLst>
                                </p:cTn>
                              </p:par>
                              <p:par>
                                <p:cTn id="162" presetID="10" presetClass="entr" presetSubtype="0" fill="hold" nodeType="withEffect">
                                  <p:stCondLst>
                                    <p:cond delay="0"/>
                                  </p:stCondLst>
                                  <p:childTnLst>
                                    <p:set>
                                      <p:cBhvr>
                                        <p:cTn id="163" dur="1" fill="hold">
                                          <p:stCondLst>
                                            <p:cond delay="0"/>
                                          </p:stCondLst>
                                        </p:cTn>
                                        <p:tgtEl>
                                          <p:spTgt spid="16"/>
                                        </p:tgtEl>
                                        <p:attrNameLst>
                                          <p:attrName>style.visibility</p:attrName>
                                        </p:attrNameLst>
                                      </p:cBhvr>
                                      <p:to>
                                        <p:strVal val="visible"/>
                                      </p:to>
                                    </p:set>
                                    <p:animEffect transition="in" filter="fade">
                                      <p:cBhvr>
                                        <p:cTn id="164" dur="500"/>
                                        <p:tgtEl>
                                          <p:spTgt spid="16"/>
                                        </p:tgtEl>
                                      </p:cBhvr>
                                    </p:animEffect>
                                  </p:childTnLst>
                                </p:cTn>
                              </p:par>
                            </p:childTnLst>
                          </p:cTn>
                        </p:par>
                        <p:par>
                          <p:cTn id="165" fill="hold">
                            <p:stCondLst>
                              <p:cond delay="500"/>
                            </p:stCondLst>
                            <p:childTnLst>
                              <p:par>
                                <p:cTn id="166" presetID="22" presetClass="entr" presetSubtype="8" fill="hold" grpId="0" nodeType="afterEffect">
                                  <p:stCondLst>
                                    <p:cond delay="500"/>
                                  </p:stCondLst>
                                  <p:childTnLst>
                                    <p:set>
                                      <p:cBhvr>
                                        <p:cTn id="167" dur="1" fill="hold">
                                          <p:stCondLst>
                                            <p:cond delay="0"/>
                                          </p:stCondLst>
                                        </p:cTn>
                                        <p:tgtEl>
                                          <p:spTgt spid="61"/>
                                        </p:tgtEl>
                                        <p:attrNameLst>
                                          <p:attrName>style.visibility</p:attrName>
                                        </p:attrNameLst>
                                      </p:cBhvr>
                                      <p:to>
                                        <p:strVal val="visible"/>
                                      </p:to>
                                    </p:set>
                                    <p:animEffect transition="in" filter="wipe(left)">
                                      <p:cBhvr>
                                        <p:cTn id="168" dur="500"/>
                                        <p:tgtEl>
                                          <p:spTgt spid="61"/>
                                        </p:tgtEl>
                                      </p:cBhvr>
                                    </p:animEffect>
                                  </p:childTnLst>
                                </p:cTn>
                              </p:par>
                              <p:par>
                                <p:cTn id="169" presetID="10" presetClass="entr" presetSubtype="0" fill="hold" grpId="0" nodeType="withEffect">
                                  <p:stCondLst>
                                    <p:cond delay="500"/>
                                  </p:stCondLst>
                                  <p:childTnLst>
                                    <p:set>
                                      <p:cBhvr>
                                        <p:cTn id="170" dur="1" fill="hold">
                                          <p:stCondLst>
                                            <p:cond delay="0"/>
                                          </p:stCondLst>
                                        </p:cTn>
                                        <p:tgtEl>
                                          <p:spTgt spid="52"/>
                                        </p:tgtEl>
                                        <p:attrNameLst>
                                          <p:attrName>style.visibility</p:attrName>
                                        </p:attrNameLst>
                                      </p:cBhvr>
                                      <p:to>
                                        <p:strVal val="visible"/>
                                      </p:to>
                                    </p:set>
                                    <p:animEffect transition="in" filter="fade">
                                      <p:cBhvr>
                                        <p:cTn id="171" dur="500"/>
                                        <p:tgtEl>
                                          <p:spTgt spid="52"/>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42"/>
                                        </p:tgtEl>
                                        <p:attrNameLst>
                                          <p:attrName>style.visibility</p:attrName>
                                        </p:attrNameLst>
                                      </p:cBhvr>
                                      <p:to>
                                        <p:strVal val="visible"/>
                                      </p:to>
                                    </p:set>
                                    <p:animEffect transition="in" filter="fade">
                                      <p:cBhvr>
                                        <p:cTn id="176" dur="500"/>
                                        <p:tgtEl>
                                          <p:spTgt spid="42"/>
                                        </p:tgtEl>
                                      </p:cBhvr>
                                    </p:animEffect>
                                  </p:childTnLst>
                                </p:cTn>
                              </p:par>
                              <p:par>
                                <p:cTn id="177" presetID="10" presetClass="entr" presetSubtype="0" fill="hold" nodeType="withEffect">
                                  <p:stCondLst>
                                    <p:cond delay="0"/>
                                  </p:stCondLst>
                                  <p:childTnLst>
                                    <p:set>
                                      <p:cBhvr>
                                        <p:cTn id="178" dur="1" fill="hold">
                                          <p:stCondLst>
                                            <p:cond delay="0"/>
                                          </p:stCondLst>
                                        </p:cTn>
                                        <p:tgtEl>
                                          <p:spTgt spid="23"/>
                                        </p:tgtEl>
                                        <p:attrNameLst>
                                          <p:attrName>style.visibility</p:attrName>
                                        </p:attrNameLst>
                                      </p:cBhvr>
                                      <p:to>
                                        <p:strVal val="visible"/>
                                      </p:to>
                                    </p:set>
                                    <p:animEffect transition="in" filter="fade">
                                      <p:cBhvr>
                                        <p:cTn id="179" dur="500"/>
                                        <p:tgtEl>
                                          <p:spTgt spid="23"/>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34"/>
                                        </p:tgtEl>
                                        <p:attrNameLst>
                                          <p:attrName>style.visibility</p:attrName>
                                        </p:attrNameLst>
                                      </p:cBhvr>
                                      <p:to>
                                        <p:strVal val="visible"/>
                                      </p:to>
                                    </p:set>
                                    <p:animEffect transition="in" filter="fade">
                                      <p:cBhvr>
                                        <p:cTn id="184" dur="500"/>
                                        <p:tgtEl>
                                          <p:spTgt spid="34"/>
                                        </p:tgtEl>
                                      </p:cBhvr>
                                    </p:animEffect>
                                  </p:childTnLst>
                                </p:cTn>
                              </p:par>
                              <p:par>
                                <p:cTn id="185" presetID="10" presetClass="entr" presetSubtype="0" fill="hold" nodeType="with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500"/>
                                        <p:tgtEl>
                                          <p:spTgt spid="25"/>
                                        </p:tgtEl>
                                      </p:cBhvr>
                                    </p:animEffect>
                                  </p:childTnLst>
                                </p:cTn>
                              </p:par>
                            </p:childTnLst>
                          </p:cTn>
                        </p:par>
                        <p:par>
                          <p:cTn id="188" fill="hold">
                            <p:stCondLst>
                              <p:cond delay="500"/>
                            </p:stCondLst>
                            <p:childTnLst>
                              <p:par>
                                <p:cTn id="189" presetID="22" presetClass="entr" presetSubtype="8" fill="hold" grpId="0" nodeType="afterEffect">
                                  <p:stCondLst>
                                    <p:cond delay="500"/>
                                  </p:stCondLst>
                                  <p:childTnLst>
                                    <p:set>
                                      <p:cBhvr>
                                        <p:cTn id="190" dur="1" fill="hold">
                                          <p:stCondLst>
                                            <p:cond delay="0"/>
                                          </p:stCondLst>
                                        </p:cTn>
                                        <p:tgtEl>
                                          <p:spTgt spid="62"/>
                                        </p:tgtEl>
                                        <p:attrNameLst>
                                          <p:attrName>style.visibility</p:attrName>
                                        </p:attrNameLst>
                                      </p:cBhvr>
                                      <p:to>
                                        <p:strVal val="visible"/>
                                      </p:to>
                                    </p:set>
                                    <p:animEffect transition="in" filter="wipe(left)">
                                      <p:cBhvr>
                                        <p:cTn id="191" dur="500"/>
                                        <p:tgtEl>
                                          <p:spTgt spid="62"/>
                                        </p:tgtEl>
                                      </p:cBhvr>
                                    </p:animEffect>
                                  </p:childTnLst>
                                </p:cTn>
                              </p:par>
                              <p:par>
                                <p:cTn id="192" presetID="10" presetClass="entr" presetSubtype="0" fill="hold" grpId="0" nodeType="withEffect">
                                  <p:stCondLst>
                                    <p:cond delay="500"/>
                                  </p:stCondLst>
                                  <p:childTnLst>
                                    <p:set>
                                      <p:cBhvr>
                                        <p:cTn id="193" dur="1" fill="hold">
                                          <p:stCondLst>
                                            <p:cond delay="0"/>
                                          </p:stCondLst>
                                        </p:cTn>
                                        <p:tgtEl>
                                          <p:spTgt spid="53"/>
                                        </p:tgtEl>
                                        <p:attrNameLst>
                                          <p:attrName>style.visibility</p:attrName>
                                        </p:attrNameLst>
                                      </p:cBhvr>
                                      <p:to>
                                        <p:strVal val="visible"/>
                                      </p:to>
                                    </p:set>
                                    <p:animEffect transition="in" filter="fade">
                                      <p:cBhvr>
                                        <p:cTn id="194" dur="500"/>
                                        <p:tgtEl>
                                          <p:spTgt spid="53"/>
                                        </p:tgtEl>
                                      </p:cBhvr>
                                    </p:animEffec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grpId="0" nodeType="clickEffect">
                                  <p:stCondLst>
                                    <p:cond delay="0"/>
                                  </p:stCondLst>
                                  <p:childTnLst>
                                    <p:set>
                                      <p:cBhvr>
                                        <p:cTn id="198" dur="1" fill="hold">
                                          <p:stCondLst>
                                            <p:cond delay="0"/>
                                          </p:stCondLst>
                                        </p:cTn>
                                        <p:tgtEl>
                                          <p:spTgt spid="43"/>
                                        </p:tgtEl>
                                        <p:attrNameLst>
                                          <p:attrName>style.visibility</p:attrName>
                                        </p:attrNameLst>
                                      </p:cBhvr>
                                      <p:to>
                                        <p:strVal val="visible"/>
                                      </p:to>
                                    </p:set>
                                    <p:animEffect transition="in" filter="fade">
                                      <p:cBhvr>
                                        <p:cTn id="199" dur="500"/>
                                        <p:tgtEl>
                                          <p:spTgt spid="43"/>
                                        </p:tgtEl>
                                      </p:cBhvr>
                                    </p:animEffect>
                                  </p:childTnLst>
                                </p:cTn>
                              </p:par>
                              <p:par>
                                <p:cTn id="200" presetID="10" presetClass="entr" presetSubtype="0" fill="hold" nodeType="withEffect">
                                  <p:stCondLst>
                                    <p:cond delay="0"/>
                                  </p:stCondLst>
                                  <p:childTnLst>
                                    <p:set>
                                      <p:cBhvr>
                                        <p:cTn id="201" dur="1" fill="hold">
                                          <p:stCondLst>
                                            <p:cond delay="0"/>
                                          </p:stCondLst>
                                        </p:cTn>
                                        <p:tgtEl>
                                          <p:spTgt spid="24"/>
                                        </p:tgtEl>
                                        <p:attrNameLst>
                                          <p:attrName>style.visibility</p:attrName>
                                        </p:attrNameLst>
                                      </p:cBhvr>
                                      <p:to>
                                        <p:strVal val="visible"/>
                                      </p:to>
                                    </p:set>
                                    <p:animEffect transition="in" filter="fade">
                                      <p:cBhvr>
                                        <p:cTn id="20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animBg="1"/>
      <p:bldP spid="46" grpId="0"/>
      <p:bldP spid="47" grpId="0"/>
      <p:bldP spid="48" grpId="0"/>
      <p:bldP spid="49" grpId="0"/>
      <p:bldP spid="50" grpId="0"/>
      <p:bldP spid="51" grpId="0"/>
      <p:bldP spid="52" grpId="0"/>
      <p:bldP spid="53" grpId="0"/>
      <p:bldP spid="55" grpId="0" animBg="1"/>
      <p:bldP spid="56" grpId="0" animBg="1"/>
      <p:bldP spid="57" grpId="0" animBg="1"/>
      <p:bldP spid="58" grpId="0" animBg="1"/>
      <p:bldP spid="59" grpId="0" animBg="1"/>
      <p:bldP spid="60" grpId="0" animBg="1"/>
      <p:bldP spid="61" grpId="0" animBg="1"/>
      <p:bldP spid="62" grpId="0" animBg="1"/>
      <p:bldP spid="6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3:3</a:t>
            </a:r>
          </a:p>
        </p:txBody>
      </p:sp>
      <p:pic>
        <p:nvPicPr>
          <p:cNvPr id="4" name="Picture 3">
            <a:extLst>
              <a:ext uri="{FF2B5EF4-FFF2-40B4-BE49-F238E27FC236}">
                <a16:creationId xmlns="" xmlns:a16="http://schemas.microsoft.com/office/drawing/2014/main" id="{718825B3-68B2-4A28-BC98-228EFCEC31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2010" y="2542405"/>
            <a:ext cx="6179980" cy="1773191"/>
          </a:xfrm>
          <a:prstGeom prst="rect">
            <a:avLst/>
          </a:prstGeom>
        </p:spPr>
      </p:pic>
    </p:spTree>
    <p:extLst>
      <p:ext uri="{BB962C8B-B14F-4D97-AF65-F5344CB8AC3E}">
        <p14:creationId xmlns:p14="http://schemas.microsoft.com/office/powerpoint/2010/main" val="2753908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3:4</a:t>
            </a:r>
          </a:p>
        </p:txBody>
      </p:sp>
      <p:pic>
        <p:nvPicPr>
          <p:cNvPr id="5" name="Picture 4">
            <a:extLst>
              <a:ext uri="{FF2B5EF4-FFF2-40B4-BE49-F238E27FC236}">
                <a16:creationId xmlns="" xmlns:a16="http://schemas.microsoft.com/office/drawing/2014/main" id="{03150386-4192-49D4-ACF3-F09F8A1D9A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691680" y="2542405"/>
            <a:ext cx="1656184" cy="1773191"/>
          </a:xfrm>
          <a:prstGeom prst="rect">
            <a:avLst/>
          </a:prstGeom>
        </p:spPr>
      </p:pic>
      <p:pic>
        <p:nvPicPr>
          <p:cNvPr id="6" name="Picture 5">
            <a:extLst>
              <a:ext uri="{FF2B5EF4-FFF2-40B4-BE49-F238E27FC236}">
                <a16:creationId xmlns="" xmlns:a16="http://schemas.microsoft.com/office/drawing/2014/main" id="{717156D8-D409-4E90-B628-200A615482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79912" y="2542405"/>
            <a:ext cx="1584176" cy="1773191"/>
          </a:xfrm>
          <a:prstGeom prst="rect">
            <a:avLst/>
          </a:prstGeom>
        </p:spPr>
      </p:pic>
      <p:pic>
        <p:nvPicPr>
          <p:cNvPr id="7" name="Picture 6">
            <a:extLst>
              <a:ext uri="{FF2B5EF4-FFF2-40B4-BE49-F238E27FC236}">
                <a16:creationId xmlns="" xmlns:a16="http://schemas.microsoft.com/office/drawing/2014/main" id="{986A6637-ED0A-4B87-8A42-F82211A8B9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796136" y="2542405"/>
            <a:ext cx="1656184" cy="1773191"/>
          </a:xfrm>
          <a:prstGeom prst="rect">
            <a:avLst/>
          </a:prstGeom>
        </p:spPr>
      </p:pic>
    </p:spTree>
    <p:extLst>
      <p:ext uri="{BB962C8B-B14F-4D97-AF65-F5344CB8AC3E}">
        <p14:creationId xmlns:p14="http://schemas.microsoft.com/office/powerpoint/2010/main" val="145258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 xmlns:a16="http://schemas.microsoft.com/office/drawing/2014/main" id="{730DBBE9-9170-465B-8447-89A101DA1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2752" y="4174496"/>
            <a:ext cx="618496" cy="1529616"/>
          </a:xfrm>
          <a:prstGeom prst="rect">
            <a:avLst/>
          </a:prstGeom>
        </p:spPr>
      </p:pic>
      <p:pic>
        <p:nvPicPr>
          <p:cNvPr id="41" name="Picture 40">
            <a:extLst>
              <a:ext uri="{FF2B5EF4-FFF2-40B4-BE49-F238E27FC236}">
                <a16:creationId xmlns="" xmlns:a16="http://schemas.microsoft.com/office/drawing/2014/main" id="{72F5D7AF-54A4-4ECC-8957-48AD09FCDE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2752" y="2577612"/>
            <a:ext cx="618496" cy="1529616"/>
          </a:xfrm>
          <a:prstGeom prst="rect">
            <a:avLst/>
          </a:prstGeom>
        </p:spPr>
      </p:pic>
      <p:pic>
        <p:nvPicPr>
          <p:cNvPr id="42" name="Picture 41">
            <a:extLst>
              <a:ext uri="{FF2B5EF4-FFF2-40B4-BE49-F238E27FC236}">
                <a16:creationId xmlns="" xmlns:a16="http://schemas.microsoft.com/office/drawing/2014/main" id="{EF46D195-B0D3-457D-860E-3DD58404C5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2752" y="980728"/>
            <a:ext cx="618496" cy="1529616"/>
          </a:xfrm>
          <a:prstGeom prst="rect">
            <a:avLst/>
          </a:prstGeom>
        </p:spPr>
      </p:pic>
      <p:sp>
        <p:nvSpPr>
          <p:cNvPr id="2" name="Text Placeholder 1"/>
          <p:cNvSpPr>
            <a:spLocks noGrp="1"/>
          </p:cNvSpPr>
          <p:nvPr>
            <p:ph type="body" sz="quarter" idx="11"/>
          </p:nvPr>
        </p:nvSpPr>
        <p:spPr/>
        <p:txBody>
          <a:bodyPr/>
          <a:lstStyle/>
          <a:p>
            <a:r>
              <a:rPr lang="en-US" dirty="0"/>
              <a:t>1.13 Calculation: two-digit +/− single-digit – step 3:4</a:t>
            </a:r>
          </a:p>
        </p:txBody>
      </p:sp>
      <p:sp>
        <p:nvSpPr>
          <p:cNvPr id="11" name="TextBox 10">
            <a:extLst>
              <a:ext uri="{FF2B5EF4-FFF2-40B4-BE49-F238E27FC236}">
                <a16:creationId xmlns="" xmlns:a16="http://schemas.microsoft.com/office/drawing/2014/main" id="{40F2921E-563E-48E5-849F-F8A0CC3509D0}"/>
              </a:ext>
            </a:extLst>
          </p:cNvPr>
          <p:cNvSpPr txBox="1"/>
          <p:nvPr/>
        </p:nvSpPr>
        <p:spPr bwMode="auto">
          <a:xfrm>
            <a:off x="3798569" y="577138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a:t>
            </a:r>
          </a:p>
        </p:txBody>
      </p:sp>
      <p:grpSp>
        <p:nvGrpSpPr>
          <p:cNvPr id="82" name="Group 81">
            <a:extLst>
              <a:ext uri="{FF2B5EF4-FFF2-40B4-BE49-F238E27FC236}">
                <a16:creationId xmlns="" xmlns:a16="http://schemas.microsoft.com/office/drawing/2014/main" id="{CD0F7514-9BB7-41DB-89D1-1DF6E4D8EA68}"/>
              </a:ext>
            </a:extLst>
          </p:cNvPr>
          <p:cNvGrpSpPr/>
          <p:nvPr/>
        </p:nvGrpSpPr>
        <p:grpSpPr>
          <a:xfrm>
            <a:off x="4300549" y="4215164"/>
            <a:ext cx="537781" cy="1449163"/>
            <a:chOff x="4300549" y="4215164"/>
            <a:chExt cx="537781" cy="1449163"/>
          </a:xfrm>
        </p:grpSpPr>
        <p:pic>
          <p:nvPicPr>
            <p:cNvPr id="25" name="Picture 24">
              <a:extLst>
                <a:ext uri="{FF2B5EF4-FFF2-40B4-BE49-F238E27FC236}">
                  <a16:creationId xmlns="" xmlns:a16="http://schemas.microsoft.com/office/drawing/2014/main" id="{FF2D94FF-BD95-42F5-A9DD-1C258BDCE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0549" y="4215164"/>
              <a:ext cx="232768" cy="232768"/>
            </a:xfrm>
            <a:prstGeom prst="rect">
              <a:avLst/>
            </a:prstGeom>
          </p:spPr>
        </p:pic>
        <p:pic>
          <p:nvPicPr>
            <p:cNvPr id="30" name="Picture 29">
              <a:extLst>
                <a:ext uri="{FF2B5EF4-FFF2-40B4-BE49-F238E27FC236}">
                  <a16:creationId xmlns="" xmlns:a16="http://schemas.microsoft.com/office/drawing/2014/main" id="{80B343DF-AB28-4F71-8C84-5F4D23A7DF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562" y="4215164"/>
              <a:ext cx="232768" cy="232768"/>
            </a:xfrm>
            <a:prstGeom prst="rect">
              <a:avLst/>
            </a:prstGeom>
          </p:spPr>
        </p:pic>
        <p:pic>
          <p:nvPicPr>
            <p:cNvPr id="31" name="Picture 30">
              <a:extLst>
                <a:ext uri="{FF2B5EF4-FFF2-40B4-BE49-F238E27FC236}">
                  <a16:creationId xmlns="" xmlns:a16="http://schemas.microsoft.com/office/drawing/2014/main" id="{7C898758-6084-416B-92B2-A139E42B2B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0549" y="4519263"/>
              <a:ext cx="232768" cy="232768"/>
            </a:xfrm>
            <a:prstGeom prst="rect">
              <a:avLst/>
            </a:prstGeom>
          </p:spPr>
        </p:pic>
        <p:pic>
          <p:nvPicPr>
            <p:cNvPr id="32" name="Picture 31">
              <a:extLst>
                <a:ext uri="{FF2B5EF4-FFF2-40B4-BE49-F238E27FC236}">
                  <a16:creationId xmlns="" xmlns:a16="http://schemas.microsoft.com/office/drawing/2014/main" id="{FBE9902A-6407-4C00-AF4E-CBF6B7AFF4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0549" y="4823362"/>
              <a:ext cx="232768" cy="232768"/>
            </a:xfrm>
            <a:prstGeom prst="rect">
              <a:avLst/>
            </a:prstGeom>
          </p:spPr>
        </p:pic>
        <p:pic>
          <p:nvPicPr>
            <p:cNvPr id="33" name="Picture 32">
              <a:extLst>
                <a:ext uri="{FF2B5EF4-FFF2-40B4-BE49-F238E27FC236}">
                  <a16:creationId xmlns="" xmlns:a16="http://schemas.microsoft.com/office/drawing/2014/main" id="{FFA57291-4E92-42B8-B5AC-B41A57FF4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0549" y="5127461"/>
              <a:ext cx="232768" cy="232768"/>
            </a:xfrm>
            <a:prstGeom prst="rect">
              <a:avLst/>
            </a:prstGeom>
          </p:spPr>
        </p:pic>
        <p:pic>
          <p:nvPicPr>
            <p:cNvPr id="34" name="Picture 33">
              <a:extLst>
                <a:ext uri="{FF2B5EF4-FFF2-40B4-BE49-F238E27FC236}">
                  <a16:creationId xmlns="" xmlns:a16="http://schemas.microsoft.com/office/drawing/2014/main" id="{FC48539B-B115-43C3-99E3-6FD391FE2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0549" y="5431559"/>
              <a:ext cx="232768" cy="232768"/>
            </a:xfrm>
            <a:prstGeom prst="rect">
              <a:avLst/>
            </a:prstGeom>
          </p:spPr>
        </p:pic>
        <p:pic>
          <p:nvPicPr>
            <p:cNvPr id="35" name="Picture 34">
              <a:extLst>
                <a:ext uri="{FF2B5EF4-FFF2-40B4-BE49-F238E27FC236}">
                  <a16:creationId xmlns="" xmlns:a16="http://schemas.microsoft.com/office/drawing/2014/main" id="{80A0FC59-453B-467D-B927-4396AD8D40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562" y="4519263"/>
              <a:ext cx="232768" cy="232768"/>
            </a:xfrm>
            <a:prstGeom prst="rect">
              <a:avLst/>
            </a:prstGeom>
          </p:spPr>
        </p:pic>
      </p:grpSp>
      <p:grpSp>
        <p:nvGrpSpPr>
          <p:cNvPr id="84" name="Group 83">
            <a:extLst>
              <a:ext uri="{FF2B5EF4-FFF2-40B4-BE49-F238E27FC236}">
                <a16:creationId xmlns="" xmlns:a16="http://schemas.microsoft.com/office/drawing/2014/main" id="{280AA1B1-EA31-495A-B26C-4BA96F646504}"/>
              </a:ext>
            </a:extLst>
          </p:cNvPr>
          <p:cNvGrpSpPr/>
          <p:nvPr/>
        </p:nvGrpSpPr>
        <p:grpSpPr>
          <a:xfrm>
            <a:off x="4605562" y="4823362"/>
            <a:ext cx="232768" cy="840965"/>
            <a:chOff x="4605562" y="4823362"/>
            <a:chExt cx="232768" cy="840965"/>
          </a:xfrm>
        </p:grpSpPr>
        <p:pic>
          <p:nvPicPr>
            <p:cNvPr id="38" name="Picture 37">
              <a:extLst>
                <a:ext uri="{FF2B5EF4-FFF2-40B4-BE49-F238E27FC236}">
                  <a16:creationId xmlns="" xmlns:a16="http://schemas.microsoft.com/office/drawing/2014/main" id="{C37B79C9-BEA3-451E-84BF-EC9515AA7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562" y="4823362"/>
              <a:ext cx="232768" cy="232768"/>
            </a:xfrm>
            <a:prstGeom prst="rect">
              <a:avLst/>
            </a:prstGeom>
          </p:spPr>
        </p:pic>
        <p:pic>
          <p:nvPicPr>
            <p:cNvPr id="39" name="Picture 38">
              <a:extLst>
                <a:ext uri="{FF2B5EF4-FFF2-40B4-BE49-F238E27FC236}">
                  <a16:creationId xmlns="" xmlns:a16="http://schemas.microsoft.com/office/drawing/2014/main" id="{7C9D9F3D-6418-4F14-9778-B6E6A237E2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562" y="5127461"/>
              <a:ext cx="232768" cy="232768"/>
            </a:xfrm>
            <a:prstGeom prst="rect">
              <a:avLst/>
            </a:prstGeom>
          </p:spPr>
        </p:pic>
        <p:pic>
          <p:nvPicPr>
            <p:cNvPr id="40" name="Picture 39">
              <a:extLst>
                <a:ext uri="{FF2B5EF4-FFF2-40B4-BE49-F238E27FC236}">
                  <a16:creationId xmlns="" xmlns:a16="http://schemas.microsoft.com/office/drawing/2014/main" id="{0DDA0D30-6646-49DF-AF80-E846E55DA8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562" y="5431559"/>
              <a:ext cx="232768" cy="232768"/>
            </a:xfrm>
            <a:prstGeom prst="rect">
              <a:avLst/>
            </a:prstGeom>
          </p:spPr>
        </p:pic>
      </p:grpSp>
      <p:grpSp>
        <p:nvGrpSpPr>
          <p:cNvPr id="64" name="Group 63">
            <a:extLst>
              <a:ext uri="{FF2B5EF4-FFF2-40B4-BE49-F238E27FC236}">
                <a16:creationId xmlns="" xmlns:a16="http://schemas.microsoft.com/office/drawing/2014/main" id="{D43AEC8B-FE7B-4A91-8572-44FE8ABA87AD}"/>
              </a:ext>
            </a:extLst>
          </p:cNvPr>
          <p:cNvGrpSpPr/>
          <p:nvPr/>
        </p:nvGrpSpPr>
        <p:grpSpPr>
          <a:xfrm>
            <a:off x="4300549" y="2619293"/>
            <a:ext cx="537781" cy="1449163"/>
            <a:chOff x="5707147" y="3012813"/>
            <a:chExt cx="537781" cy="1449163"/>
          </a:xfrm>
        </p:grpSpPr>
        <p:pic>
          <p:nvPicPr>
            <p:cNvPr id="54" name="Picture 53">
              <a:extLst>
                <a:ext uri="{FF2B5EF4-FFF2-40B4-BE49-F238E27FC236}">
                  <a16:creationId xmlns="" xmlns:a16="http://schemas.microsoft.com/office/drawing/2014/main" id="{EBF20E31-B58B-485B-BE90-352A7F86A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147" y="3012813"/>
              <a:ext cx="232768" cy="232768"/>
            </a:xfrm>
            <a:prstGeom prst="rect">
              <a:avLst/>
            </a:prstGeom>
          </p:spPr>
        </p:pic>
        <p:pic>
          <p:nvPicPr>
            <p:cNvPr id="55" name="Picture 54">
              <a:extLst>
                <a:ext uri="{FF2B5EF4-FFF2-40B4-BE49-F238E27FC236}">
                  <a16:creationId xmlns="" xmlns:a16="http://schemas.microsoft.com/office/drawing/2014/main" id="{1FEC6319-21F9-4F96-B95F-123637AE15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3012813"/>
              <a:ext cx="232768" cy="232768"/>
            </a:xfrm>
            <a:prstGeom prst="rect">
              <a:avLst/>
            </a:prstGeom>
          </p:spPr>
        </p:pic>
        <p:pic>
          <p:nvPicPr>
            <p:cNvPr id="56" name="Picture 55">
              <a:extLst>
                <a:ext uri="{FF2B5EF4-FFF2-40B4-BE49-F238E27FC236}">
                  <a16:creationId xmlns="" xmlns:a16="http://schemas.microsoft.com/office/drawing/2014/main" id="{A176C45F-0957-49E5-8E5B-24072BCAF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147" y="3316912"/>
              <a:ext cx="232768" cy="232768"/>
            </a:xfrm>
            <a:prstGeom prst="rect">
              <a:avLst/>
            </a:prstGeom>
          </p:spPr>
        </p:pic>
        <p:pic>
          <p:nvPicPr>
            <p:cNvPr id="57" name="Picture 56">
              <a:extLst>
                <a:ext uri="{FF2B5EF4-FFF2-40B4-BE49-F238E27FC236}">
                  <a16:creationId xmlns="" xmlns:a16="http://schemas.microsoft.com/office/drawing/2014/main" id="{FDFF9C64-10D4-4A41-B1BB-B311D65C2C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147" y="3621011"/>
              <a:ext cx="232768" cy="232768"/>
            </a:xfrm>
            <a:prstGeom prst="rect">
              <a:avLst/>
            </a:prstGeom>
          </p:spPr>
        </p:pic>
        <p:pic>
          <p:nvPicPr>
            <p:cNvPr id="58" name="Picture 57">
              <a:extLst>
                <a:ext uri="{FF2B5EF4-FFF2-40B4-BE49-F238E27FC236}">
                  <a16:creationId xmlns="" xmlns:a16="http://schemas.microsoft.com/office/drawing/2014/main" id="{4718916A-6474-4A05-8AFD-3CAFA1953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147" y="3925110"/>
              <a:ext cx="232768" cy="232768"/>
            </a:xfrm>
            <a:prstGeom prst="rect">
              <a:avLst/>
            </a:prstGeom>
          </p:spPr>
        </p:pic>
        <p:pic>
          <p:nvPicPr>
            <p:cNvPr id="59" name="Picture 58">
              <a:extLst>
                <a:ext uri="{FF2B5EF4-FFF2-40B4-BE49-F238E27FC236}">
                  <a16:creationId xmlns="" xmlns:a16="http://schemas.microsoft.com/office/drawing/2014/main" id="{8706A18E-E9C7-4C8F-AF7A-73E7AB69F8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147" y="4229208"/>
              <a:ext cx="232768" cy="232768"/>
            </a:xfrm>
            <a:prstGeom prst="rect">
              <a:avLst/>
            </a:prstGeom>
          </p:spPr>
        </p:pic>
        <p:pic>
          <p:nvPicPr>
            <p:cNvPr id="60" name="Picture 59">
              <a:extLst>
                <a:ext uri="{FF2B5EF4-FFF2-40B4-BE49-F238E27FC236}">
                  <a16:creationId xmlns="" xmlns:a16="http://schemas.microsoft.com/office/drawing/2014/main" id="{F0D15A7B-7E6A-443D-84B0-CD01EF9AD7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3316912"/>
              <a:ext cx="232768" cy="232768"/>
            </a:xfrm>
            <a:prstGeom prst="rect">
              <a:avLst/>
            </a:prstGeom>
          </p:spPr>
        </p:pic>
        <p:pic>
          <p:nvPicPr>
            <p:cNvPr id="61" name="Picture 60">
              <a:extLst>
                <a:ext uri="{FF2B5EF4-FFF2-40B4-BE49-F238E27FC236}">
                  <a16:creationId xmlns="" xmlns:a16="http://schemas.microsoft.com/office/drawing/2014/main" id="{E6395792-C172-452B-BB97-CAB91264E3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3621011"/>
              <a:ext cx="232768" cy="232768"/>
            </a:xfrm>
            <a:prstGeom prst="rect">
              <a:avLst/>
            </a:prstGeom>
          </p:spPr>
        </p:pic>
        <p:pic>
          <p:nvPicPr>
            <p:cNvPr id="62" name="Picture 61">
              <a:extLst>
                <a:ext uri="{FF2B5EF4-FFF2-40B4-BE49-F238E27FC236}">
                  <a16:creationId xmlns="" xmlns:a16="http://schemas.microsoft.com/office/drawing/2014/main" id="{1478C547-1221-4837-AB75-4A04E96B68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3925110"/>
              <a:ext cx="232768" cy="232768"/>
            </a:xfrm>
            <a:prstGeom prst="rect">
              <a:avLst/>
            </a:prstGeom>
          </p:spPr>
        </p:pic>
        <p:pic>
          <p:nvPicPr>
            <p:cNvPr id="63" name="Picture 62">
              <a:extLst>
                <a:ext uri="{FF2B5EF4-FFF2-40B4-BE49-F238E27FC236}">
                  <a16:creationId xmlns="" xmlns:a16="http://schemas.microsoft.com/office/drawing/2014/main" id="{CE389A67-F03F-40FB-BC03-4D8C4E7663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4229208"/>
              <a:ext cx="232768" cy="232768"/>
            </a:xfrm>
            <a:prstGeom prst="rect">
              <a:avLst/>
            </a:prstGeom>
          </p:spPr>
        </p:pic>
      </p:grpSp>
      <p:grpSp>
        <p:nvGrpSpPr>
          <p:cNvPr id="65" name="Group 64">
            <a:extLst>
              <a:ext uri="{FF2B5EF4-FFF2-40B4-BE49-F238E27FC236}">
                <a16:creationId xmlns="" xmlns:a16="http://schemas.microsoft.com/office/drawing/2014/main" id="{8029087B-44D0-4D99-AB28-AD74E42426AA}"/>
              </a:ext>
            </a:extLst>
          </p:cNvPr>
          <p:cNvGrpSpPr/>
          <p:nvPr/>
        </p:nvGrpSpPr>
        <p:grpSpPr>
          <a:xfrm>
            <a:off x="4300549" y="1022181"/>
            <a:ext cx="537781" cy="1449163"/>
            <a:chOff x="5707147" y="3012813"/>
            <a:chExt cx="537781" cy="1449163"/>
          </a:xfrm>
        </p:grpSpPr>
        <p:pic>
          <p:nvPicPr>
            <p:cNvPr id="66" name="Picture 65">
              <a:extLst>
                <a:ext uri="{FF2B5EF4-FFF2-40B4-BE49-F238E27FC236}">
                  <a16:creationId xmlns="" xmlns:a16="http://schemas.microsoft.com/office/drawing/2014/main" id="{0A11819E-8F3E-4864-8990-510F16A2E2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147" y="3012813"/>
              <a:ext cx="232768" cy="232768"/>
            </a:xfrm>
            <a:prstGeom prst="rect">
              <a:avLst/>
            </a:prstGeom>
          </p:spPr>
        </p:pic>
        <p:pic>
          <p:nvPicPr>
            <p:cNvPr id="67" name="Picture 66">
              <a:extLst>
                <a:ext uri="{FF2B5EF4-FFF2-40B4-BE49-F238E27FC236}">
                  <a16:creationId xmlns="" xmlns:a16="http://schemas.microsoft.com/office/drawing/2014/main" id="{AD938A72-0BB6-4D43-86A5-7D24225ED1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3012813"/>
              <a:ext cx="232768" cy="232768"/>
            </a:xfrm>
            <a:prstGeom prst="rect">
              <a:avLst/>
            </a:prstGeom>
          </p:spPr>
        </p:pic>
        <p:pic>
          <p:nvPicPr>
            <p:cNvPr id="68" name="Picture 67">
              <a:extLst>
                <a:ext uri="{FF2B5EF4-FFF2-40B4-BE49-F238E27FC236}">
                  <a16:creationId xmlns="" xmlns:a16="http://schemas.microsoft.com/office/drawing/2014/main" id="{054E435F-7AB2-4D40-818E-CAD9D915F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147" y="3316912"/>
              <a:ext cx="232768" cy="232768"/>
            </a:xfrm>
            <a:prstGeom prst="rect">
              <a:avLst/>
            </a:prstGeom>
          </p:spPr>
        </p:pic>
        <p:pic>
          <p:nvPicPr>
            <p:cNvPr id="69" name="Picture 68">
              <a:extLst>
                <a:ext uri="{FF2B5EF4-FFF2-40B4-BE49-F238E27FC236}">
                  <a16:creationId xmlns="" xmlns:a16="http://schemas.microsoft.com/office/drawing/2014/main" id="{E98BC621-4A8B-4FDA-9A0F-4E51015DB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147" y="3621011"/>
              <a:ext cx="232768" cy="232768"/>
            </a:xfrm>
            <a:prstGeom prst="rect">
              <a:avLst/>
            </a:prstGeom>
          </p:spPr>
        </p:pic>
        <p:pic>
          <p:nvPicPr>
            <p:cNvPr id="70" name="Picture 69">
              <a:extLst>
                <a:ext uri="{FF2B5EF4-FFF2-40B4-BE49-F238E27FC236}">
                  <a16:creationId xmlns="" xmlns:a16="http://schemas.microsoft.com/office/drawing/2014/main" id="{7F9F6133-69A8-405F-8BF8-1DA717F484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147" y="3925110"/>
              <a:ext cx="232768" cy="232768"/>
            </a:xfrm>
            <a:prstGeom prst="rect">
              <a:avLst/>
            </a:prstGeom>
          </p:spPr>
        </p:pic>
        <p:pic>
          <p:nvPicPr>
            <p:cNvPr id="71" name="Picture 70">
              <a:extLst>
                <a:ext uri="{FF2B5EF4-FFF2-40B4-BE49-F238E27FC236}">
                  <a16:creationId xmlns="" xmlns:a16="http://schemas.microsoft.com/office/drawing/2014/main" id="{BC96F1DC-D88A-4F96-9E07-31D1D2FD74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147" y="4229208"/>
              <a:ext cx="232768" cy="232768"/>
            </a:xfrm>
            <a:prstGeom prst="rect">
              <a:avLst/>
            </a:prstGeom>
          </p:spPr>
        </p:pic>
        <p:pic>
          <p:nvPicPr>
            <p:cNvPr id="72" name="Picture 71">
              <a:extLst>
                <a:ext uri="{FF2B5EF4-FFF2-40B4-BE49-F238E27FC236}">
                  <a16:creationId xmlns="" xmlns:a16="http://schemas.microsoft.com/office/drawing/2014/main" id="{F3BDD67A-E0D7-48A9-AF9C-AF153E5544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3316912"/>
              <a:ext cx="232768" cy="232768"/>
            </a:xfrm>
            <a:prstGeom prst="rect">
              <a:avLst/>
            </a:prstGeom>
          </p:spPr>
        </p:pic>
        <p:pic>
          <p:nvPicPr>
            <p:cNvPr id="73" name="Picture 72">
              <a:extLst>
                <a:ext uri="{FF2B5EF4-FFF2-40B4-BE49-F238E27FC236}">
                  <a16:creationId xmlns="" xmlns:a16="http://schemas.microsoft.com/office/drawing/2014/main" id="{D5F1CE4F-8BA6-4C32-A402-C80E2C01F0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3621011"/>
              <a:ext cx="232768" cy="232768"/>
            </a:xfrm>
            <a:prstGeom prst="rect">
              <a:avLst/>
            </a:prstGeom>
          </p:spPr>
        </p:pic>
        <p:pic>
          <p:nvPicPr>
            <p:cNvPr id="74" name="Picture 73">
              <a:extLst>
                <a:ext uri="{FF2B5EF4-FFF2-40B4-BE49-F238E27FC236}">
                  <a16:creationId xmlns="" xmlns:a16="http://schemas.microsoft.com/office/drawing/2014/main" id="{D12CE0C8-B138-4D32-8EEF-B0E02FBE56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3925110"/>
              <a:ext cx="232768" cy="232768"/>
            </a:xfrm>
            <a:prstGeom prst="rect">
              <a:avLst/>
            </a:prstGeom>
          </p:spPr>
        </p:pic>
        <p:pic>
          <p:nvPicPr>
            <p:cNvPr id="75" name="Picture 74">
              <a:extLst>
                <a:ext uri="{FF2B5EF4-FFF2-40B4-BE49-F238E27FC236}">
                  <a16:creationId xmlns="" xmlns:a16="http://schemas.microsoft.com/office/drawing/2014/main" id="{A0C444DA-1E10-4CB2-BA68-58C328D1F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4229208"/>
              <a:ext cx="232768" cy="232768"/>
            </a:xfrm>
            <a:prstGeom prst="rect">
              <a:avLst/>
            </a:prstGeom>
          </p:spPr>
        </p:pic>
      </p:grpSp>
      <p:grpSp>
        <p:nvGrpSpPr>
          <p:cNvPr id="83" name="Group 82">
            <a:extLst>
              <a:ext uri="{FF2B5EF4-FFF2-40B4-BE49-F238E27FC236}">
                <a16:creationId xmlns="" xmlns:a16="http://schemas.microsoft.com/office/drawing/2014/main" id="{9583AC26-457A-434C-A02A-2B2FD2DF0817}"/>
              </a:ext>
            </a:extLst>
          </p:cNvPr>
          <p:cNvGrpSpPr/>
          <p:nvPr/>
        </p:nvGrpSpPr>
        <p:grpSpPr>
          <a:xfrm>
            <a:off x="4605562" y="4823362"/>
            <a:ext cx="232768" cy="840965"/>
            <a:chOff x="4605562" y="4823362"/>
            <a:chExt cx="232768" cy="840965"/>
          </a:xfrm>
        </p:grpSpPr>
        <p:pic>
          <p:nvPicPr>
            <p:cNvPr id="27" name="Picture 26">
              <a:extLst>
                <a:ext uri="{FF2B5EF4-FFF2-40B4-BE49-F238E27FC236}">
                  <a16:creationId xmlns="" xmlns:a16="http://schemas.microsoft.com/office/drawing/2014/main" id="{C5EE1C2B-EB9A-4540-902B-4D7F73ED07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5562" y="4823362"/>
              <a:ext cx="232768" cy="232768"/>
            </a:xfrm>
            <a:prstGeom prst="rect">
              <a:avLst/>
            </a:prstGeom>
          </p:spPr>
        </p:pic>
        <p:pic>
          <p:nvPicPr>
            <p:cNvPr id="36" name="Picture 35">
              <a:extLst>
                <a:ext uri="{FF2B5EF4-FFF2-40B4-BE49-F238E27FC236}">
                  <a16:creationId xmlns="" xmlns:a16="http://schemas.microsoft.com/office/drawing/2014/main" id="{3198DFCA-F8ED-493D-AE77-995BACD0F5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5562" y="5127461"/>
              <a:ext cx="232768" cy="232768"/>
            </a:xfrm>
            <a:prstGeom prst="rect">
              <a:avLst/>
            </a:prstGeom>
          </p:spPr>
        </p:pic>
        <p:pic>
          <p:nvPicPr>
            <p:cNvPr id="37" name="Picture 36">
              <a:extLst>
                <a:ext uri="{FF2B5EF4-FFF2-40B4-BE49-F238E27FC236}">
                  <a16:creationId xmlns="" xmlns:a16="http://schemas.microsoft.com/office/drawing/2014/main" id="{41810B0E-D961-4F4D-8BBF-23724B2A29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5562" y="5431559"/>
              <a:ext cx="232768" cy="232768"/>
            </a:xfrm>
            <a:prstGeom prst="rect">
              <a:avLst/>
            </a:prstGeom>
          </p:spPr>
        </p:pic>
      </p:grpSp>
      <p:sp>
        <p:nvSpPr>
          <p:cNvPr id="92" name="TextBox 91">
            <a:extLst>
              <a:ext uri="{FF2B5EF4-FFF2-40B4-BE49-F238E27FC236}">
                <a16:creationId xmlns="" xmlns:a16="http://schemas.microsoft.com/office/drawing/2014/main" id="{FBDCA592-1A15-417E-B776-784B7B6E507E}"/>
              </a:ext>
            </a:extLst>
          </p:cNvPr>
          <p:cNvSpPr txBox="1"/>
          <p:nvPr/>
        </p:nvSpPr>
        <p:spPr bwMode="auto">
          <a:xfrm>
            <a:off x="4994053" y="577138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7</a:t>
            </a:r>
          </a:p>
        </p:txBody>
      </p:sp>
      <p:sp>
        <p:nvSpPr>
          <p:cNvPr id="96" name="TextBox 95">
            <a:extLst>
              <a:ext uri="{FF2B5EF4-FFF2-40B4-BE49-F238E27FC236}">
                <a16:creationId xmlns="" xmlns:a16="http://schemas.microsoft.com/office/drawing/2014/main" id="{3B410189-3B94-46F2-B71B-1E1D485DED92}"/>
              </a:ext>
            </a:extLst>
          </p:cNvPr>
          <p:cNvSpPr txBox="1"/>
          <p:nvPr/>
        </p:nvSpPr>
        <p:spPr bwMode="auto">
          <a:xfrm>
            <a:off x="4210897" y="5771380"/>
            <a:ext cx="5902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3</a:t>
            </a:r>
          </a:p>
        </p:txBody>
      </p:sp>
      <p:sp>
        <p:nvSpPr>
          <p:cNvPr id="97" name="TextBox 96">
            <a:extLst>
              <a:ext uri="{FF2B5EF4-FFF2-40B4-BE49-F238E27FC236}">
                <a16:creationId xmlns="" xmlns:a16="http://schemas.microsoft.com/office/drawing/2014/main" id="{3CFCA70F-2173-490D-B739-28E1E75EEF62}"/>
              </a:ext>
            </a:extLst>
          </p:cNvPr>
          <p:cNvSpPr txBox="1"/>
          <p:nvPr/>
        </p:nvSpPr>
        <p:spPr bwMode="auto">
          <a:xfrm>
            <a:off x="3965501" y="577138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0</a:t>
            </a:r>
          </a:p>
        </p:txBody>
      </p:sp>
      <p:sp>
        <p:nvSpPr>
          <p:cNvPr id="99" name="TextBox 98">
            <a:extLst>
              <a:ext uri="{FF2B5EF4-FFF2-40B4-BE49-F238E27FC236}">
                <a16:creationId xmlns="" xmlns:a16="http://schemas.microsoft.com/office/drawing/2014/main" id="{EBF407CF-FE5C-4E8F-A790-15D1FF5F7E7A}"/>
              </a:ext>
            </a:extLst>
          </p:cNvPr>
          <p:cNvSpPr txBox="1"/>
          <p:nvPr/>
        </p:nvSpPr>
        <p:spPr bwMode="auto">
          <a:xfrm>
            <a:off x="4699397" y="5771380"/>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85" name="TextBox 84">
            <a:extLst>
              <a:ext uri="{FF2B5EF4-FFF2-40B4-BE49-F238E27FC236}">
                <a16:creationId xmlns="" xmlns:a16="http://schemas.microsoft.com/office/drawing/2014/main" id="{E65F79BD-DB07-4305-A7C6-402CD66AD6F6}"/>
              </a:ext>
            </a:extLst>
          </p:cNvPr>
          <p:cNvSpPr txBox="1"/>
          <p:nvPr/>
        </p:nvSpPr>
        <p:spPr bwMode="auto">
          <a:xfrm>
            <a:off x="3800576" y="5771378"/>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2</a:t>
            </a:r>
          </a:p>
        </p:txBody>
      </p:sp>
      <p:sp>
        <p:nvSpPr>
          <p:cNvPr id="86" name="TextBox 85">
            <a:extLst>
              <a:ext uri="{FF2B5EF4-FFF2-40B4-BE49-F238E27FC236}">
                <a16:creationId xmlns="" xmlns:a16="http://schemas.microsoft.com/office/drawing/2014/main" id="{D7B35E31-F869-4856-BCF3-01639CB54B5A}"/>
              </a:ext>
            </a:extLst>
          </p:cNvPr>
          <p:cNvSpPr txBox="1"/>
          <p:nvPr/>
        </p:nvSpPr>
        <p:spPr bwMode="auto">
          <a:xfrm>
            <a:off x="4995199" y="5771378"/>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1</a:t>
            </a:r>
          </a:p>
        </p:txBody>
      </p:sp>
      <p:sp>
        <p:nvSpPr>
          <p:cNvPr id="88" name="TextBox 87">
            <a:extLst>
              <a:ext uri="{FF2B5EF4-FFF2-40B4-BE49-F238E27FC236}">
                <a16:creationId xmlns="" xmlns:a16="http://schemas.microsoft.com/office/drawing/2014/main" id="{0F329031-EEAD-4B27-B17E-278E48BF998A}"/>
              </a:ext>
            </a:extLst>
          </p:cNvPr>
          <p:cNvSpPr txBox="1"/>
          <p:nvPr/>
        </p:nvSpPr>
        <p:spPr bwMode="auto">
          <a:xfrm>
            <a:off x="5169742" y="577137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7</a:t>
            </a:r>
          </a:p>
        </p:txBody>
      </p:sp>
      <p:sp>
        <p:nvSpPr>
          <p:cNvPr id="53" name="TextBox 52">
            <a:extLst>
              <a:ext uri="{FF2B5EF4-FFF2-40B4-BE49-F238E27FC236}">
                <a16:creationId xmlns="" xmlns:a16="http://schemas.microsoft.com/office/drawing/2014/main" id="{ECF6AB2B-6103-4BAE-B4D8-02B1C8701CEE}"/>
              </a:ext>
            </a:extLst>
          </p:cNvPr>
          <p:cNvSpPr txBox="1"/>
          <p:nvPr/>
        </p:nvSpPr>
        <p:spPr bwMode="auto">
          <a:xfrm>
            <a:off x="3789767" y="5771376"/>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3</a:t>
            </a:r>
          </a:p>
        </p:txBody>
      </p:sp>
      <p:sp>
        <p:nvSpPr>
          <p:cNvPr id="101" name="TextBox 100">
            <a:extLst>
              <a:ext uri="{FF2B5EF4-FFF2-40B4-BE49-F238E27FC236}">
                <a16:creationId xmlns="" xmlns:a16="http://schemas.microsoft.com/office/drawing/2014/main" id="{2BC005AC-D02B-4F9D-9329-437C266FA3C0}"/>
              </a:ext>
            </a:extLst>
          </p:cNvPr>
          <p:cNvSpPr txBox="1"/>
          <p:nvPr/>
        </p:nvSpPr>
        <p:spPr bwMode="auto">
          <a:xfrm>
            <a:off x="4995199" y="5771376"/>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2</a:t>
            </a:r>
          </a:p>
        </p:txBody>
      </p:sp>
    </p:spTree>
    <p:extLst>
      <p:ext uri="{BB962C8B-B14F-4D97-AF65-F5344CB8AC3E}">
        <p14:creationId xmlns:p14="http://schemas.microsoft.com/office/powerpoint/2010/main" val="409981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grpId="2"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fade">
                                      <p:cBhvr>
                                        <p:cTn id="10" dur="500"/>
                                        <p:tgtEl>
                                          <p:spTgt spid="96"/>
                                        </p:tgtEl>
                                      </p:cBhvr>
                                    </p:animEffect>
                                  </p:childTnLst>
                                </p:cTn>
                              </p:par>
                              <p:par>
                                <p:cTn id="11" presetID="10" presetClass="exit" presetSubtype="0" fill="hold" nodeType="withEffect">
                                  <p:stCondLst>
                                    <p:cond delay="0"/>
                                  </p:stCondLst>
                                  <p:childTnLst>
                                    <p:animEffect transition="out" filter="fade">
                                      <p:cBhvr>
                                        <p:cTn id="12" dur="500"/>
                                        <p:tgtEl>
                                          <p:spTgt spid="84"/>
                                        </p:tgtEl>
                                      </p:cBhvr>
                                    </p:animEffect>
                                    <p:set>
                                      <p:cBhvr>
                                        <p:cTn id="13" dur="1" fill="hold">
                                          <p:stCondLst>
                                            <p:cond delay="499"/>
                                          </p:stCondLst>
                                        </p:cTn>
                                        <p:tgtEl>
                                          <p:spTgt spid="8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1000" tmFilter="0, 0; .2, .5; .8, .5; 1, 0"/>
                                        <p:tgtEl>
                                          <p:spTgt spid="82"/>
                                        </p:tgtEl>
                                      </p:cBhvr>
                                    </p:animEffect>
                                    <p:animScale>
                                      <p:cBhvr>
                                        <p:cTn id="18" dur="500" autoRev="1" fill="hold"/>
                                        <p:tgtEl>
                                          <p:spTgt spid="82"/>
                                        </p:tgtEl>
                                      </p:cBhvr>
                                      <p:by x="105000" y="105000"/>
                                    </p:animScale>
                                  </p:childTnLst>
                                </p:cTn>
                              </p:par>
                              <p:par>
                                <p:cTn id="19" presetID="10" presetClass="entr" presetSubtype="0" fill="hold" grpId="2" nodeType="withEffect">
                                  <p:stCondLst>
                                    <p:cond delay="0"/>
                                  </p:stCondLst>
                                  <p:childTnLst>
                                    <p:set>
                                      <p:cBhvr>
                                        <p:cTn id="20" dur="1" fill="hold">
                                          <p:stCondLst>
                                            <p:cond delay="0"/>
                                          </p:stCondLst>
                                        </p:cTn>
                                        <p:tgtEl>
                                          <p:spTgt spid="92"/>
                                        </p:tgtEl>
                                        <p:attrNameLst>
                                          <p:attrName>style.visibility</p:attrName>
                                        </p:attrNameLst>
                                      </p:cBhvr>
                                      <p:to>
                                        <p:strVal val="visible"/>
                                      </p:to>
                                    </p:set>
                                    <p:animEffect transition="in" filter="fade">
                                      <p:cBhvr>
                                        <p:cTn id="21" dur="500"/>
                                        <p:tgtEl>
                                          <p:spTgt spid="92"/>
                                        </p:tgtEl>
                                      </p:cBhvr>
                                    </p:animEffect>
                                  </p:childTnLst>
                                </p:cTn>
                              </p:par>
                              <p:par>
                                <p:cTn id="22" presetID="10" presetClass="entr" presetSubtype="0" fill="hold" grpId="2" nodeType="withEffect">
                                  <p:stCondLst>
                                    <p:cond delay="0"/>
                                  </p:stCondLst>
                                  <p:childTnLst>
                                    <p:set>
                                      <p:cBhvr>
                                        <p:cTn id="23" dur="1" fill="hold">
                                          <p:stCondLst>
                                            <p:cond delay="0"/>
                                          </p:stCondLst>
                                        </p:cTn>
                                        <p:tgtEl>
                                          <p:spTgt spid="99"/>
                                        </p:tgtEl>
                                        <p:attrNameLst>
                                          <p:attrName>style.visibility</p:attrName>
                                        </p:attrNameLst>
                                      </p:cBhvr>
                                      <p:to>
                                        <p:strVal val="visible"/>
                                      </p:to>
                                    </p:set>
                                    <p:animEffect transition="in" filter="fade">
                                      <p:cBhvr>
                                        <p:cTn id="24" dur="500"/>
                                        <p:tgtEl>
                                          <p:spTgt spid="9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10" presetClass="exit" presetSubtype="0" fill="hold" grpId="3" nodeType="withEffect">
                                  <p:stCondLst>
                                    <p:cond delay="0"/>
                                  </p:stCondLst>
                                  <p:childTnLst>
                                    <p:animEffect transition="out" filter="fade">
                                      <p:cBhvr>
                                        <p:cTn id="31" dur="500"/>
                                        <p:tgtEl>
                                          <p:spTgt spid="96"/>
                                        </p:tgtEl>
                                      </p:cBhvr>
                                    </p:animEffect>
                                    <p:set>
                                      <p:cBhvr>
                                        <p:cTn id="32" dur="1" fill="hold">
                                          <p:stCondLst>
                                            <p:cond delay="499"/>
                                          </p:stCondLst>
                                        </p:cTn>
                                        <p:tgtEl>
                                          <p:spTgt spid="96"/>
                                        </p:tgtEl>
                                        <p:attrNameLst>
                                          <p:attrName>style.visibility</p:attrName>
                                        </p:attrNameLst>
                                      </p:cBhvr>
                                      <p:to>
                                        <p:strVal val="hidden"/>
                                      </p:to>
                                    </p:set>
                                  </p:childTnLst>
                                </p:cTn>
                              </p:par>
                              <p:par>
                                <p:cTn id="33" presetID="10" presetClass="exit" presetSubtype="0" fill="hold" grpId="3" nodeType="withEffect">
                                  <p:stCondLst>
                                    <p:cond delay="0"/>
                                  </p:stCondLst>
                                  <p:childTnLst>
                                    <p:animEffect transition="out" filter="fade">
                                      <p:cBhvr>
                                        <p:cTn id="34" dur="500"/>
                                        <p:tgtEl>
                                          <p:spTgt spid="92"/>
                                        </p:tgtEl>
                                      </p:cBhvr>
                                    </p:animEffect>
                                    <p:set>
                                      <p:cBhvr>
                                        <p:cTn id="35" dur="1" fill="hold">
                                          <p:stCondLst>
                                            <p:cond delay="499"/>
                                          </p:stCondLst>
                                        </p:cTn>
                                        <p:tgtEl>
                                          <p:spTgt spid="92"/>
                                        </p:tgtEl>
                                        <p:attrNameLst>
                                          <p:attrName>style.visibility</p:attrName>
                                        </p:attrNameLst>
                                      </p:cBhvr>
                                      <p:to>
                                        <p:strVal val="hidden"/>
                                      </p:to>
                                    </p:set>
                                  </p:childTnLst>
                                </p:cTn>
                              </p:par>
                              <p:par>
                                <p:cTn id="36" presetID="10" presetClass="exit" presetSubtype="0" fill="hold" grpId="3" nodeType="withEffect">
                                  <p:stCondLst>
                                    <p:cond delay="0"/>
                                  </p:stCondLst>
                                  <p:childTnLst>
                                    <p:animEffect transition="out" filter="fade">
                                      <p:cBhvr>
                                        <p:cTn id="37" dur="500"/>
                                        <p:tgtEl>
                                          <p:spTgt spid="99"/>
                                        </p:tgtEl>
                                      </p:cBhvr>
                                    </p:animEffect>
                                    <p:set>
                                      <p:cBhvr>
                                        <p:cTn id="38" dur="1" fill="hold">
                                          <p:stCondLst>
                                            <p:cond delay="499"/>
                                          </p:stCondLst>
                                        </p:cTn>
                                        <p:tgtEl>
                                          <p:spTgt spid="99"/>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par>
                                <p:cTn id="43" presetID="10" presetClass="entr" presetSubtype="0" fill="hold" nodeType="with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childTnLst>
                                </p:cTn>
                              </p:par>
                              <p:par>
                                <p:cTn id="46" presetID="10" presetClass="exit" presetSubtype="0" fill="hold" nodeType="withEffect">
                                  <p:stCondLst>
                                    <p:cond delay="0"/>
                                  </p:stCondLst>
                                  <p:childTnLst>
                                    <p:animEffect transition="out" filter="fade">
                                      <p:cBhvr>
                                        <p:cTn id="47" dur="500"/>
                                        <p:tgtEl>
                                          <p:spTgt spid="83"/>
                                        </p:tgtEl>
                                      </p:cBhvr>
                                    </p:animEffect>
                                    <p:set>
                                      <p:cBhvr>
                                        <p:cTn id="48" dur="1" fill="hold">
                                          <p:stCondLst>
                                            <p:cond delay="499"/>
                                          </p:stCondLst>
                                        </p:cTn>
                                        <p:tgtEl>
                                          <p:spTgt spid="83"/>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84"/>
                                        </p:tgtEl>
                                        <p:attrNameLst>
                                          <p:attrName>style.visibility</p:attrName>
                                        </p:attrNameLst>
                                      </p:cBhvr>
                                      <p:to>
                                        <p:strVal val="visible"/>
                                      </p:to>
                                    </p:set>
                                    <p:animEffect transition="in" filter="fade">
                                      <p:cBhvr>
                                        <p:cTn id="51" dur="500"/>
                                        <p:tgtEl>
                                          <p:spTgt spid="84"/>
                                        </p:tgtEl>
                                      </p:cBhvr>
                                    </p:animEffect>
                                  </p:childTnLst>
                                </p:cTn>
                              </p:par>
                            </p:childTnLst>
                          </p:cTn>
                        </p:par>
                        <p:par>
                          <p:cTn id="52" fill="hold">
                            <p:stCondLst>
                              <p:cond delay="1000"/>
                            </p:stCondLst>
                            <p:childTnLst>
                              <p:par>
                                <p:cTn id="53" presetID="10" presetClass="entr" presetSubtype="0" fill="hold" grpId="1" nodeType="afterEffect">
                                  <p:stCondLst>
                                    <p:cond delay="0"/>
                                  </p:stCondLst>
                                  <p:childTnLst>
                                    <p:set>
                                      <p:cBhvr>
                                        <p:cTn id="54" dur="1" fill="hold">
                                          <p:stCondLst>
                                            <p:cond delay="0"/>
                                          </p:stCondLst>
                                        </p:cTn>
                                        <p:tgtEl>
                                          <p:spTgt spid="85"/>
                                        </p:tgtEl>
                                        <p:attrNameLst>
                                          <p:attrName>style.visibility</p:attrName>
                                        </p:attrNameLst>
                                      </p:cBhvr>
                                      <p:to>
                                        <p:strVal val="visible"/>
                                      </p:to>
                                    </p:set>
                                    <p:animEffect transition="in" filter="fade">
                                      <p:cBhvr>
                                        <p:cTn id="55" dur="500"/>
                                        <p:tgtEl>
                                          <p:spTgt spid="85"/>
                                        </p:tgtEl>
                                      </p:cBhvr>
                                    </p:animEffect>
                                  </p:childTnLst>
                                </p:cTn>
                              </p:par>
                              <p:par>
                                <p:cTn id="56" presetID="10" presetClass="entr" presetSubtype="0" fill="hold" grpId="1" nodeType="withEffect">
                                  <p:stCondLst>
                                    <p:cond delay="0"/>
                                  </p:stCondLst>
                                  <p:childTnLst>
                                    <p:set>
                                      <p:cBhvr>
                                        <p:cTn id="57" dur="1" fill="hold">
                                          <p:stCondLst>
                                            <p:cond delay="0"/>
                                          </p:stCondLst>
                                        </p:cTn>
                                        <p:tgtEl>
                                          <p:spTgt spid="97"/>
                                        </p:tgtEl>
                                        <p:attrNameLst>
                                          <p:attrName>style.visibility</p:attrName>
                                        </p:attrNameLst>
                                      </p:cBhvr>
                                      <p:to>
                                        <p:strVal val="visible"/>
                                      </p:to>
                                    </p:set>
                                    <p:animEffect transition="in" filter="fade">
                                      <p:cBhvr>
                                        <p:cTn id="58" dur="500"/>
                                        <p:tgtEl>
                                          <p:spTgt spid="9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fade">
                                      <p:cBhvr>
                                        <p:cTn id="63" dur="500"/>
                                        <p:tgtEl>
                                          <p:spTgt spid="83"/>
                                        </p:tgtEl>
                                      </p:cBhvr>
                                    </p:animEffect>
                                  </p:childTnLst>
                                </p:cTn>
                              </p:par>
                              <p:par>
                                <p:cTn id="64" presetID="10" presetClass="exit" presetSubtype="0" fill="hold" nodeType="withEffect">
                                  <p:stCondLst>
                                    <p:cond delay="0"/>
                                  </p:stCondLst>
                                  <p:childTnLst>
                                    <p:animEffect transition="out" filter="fade">
                                      <p:cBhvr>
                                        <p:cTn id="65" dur="500"/>
                                        <p:tgtEl>
                                          <p:spTgt spid="84"/>
                                        </p:tgtEl>
                                      </p:cBhvr>
                                    </p:animEffect>
                                    <p:set>
                                      <p:cBhvr>
                                        <p:cTn id="66" dur="1" fill="hold">
                                          <p:stCondLst>
                                            <p:cond delay="499"/>
                                          </p:stCondLst>
                                        </p:cTn>
                                        <p:tgtEl>
                                          <p:spTgt spid="84"/>
                                        </p:tgtEl>
                                        <p:attrNameLst>
                                          <p:attrName>style.visibility</p:attrName>
                                        </p:attrNameLst>
                                      </p:cBhvr>
                                      <p:to>
                                        <p:strVal val="hidden"/>
                                      </p:to>
                                    </p:set>
                                  </p:childTnLst>
                                </p:cTn>
                              </p:par>
                              <p:par>
                                <p:cTn id="67" presetID="10" presetClass="entr" presetSubtype="0" fill="hold" grpId="4" nodeType="withEffect">
                                  <p:stCondLst>
                                    <p:cond delay="0"/>
                                  </p:stCondLst>
                                  <p:childTnLst>
                                    <p:set>
                                      <p:cBhvr>
                                        <p:cTn id="68" dur="1" fill="hold">
                                          <p:stCondLst>
                                            <p:cond delay="0"/>
                                          </p:stCondLst>
                                        </p:cTn>
                                        <p:tgtEl>
                                          <p:spTgt spid="96"/>
                                        </p:tgtEl>
                                        <p:attrNameLst>
                                          <p:attrName>style.visibility</p:attrName>
                                        </p:attrNameLst>
                                      </p:cBhvr>
                                      <p:to>
                                        <p:strVal val="visible"/>
                                      </p:to>
                                    </p:set>
                                    <p:animEffect transition="in" filter="fade">
                                      <p:cBhvr>
                                        <p:cTn id="69" dur="500"/>
                                        <p:tgtEl>
                                          <p:spTgt spid="96"/>
                                        </p:tgtEl>
                                      </p:cBhvr>
                                    </p:animEffect>
                                  </p:childTnLst>
                                </p:cTn>
                              </p:par>
                            </p:childTnLst>
                          </p:cTn>
                        </p:par>
                      </p:childTnLst>
                    </p:cTn>
                  </p:par>
                  <p:par>
                    <p:cTn id="70" fill="hold">
                      <p:stCondLst>
                        <p:cond delay="indefinite"/>
                      </p:stCondLst>
                      <p:childTnLst>
                        <p:par>
                          <p:cTn id="71" fill="hold">
                            <p:stCondLst>
                              <p:cond delay="0"/>
                            </p:stCondLst>
                            <p:childTnLst>
                              <p:par>
                                <p:cTn id="72" presetID="26" presetClass="emph" presetSubtype="0" fill="hold" nodeType="clickEffect">
                                  <p:stCondLst>
                                    <p:cond delay="0"/>
                                  </p:stCondLst>
                                  <p:childTnLst>
                                    <p:animEffect transition="out" filter="fade">
                                      <p:cBhvr>
                                        <p:cTn id="73" dur="1000" tmFilter="0, 0; .2, .5; .8, .5; 1, 0"/>
                                        <p:tgtEl>
                                          <p:spTgt spid="64"/>
                                        </p:tgtEl>
                                      </p:cBhvr>
                                    </p:animEffect>
                                    <p:animScale>
                                      <p:cBhvr>
                                        <p:cTn id="74" dur="500" autoRev="1" fill="hold"/>
                                        <p:tgtEl>
                                          <p:spTgt spid="64"/>
                                        </p:tgtEl>
                                      </p:cBhvr>
                                      <p:by x="105000" y="105000"/>
                                    </p:animScale>
                                  </p:childTnLst>
                                </p:cTn>
                              </p:par>
                              <p:par>
                                <p:cTn id="75" presetID="26" presetClass="emph" presetSubtype="0" fill="hold" nodeType="withEffect">
                                  <p:stCondLst>
                                    <p:cond delay="0"/>
                                  </p:stCondLst>
                                  <p:childTnLst>
                                    <p:animEffect transition="out" filter="fade">
                                      <p:cBhvr>
                                        <p:cTn id="76" dur="1000" tmFilter="0, 0; .2, .5; .8, .5; 1, 0"/>
                                        <p:tgtEl>
                                          <p:spTgt spid="82"/>
                                        </p:tgtEl>
                                      </p:cBhvr>
                                    </p:animEffect>
                                    <p:animScale>
                                      <p:cBhvr>
                                        <p:cTn id="77" dur="500" autoRev="1" fill="hold"/>
                                        <p:tgtEl>
                                          <p:spTgt spid="82"/>
                                        </p:tgtEl>
                                      </p:cBhvr>
                                      <p:by x="105000" y="105000"/>
                                    </p:animScale>
                                  </p:childTnLst>
                                </p:cTn>
                              </p:par>
                              <p:par>
                                <p:cTn id="78" presetID="10" presetClass="entr" presetSubtype="0" fill="hold" grpId="4" nodeType="withEffect">
                                  <p:stCondLst>
                                    <p:cond delay="0"/>
                                  </p:stCondLst>
                                  <p:childTnLst>
                                    <p:set>
                                      <p:cBhvr>
                                        <p:cTn id="79" dur="1" fill="hold">
                                          <p:stCondLst>
                                            <p:cond delay="0"/>
                                          </p:stCondLst>
                                        </p:cTn>
                                        <p:tgtEl>
                                          <p:spTgt spid="99"/>
                                        </p:tgtEl>
                                        <p:attrNameLst>
                                          <p:attrName>style.visibility</p:attrName>
                                        </p:attrNameLst>
                                      </p:cBhvr>
                                      <p:to>
                                        <p:strVal val="visible"/>
                                      </p:to>
                                    </p:set>
                                    <p:animEffect transition="in" filter="fade">
                                      <p:cBhvr>
                                        <p:cTn id="80" dur="500"/>
                                        <p:tgtEl>
                                          <p:spTgt spid="99"/>
                                        </p:tgtEl>
                                      </p:cBhvr>
                                    </p:animEffect>
                                  </p:childTnLst>
                                </p:cTn>
                              </p:par>
                              <p:par>
                                <p:cTn id="81" presetID="10" presetClass="entr" presetSubtype="0" fill="hold" grpId="1" nodeType="withEffect">
                                  <p:stCondLst>
                                    <p:cond delay="0"/>
                                  </p:stCondLst>
                                  <p:childTnLst>
                                    <p:set>
                                      <p:cBhvr>
                                        <p:cTn id="82" dur="1" fill="hold">
                                          <p:stCondLst>
                                            <p:cond delay="0"/>
                                          </p:stCondLst>
                                        </p:cTn>
                                        <p:tgtEl>
                                          <p:spTgt spid="86"/>
                                        </p:tgtEl>
                                        <p:attrNameLst>
                                          <p:attrName>style.visibility</p:attrName>
                                        </p:attrNameLst>
                                      </p:cBhvr>
                                      <p:to>
                                        <p:strVal val="visible"/>
                                      </p:to>
                                    </p:set>
                                    <p:animEffect transition="in" filter="fade">
                                      <p:cBhvr>
                                        <p:cTn id="83" dur="500"/>
                                        <p:tgtEl>
                                          <p:spTgt spid="86"/>
                                        </p:tgtEl>
                                      </p:cBhvr>
                                    </p:animEffect>
                                  </p:childTnLst>
                                </p:cTn>
                              </p:par>
                              <p:par>
                                <p:cTn id="84" presetID="10" presetClass="entr" presetSubtype="0" fill="hold" grpId="2" nodeType="with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fade">
                                      <p:cBhvr>
                                        <p:cTn id="86" dur="500"/>
                                        <p:tgtEl>
                                          <p:spTgt spid="88"/>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mph" presetSubtype="2" autoRev="1" fill="hold" grpId="2" nodeType="clickEffect">
                                  <p:stCondLst>
                                    <p:cond delay="0"/>
                                  </p:stCondLst>
                                  <p:childTnLst>
                                    <p:animClr clrSpc="rgb" dir="cw">
                                      <p:cBhvr override="childStyle">
                                        <p:cTn id="90" dur="1500" fill="hold"/>
                                        <p:tgtEl>
                                          <p:spTgt spid="85"/>
                                        </p:tgtEl>
                                        <p:attrNameLst>
                                          <p:attrName>style.color</p:attrName>
                                        </p:attrNameLst>
                                      </p:cBhvr>
                                      <p:to>
                                        <a:srgbClr val="FF2017"/>
                                      </p:to>
                                    </p:animClr>
                                  </p:childTnLst>
                                </p:cTn>
                              </p:par>
                              <p:par>
                                <p:cTn id="91" presetID="3" presetClass="emph" presetSubtype="2" autoRev="1" fill="hold" grpId="2" nodeType="withEffect">
                                  <p:stCondLst>
                                    <p:cond delay="0"/>
                                  </p:stCondLst>
                                  <p:childTnLst>
                                    <p:animClr clrSpc="rgb" dir="cw">
                                      <p:cBhvr override="childStyle">
                                        <p:cTn id="92" dur="1500" fill="hold"/>
                                        <p:tgtEl>
                                          <p:spTgt spid="86"/>
                                        </p:tgtEl>
                                        <p:attrNameLst>
                                          <p:attrName>style.color</p:attrName>
                                        </p:attrNameLst>
                                      </p:cBhvr>
                                      <p:to>
                                        <a:srgbClr val="FF2017"/>
                                      </p:to>
                                    </p:animClr>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5" nodeType="clickEffect">
                                  <p:stCondLst>
                                    <p:cond delay="0"/>
                                  </p:stCondLst>
                                  <p:childTnLst>
                                    <p:animEffect transition="out" filter="fade">
                                      <p:cBhvr>
                                        <p:cTn id="96" dur="500"/>
                                        <p:tgtEl>
                                          <p:spTgt spid="96"/>
                                        </p:tgtEl>
                                      </p:cBhvr>
                                    </p:animEffect>
                                    <p:set>
                                      <p:cBhvr>
                                        <p:cTn id="97" dur="1" fill="hold">
                                          <p:stCondLst>
                                            <p:cond delay="499"/>
                                          </p:stCondLst>
                                        </p:cTn>
                                        <p:tgtEl>
                                          <p:spTgt spid="96"/>
                                        </p:tgtEl>
                                        <p:attrNameLst>
                                          <p:attrName>style.visibility</p:attrName>
                                        </p:attrNameLst>
                                      </p:cBhvr>
                                      <p:to>
                                        <p:strVal val="hidden"/>
                                      </p:to>
                                    </p:set>
                                  </p:childTnLst>
                                </p:cTn>
                              </p:par>
                              <p:par>
                                <p:cTn id="98" presetID="10" presetClass="exit" presetSubtype="0" fill="hold" grpId="4" nodeType="withEffect">
                                  <p:stCondLst>
                                    <p:cond delay="0"/>
                                  </p:stCondLst>
                                  <p:childTnLst>
                                    <p:animEffect transition="out" filter="fade">
                                      <p:cBhvr>
                                        <p:cTn id="99" dur="500"/>
                                        <p:tgtEl>
                                          <p:spTgt spid="92"/>
                                        </p:tgtEl>
                                      </p:cBhvr>
                                    </p:animEffect>
                                    <p:set>
                                      <p:cBhvr>
                                        <p:cTn id="100" dur="1" fill="hold">
                                          <p:stCondLst>
                                            <p:cond delay="499"/>
                                          </p:stCondLst>
                                        </p:cTn>
                                        <p:tgtEl>
                                          <p:spTgt spid="92"/>
                                        </p:tgtEl>
                                        <p:attrNameLst>
                                          <p:attrName>style.visibility</p:attrName>
                                        </p:attrNameLst>
                                      </p:cBhvr>
                                      <p:to>
                                        <p:strVal val="hidden"/>
                                      </p:to>
                                    </p:set>
                                  </p:childTnLst>
                                </p:cTn>
                              </p:par>
                              <p:par>
                                <p:cTn id="101" presetID="10" presetClass="exit" presetSubtype="0" fill="hold" grpId="5" nodeType="withEffect">
                                  <p:stCondLst>
                                    <p:cond delay="0"/>
                                  </p:stCondLst>
                                  <p:childTnLst>
                                    <p:animEffect transition="out" filter="fade">
                                      <p:cBhvr>
                                        <p:cTn id="102" dur="500"/>
                                        <p:tgtEl>
                                          <p:spTgt spid="99"/>
                                        </p:tgtEl>
                                      </p:cBhvr>
                                    </p:animEffect>
                                    <p:set>
                                      <p:cBhvr>
                                        <p:cTn id="103" dur="1" fill="hold">
                                          <p:stCondLst>
                                            <p:cond delay="499"/>
                                          </p:stCondLst>
                                        </p:cTn>
                                        <p:tgtEl>
                                          <p:spTgt spid="99"/>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11"/>
                                        </p:tgtEl>
                                      </p:cBhvr>
                                    </p:animEffect>
                                    <p:set>
                                      <p:cBhvr>
                                        <p:cTn id="106" dur="1" fill="hold">
                                          <p:stCondLst>
                                            <p:cond delay="499"/>
                                          </p:stCondLst>
                                        </p:cTn>
                                        <p:tgtEl>
                                          <p:spTgt spid="11"/>
                                        </p:tgtEl>
                                        <p:attrNameLst>
                                          <p:attrName>style.visibility</p:attrName>
                                        </p:attrNameLst>
                                      </p:cBhvr>
                                      <p:to>
                                        <p:strVal val="hidden"/>
                                      </p:to>
                                    </p:set>
                                  </p:childTnLst>
                                </p:cTn>
                              </p:par>
                              <p:par>
                                <p:cTn id="107" presetID="10" presetClass="exit" presetSubtype="0" fill="hold" grpId="3" nodeType="withEffect">
                                  <p:stCondLst>
                                    <p:cond delay="0"/>
                                  </p:stCondLst>
                                  <p:childTnLst>
                                    <p:animEffect transition="out" filter="fade">
                                      <p:cBhvr>
                                        <p:cTn id="108" dur="500"/>
                                        <p:tgtEl>
                                          <p:spTgt spid="85"/>
                                        </p:tgtEl>
                                      </p:cBhvr>
                                    </p:animEffect>
                                    <p:set>
                                      <p:cBhvr>
                                        <p:cTn id="109" dur="1" fill="hold">
                                          <p:stCondLst>
                                            <p:cond delay="499"/>
                                          </p:stCondLst>
                                        </p:cTn>
                                        <p:tgtEl>
                                          <p:spTgt spid="85"/>
                                        </p:tgtEl>
                                        <p:attrNameLst>
                                          <p:attrName>style.visibility</p:attrName>
                                        </p:attrNameLst>
                                      </p:cBhvr>
                                      <p:to>
                                        <p:strVal val="hidden"/>
                                      </p:to>
                                    </p:set>
                                  </p:childTnLst>
                                </p:cTn>
                              </p:par>
                              <p:par>
                                <p:cTn id="110" presetID="10" presetClass="exit" presetSubtype="0" fill="hold" grpId="2" nodeType="withEffect">
                                  <p:stCondLst>
                                    <p:cond delay="0"/>
                                  </p:stCondLst>
                                  <p:childTnLst>
                                    <p:animEffect transition="out" filter="fade">
                                      <p:cBhvr>
                                        <p:cTn id="111" dur="500"/>
                                        <p:tgtEl>
                                          <p:spTgt spid="97"/>
                                        </p:tgtEl>
                                      </p:cBhvr>
                                    </p:animEffect>
                                    <p:set>
                                      <p:cBhvr>
                                        <p:cTn id="112" dur="1" fill="hold">
                                          <p:stCondLst>
                                            <p:cond delay="499"/>
                                          </p:stCondLst>
                                        </p:cTn>
                                        <p:tgtEl>
                                          <p:spTgt spid="97"/>
                                        </p:tgtEl>
                                        <p:attrNameLst>
                                          <p:attrName>style.visibility</p:attrName>
                                        </p:attrNameLst>
                                      </p:cBhvr>
                                      <p:to>
                                        <p:strVal val="hidden"/>
                                      </p:to>
                                    </p:set>
                                  </p:childTnLst>
                                </p:cTn>
                              </p:par>
                              <p:par>
                                <p:cTn id="113" presetID="10" presetClass="exit" presetSubtype="0" fill="hold" grpId="3" nodeType="withEffect">
                                  <p:stCondLst>
                                    <p:cond delay="0"/>
                                  </p:stCondLst>
                                  <p:childTnLst>
                                    <p:animEffect transition="out" filter="fade">
                                      <p:cBhvr>
                                        <p:cTn id="114" dur="500"/>
                                        <p:tgtEl>
                                          <p:spTgt spid="86"/>
                                        </p:tgtEl>
                                      </p:cBhvr>
                                    </p:animEffect>
                                    <p:set>
                                      <p:cBhvr>
                                        <p:cTn id="115" dur="1" fill="hold">
                                          <p:stCondLst>
                                            <p:cond delay="499"/>
                                          </p:stCondLst>
                                        </p:cTn>
                                        <p:tgtEl>
                                          <p:spTgt spid="86"/>
                                        </p:tgtEl>
                                        <p:attrNameLst>
                                          <p:attrName>style.visibility</p:attrName>
                                        </p:attrNameLst>
                                      </p:cBhvr>
                                      <p:to>
                                        <p:strVal val="hidden"/>
                                      </p:to>
                                    </p:set>
                                  </p:childTnLst>
                                </p:cTn>
                              </p:par>
                              <p:par>
                                <p:cTn id="116" presetID="10" presetClass="exit" presetSubtype="0" fill="hold" grpId="3" nodeType="withEffect">
                                  <p:stCondLst>
                                    <p:cond delay="0"/>
                                  </p:stCondLst>
                                  <p:childTnLst>
                                    <p:animEffect transition="out" filter="fade">
                                      <p:cBhvr>
                                        <p:cTn id="117" dur="500"/>
                                        <p:tgtEl>
                                          <p:spTgt spid="88"/>
                                        </p:tgtEl>
                                      </p:cBhvr>
                                    </p:animEffect>
                                    <p:set>
                                      <p:cBhvr>
                                        <p:cTn id="118" dur="1" fill="hold">
                                          <p:stCondLst>
                                            <p:cond delay="499"/>
                                          </p:stCondLst>
                                        </p:cTn>
                                        <p:tgtEl>
                                          <p:spTgt spid="88"/>
                                        </p:tgtEl>
                                        <p:attrNameLst>
                                          <p:attrName>style.visibility</p:attrName>
                                        </p:attrNameLst>
                                      </p:cBhvr>
                                      <p:to>
                                        <p:strVal val="hidden"/>
                                      </p:to>
                                    </p:set>
                                  </p:childTnLst>
                                </p:cTn>
                              </p:par>
                            </p:childTnLst>
                          </p:cTn>
                        </p:par>
                        <p:par>
                          <p:cTn id="119" fill="hold">
                            <p:stCondLst>
                              <p:cond delay="500"/>
                            </p:stCondLst>
                            <p:childTnLst>
                              <p:par>
                                <p:cTn id="120" presetID="10" presetClass="entr" presetSubtype="0"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fade">
                                      <p:cBhvr>
                                        <p:cTn id="122" dur="500"/>
                                        <p:tgtEl>
                                          <p:spTgt spid="42"/>
                                        </p:tgtEl>
                                      </p:cBhvr>
                                    </p:animEffect>
                                  </p:childTnLst>
                                </p:cTn>
                              </p:par>
                              <p:par>
                                <p:cTn id="123" presetID="10" presetClass="entr" presetSubtype="0" fill="hold" nodeType="withEffect">
                                  <p:stCondLst>
                                    <p:cond delay="0"/>
                                  </p:stCondLst>
                                  <p:childTnLst>
                                    <p:set>
                                      <p:cBhvr>
                                        <p:cTn id="124" dur="1" fill="hold">
                                          <p:stCondLst>
                                            <p:cond delay="0"/>
                                          </p:stCondLst>
                                        </p:cTn>
                                        <p:tgtEl>
                                          <p:spTgt spid="65"/>
                                        </p:tgtEl>
                                        <p:attrNameLst>
                                          <p:attrName>style.visibility</p:attrName>
                                        </p:attrNameLst>
                                      </p:cBhvr>
                                      <p:to>
                                        <p:strVal val="visible"/>
                                      </p:to>
                                    </p:set>
                                    <p:animEffect transition="in" filter="fade">
                                      <p:cBhvr>
                                        <p:cTn id="125" dur="500"/>
                                        <p:tgtEl>
                                          <p:spTgt spid="65"/>
                                        </p:tgtEl>
                                      </p:cBhvr>
                                    </p:animEffect>
                                  </p:childTnLst>
                                </p:cTn>
                              </p:par>
                              <p:par>
                                <p:cTn id="126" presetID="10" presetClass="exit" presetSubtype="0" fill="hold" nodeType="withEffect">
                                  <p:stCondLst>
                                    <p:cond delay="0"/>
                                  </p:stCondLst>
                                  <p:childTnLst>
                                    <p:animEffect transition="out" filter="fade">
                                      <p:cBhvr>
                                        <p:cTn id="127" dur="500"/>
                                        <p:tgtEl>
                                          <p:spTgt spid="83"/>
                                        </p:tgtEl>
                                      </p:cBhvr>
                                    </p:animEffect>
                                    <p:set>
                                      <p:cBhvr>
                                        <p:cTn id="128" dur="1" fill="hold">
                                          <p:stCondLst>
                                            <p:cond delay="499"/>
                                          </p:stCondLst>
                                        </p:cTn>
                                        <p:tgtEl>
                                          <p:spTgt spid="83"/>
                                        </p:tgtEl>
                                        <p:attrNameLst>
                                          <p:attrName>style.visibility</p:attrName>
                                        </p:attrNameLst>
                                      </p:cBhvr>
                                      <p:to>
                                        <p:strVal val="hidden"/>
                                      </p:to>
                                    </p:set>
                                  </p:childTnLst>
                                </p:cTn>
                              </p:par>
                              <p:par>
                                <p:cTn id="129" presetID="10" presetClass="entr" presetSubtype="0" fill="hold" nodeType="withEffect">
                                  <p:stCondLst>
                                    <p:cond delay="0"/>
                                  </p:stCondLst>
                                  <p:childTnLst>
                                    <p:set>
                                      <p:cBhvr>
                                        <p:cTn id="130" dur="1" fill="hold">
                                          <p:stCondLst>
                                            <p:cond delay="0"/>
                                          </p:stCondLst>
                                        </p:cTn>
                                        <p:tgtEl>
                                          <p:spTgt spid="84"/>
                                        </p:tgtEl>
                                        <p:attrNameLst>
                                          <p:attrName>style.visibility</p:attrName>
                                        </p:attrNameLst>
                                      </p:cBhvr>
                                      <p:to>
                                        <p:strVal val="visible"/>
                                      </p:to>
                                    </p:set>
                                    <p:animEffect transition="in" filter="fade">
                                      <p:cBhvr>
                                        <p:cTn id="131" dur="500"/>
                                        <p:tgtEl>
                                          <p:spTgt spid="84"/>
                                        </p:tgtEl>
                                      </p:cBhvr>
                                    </p:animEffect>
                                  </p:childTnLst>
                                </p:cTn>
                              </p:par>
                            </p:childTnLst>
                          </p:cTn>
                        </p:par>
                        <p:par>
                          <p:cTn id="132" fill="hold">
                            <p:stCondLst>
                              <p:cond delay="1000"/>
                            </p:stCondLst>
                            <p:childTnLst>
                              <p:par>
                                <p:cTn id="133" presetID="10" presetClass="entr" presetSubtype="0" fill="hold" grpId="3" nodeType="afterEffect">
                                  <p:stCondLst>
                                    <p:cond delay="0"/>
                                  </p:stCondLst>
                                  <p:childTnLst>
                                    <p:set>
                                      <p:cBhvr>
                                        <p:cTn id="134" dur="1" fill="hold">
                                          <p:stCondLst>
                                            <p:cond delay="0"/>
                                          </p:stCondLst>
                                        </p:cTn>
                                        <p:tgtEl>
                                          <p:spTgt spid="97"/>
                                        </p:tgtEl>
                                        <p:attrNameLst>
                                          <p:attrName>style.visibility</p:attrName>
                                        </p:attrNameLst>
                                      </p:cBhvr>
                                      <p:to>
                                        <p:strVal val="visible"/>
                                      </p:to>
                                    </p:set>
                                    <p:animEffect transition="in" filter="fade">
                                      <p:cBhvr>
                                        <p:cTn id="135" dur="500"/>
                                        <p:tgtEl>
                                          <p:spTgt spid="97"/>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53"/>
                                        </p:tgtEl>
                                        <p:attrNameLst>
                                          <p:attrName>style.visibility</p:attrName>
                                        </p:attrNameLst>
                                      </p:cBhvr>
                                      <p:to>
                                        <p:strVal val="visible"/>
                                      </p:to>
                                    </p:set>
                                    <p:animEffect transition="in" filter="fade">
                                      <p:cBhvr>
                                        <p:cTn id="138" dur="500"/>
                                        <p:tgtEl>
                                          <p:spTgt spid="53"/>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500"/>
                                        <p:tgtEl>
                                          <p:spTgt spid="83"/>
                                        </p:tgtEl>
                                      </p:cBhvr>
                                    </p:animEffect>
                                  </p:childTnLst>
                                </p:cTn>
                              </p:par>
                              <p:par>
                                <p:cTn id="144" presetID="10" presetClass="exit" presetSubtype="0" fill="hold" nodeType="withEffect">
                                  <p:stCondLst>
                                    <p:cond delay="0"/>
                                  </p:stCondLst>
                                  <p:childTnLst>
                                    <p:animEffect transition="out" filter="fade">
                                      <p:cBhvr>
                                        <p:cTn id="145" dur="500"/>
                                        <p:tgtEl>
                                          <p:spTgt spid="84"/>
                                        </p:tgtEl>
                                      </p:cBhvr>
                                    </p:animEffect>
                                    <p:set>
                                      <p:cBhvr>
                                        <p:cTn id="146" dur="1" fill="hold">
                                          <p:stCondLst>
                                            <p:cond delay="499"/>
                                          </p:stCondLst>
                                        </p:cTn>
                                        <p:tgtEl>
                                          <p:spTgt spid="84"/>
                                        </p:tgtEl>
                                        <p:attrNameLst>
                                          <p:attrName>style.visibility</p:attrName>
                                        </p:attrNameLst>
                                      </p:cBhvr>
                                      <p:to>
                                        <p:strVal val="hidden"/>
                                      </p:to>
                                    </p:set>
                                  </p:childTnLst>
                                </p:cTn>
                              </p:par>
                              <p:par>
                                <p:cTn id="147" presetID="10" presetClass="entr" presetSubtype="0" fill="hold" grpId="0" nodeType="withEffect">
                                  <p:stCondLst>
                                    <p:cond delay="0"/>
                                  </p:stCondLst>
                                  <p:childTnLst>
                                    <p:set>
                                      <p:cBhvr>
                                        <p:cTn id="148" dur="1" fill="hold">
                                          <p:stCondLst>
                                            <p:cond delay="0"/>
                                          </p:stCondLst>
                                        </p:cTn>
                                        <p:tgtEl>
                                          <p:spTgt spid="96"/>
                                        </p:tgtEl>
                                        <p:attrNameLst>
                                          <p:attrName>style.visibility</p:attrName>
                                        </p:attrNameLst>
                                      </p:cBhvr>
                                      <p:to>
                                        <p:strVal val="visible"/>
                                      </p:to>
                                    </p:set>
                                    <p:animEffect transition="in" filter="fade">
                                      <p:cBhvr>
                                        <p:cTn id="149" dur="500"/>
                                        <p:tgtEl>
                                          <p:spTgt spid="96"/>
                                        </p:tgtEl>
                                      </p:cBhvr>
                                    </p:animEffect>
                                  </p:childTnLst>
                                </p:cTn>
                              </p:par>
                            </p:childTnLst>
                          </p:cTn>
                        </p:par>
                      </p:childTnLst>
                    </p:cTn>
                  </p:par>
                  <p:par>
                    <p:cTn id="150" fill="hold">
                      <p:stCondLst>
                        <p:cond delay="indefinite"/>
                      </p:stCondLst>
                      <p:childTnLst>
                        <p:par>
                          <p:cTn id="151" fill="hold">
                            <p:stCondLst>
                              <p:cond delay="0"/>
                            </p:stCondLst>
                            <p:childTnLst>
                              <p:par>
                                <p:cTn id="152" presetID="26" presetClass="emph" presetSubtype="0" fill="hold" nodeType="clickEffect">
                                  <p:stCondLst>
                                    <p:cond delay="0"/>
                                  </p:stCondLst>
                                  <p:childTnLst>
                                    <p:animEffect transition="out" filter="fade">
                                      <p:cBhvr>
                                        <p:cTn id="153" dur="1000" tmFilter="0, 0; .2, .5; .8, .5; 1, 0"/>
                                        <p:tgtEl>
                                          <p:spTgt spid="65"/>
                                        </p:tgtEl>
                                      </p:cBhvr>
                                    </p:animEffect>
                                    <p:animScale>
                                      <p:cBhvr>
                                        <p:cTn id="154" dur="500" autoRev="1" fill="hold"/>
                                        <p:tgtEl>
                                          <p:spTgt spid="65"/>
                                        </p:tgtEl>
                                      </p:cBhvr>
                                      <p:by x="105000" y="105000"/>
                                    </p:animScale>
                                  </p:childTnLst>
                                </p:cTn>
                              </p:par>
                              <p:par>
                                <p:cTn id="155" presetID="26" presetClass="emph" presetSubtype="0" fill="hold" nodeType="withEffect">
                                  <p:stCondLst>
                                    <p:cond delay="0"/>
                                  </p:stCondLst>
                                  <p:childTnLst>
                                    <p:animEffect transition="out" filter="fade">
                                      <p:cBhvr>
                                        <p:cTn id="156" dur="1000" tmFilter="0, 0; .2, .5; .8, .5; 1, 0"/>
                                        <p:tgtEl>
                                          <p:spTgt spid="64"/>
                                        </p:tgtEl>
                                      </p:cBhvr>
                                    </p:animEffect>
                                    <p:animScale>
                                      <p:cBhvr>
                                        <p:cTn id="157" dur="500" autoRev="1" fill="hold"/>
                                        <p:tgtEl>
                                          <p:spTgt spid="64"/>
                                        </p:tgtEl>
                                      </p:cBhvr>
                                      <p:by x="105000" y="105000"/>
                                    </p:animScale>
                                  </p:childTnLst>
                                </p:cTn>
                              </p:par>
                              <p:par>
                                <p:cTn id="158" presetID="26" presetClass="emph" presetSubtype="0" fill="hold" nodeType="withEffect">
                                  <p:stCondLst>
                                    <p:cond delay="0"/>
                                  </p:stCondLst>
                                  <p:childTnLst>
                                    <p:animEffect transition="out" filter="fade">
                                      <p:cBhvr>
                                        <p:cTn id="159" dur="1000" tmFilter="0, 0; .2, .5; .8, .5; 1, 0"/>
                                        <p:tgtEl>
                                          <p:spTgt spid="82"/>
                                        </p:tgtEl>
                                      </p:cBhvr>
                                    </p:animEffect>
                                    <p:animScale>
                                      <p:cBhvr>
                                        <p:cTn id="160" dur="500" autoRev="1" fill="hold"/>
                                        <p:tgtEl>
                                          <p:spTgt spid="82"/>
                                        </p:tgtEl>
                                      </p:cBhvr>
                                      <p:by x="105000" y="105000"/>
                                    </p:animScale>
                                  </p:childTnLst>
                                </p:cTn>
                              </p:par>
                              <p:par>
                                <p:cTn id="161" presetID="10" presetClass="entr" presetSubtype="0" fill="hold" grpId="0" nodeType="withEffect">
                                  <p:stCondLst>
                                    <p:cond delay="0"/>
                                  </p:stCondLst>
                                  <p:childTnLst>
                                    <p:set>
                                      <p:cBhvr>
                                        <p:cTn id="162" dur="1" fill="hold">
                                          <p:stCondLst>
                                            <p:cond delay="0"/>
                                          </p:stCondLst>
                                        </p:cTn>
                                        <p:tgtEl>
                                          <p:spTgt spid="99"/>
                                        </p:tgtEl>
                                        <p:attrNameLst>
                                          <p:attrName>style.visibility</p:attrName>
                                        </p:attrNameLst>
                                      </p:cBhvr>
                                      <p:to>
                                        <p:strVal val="visible"/>
                                      </p:to>
                                    </p:set>
                                    <p:animEffect transition="in" filter="fade">
                                      <p:cBhvr>
                                        <p:cTn id="163" dur="500"/>
                                        <p:tgtEl>
                                          <p:spTgt spid="99"/>
                                        </p:tgtEl>
                                      </p:cBhvr>
                                    </p:animEffect>
                                  </p:childTnLst>
                                </p:cTn>
                              </p:par>
                              <p:par>
                                <p:cTn id="164" presetID="10" presetClass="entr" presetSubtype="0" fill="hold" grpId="1" nodeType="withEffect">
                                  <p:stCondLst>
                                    <p:cond delay="0"/>
                                  </p:stCondLst>
                                  <p:childTnLst>
                                    <p:set>
                                      <p:cBhvr>
                                        <p:cTn id="165" dur="1" fill="hold">
                                          <p:stCondLst>
                                            <p:cond delay="0"/>
                                          </p:stCondLst>
                                        </p:cTn>
                                        <p:tgtEl>
                                          <p:spTgt spid="101"/>
                                        </p:tgtEl>
                                        <p:attrNameLst>
                                          <p:attrName>style.visibility</p:attrName>
                                        </p:attrNameLst>
                                      </p:cBhvr>
                                      <p:to>
                                        <p:strVal val="visible"/>
                                      </p:to>
                                    </p:set>
                                    <p:animEffect transition="in" filter="fade">
                                      <p:cBhvr>
                                        <p:cTn id="166" dur="500"/>
                                        <p:tgtEl>
                                          <p:spTgt spid="101"/>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88"/>
                                        </p:tgtEl>
                                        <p:attrNameLst>
                                          <p:attrName>style.visibility</p:attrName>
                                        </p:attrNameLst>
                                      </p:cBhvr>
                                      <p:to>
                                        <p:strVal val="visible"/>
                                      </p:to>
                                    </p:set>
                                    <p:animEffect transition="in" filter="fade">
                                      <p:cBhvr>
                                        <p:cTn id="169" dur="500"/>
                                        <p:tgtEl>
                                          <p:spTgt spid="88"/>
                                        </p:tgtEl>
                                      </p:cBhvr>
                                    </p:animEffect>
                                  </p:childTnLst>
                                </p:cTn>
                              </p:par>
                            </p:childTnLst>
                          </p:cTn>
                        </p:par>
                      </p:childTnLst>
                    </p:cTn>
                  </p:par>
                  <p:par>
                    <p:cTn id="170" fill="hold">
                      <p:stCondLst>
                        <p:cond delay="indefinite"/>
                      </p:stCondLst>
                      <p:childTnLst>
                        <p:par>
                          <p:cTn id="171" fill="hold">
                            <p:stCondLst>
                              <p:cond delay="0"/>
                            </p:stCondLst>
                            <p:childTnLst>
                              <p:par>
                                <p:cTn id="172" presetID="3" presetClass="emph" presetSubtype="2" autoRev="1" fill="hold" grpId="1" nodeType="clickEffect">
                                  <p:stCondLst>
                                    <p:cond delay="0"/>
                                  </p:stCondLst>
                                  <p:childTnLst>
                                    <p:animClr clrSpc="rgb" dir="cw">
                                      <p:cBhvr override="childStyle">
                                        <p:cTn id="173" dur="1500" fill="hold"/>
                                        <p:tgtEl>
                                          <p:spTgt spid="53"/>
                                        </p:tgtEl>
                                        <p:attrNameLst>
                                          <p:attrName>style.color</p:attrName>
                                        </p:attrNameLst>
                                      </p:cBhvr>
                                      <p:to>
                                        <a:srgbClr val="FF2017"/>
                                      </p:to>
                                    </p:animClr>
                                  </p:childTnLst>
                                </p:cTn>
                              </p:par>
                              <p:par>
                                <p:cTn id="174" presetID="3" presetClass="emph" presetSubtype="2" autoRev="1" fill="hold" grpId="2" nodeType="withEffect">
                                  <p:stCondLst>
                                    <p:cond delay="0"/>
                                  </p:stCondLst>
                                  <p:childTnLst>
                                    <p:animClr clrSpc="rgb" dir="cw">
                                      <p:cBhvr override="childStyle">
                                        <p:cTn id="175" dur="1500" fill="hold"/>
                                        <p:tgtEl>
                                          <p:spTgt spid="101"/>
                                        </p:tgtEl>
                                        <p:attrNameLst>
                                          <p:attrName>style.color</p:attrName>
                                        </p:attrNameLst>
                                      </p:cBhvr>
                                      <p:to>
                                        <a:srgbClr val="FF2017"/>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92" grpId="2"/>
      <p:bldP spid="92" grpId="3"/>
      <p:bldP spid="92" grpId="4"/>
      <p:bldP spid="96" grpId="0"/>
      <p:bldP spid="96" grpId="2"/>
      <p:bldP spid="96" grpId="3"/>
      <p:bldP spid="96" grpId="4"/>
      <p:bldP spid="96" grpId="5"/>
      <p:bldP spid="97" grpId="1"/>
      <p:bldP spid="97" grpId="2"/>
      <p:bldP spid="97" grpId="3"/>
      <p:bldP spid="99" grpId="0"/>
      <p:bldP spid="99" grpId="2"/>
      <p:bldP spid="99" grpId="3"/>
      <p:bldP spid="99" grpId="4"/>
      <p:bldP spid="99" grpId="5"/>
      <p:bldP spid="85" grpId="1"/>
      <p:bldP spid="85" grpId="2"/>
      <p:bldP spid="85" grpId="3"/>
      <p:bldP spid="86" grpId="1"/>
      <p:bldP spid="86" grpId="2"/>
      <p:bldP spid="86" grpId="3"/>
      <p:bldP spid="88" grpId="0"/>
      <p:bldP spid="88" grpId="2"/>
      <p:bldP spid="88" grpId="3"/>
      <p:bldP spid="53" grpId="0"/>
      <p:bldP spid="53" grpId="1"/>
      <p:bldP spid="101" grpId="1"/>
      <p:bldP spid="101" grpId="2"/>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3:4</a:t>
            </a:r>
          </a:p>
        </p:txBody>
      </p:sp>
      <p:pic>
        <p:nvPicPr>
          <p:cNvPr id="86" name="Picture 85">
            <a:extLst>
              <a:ext uri="{FF2B5EF4-FFF2-40B4-BE49-F238E27FC236}">
                <a16:creationId xmlns="" xmlns:a16="http://schemas.microsoft.com/office/drawing/2014/main" id="{B789EB77-25D7-44AF-90DC-99D0FF741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295" y="878532"/>
            <a:ext cx="5453411" cy="5100936"/>
          </a:xfrm>
          <a:prstGeom prst="rect">
            <a:avLst/>
          </a:prstGeom>
        </p:spPr>
      </p:pic>
    </p:spTree>
    <p:extLst>
      <p:ext uri="{BB962C8B-B14F-4D97-AF65-F5344CB8AC3E}">
        <p14:creationId xmlns:p14="http://schemas.microsoft.com/office/powerpoint/2010/main" val="42402864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3:4</a:t>
            </a:r>
          </a:p>
        </p:txBody>
      </p:sp>
      <p:pic>
        <p:nvPicPr>
          <p:cNvPr id="6" name="Picture 5">
            <a:extLst>
              <a:ext uri="{FF2B5EF4-FFF2-40B4-BE49-F238E27FC236}">
                <a16:creationId xmlns="" xmlns:a16="http://schemas.microsoft.com/office/drawing/2014/main" id="{FA950826-E01B-4273-B2D1-094F73BF5A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86133" y="891833"/>
            <a:ext cx="4771735" cy="1783313"/>
          </a:xfrm>
          <a:prstGeom prst="rect">
            <a:avLst/>
          </a:prstGeom>
        </p:spPr>
      </p:pic>
      <p:pic>
        <p:nvPicPr>
          <p:cNvPr id="7" name="Picture 6">
            <a:extLst>
              <a:ext uri="{FF2B5EF4-FFF2-40B4-BE49-F238E27FC236}">
                <a16:creationId xmlns="" xmlns:a16="http://schemas.microsoft.com/office/drawing/2014/main" id="{EE3CB761-1271-430C-9D9D-B08F914E70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86132" y="4276209"/>
            <a:ext cx="4771735" cy="1689958"/>
          </a:xfrm>
          <a:prstGeom prst="rect">
            <a:avLst/>
          </a:prstGeom>
        </p:spPr>
      </p:pic>
      <p:pic>
        <p:nvPicPr>
          <p:cNvPr id="8" name="Picture 7">
            <a:extLst>
              <a:ext uri="{FF2B5EF4-FFF2-40B4-BE49-F238E27FC236}">
                <a16:creationId xmlns="" xmlns:a16="http://schemas.microsoft.com/office/drawing/2014/main" id="{1EA361C4-8739-4E20-941C-ACF72696CA7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86131" y="2636912"/>
            <a:ext cx="4771735" cy="1728192"/>
          </a:xfrm>
          <a:prstGeom prst="rect">
            <a:avLst/>
          </a:prstGeom>
        </p:spPr>
      </p:pic>
    </p:spTree>
    <p:extLst>
      <p:ext uri="{BB962C8B-B14F-4D97-AF65-F5344CB8AC3E}">
        <p14:creationId xmlns:p14="http://schemas.microsoft.com/office/powerpoint/2010/main" val="87900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3:5</a:t>
            </a:r>
          </a:p>
        </p:txBody>
      </p:sp>
      <p:pic>
        <p:nvPicPr>
          <p:cNvPr id="5" name="Picture 4">
            <a:extLst>
              <a:ext uri="{FF2B5EF4-FFF2-40B4-BE49-F238E27FC236}">
                <a16:creationId xmlns="" xmlns:a16="http://schemas.microsoft.com/office/drawing/2014/main" id="{596B7CAE-C3CD-4724-8740-C6A9D08D74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918" y="3568743"/>
            <a:ext cx="7402009" cy="119709"/>
          </a:xfrm>
          <a:prstGeom prst="rect">
            <a:avLst/>
          </a:prstGeom>
        </p:spPr>
      </p:pic>
      <p:pic>
        <p:nvPicPr>
          <p:cNvPr id="6" name="Picture 5">
            <a:extLst>
              <a:ext uri="{FF2B5EF4-FFF2-40B4-BE49-F238E27FC236}">
                <a16:creationId xmlns="" xmlns:a16="http://schemas.microsoft.com/office/drawing/2014/main" id="{949ABC0E-F94D-4FAA-B78F-6F56531D91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615" y="3573732"/>
            <a:ext cx="14964" cy="114721"/>
          </a:xfrm>
          <a:prstGeom prst="rect">
            <a:avLst/>
          </a:prstGeom>
        </p:spPr>
      </p:pic>
      <p:pic>
        <p:nvPicPr>
          <p:cNvPr id="7" name="Picture 6">
            <a:extLst>
              <a:ext uri="{FF2B5EF4-FFF2-40B4-BE49-F238E27FC236}">
                <a16:creationId xmlns="" xmlns:a16="http://schemas.microsoft.com/office/drawing/2014/main" id="{F5A9B50F-BAE3-4AF8-B154-C3E2F59DCF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3456" y="3573732"/>
            <a:ext cx="9976" cy="114721"/>
          </a:xfrm>
          <a:prstGeom prst="rect">
            <a:avLst/>
          </a:prstGeom>
        </p:spPr>
      </p:pic>
      <p:pic>
        <p:nvPicPr>
          <p:cNvPr id="8" name="Picture 7">
            <a:extLst>
              <a:ext uri="{FF2B5EF4-FFF2-40B4-BE49-F238E27FC236}">
                <a16:creationId xmlns="" xmlns:a16="http://schemas.microsoft.com/office/drawing/2014/main" id="{EDC3FFF0-CC6D-461A-B8BA-06AD948AD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9572" y="3573732"/>
            <a:ext cx="9976" cy="114721"/>
          </a:xfrm>
          <a:prstGeom prst="rect">
            <a:avLst/>
          </a:prstGeom>
        </p:spPr>
      </p:pic>
      <p:pic>
        <p:nvPicPr>
          <p:cNvPr id="9" name="Picture 8">
            <a:extLst>
              <a:ext uri="{FF2B5EF4-FFF2-40B4-BE49-F238E27FC236}">
                <a16:creationId xmlns="" xmlns:a16="http://schemas.microsoft.com/office/drawing/2014/main" id="{164FBEA3-74EA-406D-BF67-2C86EED4A3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385" y="3573732"/>
            <a:ext cx="9976" cy="114721"/>
          </a:xfrm>
          <a:prstGeom prst="rect">
            <a:avLst/>
          </a:prstGeom>
        </p:spPr>
      </p:pic>
      <p:pic>
        <p:nvPicPr>
          <p:cNvPr id="10" name="Picture 9">
            <a:extLst>
              <a:ext uri="{FF2B5EF4-FFF2-40B4-BE49-F238E27FC236}">
                <a16:creationId xmlns="" xmlns:a16="http://schemas.microsoft.com/office/drawing/2014/main" id="{C5553CD3-71DC-4C1A-A3AB-042EC78866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8457" y="3573732"/>
            <a:ext cx="9976" cy="114721"/>
          </a:xfrm>
          <a:prstGeom prst="rect">
            <a:avLst/>
          </a:prstGeom>
        </p:spPr>
      </p:pic>
      <p:pic>
        <p:nvPicPr>
          <p:cNvPr id="11" name="Picture 10">
            <a:extLst>
              <a:ext uri="{FF2B5EF4-FFF2-40B4-BE49-F238E27FC236}">
                <a16:creationId xmlns="" xmlns:a16="http://schemas.microsoft.com/office/drawing/2014/main" id="{ED3A66FD-B578-4A4B-AC5B-1C13A1821C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3573732"/>
            <a:ext cx="9976" cy="114721"/>
          </a:xfrm>
          <a:prstGeom prst="rect">
            <a:avLst/>
          </a:prstGeom>
        </p:spPr>
      </p:pic>
      <p:pic>
        <p:nvPicPr>
          <p:cNvPr id="12" name="Picture 11">
            <a:extLst>
              <a:ext uri="{FF2B5EF4-FFF2-40B4-BE49-F238E27FC236}">
                <a16:creationId xmlns="" xmlns:a16="http://schemas.microsoft.com/office/drawing/2014/main" id="{05616A6D-2DB3-4776-9D9F-871D9FBA1C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6895" y="3573732"/>
            <a:ext cx="9976" cy="114721"/>
          </a:xfrm>
          <a:prstGeom prst="rect">
            <a:avLst/>
          </a:prstGeom>
        </p:spPr>
      </p:pic>
      <p:pic>
        <p:nvPicPr>
          <p:cNvPr id="13" name="Picture 12">
            <a:extLst>
              <a:ext uri="{FF2B5EF4-FFF2-40B4-BE49-F238E27FC236}">
                <a16:creationId xmlns="" xmlns:a16="http://schemas.microsoft.com/office/drawing/2014/main" id="{B6488713-B7FD-41D2-8DB0-CC3603472C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6086" y="3573732"/>
            <a:ext cx="9976" cy="114721"/>
          </a:xfrm>
          <a:prstGeom prst="rect">
            <a:avLst/>
          </a:prstGeom>
        </p:spPr>
      </p:pic>
      <p:pic>
        <p:nvPicPr>
          <p:cNvPr id="14" name="Picture 13">
            <a:extLst>
              <a:ext uri="{FF2B5EF4-FFF2-40B4-BE49-F238E27FC236}">
                <a16:creationId xmlns="" xmlns:a16="http://schemas.microsoft.com/office/drawing/2014/main" id="{AE7B59E2-0C7F-446B-9CAB-6BDA51CD40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4102" y="3573732"/>
            <a:ext cx="14964" cy="114721"/>
          </a:xfrm>
          <a:prstGeom prst="rect">
            <a:avLst/>
          </a:prstGeom>
        </p:spPr>
      </p:pic>
      <p:pic>
        <p:nvPicPr>
          <p:cNvPr id="15" name="Picture 14">
            <a:extLst>
              <a:ext uri="{FF2B5EF4-FFF2-40B4-BE49-F238E27FC236}">
                <a16:creationId xmlns="" xmlns:a16="http://schemas.microsoft.com/office/drawing/2014/main" id="{3A4FE908-991B-45E9-88EF-E253FBA2CD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533" y="3573732"/>
            <a:ext cx="14964" cy="114721"/>
          </a:xfrm>
          <a:prstGeom prst="rect">
            <a:avLst/>
          </a:prstGeom>
        </p:spPr>
      </p:pic>
      <p:pic>
        <p:nvPicPr>
          <p:cNvPr id="16" name="Picture 15">
            <a:extLst>
              <a:ext uri="{FF2B5EF4-FFF2-40B4-BE49-F238E27FC236}">
                <a16:creationId xmlns="" xmlns:a16="http://schemas.microsoft.com/office/drawing/2014/main" id="{A2DD7E4F-A96D-4F66-82D7-DD5C379A87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2537" y="3573732"/>
            <a:ext cx="14964" cy="114721"/>
          </a:xfrm>
          <a:prstGeom prst="rect">
            <a:avLst/>
          </a:prstGeom>
        </p:spPr>
      </p:pic>
      <p:pic>
        <p:nvPicPr>
          <p:cNvPr id="17" name="Picture 16">
            <a:extLst>
              <a:ext uri="{FF2B5EF4-FFF2-40B4-BE49-F238E27FC236}">
                <a16:creationId xmlns="" xmlns:a16="http://schemas.microsoft.com/office/drawing/2014/main" id="{8549BD37-26F0-4E15-9966-FB2BEE9B83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6720" y="3573732"/>
            <a:ext cx="14964" cy="114721"/>
          </a:xfrm>
          <a:prstGeom prst="rect">
            <a:avLst/>
          </a:prstGeom>
        </p:spPr>
      </p:pic>
      <p:pic>
        <p:nvPicPr>
          <p:cNvPr id="18" name="Picture 17">
            <a:extLst>
              <a:ext uri="{FF2B5EF4-FFF2-40B4-BE49-F238E27FC236}">
                <a16:creationId xmlns="" xmlns:a16="http://schemas.microsoft.com/office/drawing/2014/main" id="{5A1F0522-6B19-4496-8D51-FDC4BAADB2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2723" y="3573732"/>
            <a:ext cx="14964" cy="114721"/>
          </a:xfrm>
          <a:prstGeom prst="rect">
            <a:avLst/>
          </a:prstGeom>
        </p:spPr>
      </p:pic>
      <p:pic>
        <p:nvPicPr>
          <p:cNvPr id="19" name="Picture 18">
            <a:extLst>
              <a:ext uri="{FF2B5EF4-FFF2-40B4-BE49-F238E27FC236}">
                <a16:creationId xmlns="" xmlns:a16="http://schemas.microsoft.com/office/drawing/2014/main" id="{BFDE6238-9131-4A78-9AD7-45AF89351E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7536" y="3573732"/>
            <a:ext cx="14964" cy="114721"/>
          </a:xfrm>
          <a:prstGeom prst="rect">
            <a:avLst/>
          </a:prstGeom>
        </p:spPr>
      </p:pic>
      <p:pic>
        <p:nvPicPr>
          <p:cNvPr id="20" name="Picture 19">
            <a:extLst>
              <a:ext uri="{FF2B5EF4-FFF2-40B4-BE49-F238E27FC236}">
                <a16:creationId xmlns="" xmlns:a16="http://schemas.microsoft.com/office/drawing/2014/main" id="{AEC134FE-164D-4346-A1E4-3FFE625BFA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9967" y="3573732"/>
            <a:ext cx="14964" cy="114721"/>
          </a:xfrm>
          <a:prstGeom prst="rect">
            <a:avLst/>
          </a:prstGeom>
        </p:spPr>
      </p:pic>
      <p:pic>
        <p:nvPicPr>
          <p:cNvPr id="21" name="Picture 20">
            <a:extLst>
              <a:ext uri="{FF2B5EF4-FFF2-40B4-BE49-F238E27FC236}">
                <a16:creationId xmlns="" xmlns:a16="http://schemas.microsoft.com/office/drawing/2014/main" id="{68989074-B14F-42A3-9E5E-886CCED0D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298" y="3573732"/>
            <a:ext cx="14964" cy="114721"/>
          </a:xfrm>
          <a:prstGeom prst="rect">
            <a:avLst/>
          </a:prstGeom>
        </p:spPr>
      </p:pic>
      <p:pic>
        <p:nvPicPr>
          <p:cNvPr id="22" name="Picture 21">
            <a:extLst>
              <a:ext uri="{FF2B5EF4-FFF2-40B4-BE49-F238E27FC236}">
                <a16:creationId xmlns="" xmlns:a16="http://schemas.microsoft.com/office/drawing/2014/main" id="{A5E05D02-98B6-401B-A87B-5A13996FAE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6585" y="3573732"/>
            <a:ext cx="9976" cy="114721"/>
          </a:xfrm>
          <a:prstGeom prst="rect">
            <a:avLst/>
          </a:prstGeom>
        </p:spPr>
      </p:pic>
      <p:sp>
        <p:nvSpPr>
          <p:cNvPr id="23" name="TextBox 22">
            <a:extLst>
              <a:ext uri="{FF2B5EF4-FFF2-40B4-BE49-F238E27FC236}">
                <a16:creationId xmlns="" xmlns:a16="http://schemas.microsoft.com/office/drawing/2014/main" id="{0D1E0A46-3D44-456E-BF10-26795628F34E}"/>
              </a:ext>
            </a:extLst>
          </p:cNvPr>
          <p:cNvSpPr txBox="1"/>
          <p:nvPr/>
        </p:nvSpPr>
        <p:spPr bwMode="auto">
          <a:xfrm>
            <a:off x="724380" y="3621811"/>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a:ea typeface="Myriad Pro Semibold" charset="0"/>
                <a:cs typeface="Myriad Pro Semibold" charset="0"/>
              </a:rPr>
              <a:t>17</a:t>
            </a:r>
          </a:p>
        </p:txBody>
      </p:sp>
      <p:sp>
        <p:nvSpPr>
          <p:cNvPr id="24" name="TextBox 23">
            <a:extLst>
              <a:ext uri="{FF2B5EF4-FFF2-40B4-BE49-F238E27FC236}">
                <a16:creationId xmlns="" xmlns:a16="http://schemas.microsoft.com/office/drawing/2014/main" id="{1BEC44EA-E77D-41C9-AD9E-BBC75C070E4F}"/>
              </a:ext>
            </a:extLst>
          </p:cNvPr>
          <p:cNvSpPr txBox="1"/>
          <p:nvPr/>
        </p:nvSpPr>
        <p:spPr bwMode="auto">
          <a:xfrm>
            <a:off x="1601454" y="3621811"/>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a:ea typeface="Myriad Pro Semibold" charset="0"/>
                <a:cs typeface="Myriad Pro Semibold" charset="0"/>
              </a:rPr>
              <a:t>27</a:t>
            </a:r>
          </a:p>
        </p:txBody>
      </p:sp>
      <p:sp>
        <p:nvSpPr>
          <p:cNvPr id="25" name="TextBox 24">
            <a:extLst>
              <a:ext uri="{FF2B5EF4-FFF2-40B4-BE49-F238E27FC236}">
                <a16:creationId xmlns="" xmlns:a16="http://schemas.microsoft.com/office/drawing/2014/main" id="{9F6EA3D2-02D4-4529-AD54-E603A4B42DEB}"/>
              </a:ext>
            </a:extLst>
          </p:cNvPr>
          <p:cNvSpPr txBox="1"/>
          <p:nvPr/>
        </p:nvSpPr>
        <p:spPr bwMode="auto">
          <a:xfrm>
            <a:off x="2476386" y="3621811"/>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a:ea typeface="Myriad Pro Semibold" charset="0"/>
                <a:cs typeface="Myriad Pro Semibold" charset="0"/>
              </a:rPr>
              <a:t>37</a:t>
            </a:r>
          </a:p>
        </p:txBody>
      </p:sp>
      <p:sp>
        <p:nvSpPr>
          <p:cNvPr id="26" name="TextBox 25">
            <a:extLst>
              <a:ext uri="{FF2B5EF4-FFF2-40B4-BE49-F238E27FC236}">
                <a16:creationId xmlns="" xmlns:a16="http://schemas.microsoft.com/office/drawing/2014/main" id="{0AFC431D-2689-4CDF-8514-8074F9627603}"/>
              </a:ext>
            </a:extLst>
          </p:cNvPr>
          <p:cNvSpPr txBox="1"/>
          <p:nvPr/>
        </p:nvSpPr>
        <p:spPr bwMode="auto">
          <a:xfrm>
            <a:off x="3349221" y="3621811"/>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a:ea typeface="Myriad Pro Semibold" charset="0"/>
                <a:cs typeface="Myriad Pro Semibold" charset="0"/>
              </a:rPr>
              <a:t>47</a:t>
            </a:r>
          </a:p>
        </p:txBody>
      </p:sp>
      <p:sp>
        <p:nvSpPr>
          <p:cNvPr id="27" name="TextBox 26">
            <a:extLst>
              <a:ext uri="{FF2B5EF4-FFF2-40B4-BE49-F238E27FC236}">
                <a16:creationId xmlns="" xmlns:a16="http://schemas.microsoft.com/office/drawing/2014/main" id="{6BD132EF-19F9-4AC9-A56F-AF98956A20E2}"/>
              </a:ext>
            </a:extLst>
          </p:cNvPr>
          <p:cNvSpPr txBox="1"/>
          <p:nvPr/>
        </p:nvSpPr>
        <p:spPr bwMode="auto">
          <a:xfrm>
            <a:off x="4225776" y="3621811"/>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a:ea typeface="Myriad Pro Semibold" charset="0"/>
                <a:cs typeface="Myriad Pro Semibold" charset="0"/>
              </a:rPr>
              <a:t>57</a:t>
            </a:r>
          </a:p>
        </p:txBody>
      </p:sp>
      <p:sp>
        <p:nvSpPr>
          <p:cNvPr id="28" name="TextBox 27">
            <a:extLst>
              <a:ext uri="{FF2B5EF4-FFF2-40B4-BE49-F238E27FC236}">
                <a16:creationId xmlns="" xmlns:a16="http://schemas.microsoft.com/office/drawing/2014/main" id="{2809BB5C-9D91-4E2F-9BBB-01A2CB2B5A54}"/>
              </a:ext>
            </a:extLst>
          </p:cNvPr>
          <p:cNvSpPr txBox="1"/>
          <p:nvPr/>
        </p:nvSpPr>
        <p:spPr bwMode="auto">
          <a:xfrm>
            <a:off x="5098288" y="3621811"/>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a:ea typeface="Myriad Pro Semibold" charset="0"/>
                <a:cs typeface="Myriad Pro Semibold" charset="0"/>
              </a:rPr>
              <a:t>67</a:t>
            </a:r>
          </a:p>
        </p:txBody>
      </p:sp>
      <p:sp>
        <p:nvSpPr>
          <p:cNvPr id="29" name="TextBox 28">
            <a:extLst>
              <a:ext uri="{FF2B5EF4-FFF2-40B4-BE49-F238E27FC236}">
                <a16:creationId xmlns="" xmlns:a16="http://schemas.microsoft.com/office/drawing/2014/main" id="{A83681E7-0869-4D3A-BBF2-B3D9E9F0C29B}"/>
              </a:ext>
            </a:extLst>
          </p:cNvPr>
          <p:cNvSpPr txBox="1"/>
          <p:nvPr/>
        </p:nvSpPr>
        <p:spPr bwMode="auto">
          <a:xfrm>
            <a:off x="5974612" y="3621811"/>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a:ea typeface="Myriad Pro Semibold" charset="0"/>
                <a:cs typeface="Myriad Pro Semibold" charset="0"/>
              </a:rPr>
              <a:t>77</a:t>
            </a:r>
          </a:p>
        </p:txBody>
      </p:sp>
      <p:sp>
        <p:nvSpPr>
          <p:cNvPr id="30" name="TextBox 29">
            <a:extLst>
              <a:ext uri="{FF2B5EF4-FFF2-40B4-BE49-F238E27FC236}">
                <a16:creationId xmlns="" xmlns:a16="http://schemas.microsoft.com/office/drawing/2014/main" id="{20B94499-BE22-4F8E-9F8D-EEEB6AA5F38B}"/>
              </a:ext>
            </a:extLst>
          </p:cNvPr>
          <p:cNvSpPr txBox="1"/>
          <p:nvPr/>
        </p:nvSpPr>
        <p:spPr bwMode="auto">
          <a:xfrm>
            <a:off x="6848592" y="3621811"/>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a:ea typeface="Myriad Pro Semibold" charset="0"/>
                <a:cs typeface="Myriad Pro Semibold" charset="0"/>
              </a:rPr>
              <a:t>87</a:t>
            </a:r>
          </a:p>
        </p:txBody>
      </p:sp>
      <p:sp>
        <p:nvSpPr>
          <p:cNvPr id="31" name="TextBox 30">
            <a:extLst>
              <a:ext uri="{FF2B5EF4-FFF2-40B4-BE49-F238E27FC236}">
                <a16:creationId xmlns="" xmlns:a16="http://schemas.microsoft.com/office/drawing/2014/main" id="{9472011F-9049-4BA3-97EB-41D0CBC6B93A}"/>
              </a:ext>
            </a:extLst>
          </p:cNvPr>
          <p:cNvSpPr txBox="1"/>
          <p:nvPr/>
        </p:nvSpPr>
        <p:spPr bwMode="auto">
          <a:xfrm>
            <a:off x="7719877" y="3621811"/>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a:ea typeface="Myriad Pro Semibold" charset="0"/>
                <a:cs typeface="Myriad Pro Semibold" charset="0"/>
              </a:rPr>
              <a:t>97</a:t>
            </a:r>
          </a:p>
        </p:txBody>
      </p:sp>
      <p:sp>
        <p:nvSpPr>
          <p:cNvPr id="32" name="TextBox 31">
            <a:extLst>
              <a:ext uri="{FF2B5EF4-FFF2-40B4-BE49-F238E27FC236}">
                <a16:creationId xmlns="" xmlns:a16="http://schemas.microsoft.com/office/drawing/2014/main" id="{8ACC5D79-325B-485D-B26A-9BD22D2EBE8C}"/>
              </a:ext>
            </a:extLst>
          </p:cNvPr>
          <p:cNvSpPr txBox="1"/>
          <p:nvPr/>
        </p:nvSpPr>
        <p:spPr bwMode="auto">
          <a:xfrm>
            <a:off x="987006" y="3621811"/>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a:ea typeface="Myriad Pro Semibold" charset="0"/>
                <a:cs typeface="Myriad Pro Semibold" charset="0"/>
              </a:rPr>
              <a:t>20</a:t>
            </a:r>
          </a:p>
        </p:txBody>
      </p:sp>
      <p:sp>
        <p:nvSpPr>
          <p:cNvPr id="33" name="TextBox 32">
            <a:extLst>
              <a:ext uri="{FF2B5EF4-FFF2-40B4-BE49-F238E27FC236}">
                <a16:creationId xmlns="" xmlns:a16="http://schemas.microsoft.com/office/drawing/2014/main" id="{87204335-5AF4-4840-A92C-A40B340CB58B}"/>
              </a:ext>
            </a:extLst>
          </p:cNvPr>
          <p:cNvSpPr txBox="1"/>
          <p:nvPr/>
        </p:nvSpPr>
        <p:spPr bwMode="auto">
          <a:xfrm>
            <a:off x="1865753" y="3621811"/>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a:ea typeface="Myriad Pro Semibold" charset="0"/>
                <a:cs typeface="Myriad Pro Semibold" charset="0"/>
              </a:rPr>
              <a:t>30</a:t>
            </a:r>
          </a:p>
        </p:txBody>
      </p:sp>
      <p:sp>
        <p:nvSpPr>
          <p:cNvPr id="34" name="TextBox 33">
            <a:extLst>
              <a:ext uri="{FF2B5EF4-FFF2-40B4-BE49-F238E27FC236}">
                <a16:creationId xmlns="" xmlns:a16="http://schemas.microsoft.com/office/drawing/2014/main" id="{0F64666C-D924-4D79-964C-F1C74F629CAB}"/>
              </a:ext>
            </a:extLst>
          </p:cNvPr>
          <p:cNvSpPr txBox="1"/>
          <p:nvPr/>
        </p:nvSpPr>
        <p:spPr bwMode="auto">
          <a:xfrm>
            <a:off x="2735840" y="3621811"/>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a:ea typeface="Myriad Pro Semibold" charset="0"/>
                <a:cs typeface="Myriad Pro Semibold" charset="0"/>
              </a:rPr>
              <a:t>40</a:t>
            </a:r>
          </a:p>
        </p:txBody>
      </p:sp>
      <p:sp>
        <p:nvSpPr>
          <p:cNvPr id="35" name="TextBox 34">
            <a:extLst>
              <a:ext uri="{FF2B5EF4-FFF2-40B4-BE49-F238E27FC236}">
                <a16:creationId xmlns="" xmlns:a16="http://schemas.microsoft.com/office/drawing/2014/main" id="{1C4DA4C0-DCD3-4A25-913F-7168BE7A2248}"/>
              </a:ext>
            </a:extLst>
          </p:cNvPr>
          <p:cNvSpPr txBox="1"/>
          <p:nvPr/>
        </p:nvSpPr>
        <p:spPr bwMode="auto">
          <a:xfrm>
            <a:off x="3613129" y="3621811"/>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a:ea typeface="Myriad Pro Semibold" charset="0"/>
                <a:cs typeface="Myriad Pro Semibold" charset="0"/>
              </a:rPr>
              <a:t>50</a:t>
            </a:r>
          </a:p>
        </p:txBody>
      </p:sp>
      <p:sp>
        <p:nvSpPr>
          <p:cNvPr id="36" name="TextBox 35">
            <a:extLst>
              <a:ext uri="{FF2B5EF4-FFF2-40B4-BE49-F238E27FC236}">
                <a16:creationId xmlns="" xmlns:a16="http://schemas.microsoft.com/office/drawing/2014/main" id="{690F63C0-A5C0-453C-B75C-93ECCBDB5044}"/>
              </a:ext>
            </a:extLst>
          </p:cNvPr>
          <p:cNvSpPr txBox="1"/>
          <p:nvPr/>
        </p:nvSpPr>
        <p:spPr bwMode="auto">
          <a:xfrm>
            <a:off x="4487286" y="3621811"/>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a:ea typeface="Myriad Pro Semibold" charset="0"/>
                <a:cs typeface="Myriad Pro Semibold" charset="0"/>
              </a:rPr>
              <a:t>60</a:t>
            </a:r>
          </a:p>
        </p:txBody>
      </p:sp>
      <p:sp>
        <p:nvSpPr>
          <p:cNvPr id="37" name="TextBox 36">
            <a:extLst>
              <a:ext uri="{FF2B5EF4-FFF2-40B4-BE49-F238E27FC236}">
                <a16:creationId xmlns="" xmlns:a16="http://schemas.microsoft.com/office/drawing/2014/main" id="{DE925119-A3A4-4231-92D2-7FC6FA8846A3}"/>
              </a:ext>
            </a:extLst>
          </p:cNvPr>
          <p:cNvSpPr txBox="1"/>
          <p:nvPr/>
        </p:nvSpPr>
        <p:spPr bwMode="auto">
          <a:xfrm>
            <a:off x="5362500" y="3621811"/>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a:ea typeface="Myriad Pro Semibold" charset="0"/>
                <a:cs typeface="Myriad Pro Semibold" charset="0"/>
              </a:rPr>
              <a:t>70</a:t>
            </a:r>
          </a:p>
        </p:txBody>
      </p:sp>
      <p:sp>
        <p:nvSpPr>
          <p:cNvPr id="38" name="TextBox 37">
            <a:extLst>
              <a:ext uri="{FF2B5EF4-FFF2-40B4-BE49-F238E27FC236}">
                <a16:creationId xmlns="" xmlns:a16="http://schemas.microsoft.com/office/drawing/2014/main" id="{E486CF6E-99C3-43CE-B8B7-B863F8AD93D8}"/>
              </a:ext>
            </a:extLst>
          </p:cNvPr>
          <p:cNvSpPr txBox="1"/>
          <p:nvPr/>
        </p:nvSpPr>
        <p:spPr bwMode="auto">
          <a:xfrm>
            <a:off x="6234536" y="3621811"/>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a:ea typeface="Myriad Pro Semibold" charset="0"/>
                <a:cs typeface="Myriad Pro Semibold" charset="0"/>
              </a:rPr>
              <a:t>80</a:t>
            </a:r>
          </a:p>
        </p:txBody>
      </p:sp>
      <p:sp>
        <p:nvSpPr>
          <p:cNvPr id="39" name="TextBox 38">
            <a:extLst>
              <a:ext uri="{FF2B5EF4-FFF2-40B4-BE49-F238E27FC236}">
                <a16:creationId xmlns="" xmlns:a16="http://schemas.microsoft.com/office/drawing/2014/main" id="{635F6C84-D7CA-4AF1-B0C2-16818F656F14}"/>
              </a:ext>
            </a:extLst>
          </p:cNvPr>
          <p:cNvSpPr txBox="1"/>
          <p:nvPr/>
        </p:nvSpPr>
        <p:spPr bwMode="auto">
          <a:xfrm>
            <a:off x="7110140" y="3621811"/>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a:ea typeface="Myriad Pro Semibold" charset="0"/>
                <a:cs typeface="Myriad Pro Semibold" charset="0"/>
              </a:rPr>
              <a:t>90</a:t>
            </a:r>
          </a:p>
        </p:txBody>
      </p:sp>
      <p:sp>
        <p:nvSpPr>
          <p:cNvPr id="40" name="TextBox 39">
            <a:extLst>
              <a:ext uri="{FF2B5EF4-FFF2-40B4-BE49-F238E27FC236}">
                <a16:creationId xmlns="" xmlns:a16="http://schemas.microsoft.com/office/drawing/2014/main" id="{4748F2F4-365E-44BE-B313-E5479B5D45CC}"/>
              </a:ext>
            </a:extLst>
          </p:cNvPr>
          <p:cNvSpPr txBox="1"/>
          <p:nvPr/>
        </p:nvSpPr>
        <p:spPr bwMode="auto">
          <a:xfrm>
            <a:off x="7943623" y="3621811"/>
            <a:ext cx="4946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a:ea typeface="Myriad Pro Semibold" charset="0"/>
                <a:cs typeface="Myriad Pro Semibold" charset="0"/>
              </a:rPr>
              <a:t>100</a:t>
            </a:r>
          </a:p>
        </p:txBody>
      </p:sp>
      <p:sp>
        <p:nvSpPr>
          <p:cNvPr id="41" name="Arc 40">
            <a:extLst>
              <a:ext uri="{FF2B5EF4-FFF2-40B4-BE49-F238E27FC236}">
                <a16:creationId xmlns="" xmlns:a16="http://schemas.microsoft.com/office/drawing/2014/main" id="{C6CB243D-21D8-43BC-93E0-A8BFD376E2B7}"/>
              </a:ext>
            </a:extLst>
          </p:cNvPr>
          <p:cNvSpPr/>
          <p:nvPr/>
        </p:nvSpPr>
        <p:spPr bwMode="auto">
          <a:xfrm rot="5400000" flipH="1">
            <a:off x="732641" y="3404050"/>
            <a:ext cx="648072" cy="265864"/>
          </a:xfrm>
          <a:prstGeom prst="arc">
            <a:avLst>
              <a:gd name="adj1" fmla="val 15919832"/>
              <a:gd name="adj2" fmla="val 5741249"/>
            </a:avLst>
          </a:prstGeom>
          <a:noFill/>
          <a:ln w="19050" cap="flat" cmpd="sng" algn="ctr">
            <a:solidFill>
              <a:srgbClr val="00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2" name="TextBox 41">
            <a:extLst>
              <a:ext uri="{FF2B5EF4-FFF2-40B4-BE49-F238E27FC236}">
                <a16:creationId xmlns="" xmlns:a16="http://schemas.microsoft.com/office/drawing/2014/main" id="{ECE19843-83BF-45D7-8C88-E68A62C2F932}"/>
              </a:ext>
            </a:extLst>
          </p:cNvPr>
          <p:cNvSpPr txBox="1"/>
          <p:nvPr/>
        </p:nvSpPr>
        <p:spPr bwMode="auto">
          <a:xfrm>
            <a:off x="1686696" y="2923910"/>
            <a:ext cx="478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600" dirty="0">
                <a:solidFill>
                  <a:srgbClr val="00628C"/>
                </a:solidFill>
                <a:latin typeface="Myriad Pro Semibold"/>
                <a:ea typeface="Myriad Pro Semibold" charset="0"/>
                <a:cs typeface="Myriad Pro Semibold" charset="0"/>
              </a:rPr>
              <a:t>– 3</a:t>
            </a:r>
          </a:p>
        </p:txBody>
      </p:sp>
      <p:sp>
        <p:nvSpPr>
          <p:cNvPr id="43" name="TextBox 42">
            <a:extLst>
              <a:ext uri="{FF2B5EF4-FFF2-40B4-BE49-F238E27FC236}">
                <a16:creationId xmlns="" xmlns:a16="http://schemas.microsoft.com/office/drawing/2014/main" id="{345BB020-CD36-43DF-9968-93C38BDCBF4E}"/>
              </a:ext>
            </a:extLst>
          </p:cNvPr>
          <p:cNvSpPr txBox="1"/>
          <p:nvPr/>
        </p:nvSpPr>
        <p:spPr bwMode="auto">
          <a:xfrm>
            <a:off x="2561570" y="2923910"/>
            <a:ext cx="478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600" dirty="0">
                <a:solidFill>
                  <a:srgbClr val="00628C"/>
                </a:solidFill>
                <a:latin typeface="Myriad Pro Semibold"/>
                <a:ea typeface="Myriad Pro Semibold" charset="0"/>
                <a:cs typeface="Myriad Pro Semibold" charset="0"/>
              </a:rPr>
              <a:t>– 3</a:t>
            </a:r>
          </a:p>
        </p:txBody>
      </p:sp>
      <p:sp>
        <p:nvSpPr>
          <p:cNvPr id="44" name="TextBox 43">
            <a:extLst>
              <a:ext uri="{FF2B5EF4-FFF2-40B4-BE49-F238E27FC236}">
                <a16:creationId xmlns="" xmlns:a16="http://schemas.microsoft.com/office/drawing/2014/main" id="{74CD13A4-7BE3-4221-ACF4-DAD9D7521D7D}"/>
              </a:ext>
            </a:extLst>
          </p:cNvPr>
          <p:cNvSpPr txBox="1"/>
          <p:nvPr/>
        </p:nvSpPr>
        <p:spPr bwMode="auto">
          <a:xfrm>
            <a:off x="3436444" y="2923910"/>
            <a:ext cx="478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600" dirty="0">
                <a:solidFill>
                  <a:srgbClr val="00628C"/>
                </a:solidFill>
                <a:latin typeface="Myriad Pro Semibold"/>
                <a:ea typeface="Myriad Pro Semibold" charset="0"/>
                <a:cs typeface="Myriad Pro Semibold" charset="0"/>
              </a:rPr>
              <a:t>– 3</a:t>
            </a:r>
          </a:p>
        </p:txBody>
      </p:sp>
      <p:sp>
        <p:nvSpPr>
          <p:cNvPr id="45" name="TextBox 44">
            <a:extLst>
              <a:ext uri="{FF2B5EF4-FFF2-40B4-BE49-F238E27FC236}">
                <a16:creationId xmlns="" xmlns:a16="http://schemas.microsoft.com/office/drawing/2014/main" id="{285FCC33-A94E-47E7-892F-53C9F5D2CE4E}"/>
              </a:ext>
            </a:extLst>
          </p:cNvPr>
          <p:cNvSpPr txBox="1"/>
          <p:nvPr/>
        </p:nvSpPr>
        <p:spPr bwMode="auto">
          <a:xfrm>
            <a:off x="4311318" y="2923910"/>
            <a:ext cx="478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600" dirty="0">
                <a:solidFill>
                  <a:srgbClr val="00628C"/>
                </a:solidFill>
                <a:latin typeface="Myriad Pro Semibold"/>
                <a:ea typeface="Myriad Pro Semibold" charset="0"/>
                <a:cs typeface="Myriad Pro Semibold" charset="0"/>
              </a:rPr>
              <a:t>– 3</a:t>
            </a:r>
          </a:p>
        </p:txBody>
      </p:sp>
      <p:sp>
        <p:nvSpPr>
          <p:cNvPr id="46" name="TextBox 45">
            <a:extLst>
              <a:ext uri="{FF2B5EF4-FFF2-40B4-BE49-F238E27FC236}">
                <a16:creationId xmlns="" xmlns:a16="http://schemas.microsoft.com/office/drawing/2014/main" id="{FA1198BE-EC84-4D15-B14A-3A5E02E57342}"/>
              </a:ext>
            </a:extLst>
          </p:cNvPr>
          <p:cNvSpPr txBox="1"/>
          <p:nvPr/>
        </p:nvSpPr>
        <p:spPr bwMode="auto">
          <a:xfrm>
            <a:off x="5186192" y="2923910"/>
            <a:ext cx="478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600" dirty="0">
                <a:solidFill>
                  <a:srgbClr val="00628C"/>
                </a:solidFill>
                <a:latin typeface="Myriad Pro Semibold"/>
                <a:ea typeface="Myriad Pro Semibold" charset="0"/>
                <a:cs typeface="Myriad Pro Semibold" charset="0"/>
              </a:rPr>
              <a:t>– 3</a:t>
            </a:r>
          </a:p>
        </p:txBody>
      </p:sp>
      <p:sp>
        <p:nvSpPr>
          <p:cNvPr id="47" name="TextBox 46">
            <a:extLst>
              <a:ext uri="{FF2B5EF4-FFF2-40B4-BE49-F238E27FC236}">
                <a16:creationId xmlns="" xmlns:a16="http://schemas.microsoft.com/office/drawing/2014/main" id="{BC95316B-FA29-498E-A93C-2D8D2FBBC867}"/>
              </a:ext>
            </a:extLst>
          </p:cNvPr>
          <p:cNvSpPr txBox="1"/>
          <p:nvPr/>
        </p:nvSpPr>
        <p:spPr bwMode="auto">
          <a:xfrm>
            <a:off x="6061066" y="2923910"/>
            <a:ext cx="478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600" dirty="0">
                <a:solidFill>
                  <a:srgbClr val="00628C"/>
                </a:solidFill>
                <a:latin typeface="Myriad Pro Semibold"/>
                <a:ea typeface="Myriad Pro Semibold" charset="0"/>
                <a:cs typeface="Myriad Pro Semibold" charset="0"/>
              </a:rPr>
              <a:t>– 3</a:t>
            </a:r>
          </a:p>
        </p:txBody>
      </p:sp>
      <p:sp>
        <p:nvSpPr>
          <p:cNvPr id="48" name="TextBox 47">
            <a:extLst>
              <a:ext uri="{FF2B5EF4-FFF2-40B4-BE49-F238E27FC236}">
                <a16:creationId xmlns="" xmlns:a16="http://schemas.microsoft.com/office/drawing/2014/main" id="{9DDCCC37-844B-45E8-AFD2-0B285C01C8EF}"/>
              </a:ext>
            </a:extLst>
          </p:cNvPr>
          <p:cNvSpPr txBox="1"/>
          <p:nvPr/>
        </p:nvSpPr>
        <p:spPr bwMode="auto">
          <a:xfrm>
            <a:off x="6935940" y="2923910"/>
            <a:ext cx="478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600" dirty="0">
                <a:solidFill>
                  <a:srgbClr val="00628C"/>
                </a:solidFill>
                <a:latin typeface="Myriad Pro Semibold"/>
                <a:ea typeface="Myriad Pro Semibold" charset="0"/>
                <a:cs typeface="Myriad Pro Semibold" charset="0"/>
              </a:rPr>
              <a:t>– 3</a:t>
            </a:r>
          </a:p>
        </p:txBody>
      </p:sp>
      <p:sp>
        <p:nvSpPr>
          <p:cNvPr id="49" name="TextBox 48">
            <a:extLst>
              <a:ext uri="{FF2B5EF4-FFF2-40B4-BE49-F238E27FC236}">
                <a16:creationId xmlns="" xmlns:a16="http://schemas.microsoft.com/office/drawing/2014/main" id="{328A0218-7DAE-41D0-A5C3-3E97353136C2}"/>
              </a:ext>
            </a:extLst>
          </p:cNvPr>
          <p:cNvSpPr txBox="1"/>
          <p:nvPr/>
        </p:nvSpPr>
        <p:spPr bwMode="auto">
          <a:xfrm>
            <a:off x="7810813" y="2923910"/>
            <a:ext cx="478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600" dirty="0">
                <a:solidFill>
                  <a:srgbClr val="00628C"/>
                </a:solidFill>
                <a:latin typeface="Myriad Pro Semibold"/>
                <a:ea typeface="Myriad Pro Semibold" charset="0"/>
                <a:cs typeface="Myriad Pro Semibold" charset="0"/>
              </a:rPr>
              <a:t>–3</a:t>
            </a:r>
          </a:p>
        </p:txBody>
      </p:sp>
      <p:sp>
        <p:nvSpPr>
          <p:cNvPr id="50" name="Arc 49">
            <a:extLst>
              <a:ext uri="{FF2B5EF4-FFF2-40B4-BE49-F238E27FC236}">
                <a16:creationId xmlns="" xmlns:a16="http://schemas.microsoft.com/office/drawing/2014/main" id="{2332FFB9-A596-43CF-9721-B6B872174BEC}"/>
              </a:ext>
            </a:extLst>
          </p:cNvPr>
          <p:cNvSpPr/>
          <p:nvPr/>
        </p:nvSpPr>
        <p:spPr bwMode="auto">
          <a:xfrm rot="5400000" flipH="1">
            <a:off x="1606785" y="3404050"/>
            <a:ext cx="648072" cy="265864"/>
          </a:xfrm>
          <a:prstGeom prst="arc">
            <a:avLst>
              <a:gd name="adj1" fmla="val 15919832"/>
              <a:gd name="adj2" fmla="val 5741249"/>
            </a:avLst>
          </a:prstGeom>
          <a:noFill/>
          <a:ln w="19050" cap="flat" cmpd="sng" algn="ctr">
            <a:solidFill>
              <a:srgbClr val="00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1" name="Arc 50">
            <a:extLst>
              <a:ext uri="{FF2B5EF4-FFF2-40B4-BE49-F238E27FC236}">
                <a16:creationId xmlns="" xmlns:a16="http://schemas.microsoft.com/office/drawing/2014/main" id="{7A83B8CC-CFAE-4B2C-A84B-87B1DDFC4379}"/>
              </a:ext>
            </a:extLst>
          </p:cNvPr>
          <p:cNvSpPr/>
          <p:nvPr/>
        </p:nvSpPr>
        <p:spPr bwMode="auto">
          <a:xfrm rot="5400000" flipH="1">
            <a:off x="2480929" y="3404050"/>
            <a:ext cx="648072" cy="265864"/>
          </a:xfrm>
          <a:prstGeom prst="arc">
            <a:avLst>
              <a:gd name="adj1" fmla="val 15919832"/>
              <a:gd name="adj2" fmla="val 5741249"/>
            </a:avLst>
          </a:prstGeom>
          <a:noFill/>
          <a:ln w="19050" cap="flat" cmpd="sng" algn="ctr">
            <a:solidFill>
              <a:srgbClr val="00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2" name="Arc 51">
            <a:extLst>
              <a:ext uri="{FF2B5EF4-FFF2-40B4-BE49-F238E27FC236}">
                <a16:creationId xmlns="" xmlns:a16="http://schemas.microsoft.com/office/drawing/2014/main" id="{5612DC9F-37E0-4665-BF30-E027F8FB85D7}"/>
              </a:ext>
            </a:extLst>
          </p:cNvPr>
          <p:cNvSpPr/>
          <p:nvPr/>
        </p:nvSpPr>
        <p:spPr bwMode="auto">
          <a:xfrm rot="5400000" flipH="1">
            <a:off x="3355073" y="3404050"/>
            <a:ext cx="648072" cy="265864"/>
          </a:xfrm>
          <a:prstGeom prst="arc">
            <a:avLst>
              <a:gd name="adj1" fmla="val 15919832"/>
              <a:gd name="adj2" fmla="val 5741249"/>
            </a:avLst>
          </a:prstGeom>
          <a:noFill/>
          <a:ln w="19050" cap="flat" cmpd="sng" algn="ctr">
            <a:solidFill>
              <a:srgbClr val="00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3" name="Arc 52">
            <a:extLst>
              <a:ext uri="{FF2B5EF4-FFF2-40B4-BE49-F238E27FC236}">
                <a16:creationId xmlns="" xmlns:a16="http://schemas.microsoft.com/office/drawing/2014/main" id="{12AF18D1-C8C7-43E0-BF93-339AD9D6038E}"/>
              </a:ext>
            </a:extLst>
          </p:cNvPr>
          <p:cNvSpPr/>
          <p:nvPr/>
        </p:nvSpPr>
        <p:spPr bwMode="auto">
          <a:xfrm rot="5400000" flipH="1">
            <a:off x="4229217" y="3404051"/>
            <a:ext cx="648072" cy="265864"/>
          </a:xfrm>
          <a:prstGeom prst="arc">
            <a:avLst>
              <a:gd name="adj1" fmla="val 15919832"/>
              <a:gd name="adj2" fmla="val 5741249"/>
            </a:avLst>
          </a:prstGeom>
          <a:noFill/>
          <a:ln w="19050" cap="flat" cmpd="sng" algn="ctr">
            <a:solidFill>
              <a:srgbClr val="00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4" name="Arc 53">
            <a:extLst>
              <a:ext uri="{FF2B5EF4-FFF2-40B4-BE49-F238E27FC236}">
                <a16:creationId xmlns="" xmlns:a16="http://schemas.microsoft.com/office/drawing/2014/main" id="{EA000153-BE8E-4D98-9B31-CFA741E8D100}"/>
              </a:ext>
            </a:extLst>
          </p:cNvPr>
          <p:cNvSpPr/>
          <p:nvPr/>
        </p:nvSpPr>
        <p:spPr bwMode="auto">
          <a:xfrm rot="5400000" flipH="1">
            <a:off x="5103361" y="3404051"/>
            <a:ext cx="648072" cy="265864"/>
          </a:xfrm>
          <a:prstGeom prst="arc">
            <a:avLst>
              <a:gd name="adj1" fmla="val 15919832"/>
              <a:gd name="adj2" fmla="val 5741249"/>
            </a:avLst>
          </a:prstGeom>
          <a:noFill/>
          <a:ln w="19050" cap="flat" cmpd="sng" algn="ctr">
            <a:solidFill>
              <a:srgbClr val="00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5" name="Arc 54">
            <a:extLst>
              <a:ext uri="{FF2B5EF4-FFF2-40B4-BE49-F238E27FC236}">
                <a16:creationId xmlns="" xmlns:a16="http://schemas.microsoft.com/office/drawing/2014/main" id="{981AC847-1DC3-4DB8-888D-7E99A43C4FEF}"/>
              </a:ext>
            </a:extLst>
          </p:cNvPr>
          <p:cNvSpPr/>
          <p:nvPr/>
        </p:nvSpPr>
        <p:spPr bwMode="auto">
          <a:xfrm rot="5400000" flipH="1">
            <a:off x="5977505" y="3404051"/>
            <a:ext cx="648072" cy="265864"/>
          </a:xfrm>
          <a:prstGeom prst="arc">
            <a:avLst>
              <a:gd name="adj1" fmla="val 15919832"/>
              <a:gd name="adj2" fmla="val 5741249"/>
            </a:avLst>
          </a:prstGeom>
          <a:noFill/>
          <a:ln w="19050" cap="flat" cmpd="sng" algn="ctr">
            <a:solidFill>
              <a:srgbClr val="00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6" name="Arc 55">
            <a:extLst>
              <a:ext uri="{FF2B5EF4-FFF2-40B4-BE49-F238E27FC236}">
                <a16:creationId xmlns="" xmlns:a16="http://schemas.microsoft.com/office/drawing/2014/main" id="{594A8F0F-CB2A-498F-8422-ED65A9CEA35B}"/>
              </a:ext>
            </a:extLst>
          </p:cNvPr>
          <p:cNvSpPr/>
          <p:nvPr/>
        </p:nvSpPr>
        <p:spPr bwMode="auto">
          <a:xfrm rot="5400000" flipH="1">
            <a:off x="6851649" y="3404051"/>
            <a:ext cx="648072" cy="265864"/>
          </a:xfrm>
          <a:prstGeom prst="arc">
            <a:avLst>
              <a:gd name="adj1" fmla="val 15919832"/>
              <a:gd name="adj2" fmla="val 5741249"/>
            </a:avLst>
          </a:prstGeom>
          <a:noFill/>
          <a:ln w="19050" cap="flat" cmpd="sng" algn="ctr">
            <a:solidFill>
              <a:srgbClr val="00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7" name="Arc 56">
            <a:extLst>
              <a:ext uri="{FF2B5EF4-FFF2-40B4-BE49-F238E27FC236}">
                <a16:creationId xmlns="" xmlns:a16="http://schemas.microsoft.com/office/drawing/2014/main" id="{A8381883-AEB9-474D-B195-156D369A6010}"/>
              </a:ext>
            </a:extLst>
          </p:cNvPr>
          <p:cNvSpPr/>
          <p:nvPr/>
        </p:nvSpPr>
        <p:spPr bwMode="auto">
          <a:xfrm rot="5400000" flipH="1">
            <a:off x="7725789" y="3404051"/>
            <a:ext cx="648072" cy="265864"/>
          </a:xfrm>
          <a:prstGeom prst="arc">
            <a:avLst>
              <a:gd name="adj1" fmla="val 15919832"/>
              <a:gd name="adj2" fmla="val 5741249"/>
            </a:avLst>
          </a:prstGeom>
          <a:noFill/>
          <a:ln w="19050" cap="flat" cmpd="sng" algn="ctr">
            <a:solidFill>
              <a:srgbClr val="00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8" name="TextBox 57">
            <a:extLst>
              <a:ext uri="{FF2B5EF4-FFF2-40B4-BE49-F238E27FC236}">
                <a16:creationId xmlns="" xmlns:a16="http://schemas.microsoft.com/office/drawing/2014/main" id="{B653D9E8-CD17-4160-9705-C2D2CFF5BAF7}"/>
              </a:ext>
            </a:extLst>
          </p:cNvPr>
          <p:cNvSpPr txBox="1"/>
          <p:nvPr/>
        </p:nvSpPr>
        <p:spPr bwMode="auto">
          <a:xfrm>
            <a:off x="811822" y="2923910"/>
            <a:ext cx="478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600" dirty="0">
                <a:solidFill>
                  <a:srgbClr val="00628C"/>
                </a:solidFill>
                <a:latin typeface="Myriad Pro Semibold"/>
                <a:ea typeface="Myriad Pro Semibold" charset="0"/>
                <a:cs typeface="Myriad Pro Semibold" charset="0"/>
              </a:rPr>
              <a:t>– 3</a:t>
            </a:r>
          </a:p>
        </p:txBody>
      </p:sp>
      <p:pic>
        <p:nvPicPr>
          <p:cNvPr id="59" name="Picture 58">
            <a:extLst>
              <a:ext uri="{FF2B5EF4-FFF2-40B4-BE49-F238E27FC236}">
                <a16:creationId xmlns="" xmlns:a16="http://schemas.microsoft.com/office/drawing/2014/main" id="{56617E2C-01E6-4BC5-9CBC-D8F9E676D0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648" y="3573732"/>
            <a:ext cx="9976" cy="114721"/>
          </a:xfrm>
          <a:prstGeom prst="rect">
            <a:avLst/>
          </a:prstGeom>
        </p:spPr>
      </p:pic>
    </p:spTree>
    <p:extLst>
      <p:ext uri="{BB962C8B-B14F-4D97-AF65-F5344CB8AC3E}">
        <p14:creationId xmlns:p14="http://schemas.microsoft.com/office/powerpoint/2010/main" val="79970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right)">
                                      <p:cBhvr>
                                        <p:cTn id="7" dur="500"/>
                                        <p:tgtEl>
                                          <p:spTgt spid="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par>
                          <p:cTn id="27" fill="hold">
                            <p:stCondLst>
                              <p:cond delay="500"/>
                            </p:stCondLst>
                            <p:childTnLst>
                              <p:par>
                                <p:cTn id="28" presetID="22" presetClass="entr" presetSubtype="2" fill="hold" grpId="0" nodeType="afterEffect">
                                  <p:stCondLst>
                                    <p:cond delay="500"/>
                                  </p:stCondLst>
                                  <p:childTnLst>
                                    <p:set>
                                      <p:cBhvr>
                                        <p:cTn id="29" dur="1" fill="hold">
                                          <p:stCondLst>
                                            <p:cond delay="0"/>
                                          </p:stCondLst>
                                        </p:cTn>
                                        <p:tgtEl>
                                          <p:spTgt spid="56"/>
                                        </p:tgtEl>
                                        <p:attrNameLst>
                                          <p:attrName>style.visibility</p:attrName>
                                        </p:attrNameLst>
                                      </p:cBhvr>
                                      <p:to>
                                        <p:strVal val="visible"/>
                                      </p:to>
                                    </p:set>
                                    <p:animEffect transition="in" filter="wipe(right)">
                                      <p:cBhvr>
                                        <p:cTn id="30" dur="500"/>
                                        <p:tgtEl>
                                          <p:spTgt spid="56"/>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par>
                                <p:cTn id="47" presetID="10"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par>
                          <p:cTn id="50" fill="hold">
                            <p:stCondLst>
                              <p:cond delay="500"/>
                            </p:stCondLst>
                            <p:childTnLst>
                              <p:par>
                                <p:cTn id="51" presetID="22" presetClass="entr" presetSubtype="2" fill="hold" grpId="0" nodeType="afterEffect">
                                  <p:stCondLst>
                                    <p:cond delay="500"/>
                                  </p:stCondLst>
                                  <p:childTnLst>
                                    <p:set>
                                      <p:cBhvr>
                                        <p:cTn id="52" dur="1" fill="hold">
                                          <p:stCondLst>
                                            <p:cond delay="0"/>
                                          </p:stCondLst>
                                        </p:cTn>
                                        <p:tgtEl>
                                          <p:spTgt spid="55"/>
                                        </p:tgtEl>
                                        <p:attrNameLst>
                                          <p:attrName>style.visibility</p:attrName>
                                        </p:attrNameLst>
                                      </p:cBhvr>
                                      <p:to>
                                        <p:strVal val="visible"/>
                                      </p:to>
                                    </p:set>
                                    <p:animEffect transition="in" filter="wipe(right)">
                                      <p:cBhvr>
                                        <p:cTn id="53" dur="500"/>
                                        <p:tgtEl>
                                          <p:spTgt spid="55"/>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500"/>
                                        <p:tgtEl>
                                          <p:spTgt spid="4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par>
                                <p:cTn id="62" presetID="10" presetClass="entr" presetSubtype="0" fill="hold"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par>
                                <p:cTn id="70" presetID="10" presetClass="entr" presetSubtype="0" fill="hold"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par>
                          <p:cTn id="73" fill="hold">
                            <p:stCondLst>
                              <p:cond delay="500"/>
                            </p:stCondLst>
                            <p:childTnLst>
                              <p:par>
                                <p:cTn id="74" presetID="22" presetClass="entr" presetSubtype="2" fill="hold" grpId="0" nodeType="afterEffect">
                                  <p:stCondLst>
                                    <p:cond delay="500"/>
                                  </p:stCondLst>
                                  <p:childTnLst>
                                    <p:set>
                                      <p:cBhvr>
                                        <p:cTn id="75" dur="1" fill="hold">
                                          <p:stCondLst>
                                            <p:cond delay="0"/>
                                          </p:stCondLst>
                                        </p:cTn>
                                        <p:tgtEl>
                                          <p:spTgt spid="54"/>
                                        </p:tgtEl>
                                        <p:attrNameLst>
                                          <p:attrName>style.visibility</p:attrName>
                                        </p:attrNameLst>
                                      </p:cBhvr>
                                      <p:to>
                                        <p:strVal val="visible"/>
                                      </p:to>
                                    </p:set>
                                    <p:animEffect transition="in" filter="wipe(right)">
                                      <p:cBhvr>
                                        <p:cTn id="76" dur="500"/>
                                        <p:tgtEl>
                                          <p:spTgt spid="54"/>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500"/>
                                        <p:tgtEl>
                                          <p:spTgt spid="46"/>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par>
                                <p:cTn id="85" presetID="10" presetClass="entr" presetSubtype="0" fill="hold" nodeType="with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fade">
                                      <p:cBhvr>
                                        <p:cTn id="87" dur="500"/>
                                        <p:tgtEl>
                                          <p:spTgt spid="1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fade">
                                      <p:cBhvr>
                                        <p:cTn id="92" dur="500"/>
                                        <p:tgtEl>
                                          <p:spTgt spid="36"/>
                                        </p:tgtEl>
                                      </p:cBhvr>
                                    </p:animEffect>
                                  </p:childTnLst>
                                </p:cTn>
                              </p:par>
                              <p:par>
                                <p:cTn id="93" presetID="10" presetClass="entr" presetSubtype="0" fill="hold" nodeType="with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500"/>
                                        <p:tgtEl>
                                          <p:spTgt spid="17"/>
                                        </p:tgtEl>
                                      </p:cBhvr>
                                    </p:animEffect>
                                  </p:childTnLst>
                                </p:cTn>
                              </p:par>
                            </p:childTnLst>
                          </p:cTn>
                        </p:par>
                        <p:par>
                          <p:cTn id="96" fill="hold">
                            <p:stCondLst>
                              <p:cond delay="500"/>
                            </p:stCondLst>
                            <p:childTnLst>
                              <p:par>
                                <p:cTn id="97" presetID="22" presetClass="entr" presetSubtype="2" fill="hold" grpId="0" nodeType="afterEffect">
                                  <p:stCondLst>
                                    <p:cond delay="500"/>
                                  </p:stCondLst>
                                  <p:childTnLst>
                                    <p:set>
                                      <p:cBhvr>
                                        <p:cTn id="98" dur="1" fill="hold">
                                          <p:stCondLst>
                                            <p:cond delay="0"/>
                                          </p:stCondLst>
                                        </p:cTn>
                                        <p:tgtEl>
                                          <p:spTgt spid="53"/>
                                        </p:tgtEl>
                                        <p:attrNameLst>
                                          <p:attrName>style.visibility</p:attrName>
                                        </p:attrNameLst>
                                      </p:cBhvr>
                                      <p:to>
                                        <p:strVal val="visible"/>
                                      </p:to>
                                    </p:set>
                                    <p:animEffect transition="in" filter="wipe(right)">
                                      <p:cBhvr>
                                        <p:cTn id="99" dur="500"/>
                                        <p:tgtEl>
                                          <p:spTgt spid="53"/>
                                        </p:tgtEl>
                                      </p:cBhvr>
                                    </p:animEffect>
                                  </p:childTnLst>
                                </p:cTn>
                              </p:par>
                              <p:par>
                                <p:cTn id="100" presetID="10" presetClass="entr" presetSubtype="0" fill="hold" grpId="0" nodeType="withEffect">
                                  <p:stCondLst>
                                    <p:cond delay="500"/>
                                  </p:stCondLst>
                                  <p:childTnLst>
                                    <p:set>
                                      <p:cBhvr>
                                        <p:cTn id="101" dur="1" fill="hold">
                                          <p:stCondLst>
                                            <p:cond delay="0"/>
                                          </p:stCondLst>
                                        </p:cTn>
                                        <p:tgtEl>
                                          <p:spTgt spid="45"/>
                                        </p:tgtEl>
                                        <p:attrNameLst>
                                          <p:attrName>style.visibility</p:attrName>
                                        </p:attrNameLst>
                                      </p:cBhvr>
                                      <p:to>
                                        <p:strVal val="visible"/>
                                      </p:to>
                                    </p:set>
                                    <p:animEffect transition="in" filter="fade">
                                      <p:cBhvr>
                                        <p:cTn id="102" dur="500"/>
                                        <p:tgtEl>
                                          <p:spTgt spid="4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fade">
                                      <p:cBhvr>
                                        <p:cTn id="107" dur="500"/>
                                        <p:tgtEl>
                                          <p:spTgt spid="27"/>
                                        </p:tgtEl>
                                      </p:cBhvr>
                                    </p:animEffect>
                                  </p:childTnLst>
                                </p:cTn>
                              </p:par>
                              <p:par>
                                <p:cTn id="108" presetID="10" presetClass="entr" presetSubtype="0" fill="hold" nodeType="withEffect">
                                  <p:stCondLst>
                                    <p:cond delay="0"/>
                                  </p:stCondLst>
                                  <p:childTnLst>
                                    <p:set>
                                      <p:cBhvr>
                                        <p:cTn id="109" dur="1" fill="hold">
                                          <p:stCondLst>
                                            <p:cond delay="0"/>
                                          </p:stCondLst>
                                        </p:cTn>
                                        <p:tgtEl>
                                          <p:spTgt spid="10"/>
                                        </p:tgtEl>
                                        <p:attrNameLst>
                                          <p:attrName>style.visibility</p:attrName>
                                        </p:attrNameLst>
                                      </p:cBhvr>
                                      <p:to>
                                        <p:strVal val="visible"/>
                                      </p:to>
                                    </p:set>
                                    <p:animEffect transition="in" filter="fade">
                                      <p:cBhvr>
                                        <p:cTn id="110" dur="500"/>
                                        <p:tgtEl>
                                          <p:spTgt spid="10"/>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fade">
                                      <p:cBhvr>
                                        <p:cTn id="115" dur="500"/>
                                        <p:tgtEl>
                                          <p:spTgt spid="35"/>
                                        </p:tgtEl>
                                      </p:cBhvr>
                                    </p:animEffect>
                                  </p:childTnLst>
                                </p:cTn>
                              </p:par>
                              <p:par>
                                <p:cTn id="116" presetID="10" presetClass="entr" presetSubtype="0" fill="hold" nodeType="with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500"/>
                                        <p:tgtEl>
                                          <p:spTgt spid="16"/>
                                        </p:tgtEl>
                                      </p:cBhvr>
                                    </p:animEffect>
                                  </p:childTnLst>
                                </p:cTn>
                              </p:par>
                            </p:childTnLst>
                          </p:cTn>
                        </p:par>
                        <p:par>
                          <p:cTn id="119" fill="hold">
                            <p:stCondLst>
                              <p:cond delay="500"/>
                            </p:stCondLst>
                            <p:childTnLst>
                              <p:par>
                                <p:cTn id="120" presetID="22" presetClass="entr" presetSubtype="2" fill="hold" grpId="0" nodeType="afterEffect">
                                  <p:stCondLst>
                                    <p:cond delay="500"/>
                                  </p:stCondLst>
                                  <p:childTnLst>
                                    <p:set>
                                      <p:cBhvr>
                                        <p:cTn id="121" dur="1" fill="hold">
                                          <p:stCondLst>
                                            <p:cond delay="0"/>
                                          </p:stCondLst>
                                        </p:cTn>
                                        <p:tgtEl>
                                          <p:spTgt spid="52"/>
                                        </p:tgtEl>
                                        <p:attrNameLst>
                                          <p:attrName>style.visibility</p:attrName>
                                        </p:attrNameLst>
                                      </p:cBhvr>
                                      <p:to>
                                        <p:strVal val="visible"/>
                                      </p:to>
                                    </p:set>
                                    <p:animEffect transition="in" filter="wipe(right)">
                                      <p:cBhvr>
                                        <p:cTn id="122" dur="500"/>
                                        <p:tgtEl>
                                          <p:spTgt spid="52"/>
                                        </p:tgtEl>
                                      </p:cBhvr>
                                    </p:animEffect>
                                  </p:childTnLst>
                                </p:cTn>
                              </p:par>
                              <p:par>
                                <p:cTn id="123" presetID="10" presetClass="entr" presetSubtype="0" fill="hold" grpId="0" nodeType="withEffect">
                                  <p:stCondLst>
                                    <p:cond delay="500"/>
                                  </p:stCondLst>
                                  <p:childTnLst>
                                    <p:set>
                                      <p:cBhvr>
                                        <p:cTn id="124" dur="1" fill="hold">
                                          <p:stCondLst>
                                            <p:cond delay="0"/>
                                          </p:stCondLst>
                                        </p:cTn>
                                        <p:tgtEl>
                                          <p:spTgt spid="44"/>
                                        </p:tgtEl>
                                        <p:attrNameLst>
                                          <p:attrName>style.visibility</p:attrName>
                                        </p:attrNameLst>
                                      </p:cBhvr>
                                      <p:to>
                                        <p:strVal val="visible"/>
                                      </p:to>
                                    </p:set>
                                    <p:animEffect transition="in" filter="fade">
                                      <p:cBhvr>
                                        <p:cTn id="125" dur="500"/>
                                        <p:tgtEl>
                                          <p:spTgt spid="44"/>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fade">
                                      <p:cBhvr>
                                        <p:cTn id="130" dur="500"/>
                                        <p:tgtEl>
                                          <p:spTgt spid="26"/>
                                        </p:tgtEl>
                                      </p:cBhvr>
                                    </p:animEffect>
                                  </p:childTnLst>
                                </p:cTn>
                              </p:par>
                              <p:par>
                                <p:cTn id="131" presetID="10" presetClass="entr" presetSubtype="0" fill="hold" nodeType="withEffect">
                                  <p:stCondLst>
                                    <p:cond delay="0"/>
                                  </p:stCondLst>
                                  <p:childTnLst>
                                    <p:set>
                                      <p:cBhvr>
                                        <p:cTn id="132" dur="1" fill="hold">
                                          <p:stCondLst>
                                            <p:cond delay="0"/>
                                          </p:stCondLst>
                                        </p:cTn>
                                        <p:tgtEl>
                                          <p:spTgt spid="9"/>
                                        </p:tgtEl>
                                        <p:attrNameLst>
                                          <p:attrName>style.visibility</p:attrName>
                                        </p:attrNameLst>
                                      </p:cBhvr>
                                      <p:to>
                                        <p:strVal val="visible"/>
                                      </p:to>
                                    </p:set>
                                    <p:animEffect transition="in" filter="fade">
                                      <p:cBhvr>
                                        <p:cTn id="133" dur="500"/>
                                        <p:tgtEl>
                                          <p:spTgt spid="9"/>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34"/>
                                        </p:tgtEl>
                                        <p:attrNameLst>
                                          <p:attrName>style.visibility</p:attrName>
                                        </p:attrNameLst>
                                      </p:cBhvr>
                                      <p:to>
                                        <p:strVal val="visible"/>
                                      </p:to>
                                    </p:set>
                                    <p:animEffect transition="in" filter="fade">
                                      <p:cBhvr>
                                        <p:cTn id="138" dur="500"/>
                                        <p:tgtEl>
                                          <p:spTgt spid="34"/>
                                        </p:tgtEl>
                                      </p:cBhvr>
                                    </p:animEffect>
                                  </p:childTnLst>
                                </p:cTn>
                              </p:par>
                              <p:par>
                                <p:cTn id="139" presetID="10" presetClass="entr" presetSubtype="0" fill="hold" nodeType="withEffect">
                                  <p:stCondLst>
                                    <p:cond delay="0"/>
                                  </p:stCondLst>
                                  <p:childTnLst>
                                    <p:set>
                                      <p:cBhvr>
                                        <p:cTn id="140" dur="1" fill="hold">
                                          <p:stCondLst>
                                            <p:cond delay="0"/>
                                          </p:stCondLst>
                                        </p:cTn>
                                        <p:tgtEl>
                                          <p:spTgt spid="15"/>
                                        </p:tgtEl>
                                        <p:attrNameLst>
                                          <p:attrName>style.visibility</p:attrName>
                                        </p:attrNameLst>
                                      </p:cBhvr>
                                      <p:to>
                                        <p:strVal val="visible"/>
                                      </p:to>
                                    </p:set>
                                    <p:animEffect transition="in" filter="fade">
                                      <p:cBhvr>
                                        <p:cTn id="141" dur="500"/>
                                        <p:tgtEl>
                                          <p:spTgt spid="15"/>
                                        </p:tgtEl>
                                      </p:cBhvr>
                                    </p:animEffect>
                                  </p:childTnLst>
                                </p:cTn>
                              </p:par>
                            </p:childTnLst>
                          </p:cTn>
                        </p:par>
                        <p:par>
                          <p:cTn id="142" fill="hold">
                            <p:stCondLst>
                              <p:cond delay="500"/>
                            </p:stCondLst>
                            <p:childTnLst>
                              <p:par>
                                <p:cTn id="143" presetID="22" presetClass="entr" presetSubtype="2" fill="hold" grpId="0" nodeType="afterEffect">
                                  <p:stCondLst>
                                    <p:cond delay="500"/>
                                  </p:stCondLst>
                                  <p:childTnLst>
                                    <p:set>
                                      <p:cBhvr>
                                        <p:cTn id="144" dur="1" fill="hold">
                                          <p:stCondLst>
                                            <p:cond delay="0"/>
                                          </p:stCondLst>
                                        </p:cTn>
                                        <p:tgtEl>
                                          <p:spTgt spid="51"/>
                                        </p:tgtEl>
                                        <p:attrNameLst>
                                          <p:attrName>style.visibility</p:attrName>
                                        </p:attrNameLst>
                                      </p:cBhvr>
                                      <p:to>
                                        <p:strVal val="visible"/>
                                      </p:to>
                                    </p:set>
                                    <p:animEffect transition="in" filter="wipe(right)">
                                      <p:cBhvr>
                                        <p:cTn id="145" dur="500"/>
                                        <p:tgtEl>
                                          <p:spTgt spid="51"/>
                                        </p:tgtEl>
                                      </p:cBhvr>
                                    </p:animEffect>
                                  </p:childTnLst>
                                </p:cTn>
                              </p:par>
                              <p:par>
                                <p:cTn id="146" presetID="10" presetClass="entr" presetSubtype="0" fill="hold" grpId="0" nodeType="withEffect">
                                  <p:stCondLst>
                                    <p:cond delay="50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25"/>
                                        </p:tgtEl>
                                        <p:attrNameLst>
                                          <p:attrName>style.visibility</p:attrName>
                                        </p:attrNameLst>
                                      </p:cBhvr>
                                      <p:to>
                                        <p:strVal val="visible"/>
                                      </p:to>
                                    </p:set>
                                    <p:animEffect transition="in" filter="fade">
                                      <p:cBhvr>
                                        <p:cTn id="153" dur="500"/>
                                        <p:tgtEl>
                                          <p:spTgt spid="25"/>
                                        </p:tgtEl>
                                      </p:cBhvr>
                                    </p:animEffect>
                                  </p:childTnLst>
                                </p:cTn>
                              </p:par>
                              <p:par>
                                <p:cTn id="154" presetID="10" presetClass="entr" presetSubtype="0" fill="hold" nodeType="withEffect">
                                  <p:stCondLst>
                                    <p:cond delay="0"/>
                                  </p:stCondLst>
                                  <p:childTnLst>
                                    <p:set>
                                      <p:cBhvr>
                                        <p:cTn id="155" dur="1" fill="hold">
                                          <p:stCondLst>
                                            <p:cond delay="0"/>
                                          </p:stCondLst>
                                        </p:cTn>
                                        <p:tgtEl>
                                          <p:spTgt spid="8"/>
                                        </p:tgtEl>
                                        <p:attrNameLst>
                                          <p:attrName>style.visibility</p:attrName>
                                        </p:attrNameLst>
                                      </p:cBhvr>
                                      <p:to>
                                        <p:strVal val="visible"/>
                                      </p:to>
                                    </p:set>
                                    <p:animEffect transition="in" filter="fade">
                                      <p:cBhvr>
                                        <p:cTn id="156" dur="500"/>
                                        <p:tgtEl>
                                          <p:spTgt spid="8"/>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33"/>
                                        </p:tgtEl>
                                        <p:attrNameLst>
                                          <p:attrName>style.visibility</p:attrName>
                                        </p:attrNameLst>
                                      </p:cBhvr>
                                      <p:to>
                                        <p:strVal val="visible"/>
                                      </p:to>
                                    </p:set>
                                    <p:animEffect transition="in" filter="fade">
                                      <p:cBhvr>
                                        <p:cTn id="161" dur="500"/>
                                        <p:tgtEl>
                                          <p:spTgt spid="33"/>
                                        </p:tgtEl>
                                      </p:cBhvr>
                                    </p:animEffect>
                                  </p:childTnLst>
                                </p:cTn>
                              </p:par>
                              <p:par>
                                <p:cTn id="162" presetID="10" presetClass="entr" presetSubtype="0" fill="hold" nodeType="withEffect">
                                  <p:stCondLst>
                                    <p:cond delay="0"/>
                                  </p:stCondLst>
                                  <p:childTnLst>
                                    <p:set>
                                      <p:cBhvr>
                                        <p:cTn id="163" dur="1" fill="hold">
                                          <p:stCondLst>
                                            <p:cond delay="0"/>
                                          </p:stCondLst>
                                        </p:cTn>
                                        <p:tgtEl>
                                          <p:spTgt spid="14"/>
                                        </p:tgtEl>
                                        <p:attrNameLst>
                                          <p:attrName>style.visibility</p:attrName>
                                        </p:attrNameLst>
                                      </p:cBhvr>
                                      <p:to>
                                        <p:strVal val="visible"/>
                                      </p:to>
                                    </p:set>
                                    <p:animEffect transition="in" filter="fade">
                                      <p:cBhvr>
                                        <p:cTn id="164" dur="500"/>
                                        <p:tgtEl>
                                          <p:spTgt spid="14"/>
                                        </p:tgtEl>
                                      </p:cBhvr>
                                    </p:animEffect>
                                  </p:childTnLst>
                                </p:cTn>
                              </p:par>
                            </p:childTnLst>
                          </p:cTn>
                        </p:par>
                        <p:par>
                          <p:cTn id="165" fill="hold">
                            <p:stCondLst>
                              <p:cond delay="500"/>
                            </p:stCondLst>
                            <p:childTnLst>
                              <p:par>
                                <p:cTn id="166" presetID="22" presetClass="entr" presetSubtype="2" fill="hold" grpId="0" nodeType="afterEffect">
                                  <p:stCondLst>
                                    <p:cond delay="500"/>
                                  </p:stCondLst>
                                  <p:childTnLst>
                                    <p:set>
                                      <p:cBhvr>
                                        <p:cTn id="167" dur="1" fill="hold">
                                          <p:stCondLst>
                                            <p:cond delay="0"/>
                                          </p:stCondLst>
                                        </p:cTn>
                                        <p:tgtEl>
                                          <p:spTgt spid="50"/>
                                        </p:tgtEl>
                                        <p:attrNameLst>
                                          <p:attrName>style.visibility</p:attrName>
                                        </p:attrNameLst>
                                      </p:cBhvr>
                                      <p:to>
                                        <p:strVal val="visible"/>
                                      </p:to>
                                    </p:set>
                                    <p:animEffect transition="in" filter="wipe(right)">
                                      <p:cBhvr>
                                        <p:cTn id="168" dur="500"/>
                                        <p:tgtEl>
                                          <p:spTgt spid="50"/>
                                        </p:tgtEl>
                                      </p:cBhvr>
                                    </p:animEffect>
                                  </p:childTnLst>
                                </p:cTn>
                              </p:par>
                              <p:par>
                                <p:cTn id="169" presetID="10" presetClass="entr" presetSubtype="0" fill="hold" grpId="0" nodeType="withEffect">
                                  <p:stCondLst>
                                    <p:cond delay="500"/>
                                  </p:stCondLst>
                                  <p:childTnLst>
                                    <p:set>
                                      <p:cBhvr>
                                        <p:cTn id="170" dur="1" fill="hold">
                                          <p:stCondLst>
                                            <p:cond delay="0"/>
                                          </p:stCondLst>
                                        </p:cTn>
                                        <p:tgtEl>
                                          <p:spTgt spid="42"/>
                                        </p:tgtEl>
                                        <p:attrNameLst>
                                          <p:attrName>style.visibility</p:attrName>
                                        </p:attrNameLst>
                                      </p:cBhvr>
                                      <p:to>
                                        <p:strVal val="visible"/>
                                      </p:to>
                                    </p:set>
                                    <p:animEffect transition="in" filter="fade">
                                      <p:cBhvr>
                                        <p:cTn id="171" dur="500"/>
                                        <p:tgtEl>
                                          <p:spTgt spid="42"/>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24"/>
                                        </p:tgtEl>
                                        <p:attrNameLst>
                                          <p:attrName>style.visibility</p:attrName>
                                        </p:attrNameLst>
                                      </p:cBhvr>
                                      <p:to>
                                        <p:strVal val="visible"/>
                                      </p:to>
                                    </p:set>
                                    <p:animEffect transition="in" filter="fade">
                                      <p:cBhvr>
                                        <p:cTn id="176" dur="500"/>
                                        <p:tgtEl>
                                          <p:spTgt spid="24"/>
                                        </p:tgtEl>
                                      </p:cBhvr>
                                    </p:animEffect>
                                  </p:childTnLst>
                                </p:cTn>
                              </p:par>
                              <p:par>
                                <p:cTn id="177" presetID="10" presetClass="entr" presetSubtype="0" fill="hold" nodeType="withEffect">
                                  <p:stCondLst>
                                    <p:cond delay="0"/>
                                  </p:stCondLst>
                                  <p:childTnLst>
                                    <p:set>
                                      <p:cBhvr>
                                        <p:cTn id="178" dur="1" fill="hold">
                                          <p:stCondLst>
                                            <p:cond delay="0"/>
                                          </p:stCondLst>
                                        </p:cTn>
                                        <p:tgtEl>
                                          <p:spTgt spid="7"/>
                                        </p:tgtEl>
                                        <p:attrNameLst>
                                          <p:attrName>style.visibility</p:attrName>
                                        </p:attrNameLst>
                                      </p:cBhvr>
                                      <p:to>
                                        <p:strVal val="visible"/>
                                      </p:to>
                                    </p:set>
                                    <p:animEffect transition="in" filter="fade">
                                      <p:cBhvr>
                                        <p:cTn id="179" dur="500"/>
                                        <p:tgtEl>
                                          <p:spTgt spid="7"/>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32"/>
                                        </p:tgtEl>
                                        <p:attrNameLst>
                                          <p:attrName>style.visibility</p:attrName>
                                        </p:attrNameLst>
                                      </p:cBhvr>
                                      <p:to>
                                        <p:strVal val="visible"/>
                                      </p:to>
                                    </p:set>
                                    <p:animEffect transition="in" filter="fade">
                                      <p:cBhvr>
                                        <p:cTn id="184" dur="500"/>
                                        <p:tgtEl>
                                          <p:spTgt spid="32"/>
                                        </p:tgtEl>
                                      </p:cBhvr>
                                    </p:animEffect>
                                  </p:childTnLst>
                                </p:cTn>
                              </p:par>
                              <p:par>
                                <p:cTn id="185" presetID="10" presetClass="entr" presetSubtype="0" fill="hold" nodeType="withEffect">
                                  <p:stCondLst>
                                    <p:cond delay="0"/>
                                  </p:stCondLst>
                                  <p:childTnLst>
                                    <p:set>
                                      <p:cBhvr>
                                        <p:cTn id="186" dur="1" fill="hold">
                                          <p:stCondLst>
                                            <p:cond delay="0"/>
                                          </p:stCondLst>
                                        </p:cTn>
                                        <p:tgtEl>
                                          <p:spTgt spid="6"/>
                                        </p:tgtEl>
                                        <p:attrNameLst>
                                          <p:attrName>style.visibility</p:attrName>
                                        </p:attrNameLst>
                                      </p:cBhvr>
                                      <p:to>
                                        <p:strVal val="visible"/>
                                      </p:to>
                                    </p:set>
                                    <p:animEffect transition="in" filter="fade">
                                      <p:cBhvr>
                                        <p:cTn id="187" dur="500"/>
                                        <p:tgtEl>
                                          <p:spTgt spid="6"/>
                                        </p:tgtEl>
                                      </p:cBhvr>
                                    </p:animEffect>
                                  </p:childTnLst>
                                </p:cTn>
                              </p:par>
                            </p:childTnLst>
                          </p:cTn>
                        </p:par>
                        <p:par>
                          <p:cTn id="188" fill="hold">
                            <p:stCondLst>
                              <p:cond delay="500"/>
                            </p:stCondLst>
                            <p:childTnLst>
                              <p:par>
                                <p:cTn id="189" presetID="22" presetClass="entr" presetSubtype="2" fill="hold" grpId="0" nodeType="afterEffect">
                                  <p:stCondLst>
                                    <p:cond delay="500"/>
                                  </p:stCondLst>
                                  <p:childTnLst>
                                    <p:set>
                                      <p:cBhvr>
                                        <p:cTn id="190" dur="1" fill="hold">
                                          <p:stCondLst>
                                            <p:cond delay="0"/>
                                          </p:stCondLst>
                                        </p:cTn>
                                        <p:tgtEl>
                                          <p:spTgt spid="41"/>
                                        </p:tgtEl>
                                        <p:attrNameLst>
                                          <p:attrName>style.visibility</p:attrName>
                                        </p:attrNameLst>
                                      </p:cBhvr>
                                      <p:to>
                                        <p:strVal val="visible"/>
                                      </p:to>
                                    </p:set>
                                    <p:animEffect transition="in" filter="wipe(right)">
                                      <p:cBhvr>
                                        <p:cTn id="191" dur="500"/>
                                        <p:tgtEl>
                                          <p:spTgt spid="41"/>
                                        </p:tgtEl>
                                      </p:cBhvr>
                                    </p:animEffect>
                                  </p:childTnLst>
                                </p:cTn>
                              </p:par>
                              <p:par>
                                <p:cTn id="192" presetID="10" presetClass="entr" presetSubtype="0" fill="hold" grpId="0" nodeType="withEffect">
                                  <p:stCondLst>
                                    <p:cond delay="500"/>
                                  </p:stCondLst>
                                  <p:childTnLst>
                                    <p:set>
                                      <p:cBhvr>
                                        <p:cTn id="193" dur="1" fill="hold">
                                          <p:stCondLst>
                                            <p:cond delay="0"/>
                                          </p:stCondLst>
                                        </p:cTn>
                                        <p:tgtEl>
                                          <p:spTgt spid="58"/>
                                        </p:tgtEl>
                                        <p:attrNameLst>
                                          <p:attrName>style.visibility</p:attrName>
                                        </p:attrNameLst>
                                      </p:cBhvr>
                                      <p:to>
                                        <p:strVal val="visible"/>
                                      </p:to>
                                    </p:set>
                                    <p:animEffect transition="in" filter="fade">
                                      <p:cBhvr>
                                        <p:cTn id="194" dur="500"/>
                                        <p:tgtEl>
                                          <p:spTgt spid="58"/>
                                        </p:tgtEl>
                                      </p:cBhvr>
                                    </p:animEffec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grpId="0" nodeType="clickEffect">
                                  <p:stCondLst>
                                    <p:cond delay="0"/>
                                  </p:stCondLst>
                                  <p:childTnLst>
                                    <p:set>
                                      <p:cBhvr>
                                        <p:cTn id="198" dur="1" fill="hold">
                                          <p:stCondLst>
                                            <p:cond delay="0"/>
                                          </p:stCondLst>
                                        </p:cTn>
                                        <p:tgtEl>
                                          <p:spTgt spid="23"/>
                                        </p:tgtEl>
                                        <p:attrNameLst>
                                          <p:attrName>style.visibility</p:attrName>
                                        </p:attrNameLst>
                                      </p:cBhvr>
                                      <p:to>
                                        <p:strVal val="visible"/>
                                      </p:to>
                                    </p:set>
                                    <p:animEffect transition="in" filter="fade">
                                      <p:cBhvr>
                                        <p:cTn id="199" dur="500"/>
                                        <p:tgtEl>
                                          <p:spTgt spid="23"/>
                                        </p:tgtEl>
                                      </p:cBhvr>
                                    </p:animEffect>
                                  </p:childTnLst>
                                </p:cTn>
                              </p:par>
                              <p:par>
                                <p:cTn id="200" presetID="10" presetClass="entr" presetSubtype="0" fill="hold" nodeType="withEffect">
                                  <p:stCondLst>
                                    <p:cond delay="0"/>
                                  </p:stCondLst>
                                  <p:childTnLst>
                                    <p:set>
                                      <p:cBhvr>
                                        <p:cTn id="201" dur="1" fill="hold">
                                          <p:stCondLst>
                                            <p:cond delay="0"/>
                                          </p:stCondLst>
                                        </p:cTn>
                                        <p:tgtEl>
                                          <p:spTgt spid="59"/>
                                        </p:tgtEl>
                                        <p:attrNameLst>
                                          <p:attrName>style.visibility</p:attrName>
                                        </p:attrNameLst>
                                      </p:cBhvr>
                                      <p:to>
                                        <p:strVal val="visible"/>
                                      </p:to>
                                    </p:set>
                                    <p:animEffect transition="in" filter="fade">
                                      <p:cBhvr>
                                        <p:cTn id="20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1" grpId="0" animBg="1"/>
      <p:bldP spid="42" grpId="0"/>
      <p:bldP spid="43" grpId="0"/>
      <p:bldP spid="44" grpId="0"/>
      <p:bldP spid="45" grpId="0"/>
      <p:bldP spid="46" grpId="0"/>
      <p:bldP spid="47" grpId="0"/>
      <p:bldP spid="48" grpId="0"/>
      <p:bldP spid="49" grpId="0"/>
      <p:bldP spid="50" grpId="0" animBg="1"/>
      <p:bldP spid="51" grpId="0" animBg="1"/>
      <p:bldP spid="52" grpId="0" animBg="1"/>
      <p:bldP spid="53" grpId="0" animBg="1"/>
      <p:bldP spid="54" grpId="0" animBg="1"/>
      <p:bldP spid="55" grpId="0" animBg="1"/>
      <p:bldP spid="56" grpId="0" animBg="1"/>
      <p:bldP spid="57" grpId="0" animBg="1"/>
      <p:bldP spid="5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3:6</a:t>
            </a:r>
          </a:p>
        </p:txBody>
      </p:sp>
      <p:pic>
        <p:nvPicPr>
          <p:cNvPr id="6" name="Picture 5">
            <a:extLst>
              <a:ext uri="{FF2B5EF4-FFF2-40B4-BE49-F238E27FC236}">
                <a16:creationId xmlns="" xmlns:a16="http://schemas.microsoft.com/office/drawing/2014/main" id="{503A3166-98F6-4835-849F-54132A49B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2010" y="2542405"/>
            <a:ext cx="6179980" cy="1773191"/>
          </a:xfrm>
          <a:prstGeom prst="rect">
            <a:avLst/>
          </a:prstGeom>
        </p:spPr>
      </p:pic>
    </p:spTree>
    <p:extLst>
      <p:ext uri="{BB962C8B-B14F-4D97-AF65-F5344CB8AC3E}">
        <p14:creationId xmlns:p14="http://schemas.microsoft.com/office/powerpoint/2010/main" val="11366570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4:1</a:t>
            </a:r>
          </a:p>
        </p:txBody>
      </p:sp>
      <p:pic>
        <p:nvPicPr>
          <p:cNvPr id="8" name="Picture 7">
            <a:extLst>
              <a:ext uri="{FF2B5EF4-FFF2-40B4-BE49-F238E27FC236}">
                <a16:creationId xmlns="" xmlns:a16="http://schemas.microsoft.com/office/drawing/2014/main" id="{D167006E-81E6-4E4C-9F1B-752E6A4A6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6382" y="3706313"/>
            <a:ext cx="261864" cy="261864"/>
          </a:xfrm>
          <a:prstGeom prst="rect">
            <a:avLst/>
          </a:prstGeom>
        </p:spPr>
      </p:pic>
      <p:pic>
        <p:nvPicPr>
          <p:cNvPr id="10" name="Picture 9">
            <a:extLst>
              <a:ext uri="{FF2B5EF4-FFF2-40B4-BE49-F238E27FC236}">
                <a16:creationId xmlns="" xmlns:a16="http://schemas.microsoft.com/office/drawing/2014/main" id="{379ED850-FCFB-45FB-B0F1-C8362353DB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4096" y="2636912"/>
            <a:ext cx="695808" cy="3523936"/>
          </a:xfrm>
          <a:prstGeom prst="rect">
            <a:avLst/>
          </a:prstGeom>
        </p:spPr>
      </p:pic>
      <p:pic>
        <p:nvPicPr>
          <p:cNvPr id="11" name="Picture 10">
            <a:extLst>
              <a:ext uri="{FF2B5EF4-FFF2-40B4-BE49-F238E27FC236}">
                <a16:creationId xmlns="" xmlns:a16="http://schemas.microsoft.com/office/drawing/2014/main" id="{3513D763-1313-48B8-A9B2-323305A8C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6382" y="4053348"/>
            <a:ext cx="261864" cy="261864"/>
          </a:xfrm>
          <a:prstGeom prst="rect">
            <a:avLst/>
          </a:prstGeom>
        </p:spPr>
      </p:pic>
      <p:pic>
        <p:nvPicPr>
          <p:cNvPr id="12" name="Picture 11">
            <a:extLst>
              <a:ext uri="{FF2B5EF4-FFF2-40B4-BE49-F238E27FC236}">
                <a16:creationId xmlns="" xmlns:a16="http://schemas.microsoft.com/office/drawing/2014/main" id="{3ED04B7E-89D9-489D-9854-2E9E9410F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94" y="4486496"/>
            <a:ext cx="261864" cy="261864"/>
          </a:xfrm>
          <a:prstGeom prst="rect">
            <a:avLst/>
          </a:prstGeom>
        </p:spPr>
      </p:pic>
      <p:sp>
        <p:nvSpPr>
          <p:cNvPr id="14" name="TextBox 13">
            <a:extLst>
              <a:ext uri="{FF2B5EF4-FFF2-40B4-BE49-F238E27FC236}">
                <a16:creationId xmlns="" xmlns:a16="http://schemas.microsoft.com/office/drawing/2014/main" id="{3AF28C27-86F4-4756-8AA3-4F6E7A48CED7}"/>
              </a:ext>
            </a:extLst>
          </p:cNvPr>
          <p:cNvSpPr txBox="1"/>
          <p:nvPr/>
        </p:nvSpPr>
        <p:spPr bwMode="auto">
          <a:xfrm>
            <a:off x="4568718" y="1757485"/>
            <a:ext cx="4582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a:t>
            </a:r>
          </a:p>
        </p:txBody>
      </p:sp>
      <p:sp>
        <p:nvSpPr>
          <p:cNvPr id="15" name="TextBox 14">
            <a:extLst>
              <a:ext uri="{FF2B5EF4-FFF2-40B4-BE49-F238E27FC236}">
                <a16:creationId xmlns="" xmlns:a16="http://schemas.microsoft.com/office/drawing/2014/main" id="{3DFC454D-FA37-4A56-8F93-8161DC9CA9FC}"/>
              </a:ext>
            </a:extLst>
          </p:cNvPr>
          <p:cNvSpPr txBox="1"/>
          <p:nvPr/>
        </p:nvSpPr>
        <p:spPr bwMode="auto">
          <a:xfrm>
            <a:off x="4008072" y="1757485"/>
            <a:ext cx="504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a:t>
            </a:r>
          </a:p>
        </p:txBody>
      </p:sp>
      <p:sp>
        <p:nvSpPr>
          <p:cNvPr id="16" name="TextBox 15">
            <a:extLst>
              <a:ext uri="{FF2B5EF4-FFF2-40B4-BE49-F238E27FC236}">
                <a16:creationId xmlns="" xmlns:a16="http://schemas.microsoft.com/office/drawing/2014/main" id="{368136C3-D826-4BE8-A431-75EA4C9F2D3A}"/>
              </a:ext>
            </a:extLst>
          </p:cNvPr>
          <p:cNvSpPr txBox="1"/>
          <p:nvPr/>
        </p:nvSpPr>
        <p:spPr bwMode="auto">
          <a:xfrm>
            <a:off x="5083202" y="1178084"/>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11</a:t>
            </a:r>
          </a:p>
        </p:txBody>
      </p:sp>
      <p:sp>
        <p:nvSpPr>
          <p:cNvPr id="17" name="TextBox 16">
            <a:extLst>
              <a:ext uri="{FF2B5EF4-FFF2-40B4-BE49-F238E27FC236}">
                <a16:creationId xmlns="" xmlns:a16="http://schemas.microsoft.com/office/drawing/2014/main" id="{861EAEE4-47D3-46D1-9E0C-7F53060799ED}"/>
              </a:ext>
            </a:extLst>
          </p:cNvPr>
          <p:cNvSpPr txBox="1"/>
          <p:nvPr/>
        </p:nvSpPr>
        <p:spPr bwMode="auto">
          <a:xfrm>
            <a:off x="3386249" y="1178084"/>
            <a:ext cx="1872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8   +   3   =</a:t>
            </a:r>
          </a:p>
        </p:txBody>
      </p:sp>
      <p:cxnSp>
        <p:nvCxnSpPr>
          <p:cNvPr id="19" name="Straight Connector 18">
            <a:extLst>
              <a:ext uri="{FF2B5EF4-FFF2-40B4-BE49-F238E27FC236}">
                <a16:creationId xmlns="" xmlns:a16="http://schemas.microsoft.com/office/drawing/2014/main" id="{ADA70344-BF05-445D-96B6-9E730BB7B3E1}"/>
              </a:ext>
            </a:extLst>
          </p:cNvPr>
          <p:cNvCxnSpPr/>
          <p:nvPr/>
        </p:nvCxnSpPr>
        <p:spPr bwMode="auto">
          <a:xfrm flipH="1">
            <a:off x="4310159" y="155679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 xmlns:a16="http://schemas.microsoft.com/office/drawing/2014/main" id="{60216BE2-C201-47B5-B91B-2A64C6E3C063}"/>
              </a:ext>
            </a:extLst>
          </p:cNvPr>
          <p:cNvCxnSpPr>
            <a:cxnSpLocks/>
          </p:cNvCxnSpPr>
          <p:nvPr/>
        </p:nvCxnSpPr>
        <p:spPr bwMode="auto">
          <a:xfrm>
            <a:off x="4598191" y="155679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5177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up)">
                                      <p:cBhvr>
                                        <p:cTn id="10" dur="500"/>
                                        <p:tgtEl>
                                          <p:spTgt spid="2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500"/>
                            </p:stCondLst>
                            <p:childTnLst>
                              <p:par>
                                <p:cTn id="27" presetID="26" presetClass="emph" presetSubtype="0" fill="hold" grpId="1" nodeType="afterEffect">
                                  <p:stCondLst>
                                    <p:cond delay="0"/>
                                  </p:stCondLst>
                                  <p:childTnLst>
                                    <p:animEffect transition="out" filter="fade">
                                      <p:cBhvr>
                                        <p:cTn id="28" dur="1000" tmFilter="0, 0; .2, .5; .8, .5; 1, 0"/>
                                        <p:tgtEl>
                                          <p:spTgt spid="15"/>
                                        </p:tgtEl>
                                      </p:cBhvr>
                                    </p:animEffect>
                                    <p:animScale>
                                      <p:cBhvr>
                                        <p:cTn id="29" dur="500" autoRev="1" fill="hold"/>
                                        <p:tgtEl>
                                          <p:spTgt spid="15"/>
                                        </p:tgtEl>
                                      </p:cBhvr>
                                      <p:by x="105000" y="105000"/>
                                    </p:animScale>
                                  </p:childTnLst>
                                </p:cTn>
                              </p:par>
                              <p:par>
                                <p:cTn id="30" presetID="3" presetClass="emph" presetSubtype="2" autoRev="1" fill="hold" grpId="2" nodeType="withEffect">
                                  <p:stCondLst>
                                    <p:cond delay="0"/>
                                  </p:stCondLst>
                                  <p:childTnLst>
                                    <p:animClr clrSpc="rgb" dir="cw">
                                      <p:cBhvr override="childStyle">
                                        <p:cTn id="31" dur="500" fill="hold"/>
                                        <p:tgtEl>
                                          <p:spTgt spid="15"/>
                                        </p:tgtEl>
                                        <p:attrNameLst>
                                          <p:attrName>style.color</p:attrName>
                                        </p:attrNameLst>
                                      </p:cBhvr>
                                      <p:to>
                                        <a:srgbClr val="FF2017"/>
                                      </p:to>
                                    </p:animClr>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par>
                          <p:cTn id="37" fill="hold">
                            <p:stCondLst>
                              <p:cond delay="500"/>
                            </p:stCondLst>
                            <p:childTnLst>
                              <p:par>
                                <p:cTn id="38" presetID="26" presetClass="emph" presetSubtype="0" fill="hold" grpId="1" nodeType="afterEffect">
                                  <p:stCondLst>
                                    <p:cond delay="0"/>
                                  </p:stCondLst>
                                  <p:childTnLst>
                                    <p:animEffect transition="out" filter="fade">
                                      <p:cBhvr>
                                        <p:cTn id="39" dur="1000" tmFilter="0, 0; .2, .5; .8, .5; 1, 0"/>
                                        <p:tgtEl>
                                          <p:spTgt spid="14"/>
                                        </p:tgtEl>
                                      </p:cBhvr>
                                    </p:animEffect>
                                    <p:animScale>
                                      <p:cBhvr>
                                        <p:cTn id="40" dur="500" autoRev="1" fill="hold"/>
                                        <p:tgtEl>
                                          <p:spTgt spid="14"/>
                                        </p:tgtEl>
                                      </p:cBhvr>
                                      <p:by x="105000" y="105000"/>
                                    </p:animScale>
                                  </p:childTnLst>
                                </p:cTn>
                              </p:par>
                              <p:par>
                                <p:cTn id="41" presetID="3" presetClass="emph" presetSubtype="2" autoRev="1" fill="hold" grpId="2" nodeType="withEffect">
                                  <p:stCondLst>
                                    <p:cond delay="0"/>
                                  </p:stCondLst>
                                  <p:childTnLst>
                                    <p:animClr clrSpc="rgb" dir="cw">
                                      <p:cBhvr override="childStyle">
                                        <p:cTn id="42" dur="500" fill="hold"/>
                                        <p:tgtEl>
                                          <p:spTgt spid="14"/>
                                        </p:tgtEl>
                                        <p:attrNameLst>
                                          <p:attrName>style.color</p:attrName>
                                        </p:attrNameLst>
                                      </p:cBhvr>
                                      <p:to>
                                        <a:srgbClr val="FF2017"/>
                                      </p:to>
                                    </p:animClr>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4" grpId="2"/>
      <p:bldP spid="15" grpId="0"/>
      <p:bldP spid="15" grpId="1"/>
      <p:bldP spid="15" grpId="2"/>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FC6D771-5C5D-47C1-83B2-FC0F7E665D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3342959"/>
            <a:ext cx="7130169" cy="172082"/>
          </a:xfrm>
          <a:prstGeom prst="rect">
            <a:avLst/>
          </a:prstGeom>
        </p:spPr>
      </p:pic>
      <p:sp>
        <p:nvSpPr>
          <p:cNvPr id="2" name="Text Placeholder 1"/>
          <p:cNvSpPr>
            <a:spLocks noGrp="1"/>
          </p:cNvSpPr>
          <p:nvPr>
            <p:ph type="body" sz="quarter" idx="11"/>
          </p:nvPr>
        </p:nvSpPr>
        <p:spPr/>
        <p:txBody>
          <a:bodyPr/>
          <a:lstStyle/>
          <a:p>
            <a:r>
              <a:rPr lang="en-US" dirty="0"/>
              <a:t>1.13 Calculation: two-digit +/− single-digit – step 1:2</a:t>
            </a:r>
          </a:p>
        </p:txBody>
      </p:sp>
      <p:pic>
        <p:nvPicPr>
          <p:cNvPr id="8" name="Picture 7">
            <a:extLst>
              <a:ext uri="{FF2B5EF4-FFF2-40B4-BE49-F238E27FC236}">
                <a16:creationId xmlns="" xmlns:a16="http://schemas.microsoft.com/office/drawing/2014/main" id="{6B2A9F6A-026E-4640-9114-D5FA3891C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0432" y="3342959"/>
            <a:ext cx="172082" cy="172082"/>
          </a:xfrm>
          <a:prstGeom prst="rect">
            <a:avLst/>
          </a:prstGeom>
        </p:spPr>
      </p:pic>
      <p:pic>
        <p:nvPicPr>
          <p:cNvPr id="9" name="Picture 8">
            <a:extLst>
              <a:ext uri="{FF2B5EF4-FFF2-40B4-BE49-F238E27FC236}">
                <a16:creationId xmlns="" xmlns:a16="http://schemas.microsoft.com/office/drawing/2014/main" id="{0EC880C1-B5B2-4ABE-A774-49A540317A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1352" y="3342959"/>
            <a:ext cx="172082" cy="172082"/>
          </a:xfrm>
          <a:prstGeom prst="rect">
            <a:avLst/>
          </a:prstGeom>
        </p:spPr>
      </p:pic>
    </p:spTree>
    <p:extLst>
      <p:ext uri="{BB962C8B-B14F-4D97-AF65-F5344CB8AC3E}">
        <p14:creationId xmlns:p14="http://schemas.microsoft.com/office/powerpoint/2010/main" val="111500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35" presetClass="path" presetSubtype="0" accel="66667" decel="16667" fill="hold" nodeType="withEffect">
                                  <p:stCondLst>
                                    <p:cond delay="0"/>
                                  </p:stCondLst>
                                  <p:childTnLst>
                                    <p:animMotion origin="layout" path="M -1.38889E-6 0 L -0.13177 0 " pathEditMode="relative" rAng="0" ptsTypes="AA">
                                      <p:cBhvr>
                                        <p:cTn id="9" dur="1500" fill="hold"/>
                                        <p:tgtEl>
                                          <p:spTgt spid="8"/>
                                        </p:tgtEl>
                                        <p:attrNameLst>
                                          <p:attrName>ppt_x</p:attrName>
                                          <p:attrName>ppt_y</p:attrName>
                                        </p:attrNameLst>
                                      </p:cBhvr>
                                      <p:rCtr x="-6580" y="0"/>
                                    </p:animMotion>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xit" presetSubtype="0" fill="hold" nodeType="withEffect">
                                  <p:stCondLst>
                                    <p:cond delay="0"/>
                                  </p:stCondLst>
                                  <p:childTnLst>
                                    <p:set>
                                      <p:cBhvr>
                                        <p:cTn id="15" dur="1" fill="hold">
                                          <p:stCondLst>
                                            <p:cond delay="0"/>
                                          </p:stCondLst>
                                        </p:cTn>
                                        <p:tgtEl>
                                          <p:spTgt spid="8"/>
                                        </p:tgtEl>
                                        <p:attrNameLst>
                                          <p:attrName>style.visibility</p:attrName>
                                        </p:attrNameLst>
                                      </p:cBhvr>
                                      <p:to>
                                        <p:strVal val="hidden"/>
                                      </p:to>
                                    </p:set>
                                  </p:childTnLst>
                                </p:cTn>
                              </p:par>
                              <p:par>
                                <p:cTn id="16" presetID="35" presetClass="path" presetSubtype="0" accel="66667" decel="16667" fill="hold" nodeType="withEffect">
                                  <p:stCondLst>
                                    <p:cond delay="0"/>
                                  </p:stCondLst>
                                  <p:childTnLst>
                                    <p:animMotion origin="layout" path="M -2.22222E-6 0 L -0.13177 0 " pathEditMode="relative" rAng="0" ptsTypes="AA">
                                      <p:cBhvr>
                                        <p:cTn id="17" dur="1500" spd="-100000" fill="hold"/>
                                        <p:tgtEl>
                                          <p:spTgt spid="9"/>
                                        </p:tgtEl>
                                        <p:attrNameLst>
                                          <p:attrName>ppt_x</p:attrName>
                                          <p:attrName>ppt_y</p:attrName>
                                        </p:attrNameLst>
                                      </p:cBhvr>
                                      <p:rCtr x="-6597" y="0"/>
                                    </p:animMotion>
                                  </p:childTnLst>
                                </p:cTn>
                              </p:par>
                              <p:par>
                                <p:cTn id="18" presetID="10" presetClass="exit" presetSubtype="0" fill="hold" nodeType="withEffect">
                                  <p:stCondLst>
                                    <p:cond delay="100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4FBBAD2B-C587-4F4E-960A-03D47C49A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4096" y="2636912"/>
            <a:ext cx="695808" cy="3523935"/>
          </a:xfrm>
          <a:prstGeom prst="rect">
            <a:avLst/>
          </a:prstGeom>
        </p:spPr>
      </p:pic>
      <p:sp>
        <p:nvSpPr>
          <p:cNvPr id="2" name="Text Placeholder 1"/>
          <p:cNvSpPr>
            <a:spLocks noGrp="1"/>
          </p:cNvSpPr>
          <p:nvPr>
            <p:ph type="body" sz="quarter" idx="11"/>
          </p:nvPr>
        </p:nvSpPr>
        <p:spPr/>
        <p:txBody>
          <a:bodyPr/>
          <a:lstStyle/>
          <a:p>
            <a:r>
              <a:rPr lang="en-US" dirty="0"/>
              <a:t>1.13 Calculation: two-digit +/− single-digit – step 4:1</a:t>
            </a:r>
          </a:p>
        </p:txBody>
      </p:sp>
      <p:pic>
        <p:nvPicPr>
          <p:cNvPr id="5" name="Picture 4">
            <a:extLst>
              <a:ext uri="{FF2B5EF4-FFF2-40B4-BE49-F238E27FC236}">
                <a16:creationId xmlns="" xmlns:a16="http://schemas.microsoft.com/office/drawing/2014/main" id="{5FA390A2-4317-41B5-A387-668508438C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2058" y="4056825"/>
            <a:ext cx="261864" cy="261864"/>
          </a:xfrm>
          <a:prstGeom prst="rect">
            <a:avLst/>
          </a:prstGeom>
        </p:spPr>
      </p:pic>
      <p:pic>
        <p:nvPicPr>
          <p:cNvPr id="7" name="Picture 6">
            <a:extLst>
              <a:ext uri="{FF2B5EF4-FFF2-40B4-BE49-F238E27FC236}">
                <a16:creationId xmlns="" xmlns:a16="http://schemas.microsoft.com/office/drawing/2014/main" id="{0A4F497B-EEF3-4B66-AE0A-3B7BB9CAB4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2058" y="2691057"/>
            <a:ext cx="261864" cy="261864"/>
          </a:xfrm>
          <a:prstGeom prst="rect">
            <a:avLst/>
          </a:prstGeom>
        </p:spPr>
      </p:pic>
      <p:pic>
        <p:nvPicPr>
          <p:cNvPr id="8" name="Picture 7">
            <a:extLst>
              <a:ext uri="{FF2B5EF4-FFF2-40B4-BE49-F238E27FC236}">
                <a16:creationId xmlns="" xmlns:a16="http://schemas.microsoft.com/office/drawing/2014/main" id="{D74D09CF-499E-49F4-9BFB-0F85A4452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2058" y="4491256"/>
            <a:ext cx="261864" cy="261864"/>
          </a:xfrm>
          <a:prstGeom prst="rect">
            <a:avLst/>
          </a:prstGeom>
        </p:spPr>
      </p:pic>
      <p:sp>
        <p:nvSpPr>
          <p:cNvPr id="9" name="TextBox 8">
            <a:extLst>
              <a:ext uri="{FF2B5EF4-FFF2-40B4-BE49-F238E27FC236}">
                <a16:creationId xmlns="" xmlns:a16="http://schemas.microsoft.com/office/drawing/2014/main" id="{0103D0BD-101F-42A1-AC2C-66A0D665B2A2}"/>
              </a:ext>
            </a:extLst>
          </p:cNvPr>
          <p:cNvSpPr txBox="1"/>
          <p:nvPr/>
        </p:nvSpPr>
        <p:spPr bwMode="auto">
          <a:xfrm>
            <a:off x="4568718" y="1757485"/>
            <a:ext cx="4582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a:t>
            </a:r>
          </a:p>
        </p:txBody>
      </p:sp>
      <p:sp>
        <p:nvSpPr>
          <p:cNvPr id="10" name="TextBox 9">
            <a:extLst>
              <a:ext uri="{FF2B5EF4-FFF2-40B4-BE49-F238E27FC236}">
                <a16:creationId xmlns="" xmlns:a16="http://schemas.microsoft.com/office/drawing/2014/main" id="{BFDD160C-8511-45FF-8B18-0BFBCF5EBB1E}"/>
              </a:ext>
            </a:extLst>
          </p:cNvPr>
          <p:cNvSpPr txBox="1"/>
          <p:nvPr/>
        </p:nvSpPr>
        <p:spPr bwMode="auto">
          <a:xfrm>
            <a:off x="4008072" y="1757485"/>
            <a:ext cx="504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7</a:t>
            </a:r>
          </a:p>
        </p:txBody>
      </p:sp>
      <p:sp>
        <p:nvSpPr>
          <p:cNvPr id="11" name="TextBox 10">
            <a:extLst>
              <a:ext uri="{FF2B5EF4-FFF2-40B4-BE49-F238E27FC236}">
                <a16:creationId xmlns="" xmlns:a16="http://schemas.microsoft.com/office/drawing/2014/main" id="{FB512D12-D1A6-47C2-8F7A-B3DA26B1E41D}"/>
              </a:ext>
            </a:extLst>
          </p:cNvPr>
          <p:cNvSpPr txBox="1"/>
          <p:nvPr/>
        </p:nvSpPr>
        <p:spPr bwMode="auto">
          <a:xfrm>
            <a:off x="5083202" y="1178084"/>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11</a:t>
            </a:r>
          </a:p>
        </p:txBody>
      </p:sp>
      <p:sp>
        <p:nvSpPr>
          <p:cNvPr id="12" name="TextBox 11">
            <a:extLst>
              <a:ext uri="{FF2B5EF4-FFF2-40B4-BE49-F238E27FC236}">
                <a16:creationId xmlns="" xmlns:a16="http://schemas.microsoft.com/office/drawing/2014/main" id="{4C51BD13-4D06-488D-897A-49D749D04552}"/>
              </a:ext>
            </a:extLst>
          </p:cNvPr>
          <p:cNvSpPr txBox="1"/>
          <p:nvPr/>
        </p:nvSpPr>
        <p:spPr bwMode="auto">
          <a:xfrm>
            <a:off x="3386249" y="1178084"/>
            <a:ext cx="1872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   +   8   =</a:t>
            </a:r>
          </a:p>
        </p:txBody>
      </p:sp>
      <p:cxnSp>
        <p:nvCxnSpPr>
          <p:cNvPr id="13" name="Straight Connector 12">
            <a:extLst>
              <a:ext uri="{FF2B5EF4-FFF2-40B4-BE49-F238E27FC236}">
                <a16:creationId xmlns="" xmlns:a16="http://schemas.microsoft.com/office/drawing/2014/main" id="{FFE571BB-D7E6-4C25-9F8E-339F07659708}"/>
              </a:ext>
            </a:extLst>
          </p:cNvPr>
          <p:cNvCxnSpPr/>
          <p:nvPr/>
        </p:nvCxnSpPr>
        <p:spPr bwMode="auto">
          <a:xfrm flipH="1">
            <a:off x="4310159" y="155679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 xmlns:a16="http://schemas.microsoft.com/office/drawing/2014/main" id="{CFF87BF8-0279-4D16-955C-5209AE156EC7}"/>
              </a:ext>
            </a:extLst>
          </p:cNvPr>
          <p:cNvCxnSpPr>
            <a:cxnSpLocks/>
          </p:cNvCxnSpPr>
          <p:nvPr/>
        </p:nvCxnSpPr>
        <p:spPr bwMode="auto">
          <a:xfrm>
            <a:off x="4598191" y="155679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7" name="Picture 16">
            <a:extLst>
              <a:ext uri="{FF2B5EF4-FFF2-40B4-BE49-F238E27FC236}">
                <a16:creationId xmlns="" xmlns:a16="http://schemas.microsoft.com/office/drawing/2014/main" id="{9F077E51-7EA2-4220-96A0-6B766852A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2058" y="3365395"/>
            <a:ext cx="261864" cy="261864"/>
          </a:xfrm>
          <a:prstGeom prst="rect">
            <a:avLst/>
          </a:prstGeom>
        </p:spPr>
      </p:pic>
      <p:pic>
        <p:nvPicPr>
          <p:cNvPr id="18" name="Picture 17">
            <a:extLst>
              <a:ext uri="{FF2B5EF4-FFF2-40B4-BE49-F238E27FC236}">
                <a16:creationId xmlns="" xmlns:a16="http://schemas.microsoft.com/office/drawing/2014/main" id="{046CBE59-BE3A-49E1-83D6-4D5F094FB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2058" y="3711077"/>
            <a:ext cx="261864" cy="261864"/>
          </a:xfrm>
          <a:prstGeom prst="rect">
            <a:avLst/>
          </a:prstGeom>
        </p:spPr>
      </p:pic>
      <p:pic>
        <p:nvPicPr>
          <p:cNvPr id="19" name="Picture 18">
            <a:extLst>
              <a:ext uri="{FF2B5EF4-FFF2-40B4-BE49-F238E27FC236}">
                <a16:creationId xmlns="" xmlns:a16="http://schemas.microsoft.com/office/drawing/2014/main" id="{3FE70547-B689-4F44-A525-F20AD33E28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2058" y="3033192"/>
            <a:ext cx="261864" cy="261864"/>
          </a:xfrm>
          <a:prstGeom prst="rect">
            <a:avLst/>
          </a:prstGeom>
        </p:spPr>
      </p:pic>
      <p:pic>
        <p:nvPicPr>
          <p:cNvPr id="20" name="Picture 19">
            <a:extLst>
              <a:ext uri="{FF2B5EF4-FFF2-40B4-BE49-F238E27FC236}">
                <a16:creationId xmlns="" xmlns:a16="http://schemas.microsoft.com/office/drawing/2014/main" id="{AC44C340-24AC-4426-8029-407B6C6F37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0060" y="3033192"/>
            <a:ext cx="261864" cy="261864"/>
          </a:xfrm>
          <a:prstGeom prst="rect">
            <a:avLst/>
          </a:prstGeom>
        </p:spPr>
      </p:pic>
      <p:pic>
        <p:nvPicPr>
          <p:cNvPr id="21" name="Picture 20">
            <a:extLst>
              <a:ext uri="{FF2B5EF4-FFF2-40B4-BE49-F238E27FC236}">
                <a16:creationId xmlns="" xmlns:a16="http://schemas.microsoft.com/office/drawing/2014/main" id="{CEF228E5-197A-4ED0-BBC0-C89F0F86F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0060" y="2691057"/>
            <a:ext cx="261864" cy="261864"/>
          </a:xfrm>
          <a:prstGeom prst="rect">
            <a:avLst/>
          </a:prstGeom>
        </p:spPr>
      </p:pic>
    </p:spTree>
    <p:extLst>
      <p:ext uri="{BB962C8B-B14F-4D97-AF65-F5344CB8AC3E}">
        <p14:creationId xmlns:p14="http://schemas.microsoft.com/office/powerpoint/2010/main" val="251451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par>
                          <p:cTn id="41" fill="hold">
                            <p:stCondLst>
                              <p:cond delay="500"/>
                            </p:stCondLst>
                            <p:childTnLst>
                              <p:par>
                                <p:cTn id="42" presetID="26" presetClass="emph" presetSubtype="0" fill="hold" grpId="1" nodeType="afterEffect">
                                  <p:stCondLst>
                                    <p:cond delay="0"/>
                                  </p:stCondLst>
                                  <p:childTnLst>
                                    <p:animEffect transition="out" filter="fade">
                                      <p:cBhvr>
                                        <p:cTn id="43" dur="1000" tmFilter="0, 0; .2, .5; .8, .5; 1, 0"/>
                                        <p:tgtEl>
                                          <p:spTgt spid="10"/>
                                        </p:tgtEl>
                                      </p:cBhvr>
                                    </p:animEffect>
                                    <p:animScale>
                                      <p:cBhvr>
                                        <p:cTn id="44" dur="500" autoRev="1" fill="hold"/>
                                        <p:tgtEl>
                                          <p:spTgt spid="10"/>
                                        </p:tgtEl>
                                      </p:cBhvr>
                                      <p:by x="105000" y="105000"/>
                                    </p:animScale>
                                  </p:childTnLst>
                                </p:cTn>
                              </p:par>
                              <p:par>
                                <p:cTn id="45" presetID="3" presetClass="emph" presetSubtype="2" autoRev="1" fill="hold" grpId="2" nodeType="withEffect">
                                  <p:stCondLst>
                                    <p:cond delay="0"/>
                                  </p:stCondLst>
                                  <p:childTnLst>
                                    <p:animClr clrSpc="rgb" dir="cw">
                                      <p:cBhvr override="childStyle">
                                        <p:cTn id="46" dur="500" fill="hold"/>
                                        <p:tgtEl>
                                          <p:spTgt spid="10"/>
                                        </p:tgtEl>
                                        <p:attrNameLst>
                                          <p:attrName>style.color</p:attrName>
                                        </p:attrNameLst>
                                      </p:cBhvr>
                                      <p:to>
                                        <a:srgbClr val="FF2017"/>
                                      </p:to>
                                    </p:animClr>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par>
                          <p:cTn id="52" fill="hold">
                            <p:stCondLst>
                              <p:cond delay="500"/>
                            </p:stCondLst>
                            <p:childTnLst>
                              <p:par>
                                <p:cTn id="53" presetID="26" presetClass="emph" presetSubtype="0" fill="hold" grpId="1" nodeType="afterEffect">
                                  <p:stCondLst>
                                    <p:cond delay="0"/>
                                  </p:stCondLst>
                                  <p:childTnLst>
                                    <p:animEffect transition="out" filter="fade">
                                      <p:cBhvr>
                                        <p:cTn id="54" dur="1000" tmFilter="0, 0; .2, .5; .8, .5; 1, 0"/>
                                        <p:tgtEl>
                                          <p:spTgt spid="9"/>
                                        </p:tgtEl>
                                      </p:cBhvr>
                                    </p:animEffect>
                                    <p:animScale>
                                      <p:cBhvr>
                                        <p:cTn id="55" dur="500" autoRev="1" fill="hold"/>
                                        <p:tgtEl>
                                          <p:spTgt spid="9"/>
                                        </p:tgtEl>
                                      </p:cBhvr>
                                      <p:by x="105000" y="105000"/>
                                    </p:animScale>
                                  </p:childTnLst>
                                </p:cTn>
                              </p:par>
                              <p:par>
                                <p:cTn id="56" presetID="3" presetClass="emph" presetSubtype="2" autoRev="1" fill="hold" grpId="2" nodeType="withEffect">
                                  <p:stCondLst>
                                    <p:cond delay="0"/>
                                  </p:stCondLst>
                                  <p:childTnLst>
                                    <p:animClr clrSpc="rgb" dir="cw">
                                      <p:cBhvr override="childStyle">
                                        <p:cTn id="57" dur="500" fill="hold"/>
                                        <p:tgtEl>
                                          <p:spTgt spid="9"/>
                                        </p:tgtEl>
                                        <p:attrNameLst>
                                          <p:attrName>style.color</p:attrName>
                                        </p:attrNameLst>
                                      </p:cBhvr>
                                      <p:to>
                                        <a:srgbClr val="FF2017"/>
                                      </p:to>
                                    </p:animClr>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10" grpId="0"/>
      <p:bldP spid="10" grpId="1"/>
      <p:bldP spid="10" grpId="2"/>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4:1</a:t>
            </a:r>
          </a:p>
        </p:txBody>
      </p:sp>
      <p:sp>
        <p:nvSpPr>
          <p:cNvPr id="5" name="TextBox 4">
            <a:extLst>
              <a:ext uri="{FF2B5EF4-FFF2-40B4-BE49-F238E27FC236}">
                <a16:creationId xmlns="" xmlns:a16="http://schemas.microsoft.com/office/drawing/2014/main" id="{73A21636-BC96-4C6F-9854-FC7D6DAA9825}"/>
              </a:ext>
            </a:extLst>
          </p:cNvPr>
          <p:cNvSpPr txBox="1"/>
          <p:nvPr/>
        </p:nvSpPr>
        <p:spPr bwMode="auto">
          <a:xfrm>
            <a:off x="4568718" y="1757485"/>
            <a:ext cx="4582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a:t>
            </a:r>
          </a:p>
        </p:txBody>
      </p:sp>
      <p:sp>
        <p:nvSpPr>
          <p:cNvPr id="6" name="TextBox 5">
            <a:extLst>
              <a:ext uri="{FF2B5EF4-FFF2-40B4-BE49-F238E27FC236}">
                <a16:creationId xmlns="" xmlns:a16="http://schemas.microsoft.com/office/drawing/2014/main" id="{1E684F1F-4FDB-44AE-9B05-DEC40A77C0F5}"/>
              </a:ext>
            </a:extLst>
          </p:cNvPr>
          <p:cNvSpPr txBox="1"/>
          <p:nvPr/>
        </p:nvSpPr>
        <p:spPr bwMode="auto">
          <a:xfrm>
            <a:off x="4008072" y="1757485"/>
            <a:ext cx="504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a:t>
            </a:r>
          </a:p>
        </p:txBody>
      </p:sp>
      <p:sp>
        <p:nvSpPr>
          <p:cNvPr id="7" name="TextBox 6">
            <a:extLst>
              <a:ext uri="{FF2B5EF4-FFF2-40B4-BE49-F238E27FC236}">
                <a16:creationId xmlns="" xmlns:a16="http://schemas.microsoft.com/office/drawing/2014/main" id="{64D69AAC-2A11-4557-BE92-136F94D5ABA9}"/>
              </a:ext>
            </a:extLst>
          </p:cNvPr>
          <p:cNvSpPr txBox="1"/>
          <p:nvPr/>
        </p:nvSpPr>
        <p:spPr bwMode="auto">
          <a:xfrm>
            <a:off x="5083202" y="1178084"/>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11</a:t>
            </a:r>
          </a:p>
        </p:txBody>
      </p:sp>
      <p:cxnSp>
        <p:nvCxnSpPr>
          <p:cNvPr id="9" name="Straight Connector 8">
            <a:extLst>
              <a:ext uri="{FF2B5EF4-FFF2-40B4-BE49-F238E27FC236}">
                <a16:creationId xmlns="" xmlns:a16="http://schemas.microsoft.com/office/drawing/2014/main" id="{39D1D27D-D7DB-414F-898C-D207C6D0B819}"/>
              </a:ext>
            </a:extLst>
          </p:cNvPr>
          <p:cNvCxnSpPr/>
          <p:nvPr/>
        </p:nvCxnSpPr>
        <p:spPr bwMode="auto">
          <a:xfrm flipH="1">
            <a:off x="4310159" y="155679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 xmlns:a16="http://schemas.microsoft.com/office/drawing/2014/main" id="{F98F97C5-276A-49E5-8D09-716FAD3BB983}"/>
              </a:ext>
            </a:extLst>
          </p:cNvPr>
          <p:cNvCxnSpPr>
            <a:cxnSpLocks/>
          </p:cNvCxnSpPr>
          <p:nvPr/>
        </p:nvCxnSpPr>
        <p:spPr bwMode="auto">
          <a:xfrm>
            <a:off x="4598191" y="155679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Picture 11">
            <a:extLst>
              <a:ext uri="{FF2B5EF4-FFF2-40B4-BE49-F238E27FC236}">
                <a16:creationId xmlns="" xmlns:a16="http://schemas.microsoft.com/office/drawing/2014/main" id="{D94EDB26-60FA-4265-BCD4-ABBEDA82A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9015" y="3808494"/>
            <a:ext cx="2678490" cy="187045"/>
          </a:xfrm>
          <a:prstGeom prst="rect">
            <a:avLst/>
          </a:prstGeom>
        </p:spPr>
      </p:pic>
      <p:pic>
        <p:nvPicPr>
          <p:cNvPr id="13" name="Picture 12">
            <a:extLst>
              <a:ext uri="{FF2B5EF4-FFF2-40B4-BE49-F238E27FC236}">
                <a16:creationId xmlns="" xmlns:a16="http://schemas.microsoft.com/office/drawing/2014/main" id="{6EBF4AD8-AF90-4A65-A3EE-DD4BD4DD9F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2326" y="3823457"/>
            <a:ext cx="14963" cy="172082"/>
          </a:xfrm>
          <a:prstGeom prst="rect">
            <a:avLst/>
          </a:prstGeom>
        </p:spPr>
      </p:pic>
      <p:pic>
        <p:nvPicPr>
          <p:cNvPr id="14" name="Picture 13">
            <a:extLst>
              <a:ext uri="{FF2B5EF4-FFF2-40B4-BE49-F238E27FC236}">
                <a16:creationId xmlns="" xmlns:a16="http://schemas.microsoft.com/office/drawing/2014/main" id="{560BEF38-2DA4-4AB8-9889-91E91A52C6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2997" y="3823457"/>
            <a:ext cx="22446" cy="172082"/>
          </a:xfrm>
          <a:prstGeom prst="rect">
            <a:avLst/>
          </a:prstGeom>
        </p:spPr>
      </p:pic>
      <p:sp>
        <p:nvSpPr>
          <p:cNvPr id="15" name="TextBox 14">
            <a:extLst>
              <a:ext uri="{FF2B5EF4-FFF2-40B4-BE49-F238E27FC236}">
                <a16:creationId xmlns="" xmlns:a16="http://schemas.microsoft.com/office/drawing/2014/main" id="{B209C6C8-F4EC-4209-BD6F-A445D0E7CF23}"/>
              </a:ext>
            </a:extLst>
          </p:cNvPr>
          <p:cNvSpPr txBox="1"/>
          <p:nvPr/>
        </p:nvSpPr>
        <p:spPr bwMode="auto">
          <a:xfrm>
            <a:off x="3797069" y="2755844"/>
            <a:ext cx="783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a:ea typeface="Myriad Pro Semibold" charset="0"/>
                <a:cs typeface="Myriad Pro Semibold" charset="0"/>
              </a:rPr>
              <a:t>+2</a:t>
            </a:r>
          </a:p>
        </p:txBody>
      </p:sp>
      <p:pic>
        <p:nvPicPr>
          <p:cNvPr id="16" name="Picture 15">
            <a:extLst>
              <a:ext uri="{FF2B5EF4-FFF2-40B4-BE49-F238E27FC236}">
                <a16:creationId xmlns="" xmlns:a16="http://schemas.microsoft.com/office/drawing/2014/main" id="{B8EC50B6-E8B0-4813-BC5C-DB47FBBFD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3397359" y="4393991"/>
            <a:ext cx="2401663" cy="547176"/>
          </a:xfrm>
          <a:prstGeom prst="rect">
            <a:avLst/>
          </a:prstGeom>
        </p:spPr>
      </p:pic>
      <p:pic>
        <p:nvPicPr>
          <p:cNvPr id="20" name="Picture 19">
            <a:extLst>
              <a:ext uri="{FF2B5EF4-FFF2-40B4-BE49-F238E27FC236}">
                <a16:creationId xmlns="" xmlns:a16="http://schemas.microsoft.com/office/drawing/2014/main" id="{9F6F0239-B7A0-451A-802B-691447FA24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3115" y="3185902"/>
            <a:ext cx="1631036" cy="591064"/>
          </a:xfrm>
          <a:prstGeom prst="rect">
            <a:avLst/>
          </a:prstGeom>
        </p:spPr>
      </p:pic>
      <p:pic>
        <p:nvPicPr>
          <p:cNvPr id="22" name="Picture 21">
            <a:extLst>
              <a:ext uri="{FF2B5EF4-FFF2-40B4-BE49-F238E27FC236}">
                <a16:creationId xmlns="" xmlns:a16="http://schemas.microsoft.com/office/drawing/2014/main" id="{7B4A8A09-6E20-4351-BF4A-601F6032C2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85443" y="3185902"/>
            <a:ext cx="852926" cy="591064"/>
          </a:xfrm>
          <a:prstGeom prst="rect">
            <a:avLst/>
          </a:prstGeom>
        </p:spPr>
      </p:pic>
      <p:sp>
        <p:nvSpPr>
          <p:cNvPr id="23" name="TextBox 22">
            <a:extLst>
              <a:ext uri="{FF2B5EF4-FFF2-40B4-BE49-F238E27FC236}">
                <a16:creationId xmlns="" xmlns:a16="http://schemas.microsoft.com/office/drawing/2014/main" id="{1425F844-556B-49C6-A326-D44466B39C90}"/>
              </a:ext>
            </a:extLst>
          </p:cNvPr>
          <p:cNvSpPr txBox="1"/>
          <p:nvPr/>
        </p:nvSpPr>
        <p:spPr bwMode="auto">
          <a:xfrm>
            <a:off x="5020342" y="2755844"/>
            <a:ext cx="783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a:ea typeface="Myriad Pro Semibold" charset="0"/>
                <a:cs typeface="Myriad Pro Semibold" charset="0"/>
              </a:rPr>
              <a:t>+1</a:t>
            </a:r>
          </a:p>
        </p:txBody>
      </p:sp>
      <p:sp>
        <p:nvSpPr>
          <p:cNvPr id="24" name="TextBox 23">
            <a:extLst>
              <a:ext uri="{FF2B5EF4-FFF2-40B4-BE49-F238E27FC236}">
                <a16:creationId xmlns="" xmlns:a16="http://schemas.microsoft.com/office/drawing/2014/main" id="{C2557A68-1E8C-4B3A-B1C8-ACE4E0DAC10E}"/>
              </a:ext>
            </a:extLst>
          </p:cNvPr>
          <p:cNvSpPr txBox="1"/>
          <p:nvPr/>
        </p:nvSpPr>
        <p:spPr bwMode="auto">
          <a:xfrm>
            <a:off x="4206626" y="4907260"/>
            <a:ext cx="783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a:ea typeface="Myriad Pro Semibold" charset="0"/>
                <a:cs typeface="Myriad Pro Semibold" charset="0"/>
              </a:rPr>
              <a:t>+3</a:t>
            </a:r>
          </a:p>
        </p:txBody>
      </p:sp>
      <p:sp>
        <p:nvSpPr>
          <p:cNvPr id="25" name="TextBox 24">
            <a:extLst>
              <a:ext uri="{FF2B5EF4-FFF2-40B4-BE49-F238E27FC236}">
                <a16:creationId xmlns="" xmlns:a16="http://schemas.microsoft.com/office/drawing/2014/main" id="{BB651A86-8707-4ABD-9551-2E68B32A2602}"/>
              </a:ext>
            </a:extLst>
          </p:cNvPr>
          <p:cNvSpPr txBox="1"/>
          <p:nvPr/>
        </p:nvSpPr>
        <p:spPr bwMode="auto">
          <a:xfrm>
            <a:off x="4648828" y="3980100"/>
            <a:ext cx="6435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a:t>
            </a:r>
          </a:p>
        </p:txBody>
      </p:sp>
      <p:sp>
        <p:nvSpPr>
          <p:cNvPr id="26" name="TextBox 25">
            <a:extLst>
              <a:ext uri="{FF2B5EF4-FFF2-40B4-BE49-F238E27FC236}">
                <a16:creationId xmlns="" xmlns:a16="http://schemas.microsoft.com/office/drawing/2014/main" id="{DEA167D5-F830-42A6-9967-8BDB383CEF18}"/>
              </a:ext>
            </a:extLst>
          </p:cNvPr>
          <p:cNvSpPr txBox="1"/>
          <p:nvPr/>
        </p:nvSpPr>
        <p:spPr bwMode="auto">
          <a:xfrm>
            <a:off x="5447373" y="3980100"/>
            <a:ext cx="6435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11</a:t>
            </a:r>
          </a:p>
        </p:txBody>
      </p:sp>
      <p:sp>
        <p:nvSpPr>
          <p:cNvPr id="27" name="TextBox 26">
            <a:extLst>
              <a:ext uri="{FF2B5EF4-FFF2-40B4-BE49-F238E27FC236}">
                <a16:creationId xmlns="" xmlns:a16="http://schemas.microsoft.com/office/drawing/2014/main" id="{B0B96334-4113-43A7-B4B5-271AAEAC4207}"/>
              </a:ext>
            </a:extLst>
          </p:cNvPr>
          <p:cNvSpPr txBox="1"/>
          <p:nvPr/>
        </p:nvSpPr>
        <p:spPr bwMode="auto">
          <a:xfrm>
            <a:off x="3040929" y="3980100"/>
            <a:ext cx="6435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8</a:t>
            </a:r>
          </a:p>
        </p:txBody>
      </p:sp>
      <p:sp>
        <p:nvSpPr>
          <p:cNvPr id="28" name="TextBox 27">
            <a:extLst>
              <a:ext uri="{FF2B5EF4-FFF2-40B4-BE49-F238E27FC236}">
                <a16:creationId xmlns="" xmlns:a16="http://schemas.microsoft.com/office/drawing/2014/main" id="{A0658EEA-4A9C-4035-A461-31EC9E66F788}"/>
              </a:ext>
            </a:extLst>
          </p:cNvPr>
          <p:cNvSpPr txBox="1"/>
          <p:nvPr/>
        </p:nvSpPr>
        <p:spPr bwMode="auto">
          <a:xfrm>
            <a:off x="3733145" y="1178084"/>
            <a:ext cx="1134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3</a:t>
            </a:r>
          </a:p>
        </p:txBody>
      </p:sp>
      <p:sp>
        <p:nvSpPr>
          <p:cNvPr id="29" name="TextBox 28">
            <a:extLst>
              <a:ext uri="{FF2B5EF4-FFF2-40B4-BE49-F238E27FC236}">
                <a16:creationId xmlns="" xmlns:a16="http://schemas.microsoft.com/office/drawing/2014/main" id="{F47CFFDE-2BE6-4B51-8024-FD54F3948DB5}"/>
              </a:ext>
            </a:extLst>
          </p:cNvPr>
          <p:cNvSpPr txBox="1"/>
          <p:nvPr/>
        </p:nvSpPr>
        <p:spPr bwMode="auto">
          <a:xfrm>
            <a:off x="3394517" y="1178084"/>
            <a:ext cx="519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8</a:t>
            </a:r>
          </a:p>
        </p:txBody>
      </p:sp>
      <p:sp>
        <p:nvSpPr>
          <p:cNvPr id="30" name="TextBox 29">
            <a:extLst>
              <a:ext uri="{FF2B5EF4-FFF2-40B4-BE49-F238E27FC236}">
                <a16:creationId xmlns="" xmlns:a16="http://schemas.microsoft.com/office/drawing/2014/main" id="{620B6D52-1ADD-46DD-8D56-F4372CBAC7A6}"/>
              </a:ext>
            </a:extLst>
          </p:cNvPr>
          <p:cNvSpPr txBox="1"/>
          <p:nvPr/>
        </p:nvSpPr>
        <p:spPr bwMode="auto">
          <a:xfrm>
            <a:off x="4710470" y="1178084"/>
            <a:ext cx="519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Tree>
    <p:extLst>
      <p:ext uri="{BB962C8B-B14F-4D97-AF65-F5344CB8AC3E}">
        <p14:creationId xmlns:p14="http://schemas.microsoft.com/office/powerpoint/2010/main" val="391015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500"/>
                            </p:stCondLst>
                            <p:childTnLst>
                              <p:par>
                                <p:cTn id="27" presetID="3" presetClass="emph" presetSubtype="2" autoRev="1" fill="hold" grpId="1" nodeType="afterEffect">
                                  <p:stCondLst>
                                    <p:cond delay="0"/>
                                  </p:stCondLst>
                                  <p:childTnLst>
                                    <p:animClr clrSpc="rgb" dir="cw">
                                      <p:cBhvr override="childStyle">
                                        <p:cTn id="28" dur="2000" fill="hold"/>
                                        <p:tgtEl>
                                          <p:spTgt spid="15"/>
                                        </p:tgtEl>
                                        <p:attrNameLst>
                                          <p:attrName>style.color</p:attrName>
                                        </p:attrNameLst>
                                      </p:cBhvr>
                                      <p:to>
                                        <a:srgbClr val="FF2017"/>
                                      </p:to>
                                    </p:animClr>
                                  </p:childTnLst>
                                </p:cTn>
                              </p:par>
                              <p:par>
                                <p:cTn id="29" presetID="3" presetClass="emph" presetSubtype="2" autoRev="1" fill="hold" grpId="2" nodeType="withEffect">
                                  <p:stCondLst>
                                    <p:cond delay="0"/>
                                  </p:stCondLst>
                                  <p:childTnLst>
                                    <p:animClr clrSpc="rgb" dir="cw">
                                      <p:cBhvr override="childStyle">
                                        <p:cTn id="30" dur="2000" fill="hold"/>
                                        <p:tgtEl>
                                          <p:spTgt spid="6"/>
                                        </p:tgtEl>
                                        <p:attrNameLst>
                                          <p:attrName>style.color</p:attrName>
                                        </p:attrNameLst>
                                      </p:cBhvr>
                                      <p:to>
                                        <a:srgbClr val="FF2017"/>
                                      </p:to>
                                    </p:animClr>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par>
                          <p:cTn id="47" fill="hold">
                            <p:stCondLst>
                              <p:cond delay="500"/>
                            </p:stCondLst>
                            <p:childTnLst>
                              <p:par>
                                <p:cTn id="48" presetID="3" presetClass="emph" presetSubtype="2" autoRev="1" fill="hold" grpId="2" nodeType="afterEffect">
                                  <p:stCondLst>
                                    <p:cond delay="0"/>
                                  </p:stCondLst>
                                  <p:childTnLst>
                                    <p:animClr clrSpc="rgb" dir="cw">
                                      <p:cBhvr override="childStyle">
                                        <p:cTn id="49" dur="2000" fill="hold"/>
                                        <p:tgtEl>
                                          <p:spTgt spid="5"/>
                                        </p:tgtEl>
                                        <p:attrNameLst>
                                          <p:attrName>style.color</p:attrName>
                                        </p:attrNameLst>
                                      </p:cBhvr>
                                      <p:to>
                                        <a:srgbClr val="FF2017"/>
                                      </p:to>
                                    </p:animClr>
                                  </p:childTnLst>
                                </p:cTn>
                              </p:par>
                              <p:par>
                                <p:cTn id="50" presetID="3" presetClass="emph" presetSubtype="2" autoRev="1" fill="hold" grpId="1" nodeType="withEffect">
                                  <p:stCondLst>
                                    <p:cond delay="0"/>
                                  </p:stCondLst>
                                  <p:childTnLst>
                                    <p:animClr clrSpc="rgb" dir="cw">
                                      <p:cBhvr override="childStyle">
                                        <p:cTn id="51" dur="2000" fill="hold"/>
                                        <p:tgtEl>
                                          <p:spTgt spid="23"/>
                                        </p:tgtEl>
                                        <p:attrNameLst>
                                          <p:attrName>style.color</p:attrName>
                                        </p:attrNameLst>
                                      </p:cBhvr>
                                      <p:to>
                                        <a:srgbClr val="FF2017"/>
                                      </p:to>
                                    </p:animClr>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par>
                          <p:cTn id="60" fill="hold">
                            <p:stCondLst>
                              <p:cond delay="500"/>
                            </p:stCondLst>
                            <p:childTnLst>
                              <p:par>
                                <p:cTn id="61" presetID="3" presetClass="emph" presetSubtype="2" autoRev="1" fill="hold" grpId="1" nodeType="afterEffect">
                                  <p:stCondLst>
                                    <p:cond delay="0"/>
                                  </p:stCondLst>
                                  <p:childTnLst>
                                    <p:animClr clrSpc="rgb" dir="cw">
                                      <p:cBhvr override="childStyle">
                                        <p:cTn id="62" dur="2000" fill="hold"/>
                                        <p:tgtEl>
                                          <p:spTgt spid="24"/>
                                        </p:tgtEl>
                                        <p:attrNameLst>
                                          <p:attrName>style.color</p:attrName>
                                        </p:attrNameLst>
                                      </p:cBhvr>
                                      <p:to>
                                        <a:srgbClr val="FF2017"/>
                                      </p:to>
                                    </p:animClr>
                                  </p:childTnLst>
                                </p:cTn>
                              </p:par>
                              <p:par>
                                <p:cTn id="63" presetID="3" presetClass="emph" presetSubtype="2" autoRev="1" fill="hold" grpId="0" nodeType="withEffect">
                                  <p:stCondLst>
                                    <p:cond delay="0"/>
                                  </p:stCondLst>
                                  <p:childTnLst>
                                    <p:animClr clrSpc="rgb" dir="cw">
                                      <p:cBhvr override="childStyle">
                                        <p:cTn id="64" dur="2000" fill="hold"/>
                                        <p:tgtEl>
                                          <p:spTgt spid="28"/>
                                        </p:tgtEl>
                                        <p:attrNameLst>
                                          <p:attrName>style.color</p:attrName>
                                        </p:attrNameLst>
                                      </p:cBhvr>
                                      <p:to>
                                        <a:srgbClr val="FF2017"/>
                                      </p:to>
                                    </p:animClr>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childTnLst>
                                </p:cTn>
                              </p:par>
                              <p:par>
                                <p:cTn id="70" presetID="10"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2"/>
      <p:bldP spid="6" grpId="0"/>
      <p:bldP spid="6" grpId="2"/>
      <p:bldP spid="7" grpId="0"/>
      <p:bldP spid="15" grpId="0"/>
      <p:bldP spid="15" grpId="1"/>
      <p:bldP spid="23" grpId="0"/>
      <p:bldP spid="23" grpId="1"/>
      <p:bldP spid="24" grpId="0"/>
      <p:bldP spid="24" grpId="1"/>
      <p:bldP spid="25" grpId="0"/>
      <p:bldP spid="26" grpId="0"/>
      <p:bldP spid="2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4:1</a:t>
            </a:r>
          </a:p>
        </p:txBody>
      </p:sp>
      <p:sp>
        <p:nvSpPr>
          <p:cNvPr id="3" name="TextBox 2">
            <a:extLst>
              <a:ext uri="{FF2B5EF4-FFF2-40B4-BE49-F238E27FC236}">
                <a16:creationId xmlns="" xmlns:a16="http://schemas.microsoft.com/office/drawing/2014/main" id="{E2B923FB-2CD0-43E8-BEC4-3B731AE0E99F}"/>
              </a:ext>
            </a:extLst>
          </p:cNvPr>
          <p:cNvSpPr txBox="1"/>
          <p:nvPr/>
        </p:nvSpPr>
        <p:spPr bwMode="auto">
          <a:xfrm>
            <a:off x="4568718" y="1757485"/>
            <a:ext cx="4582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a:t>
            </a:r>
          </a:p>
        </p:txBody>
      </p:sp>
      <p:sp>
        <p:nvSpPr>
          <p:cNvPr id="4" name="TextBox 3">
            <a:extLst>
              <a:ext uri="{FF2B5EF4-FFF2-40B4-BE49-F238E27FC236}">
                <a16:creationId xmlns="" xmlns:a16="http://schemas.microsoft.com/office/drawing/2014/main" id="{4897EFB3-F0A4-4156-AC49-6DD36B580D52}"/>
              </a:ext>
            </a:extLst>
          </p:cNvPr>
          <p:cNvSpPr txBox="1"/>
          <p:nvPr/>
        </p:nvSpPr>
        <p:spPr bwMode="auto">
          <a:xfrm>
            <a:off x="4008072" y="1757485"/>
            <a:ext cx="504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7</a:t>
            </a:r>
          </a:p>
        </p:txBody>
      </p:sp>
      <p:sp>
        <p:nvSpPr>
          <p:cNvPr id="5" name="TextBox 4">
            <a:extLst>
              <a:ext uri="{FF2B5EF4-FFF2-40B4-BE49-F238E27FC236}">
                <a16:creationId xmlns="" xmlns:a16="http://schemas.microsoft.com/office/drawing/2014/main" id="{53C8BBC6-D1FB-4721-902E-7C4E3DAF450E}"/>
              </a:ext>
            </a:extLst>
          </p:cNvPr>
          <p:cNvSpPr txBox="1"/>
          <p:nvPr/>
        </p:nvSpPr>
        <p:spPr bwMode="auto">
          <a:xfrm>
            <a:off x="5083202" y="1178084"/>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11</a:t>
            </a:r>
          </a:p>
        </p:txBody>
      </p:sp>
      <p:cxnSp>
        <p:nvCxnSpPr>
          <p:cNvPr id="6" name="Straight Connector 5">
            <a:extLst>
              <a:ext uri="{FF2B5EF4-FFF2-40B4-BE49-F238E27FC236}">
                <a16:creationId xmlns="" xmlns:a16="http://schemas.microsoft.com/office/drawing/2014/main" id="{E5F30DB5-C3B7-473B-A97A-1257FA3CA27C}"/>
              </a:ext>
            </a:extLst>
          </p:cNvPr>
          <p:cNvCxnSpPr/>
          <p:nvPr/>
        </p:nvCxnSpPr>
        <p:spPr bwMode="auto">
          <a:xfrm flipH="1">
            <a:off x="4310159" y="155679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 xmlns:a16="http://schemas.microsoft.com/office/drawing/2014/main" id="{B5C07887-47DD-4BB8-AA50-144B2344B05B}"/>
              </a:ext>
            </a:extLst>
          </p:cNvPr>
          <p:cNvCxnSpPr>
            <a:cxnSpLocks/>
          </p:cNvCxnSpPr>
          <p:nvPr/>
        </p:nvCxnSpPr>
        <p:spPr bwMode="auto">
          <a:xfrm>
            <a:off x="4598191" y="155679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7">
            <a:extLst>
              <a:ext uri="{FF2B5EF4-FFF2-40B4-BE49-F238E27FC236}">
                <a16:creationId xmlns="" xmlns:a16="http://schemas.microsoft.com/office/drawing/2014/main" id="{70E770C2-C568-4EDB-9023-EED35D93C3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9015" y="3808494"/>
            <a:ext cx="2678490" cy="187045"/>
          </a:xfrm>
          <a:prstGeom prst="rect">
            <a:avLst/>
          </a:prstGeom>
        </p:spPr>
      </p:pic>
      <p:pic>
        <p:nvPicPr>
          <p:cNvPr id="9" name="Picture 8">
            <a:extLst>
              <a:ext uri="{FF2B5EF4-FFF2-40B4-BE49-F238E27FC236}">
                <a16:creationId xmlns="" xmlns:a16="http://schemas.microsoft.com/office/drawing/2014/main" id="{2F9CB70B-57E5-47B7-BDD8-2E429E7EB8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5186" y="3823457"/>
            <a:ext cx="14963" cy="172082"/>
          </a:xfrm>
          <a:prstGeom prst="rect">
            <a:avLst/>
          </a:prstGeom>
        </p:spPr>
      </p:pic>
      <p:pic>
        <p:nvPicPr>
          <p:cNvPr id="10" name="Picture 9">
            <a:extLst>
              <a:ext uri="{FF2B5EF4-FFF2-40B4-BE49-F238E27FC236}">
                <a16:creationId xmlns="" xmlns:a16="http://schemas.microsoft.com/office/drawing/2014/main" id="{17F0D854-9568-4F56-B0E5-9C3AF31491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9010" y="3823457"/>
            <a:ext cx="22446" cy="172082"/>
          </a:xfrm>
          <a:prstGeom prst="rect">
            <a:avLst/>
          </a:prstGeom>
        </p:spPr>
      </p:pic>
      <p:sp>
        <p:nvSpPr>
          <p:cNvPr id="11" name="TextBox 10">
            <a:extLst>
              <a:ext uri="{FF2B5EF4-FFF2-40B4-BE49-F238E27FC236}">
                <a16:creationId xmlns="" xmlns:a16="http://schemas.microsoft.com/office/drawing/2014/main" id="{FB8C506B-4EC0-4645-A355-BC245D48A6EC}"/>
              </a:ext>
            </a:extLst>
          </p:cNvPr>
          <p:cNvSpPr txBox="1"/>
          <p:nvPr/>
        </p:nvSpPr>
        <p:spPr bwMode="auto">
          <a:xfrm>
            <a:off x="3997155" y="2755844"/>
            <a:ext cx="783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a:ea typeface="Myriad Pro Semibold" charset="0"/>
                <a:cs typeface="Myriad Pro Semibold" charset="0"/>
              </a:rPr>
              <a:t>+7</a:t>
            </a:r>
          </a:p>
        </p:txBody>
      </p:sp>
      <p:pic>
        <p:nvPicPr>
          <p:cNvPr id="12" name="Picture 11">
            <a:extLst>
              <a:ext uri="{FF2B5EF4-FFF2-40B4-BE49-F238E27FC236}">
                <a16:creationId xmlns="" xmlns:a16="http://schemas.microsoft.com/office/drawing/2014/main" id="{D088D732-5F91-4BFC-A3FB-6648566119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3397359" y="4393991"/>
            <a:ext cx="2401663" cy="547176"/>
          </a:xfrm>
          <a:prstGeom prst="rect">
            <a:avLst/>
          </a:prstGeom>
        </p:spPr>
      </p:pic>
      <p:sp>
        <p:nvSpPr>
          <p:cNvPr id="15" name="TextBox 14">
            <a:extLst>
              <a:ext uri="{FF2B5EF4-FFF2-40B4-BE49-F238E27FC236}">
                <a16:creationId xmlns="" xmlns:a16="http://schemas.microsoft.com/office/drawing/2014/main" id="{B0BB9E79-D96D-45E2-A64A-650B210DBF8A}"/>
              </a:ext>
            </a:extLst>
          </p:cNvPr>
          <p:cNvSpPr txBox="1"/>
          <p:nvPr/>
        </p:nvSpPr>
        <p:spPr bwMode="auto">
          <a:xfrm>
            <a:off x="5223705" y="2755844"/>
            <a:ext cx="783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a:ea typeface="Myriad Pro Semibold" charset="0"/>
                <a:cs typeface="Myriad Pro Semibold" charset="0"/>
              </a:rPr>
              <a:t>+1</a:t>
            </a:r>
          </a:p>
        </p:txBody>
      </p:sp>
      <p:sp>
        <p:nvSpPr>
          <p:cNvPr id="16" name="TextBox 15">
            <a:extLst>
              <a:ext uri="{FF2B5EF4-FFF2-40B4-BE49-F238E27FC236}">
                <a16:creationId xmlns="" xmlns:a16="http://schemas.microsoft.com/office/drawing/2014/main" id="{24CE1724-E6BE-410E-B3B5-C9F82F48E89B}"/>
              </a:ext>
            </a:extLst>
          </p:cNvPr>
          <p:cNvSpPr txBox="1"/>
          <p:nvPr/>
        </p:nvSpPr>
        <p:spPr bwMode="auto">
          <a:xfrm>
            <a:off x="4206626" y="4907260"/>
            <a:ext cx="783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a:ea typeface="Myriad Pro Semibold" charset="0"/>
                <a:cs typeface="Myriad Pro Semibold" charset="0"/>
              </a:rPr>
              <a:t>+8</a:t>
            </a:r>
          </a:p>
        </p:txBody>
      </p:sp>
      <p:sp>
        <p:nvSpPr>
          <p:cNvPr id="17" name="TextBox 16">
            <a:extLst>
              <a:ext uri="{FF2B5EF4-FFF2-40B4-BE49-F238E27FC236}">
                <a16:creationId xmlns="" xmlns:a16="http://schemas.microsoft.com/office/drawing/2014/main" id="{AE1A7FA3-E390-4BDB-98AF-036C7673FBD6}"/>
              </a:ext>
            </a:extLst>
          </p:cNvPr>
          <p:cNvSpPr txBox="1"/>
          <p:nvPr/>
        </p:nvSpPr>
        <p:spPr bwMode="auto">
          <a:xfrm>
            <a:off x="5114841" y="3980100"/>
            <a:ext cx="6435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a:t>
            </a:r>
          </a:p>
        </p:txBody>
      </p:sp>
      <p:sp>
        <p:nvSpPr>
          <p:cNvPr id="18" name="TextBox 17">
            <a:extLst>
              <a:ext uri="{FF2B5EF4-FFF2-40B4-BE49-F238E27FC236}">
                <a16:creationId xmlns="" xmlns:a16="http://schemas.microsoft.com/office/drawing/2014/main" id="{1C4BF4E7-B547-4D6C-826E-F3D7020A35A4}"/>
              </a:ext>
            </a:extLst>
          </p:cNvPr>
          <p:cNvSpPr txBox="1"/>
          <p:nvPr/>
        </p:nvSpPr>
        <p:spPr bwMode="auto">
          <a:xfrm>
            <a:off x="5470233" y="3980100"/>
            <a:ext cx="6435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11</a:t>
            </a:r>
          </a:p>
        </p:txBody>
      </p:sp>
      <p:sp>
        <p:nvSpPr>
          <p:cNvPr id="19" name="TextBox 18">
            <a:extLst>
              <a:ext uri="{FF2B5EF4-FFF2-40B4-BE49-F238E27FC236}">
                <a16:creationId xmlns="" xmlns:a16="http://schemas.microsoft.com/office/drawing/2014/main" id="{823525BC-FC08-4C15-8CB1-533125DDE527}"/>
              </a:ext>
            </a:extLst>
          </p:cNvPr>
          <p:cNvSpPr txBox="1"/>
          <p:nvPr/>
        </p:nvSpPr>
        <p:spPr bwMode="auto">
          <a:xfrm>
            <a:off x="3040929" y="3980100"/>
            <a:ext cx="6435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a:t>
            </a:r>
          </a:p>
        </p:txBody>
      </p:sp>
      <p:sp>
        <p:nvSpPr>
          <p:cNvPr id="20" name="TextBox 19">
            <a:extLst>
              <a:ext uri="{FF2B5EF4-FFF2-40B4-BE49-F238E27FC236}">
                <a16:creationId xmlns="" xmlns:a16="http://schemas.microsoft.com/office/drawing/2014/main" id="{711752C5-3D72-432E-BC4B-C986CD40D2FE}"/>
              </a:ext>
            </a:extLst>
          </p:cNvPr>
          <p:cNvSpPr txBox="1"/>
          <p:nvPr/>
        </p:nvSpPr>
        <p:spPr bwMode="auto">
          <a:xfrm>
            <a:off x="3733145" y="1178084"/>
            <a:ext cx="1134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8</a:t>
            </a:r>
          </a:p>
        </p:txBody>
      </p:sp>
      <p:sp>
        <p:nvSpPr>
          <p:cNvPr id="21" name="TextBox 20">
            <a:extLst>
              <a:ext uri="{FF2B5EF4-FFF2-40B4-BE49-F238E27FC236}">
                <a16:creationId xmlns="" xmlns:a16="http://schemas.microsoft.com/office/drawing/2014/main" id="{C308EB2D-06F3-48B6-B134-81B70E3F1942}"/>
              </a:ext>
            </a:extLst>
          </p:cNvPr>
          <p:cNvSpPr txBox="1"/>
          <p:nvPr/>
        </p:nvSpPr>
        <p:spPr bwMode="auto">
          <a:xfrm>
            <a:off x="3394517" y="1178084"/>
            <a:ext cx="519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a:t>
            </a:r>
          </a:p>
        </p:txBody>
      </p:sp>
      <p:sp>
        <p:nvSpPr>
          <p:cNvPr id="22" name="TextBox 21">
            <a:extLst>
              <a:ext uri="{FF2B5EF4-FFF2-40B4-BE49-F238E27FC236}">
                <a16:creationId xmlns="" xmlns:a16="http://schemas.microsoft.com/office/drawing/2014/main" id="{26CFC18C-70E3-423A-ABCA-B54264D5250F}"/>
              </a:ext>
            </a:extLst>
          </p:cNvPr>
          <p:cNvSpPr txBox="1"/>
          <p:nvPr/>
        </p:nvSpPr>
        <p:spPr bwMode="auto">
          <a:xfrm>
            <a:off x="4710470" y="1178084"/>
            <a:ext cx="519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pic>
        <p:nvPicPr>
          <p:cNvPr id="26" name="Picture 25">
            <a:extLst>
              <a:ext uri="{FF2B5EF4-FFF2-40B4-BE49-F238E27FC236}">
                <a16:creationId xmlns="" xmlns:a16="http://schemas.microsoft.com/office/drawing/2014/main" id="{65DCF5A1-760D-47DA-A5EF-3AD4A538F5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8428" y="3148851"/>
            <a:ext cx="2080582" cy="591064"/>
          </a:xfrm>
          <a:prstGeom prst="rect">
            <a:avLst/>
          </a:prstGeom>
        </p:spPr>
      </p:pic>
      <p:pic>
        <p:nvPicPr>
          <p:cNvPr id="28" name="Picture 27">
            <a:extLst>
              <a:ext uri="{FF2B5EF4-FFF2-40B4-BE49-F238E27FC236}">
                <a16:creationId xmlns="" xmlns:a16="http://schemas.microsoft.com/office/drawing/2014/main" id="{165CAFAD-0AE6-4108-AF93-7AB7CEFAA0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7373" y="3140968"/>
            <a:ext cx="420771" cy="591064"/>
          </a:xfrm>
          <a:prstGeom prst="rect">
            <a:avLst/>
          </a:prstGeom>
        </p:spPr>
      </p:pic>
    </p:spTree>
    <p:extLst>
      <p:ext uri="{BB962C8B-B14F-4D97-AF65-F5344CB8AC3E}">
        <p14:creationId xmlns:p14="http://schemas.microsoft.com/office/powerpoint/2010/main" val="199790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500"/>
                            </p:stCondLst>
                            <p:childTnLst>
                              <p:par>
                                <p:cTn id="27" presetID="3" presetClass="emph" presetSubtype="2" autoRev="1" fill="hold" grpId="1" nodeType="afterEffect">
                                  <p:stCondLst>
                                    <p:cond delay="0"/>
                                  </p:stCondLst>
                                  <p:childTnLst>
                                    <p:animClr clrSpc="rgb" dir="cw">
                                      <p:cBhvr override="childStyle">
                                        <p:cTn id="28" dur="2000" fill="hold"/>
                                        <p:tgtEl>
                                          <p:spTgt spid="11"/>
                                        </p:tgtEl>
                                        <p:attrNameLst>
                                          <p:attrName>style.color</p:attrName>
                                        </p:attrNameLst>
                                      </p:cBhvr>
                                      <p:to>
                                        <a:srgbClr val="FF2017"/>
                                      </p:to>
                                    </p:animClr>
                                  </p:childTnLst>
                                </p:cTn>
                              </p:par>
                              <p:par>
                                <p:cTn id="29" presetID="3" presetClass="emph" presetSubtype="2" autoRev="1" fill="hold" grpId="1" nodeType="withEffect">
                                  <p:stCondLst>
                                    <p:cond delay="0"/>
                                  </p:stCondLst>
                                  <p:childTnLst>
                                    <p:animClr clrSpc="rgb" dir="cw">
                                      <p:cBhvr override="childStyle">
                                        <p:cTn id="30" dur="2000" fill="hold"/>
                                        <p:tgtEl>
                                          <p:spTgt spid="4"/>
                                        </p:tgtEl>
                                        <p:attrNameLst>
                                          <p:attrName>style.color</p:attrName>
                                        </p:attrNameLst>
                                      </p:cBhvr>
                                      <p:to>
                                        <a:srgbClr val="FF2017"/>
                                      </p:to>
                                    </p:animClr>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par>
                          <p:cTn id="47" fill="hold">
                            <p:stCondLst>
                              <p:cond delay="500"/>
                            </p:stCondLst>
                            <p:childTnLst>
                              <p:par>
                                <p:cTn id="48" presetID="3" presetClass="emph" presetSubtype="2" autoRev="1" fill="hold" grpId="1" nodeType="afterEffect">
                                  <p:stCondLst>
                                    <p:cond delay="0"/>
                                  </p:stCondLst>
                                  <p:childTnLst>
                                    <p:animClr clrSpc="rgb" dir="cw">
                                      <p:cBhvr override="childStyle">
                                        <p:cTn id="49" dur="2000" fill="hold"/>
                                        <p:tgtEl>
                                          <p:spTgt spid="3"/>
                                        </p:tgtEl>
                                        <p:attrNameLst>
                                          <p:attrName>style.color</p:attrName>
                                        </p:attrNameLst>
                                      </p:cBhvr>
                                      <p:to>
                                        <a:srgbClr val="FF2017"/>
                                      </p:to>
                                    </p:animClr>
                                  </p:childTnLst>
                                </p:cTn>
                              </p:par>
                              <p:par>
                                <p:cTn id="50" presetID="3" presetClass="emph" presetSubtype="2" autoRev="1" fill="hold" grpId="1" nodeType="withEffect">
                                  <p:stCondLst>
                                    <p:cond delay="0"/>
                                  </p:stCondLst>
                                  <p:childTnLst>
                                    <p:animClr clrSpc="rgb" dir="cw">
                                      <p:cBhvr override="childStyle">
                                        <p:cTn id="51" dur="2000" fill="hold"/>
                                        <p:tgtEl>
                                          <p:spTgt spid="15"/>
                                        </p:tgtEl>
                                        <p:attrNameLst>
                                          <p:attrName>style.color</p:attrName>
                                        </p:attrNameLst>
                                      </p:cBhvr>
                                      <p:to>
                                        <a:srgbClr val="FF2017"/>
                                      </p:to>
                                    </p:animClr>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par>
                          <p:cTn id="60" fill="hold">
                            <p:stCondLst>
                              <p:cond delay="500"/>
                            </p:stCondLst>
                            <p:childTnLst>
                              <p:par>
                                <p:cTn id="61" presetID="3" presetClass="emph" presetSubtype="2" autoRev="1" fill="hold" grpId="1" nodeType="afterEffect">
                                  <p:stCondLst>
                                    <p:cond delay="0"/>
                                  </p:stCondLst>
                                  <p:childTnLst>
                                    <p:animClr clrSpc="rgb" dir="cw">
                                      <p:cBhvr override="childStyle">
                                        <p:cTn id="62" dur="2000" fill="hold"/>
                                        <p:tgtEl>
                                          <p:spTgt spid="16"/>
                                        </p:tgtEl>
                                        <p:attrNameLst>
                                          <p:attrName>style.color</p:attrName>
                                        </p:attrNameLst>
                                      </p:cBhvr>
                                      <p:to>
                                        <a:srgbClr val="FF2017"/>
                                      </p:to>
                                    </p:animClr>
                                  </p:childTnLst>
                                </p:cTn>
                              </p:par>
                              <p:par>
                                <p:cTn id="63" presetID="3" presetClass="emph" presetSubtype="2" autoRev="1" fill="hold" grpId="0" nodeType="withEffect">
                                  <p:stCondLst>
                                    <p:cond delay="0"/>
                                  </p:stCondLst>
                                  <p:childTnLst>
                                    <p:animClr clrSpc="rgb" dir="cw">
                                      <p:cBhvr override="childStyle">
                                        <p:cTn id="64" dur="2000" fill="hold"/>
                                        <p:tgtEl>
                                          <p:spTgt spid="20"/>
                                        </p:tgtEl>
                                        <p:attrNameLst>
                                          <p:attrName>style.color</p:attrName>
                                        </p:attrNameLst>
                                      </p:cBhvr>
                                      <p:to>
                                        <a:srgbClr val="FF2017"/>
                                      </p:to>
                                    </p:animClr>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par>
                                <p:cTn id="70" presetID="10" presetClass="entr" presetSubtype="0" fill="hold" nodeType="with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11" grpId="0"/>
      <p:bldP spid="11" grpId="1"/>
      <p:bldP spid="15" grpId="0"/>
      <p:bldP spid="15" grpId="1"/>
      <p:bldP spid="16" grpId="0"/>
      <p:bldP spid="16" grpId="1"/>
      <p:bldP spid="17" grpId="0"/>
      <p:bldP spid="18" grpId="0"/>
      <p:bldP spid="2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4:1</a:t>
            </a:r>
          </a:p>
        </p:txBody>
      </p:sp>
      <p:sp>
        <p:nvSpPr>
          <p:cNvPr id="5" name="TextBox 4">
            <a:extLst>
              <a:ext uri="{FF2B5EF4-FFF2-40B4-BE49-F238E27FC236}">
                <a16:creationId xmlns="" xmlns:a16="http://schemas.microsoft.com/office/drawing/2014/main" id="{2D322F27-02D6-4050-8692-A6CFECF9A6B6}"/>
              </a:ext>
            </a:extLst>
          </p:cNvPr>
          <p:cNvSpPr txBox="1"/>
          <p:nvPr/>
        </p:nvSpPr>
        <p:spPr bwMode="auto">
          <a:xfrm>
            <a:off x="4568718" y="1757485"/>
            <a:ext cx="4582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a:t>
            </a:r>
          </a:p>
        </p:txBody>
      </p:sp>
      <p:sp>
        <p:nvSpPr>
          <p:cNvPr id="6" name="TextBox 5">
            <a:extLst>
              <a:ext uri="{FF2B5EF4-FFF2-40B4-BE49-F238E27FC236}">
                <a16:creationId xmlns="" xmlns:a16="http://schemas.microsoft.com/office/drawing/2014/main" id="{6E3CC7FC-95B1-499F-B135-D9FFEAD5FA8B}"/>
              </a:ext>
            </a:extLst>
          </p:cNvPr>
          <p:cNvSpPr txBox="1"/>
          <p:nvPr/>
        </p:nvSpPr>
        <p:spPr bwMode="auto">
          <a:xfrm>
            <a:off x="4008072" y="1757485"/>
            <a:ext cx="504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a:t>
            </a:r>
          </a:p>
        </p:txBody>
      </p:sp>
      <p:sp>
        <p:nvSpPr>
          <p:cNvPr id="7" name="TextBox 6">
            <a:extLst>
              <a:ext uri="{FF2B5EF4-FFF2-40B4-BE49-F238E27FC236}">
                <a16:creationId xmlns="" xmlns:a16="http://schemas.microsoft.com/office/drawing/2014/main" id="{D108F631-47B0-412A-90D6-B693355C14CB}"/>
              </a:ext>
            </a:extLst>
          </p:cNvPr>
          <p:cNvSpPr txBox="1"/>
          <p:nvPr/>
        </p:nvSpPr>
        <p:spPr bwMode="auto">
          <a:xfrm>
            <a:off x="5083202" y="1178084"/>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8</a:t>
            </a:r>
          </a:p>
        </p:txBody>
      </p:sp>
      <p:cxnSp>
        <p:nvCxnSpPr>
          <p:cNvPr id="8" name="Straight Connector 7">
            <a:extLst>
              <a:ext uri="{FF2B5EF4-FFF2-40B4-BE49-F238E27FC236}">
                <a16:creationId xmlns="" xmlns:a16="http://schemas.microsoft.com/office/drawing/2014/main" id="{154637B0-44EC-44B9-850F-D783C0A2468A}"/>
              </a:ext>
            </a:extLst>
          </p:cNvPr>
          <p:cNvCxnSpPr/>
          <p:nvPr/>
        </p:nvCxnSpPr>
        <p:spPr bwMode="auto">
          <a:xfrm flipH="1">
            <a:off x="4310159" y="155679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a:extLst>
              <a:ext uri="{FF2B5EF4-FFF2-40B4-BE49-F238E27FC236}">
                <a16:creationId xmlns="" xmlns:a16="http://schemas.microsoft.com/office/drawing/2014/main" id="{5A6A9F51-3E28-4E75-B494-6F55892F2E7B}"/>
              </a:ext>
            </a:extLst>
          </p:cNvPr>
          <p:cNvCxnSpPr>
            <a:cxnSpLocks/>
          </p:cNvCxnSpPr>
          <p:nvPr/>
        </p:nvCxnSpPr>
        <p:spPr bwMode="auto">
          <a:xfrm>
            <a:off x="4598191" y="155679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a:extLst>
              <a:ext uri="{FF2B5EF4-FFF2-40B4-BE49-F238E27FC236}">
                <a16:creationId xmlns="" xmlns:a16="http://schemas.microsoft.com/office/drawing/2014/main" id="{D58E269C-BB55-49CC-930F-76B9164019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9015" y="3808754"/>
            <a:ext cx="2678490" cy="186524"/>
          </a:xfrm>
          <a:prstGeom prst="rect">
            <a:avLst/>
          </a:prstGeom>
        </p:spPr>
      </p:pic>
      <p:pic>
        <p:nvPicPr>
          <p:cNvPr id="11" name="Picture 10">
            <a:extLst>
              <a:ext uri="{FF2B5EF4-FFF2-40B4-BE49-F238E27FC236}">
                <a16:creationId xmlns="" xmlns:a16="http://schemas.microsoft.com/office/drawing/2014/main" id="{266EE614-704B-42F3-9F24-4267DD79F6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769" y="3823457"/>
            <a:ext cx="14963" cy="172082"/>
          </a:xfrm>
          <a:prstGeom prst="rect">
            <a:avLst/>
          </a:prstGeom>
        </p:spPr>
      </p:pic>
      <p:pic>
        <p:nvPicPr>
          <p:cNvPr id="12" name="Picture 11">
            <a:extLst>
              <a:ext uri="{FF2B5EF4-FFF2-40B4-BE49-F238E27FC236}">
                <a16:creationId xmlns="" xmlns:a16="http://schemas.microsoft.com/office/drawing/2014/main" id="{26999B13-903D-4C0A-8980-B8BB4B4535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2997" y="3823457"/>
            <a:ext cx="22446" cy="172082"/>
          </a:xfrm>
          <a:prstGeom prst="rect">
            <a:avLst/>
          </a:prstGeom>
        </p:spPr>
      </p:pic>
      <p:sp>
        <p:nvSpPr>
          <p:cNvPr id="13" name="TextBox 12">
            <a:extLst>
              <a:ext uri="{FF2B5EF4-FFF2-40B4-BE49-F238E27FC236}">
                <a16:creationId xmlns="" xmlns:a16="http://schemas.microsoft.com/office/drawing/2014/main" id="{D5242BE5-58BB-4A96-87B2-137651BA0C00}"/>
              </a:ext>
            </a:extLst>
          </p:cNvPr>
          <p:cNvSpPr txBox="1"/>
          <p:nvPr/>
        </p:nvSpPr>
        <p:spPr bwMode="auto">
          <a:xfrm>
            <a:off x="3746199" y="2755844"/>
            <a:ext cx="783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a:ea typeface="Myriad Pro Semibold" charset="0"/>
                <a:cs typeface="Myriad Pro Semibold" charset="0"/>
              </a:rPr>
              <a:t>–2</a:t>
            </a:r>
          </a:p>
        </p:txBody>
      </p:sp>
      <p:pic>
        <p:nvPicPr>
          <p:cNvPr id="14" name="Picture 13">
            <a:extLst>
              <a:ext uri="{FF2B5EF4-FFF2-40B4-BE49-F238E27FC236}">
                <a16:creationId xmlns="" xmlns:a16="http://schemas.microsoft.com/office/drawing/2014/main" id="{3A7D2826-DB54-4DEE-8CDD-EA1617AFB3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3347864" y="4393991"/>
            <a:ext cx="2451158" cy="547176"/>
          </a:xfrm>
          <a:prstGeom prst="rect">
            <a:avLst/>
          </a:prstGeom>
        </p:spPr>
      </p:pic>
      <p:pic>
        <p:nvPicPr>
          <p:cNvPr id="15" name="Picture 14">
            <a:extLst>
              <a:ext uri="{FF2B5EF4-FFF2-40B4-BE49-F238E27FC236}">
                <a16:creationId xmlns="" xmlns:a16="http://schemas.microsoft.com/office/drawing/2014/main" id="{89D9AB3D-0299-453B-AF10-40A6DF5379FE}"/>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flipH="1">
            <a:off x="3309763" y="3185902"/>
            <a:ext cx="1656000" cy="590962"/>
          </a:xfrm>
          <a:prstGeom prst="rect">
            <a:avLst/>
          </a:prstGeom>
        </p:spPr>
      </p:pic>
      <p:pic>
        <p:nvPicPr>
          <p:cNvPr id="16" name="Picture 15">
            <a:extLst>
              <a:ext uri="{FF2B5EF4-FFF2-40B4-BE49-F238E27FC236}">
                <a16:creationId xmlns="" xmlns:a16="http://schemas.microsoft.com/office/drawing/2014/main" id="{BC7F83A9-89E1-4049-B962-EEAF26E76D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985443" y="3185902"/>
            <a:ext cx="783129" cy="591064"/>
          </a:xfrm>
          <a:prstGeom prst="rect">
            <a:avLst/>
          </a:prstGeom>
        </p:spPr>
      </p:pic>
      <p:sp>
        <p:nvSpPr>
          <p:cNvPr id="17" name="TextBox 16">
            <a:extLst>
              <a:ext uri="{FF2B5EF4-FFF2-40B4-BE49-F238E27FC236}">
                <a16:creationId xmlns="" xmlns:a16="http://schemas.microsoft.com/office/drawing/2014/main" id="{BB13F647-3160-4364-B5D4-84C31726EDF8}"/>
              </a:ext>
            </a:extLst>
          </p:cNvPr>
          <p:cNvSpPr txBox="1"/>
          <p:nvPr/>
        </p:nvSpPr>
        <p:spPr bwMode="auto">
          <a:xfrm>
            <a:off x="4982238" y="2755844"/>
            <a:ext cx="783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a:ea typeface="Myriad Pro Semibold" charset="0"/>
                <a:cs typeface="Myriad Pro Semibold" charset="0"/>
              </a:rPr>
              <a:t>–1</a:t>
            </a:r>
          </a:p>
        </p:txBody>
      </p:sp>
      <p:sp>
        <p:nvSpPr>
          <p:cNvPr id="18" name="TextBox 17">
            <a:extLst>
              <a:ext uri="{FF2B5EF4-FFF2-40B4-BE49-F238E27FC236}">
                <a16:creationId xmlns="" xmlns:a16="http://schemas.microsoft.com/office/drawing/2014/main" id="{14B69A4A-F231-4E84-AAA5-FC45C257EB16}"/>
              </a:ext>
            </a:extLst>
          </p:cNvPr>
          <p:cNvSpPr txBox="1"/>
          <p:nvPr/>
        </p:nvSpPr>
        <p:spPr bwMode="auto">
          <a:xfrm>
            <a:off x="4181879" y="4907260"/>
            <a:ext cx="783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a:ea typeface="Myriad Pro Semibold" charset="0"/>
                <a:cs typeface="Myriad Pro Semibold" charset="0"/>
              </a:rPr>
              <a:t>–3</a:t>
            </a:r>
          </a:p>
        </p:txBody>
      </p:sp>
      <p:sp>
        <p:nvSpPr>
          <p:cNvPr id="19" name="TextBox 18">
            <a:extLst>
              <a:ext uri="{FF2B5EF4-FFF2-40B4-BE49-F238E27FC236}">
                <a16:creationId xmlns="" xmlns:a16="http://schemas.microsoft.com/office/drawing/2014/main" id="{973E884D-A08A-4561-8203-8317D90CC913}"/>
              </a:ext>
            </a:extLst>
          </p:cNvPr>
          <p:cNvSpPr txBox="1"/>
          <p:nvPr/>
        </p:nvSpPr>
        <p:spPr bwMode="auto">
          <a:xfrm>
            <a:off x="4648828" y="3980100"/>
            <a:ext cx="6435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a:t>
            </a:r>
          </a:p>
        </p:txBody>
      </p:sp>
      <p:sp>
        <p:nvSpPr>
          <p:cNvPr id="20" name="TextBox 19">
            <a:extLst>
              <a:ext uri="{FF2B5EF4-FFF2-40B4-BE49-F238E27FC236}">
                <a16:creationId xmlns="" xmlns:a16="http://schemas.microsoft.com/office/drawing/2014/main" id="{0A58AECE-2808-4377-95B8-1336069480B4}"/>
              </a:ext>
            </a:extLst>
          </p:cNvPr>
          <p:cNvSpPr txBox="1"/>
          <p:nvPr/>
        </p:nvSpPr>
        <p:spPr bwMode="auto">
          <a:xfrm>
            <a:off x="5447373" y="3980100"/>
            <a:ext cx="6435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11</a:t>
            </a:r>
          </a:p>
        </p:txBody>
      </p:sp>
      <p:sp>
        <p:nvSpPr>
          <p:cNvPr id="21" name="TextBox 20">
            <a:extLst>
              <a:ext uri="{FF2B5EF4-FFF2-40B4-BE49-F238E27FC236}">
                <a16:creationId xmlns="" xmlns:a16="http://schemas.microsoft.com/office/drawing/2014/main" id="{253BBD1C-135C-47CD-B5C2-63DF0CF72272}"/>
              </a:ext>
            </a:extLst>
          </p:cNvPr>
          <p:cNvSpPr txBox="1"/>
          <p:nvPr/>
        </p:nvSpPr>
        <p:spPr bwMode="auto">
          <a:xfrm>
            <a:off x="3040929" y="3980100"/>
            <a:ext cx="6435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8</a:t>
            </a:r>
          </a:p>
        </p:txBody>
      </p:sp>
      <p:sp>
        <p:nvSpPr>
          <p:cNvPr id="22" name="TextBox 21">
            <a:extLst>
              <a:ext uri="{FF2B5EF4-FFF2-40B4-BE49-F238E27FC236}">
                <a16:creationId xmlns="" xmlns:a16="http://schemas.microsoft.com/office/drawing/2014/main" id="{64AE220A-D3A1-48B0-BE69-3FC9D6C9C83F}"/>
              </a:ext>
            </a:extLst>
          </p:cNvPr>
          <p:cNvSpPr txBox="1"/>
          <p:nvPr/>
        </p:nvSpPr>
        <p:spPr bwMode="auto">
          <a:xfrm>
            <a:off x="3761729" y="1178084"/>
            <a:ext cx="1134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3</a:t>
            </a:r>
          </a:p>
        </p:txBody>
      </p:sp>
      <p:sp>
        <p:nvSpPr>
          <p:cNvPr id="23" name="TextBox 22">
            <a:extLst>
              <a:ext uri="{FF2B5EF4-FFF2-40B4-BE49-F238E27FC236}">
                <a16:creationId xmlns="" xmlns:a16="http://schemas.microsoft.com/office/drawing/2014/main" id="{8E278780-493F-40F4-BF84-8CD75C1132B7}"/>
              </a:ext>
            </a:extLst>
          </p:cNvPr>
          <p:cNvSpPr txBox="1"/>
          <p:nvPr/>
        </p:nvSpPr>
        <p:spPr bwMode="auto">
          <a:xfrm>
            <a:off x="3365933" y="1178084"/>
            <a:ext cx="519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11</a:t>
            </a:r>
          </a:p>
        </p:txBody>
      </p:sp>
      <p:sp>
        <p:nvSpPr>
          <p:cNvPr id="24" name="TextBox 23">
            <a:extLst>
              <a:ext uri="{FF2B5EF4-FFF2-40B4-BE49-F238E27FC236}">
                <a16:creationId xmlns="" xmlns:a16="http://schemas.microsoft.com/office/drawing/2014/main" id="{2B10AE33-A2DD-4944-A433-3FDB2F35EDCC}"/>
              </a:ext>
            </a:extLst>
          </p:cNvPr>
          <p:cNvSpPr txBox="1"/>
          <p:nvPr/>
        </p:nvSpPr>
        <p:spPr bwMode="auto">
          <a:xfrm>
            <a:off x="4710470" y="1178084"/>
            <a:ext cx="519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Tree>
    <p:extLst>
      <p:ext uri="{BB962C8B-B14F-4D97-AF65-F5344CB8AC3E}">
        <p14:creationId xmlns:p14="http://schemas.microsoft.com/office/powerpoint/2010/main" val="280437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par>
                          <p:cTn id="26" fill="hold">
                            <p:stCondLst>
                              <p:cond delay="500"/>
                            </p:stCondLst>
                            <p:childTnLst>
                              <p:par>
                                <p:cTn id="27" presetID="3" presetClass="emph" presetSubtype="2" autoRev="1" fill="hold" grpId="1" nodeType="afterEffect">
                                  <p:stCondLst>
                                    <p:cond delay="0"/>
                                  </p:stCondLst>
                                  <p:childTnLst>
                                    <p:animClr clrSpc="rgb" dir="cw">
                                      <p:cBhvr override="childStyle">
                                        <p:cTn id="28" dur="2000" fill="hold"/>
                                        <p:tgtEl>
                                          <p:spTgt spid="6"/>
                                        </p:tgtEl>
                                        <p:attrNameLst>
                                          <p:attrName>style.color</p:attrName>
                                        </p:attrNameLst>
                                      </p:cBhvr>
                                      <p:to>
                                        <a:srgbClr val="FF2017"/>
                                      </p:to>
                                    </p:animClr>
                                  </p:childTnLst>
                                </p:cTn>
                              </p:par>
                              <p:par>
                                <p:cTn id="29" presetID="3" presetClass="emph" presetSubtype="2" autoRev="1" fill="hold" grpId="1" nodeType="withEffect">
                                  <p:stCondLst>
                                    <p:cond delay="0"/>
                                  </p:stCondLst>
                                  <p:childTnLst>
                                    <p:animClr clrSpc="rgb" dir="cw">
                                      <p:cBhvr override="childStyle">
                                        <p:cTn id="30" dur="2000" fill="hold"/>
                                        <p:tgtEl>
                                          <p:spTgt spid="17"/>
                                        </p:tgtEl>
                                        <p:attrNameLst>
                                          <p:attrName>style.color</p:attrName>
                                        </p:attrNameLst>
                                      </p:cBhvr>
                                      <p:to>
                                        <a:srgbClr val="FF2017"/>
                                      </p:to>
                                    </p:animClr>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right)">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par>
                          <p:cTn id="47" fill="hold">
                            <p:stCondLst>
                              <p:cond delay="500"/>
                            </p:stCondLst>
                            <p:childTnLst>
                              <p:par>
                                <p:cTn id="48" presetID="3" presetClass="emph" presetSubtype="2" autoRev="1" fill="hold" grpId="1" nodeType="afterEffect">
                                  <p:stCondLst>
                                    <p:cond delay="0"/>
                                  </p:stCondLst>
                                  <p:childTnLst>
                                    <p:animClr clrSpc="rgb" dir="cw">
                                      <p:cBhvr override="childStyle">
                                        <p:cTn id="49" dur="2000" fill="hold"/>
                                        <p:tgtEl>
                                          <p:spTgt spid="5"/>
                                        </p:tgtEl>
                                        <p:attrNameLst>
                                          <p:attrName>style.color</p:attrName>
                                        </p:attrNameLst>
                                      </p:cBhvr>
                                      <p:to>
                                        <a:srgbClr val="FF2017"/>
                                      </p:to>
                                    </p:animClr>
                                  </p:childTnLst>
                                </p:cTn>
                              </p:par>
                              <p:par>
                                <p:cTn id="50" presetID="3" presetClass="emph" presetSubtype="2" autoRev="1" fill="hold" grpId="1" nodeType="withEffect">
                                  <p:stCondLst>
                                    <p:cond delay="0"/>
                                  </p:stCondLst>
                                  <p:childTnLst>
                                    <p:animClr clrSpc="rgb" dir="cw">
                                      <p:cBhvr override="childStyle">
                                        <p:cTn id="51" dur="2000" fill="hold"/>
                                        <p:tgtEl>
                                          <p:spTgt spid="13"/>
                                        </p:tgtEl>
                                        <p:attrNameLst>
                                          <p:attrName>style.color</p:attrName>
                                        </p:attrNameLst>
                                      </p:cBhvr>
                                      <p:to>
                                        <a:srgbClr val="FF2017"/>
                                      </p:to>
                                    </p:animClr>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right)">
                                      <p:cBhvr>
                                        <p:cTn id="56" dur="500"/>
                                        <p:tgtEl>
                                          <p:spTgt spid="1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500"/>
                            </p:stCondLst>
                            <p:childTnLst>
                              <p:par>
                                <p:cTn id="61" presetID="3" presetClass="emph" presetSubtype="2" autoRev="1" fill="hold" grpId="1" nodeType="afterEffect">
                                  <p:stCondLst>
                                    <p:cond delay="0"/>
                                  </p:stCondLst>
                                  <p:childTnLst>
                                    <p:animClr clrSpc="rgb" dir="cw">
                                      <p:cBhvr override="childStyle">
                                        <p:cTn id="62" dur="2000" fill="hold"/>
                                        <p:tgtEl>
                                          <p:spTgt spid="18"/>
                                        </p:tgtEl>
                                        <p:attrNameLst>
                                          <p:attrName>style.color</p:attrName>
                                        </p:attrNameLst>
                                      </p:cBhvr>
                                      <p:to>
                                        <a:srgbClr val="FF2017"/>
                                      </p:to>
                                    </p:animClr>
                                  </p:childTnLst>
                                </p:cTn>
                              </p:par>
                              <p:par>
                                <p:cTn id="63" presetID="3" presetClass="emph" presetSubtype="2" autoRev="1" fill="hold" grpId="0" nodeType="withEffect">
                                  <p:stCondLst>
                                    <p:cond delay="0"/>
                                  </p:stCondLst>
                                  <p:childTnLst>
                                    <p:animClr clrSpc="rgb" dir="cw">
                                      <p:cBhvr override="childStyle">
                                        <p:cTn id="64" dur="2000" fill="hold"/>
                                        <p:tgtEl>
                                          <p:spTgt spid="22"/>
                                        </p:tgtEl>
                                        <p:attrNameLst>
                                          <p:attrName>style.color</p:attrName>
                                        </p:attrNameLst>
                                      </p:cBhvr>
                                      <p:to>
                                        <a:srgbClr val="FF2017"/>
                                      </p:to>
                                    </p:animClr>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par>
                                <p:cTn id="70" presetID="10" presetClass="entr" presetSubtype="0" fill="hold"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13" grpId="0"/>
      <p:bldP spid="13" grpId="1"/>
      <p:bldP spid="17" grpId="0"/>
      <p:bldP spid="17" grpId="1"/>
      <p:bldP spid="18" grpId="0"/>
      <p:bldP spid="18" grpId="1"/>
      <p:bldP spid="19" grpId="0"/>
      <p:bldP spid="21" grpId="0"/>
      <p:bldP spid="2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4:1</a:t>
            </a:r>
          </a:p>
        </p:txBody>
      </p:sp>
      <p:pic>
        <p:nvPicPr>
          <p:cNvPr id="10" name="Picture 9">
            <a:extLst>
              <a:ext uri="{FF2B5EF4-FFF2-40B4-BE49-F238E27FC236}">
                <a16:creationId xmlns="" xmlns:a16="http://schemas.microsoft.com/office/drawing/2014/main" id="{81C44540-6441-45B5-989B-912ECC4230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010" y="3823457"/>
            <a:ext cx="22446" cy="172082"/>
          </a:xfrm>
          <a:prstGeom prst="rect">
            <a:avLst/>
          </a:prstGeom>
        </p:spPr>
      </p:pic>
      <p:sp>
        <p:nvSpPr>
          <p:cNvPr id="11" name="TextBox 10">
            <a:extLst>
              <a:ext uri="{FF2B5EF4-FFF2-40B4-BE49-F238E27FC236}">
                <a16:creationId xmlns="" xmlns:a16="http://schemas.microsoft.com/office/drawing/2014/main" id="{8A12E373-C130-41A9-B905-DA7A7F752227}"/>
              </a:ext>
            </a:extLst>
          </p:cNvPr>
          <p:cNvSpPr txBox="1"/>
          <p:nvPr/>
        </p:nvSpPr>
        <p:spPr bwMode="auto">
          <a:xfrm>
            <a:off x="3978103" y="2755844"/>
            <a:ext cx="783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a:ea typeface="Myriad Pro Semibold" charset="0"/>
                <a:cs typeface="Myriad Pro Semibold" charset="0"/>
              </a:rPr>
              <a:t>–7</a:t>
            </a:r>
          </a:p>
        </p:txBody>
      </p:sp>
      <p:pic>
        <p:nvPicPr>
          <p:cNvPr id="12" name="Picture 11">
            <a:extLst>
              <a:ext uri="{FF2B5EF4-FFF2-40B4-BE49-F238E27FC236}">
                <a16:creationId xmlns="" xmlns:a16="http://schemas.microsoft.com/office/drawing/2014/main" id="{A85D4288-74D8-4726-B94F-EF6D58354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3374732" y="4393991"/>
            <a:ext cx="2424290" cy="547176"/>
          </a:xfrm>
          <a:prstGeom prst="rect">
            <a:avLst/>
          </a:prstGeom>
        </p:spPr>
      </p:pic>
      <p:sp>
        <p:nvSpPr>
          <p:cNvPr id="13" name="TextBox 12">
            <a:extLst>
              <a:ext uri="{FF2B5EF4-FFF2-40B4-BE49-F238E27FC236}">
                <a16:creationId xmlns="" xmlns:a16="http://schemas.microsoft.com/office/drawing/2014/main" id="{ED5644C4-882F-4530-8CB1-2F3672EEE363}"/>
              </a:ext>
            </a:extLst>
          </p:cNvPr>
          <p:cNvSpPr txBox="1"/>
          <p:nvPr/>
        </p:nvSpPr>
        <p:spPr bwMode="auto">
          <a:xfrm>
            <a:off x="5238557" y="2755844"/>
            <a:ext cx="783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a:ea typeface="Myriad Pro Semibold" charset="0"/>
                <a:cs typeface="Myriad Pro Semibold" charset="0"/>
              </a:rPr>
              <a:t>–1</a:t>
            </a:r>
          </a:p>
        </p:txBody>
      </p:sp>
      <p:sp>
        <p:nvSpPr>
          <p:cNvPr id="14" name="TextBox 13">
            <a:extLst>
              <a:ext uri="{FF2B5EF4-FFF2-40B4-BE49-F238E27FC236}">
                <a16:creationId xmlns="" xmlns:a16="http://schemas.microsoft.com/office/drawing/2014/main" id="{2AA39EB7-F703-42C8-93C9-B131BFE68DB3}"/>
              </a:ext>
            </a:extLst>
          </p:cNvPr>
          <p:cNvSpPr txBox="1"/>
          <p:nvPr/>
        </p:nvSpPr>
        <p:spPr bwMode="auto">
          <a:xfrm>
            <a:off x="4195313" y="4907260"/>
            <a:ext cx="783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a:ea typeface="Myriad Pro Semibold" charset="0"/>
                <a:cs typeface="Myriad Pro Semibold" charset="0"/>
              </a:rPr>
              <a:t>–8</a:t>
            </a:r>
          </a:p>
        </p:txBody>
      </p:sp>
      <p:sp>
        <p:nvSpPr>
          <p:cNvPr id="15" name="TextBox 14">
            <a:extLst>
              <a:ext uri="{FF2B5EF4-FFF2-40B4-BE49-F238E27FC236}">
                <a16:creationId xmlns="" xmlns:a16="http://schemas.microsoft.com/office/drawing/2014/main" id="{119F0C68-CD4D-4004-AE14-DE9D691AE96C}"/>
              </a:ext>
            </a:extLst>
          </p:cNvPr>
          <p:cNvSpPr txBox="1"/>
          <p:nvPr/>
        </p:nvSpPr>
        <p:spPr bwMode="auto">
          <a:xfrm>
            <a:off x="5114841" y="3980100"/>
            <a:ext cx="6435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a:t>
            </a:r>
          </a:p>
        </p:txBody>
      </p:sp>
      <p:sp>
        <p:nvSpPr>
          <p:cNvPr id="16" name="TextBox 15">
            <a:extLst>
              <a:ext uri="{FF2B5EF4-FFF2-40B4-BE49-F238E27FC236}">
                <a16:creationId xmlns="" xmlns:a16="http://schemas.microsoft.com/office/drawing/2014/main" id="{9C02F43D-AEC8-417A-A8F0-2C32146AAE29}"/>
              </a:ext>
            </a:extLst>
          </p:cNvPr>
          <p:cNvSpPr txBox="1"/>
          <p:nvPr/>
        </p:nvSpPr>
        <p:spPr bwMode="auto">
          <a:xfrm>
            <a:off x="5470233" y="3980100"/>
            <a:ext cx="6435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11</a:t>
            </a:r>
          </a:p>
        </p:txBody>
      </p:sp>
      <p:sp>
        <p:nvSpPr>
          <p:cNvPr id="17" name="TextBox 16">
            <a:extLst>
              <a:ext uri="{FF2B5EF4-FFF2-40B4-BE49-F238E27FC236}">
                <a16:creationId xmlns="" xmlns:a16="http://schemas.microsoft.com/office/drawing/2014/main" id="{B1C6597E-879C-4510-8370-C96BE5DA30FF}"/>
              </a:ext>
            </a:extLst>
          </p:cNvPr>
          <p:cNvSpPr txBox="1"/>
          <p:nvPr/>
        </p:nvSpPr>
        <p:spPr bwMode="auto">
          <a:xfrm>
            <a:off x="3040929" y="3980100"/>
            <a:ext cx="6435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a:t>
            </a:r>
          </a:p>
        </p:txBody>
      </p:sp>
      <p:pic>
        <p:nvPicPr>
          <p:cNvPr id="21" name="Picture 20">
            <a:extLst>
              <a:ext uri="{FF2B5EF4-FFF2-40B4-BE49-F238E27FC236}">
                <a16:creationId xmlns="" xmlns:a16="http://schemas.microsoft.com/office/drawing/2014/main" id="{DB44660A-E3F0-4860-B0F7-AF36AF844D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329376" y="3148851"/>
            <a:ext cx="2080582" cy="591064"/>
          </a:xfrm>
          <a:prstGeom prst="rect">
            <a:avLst/>
          </a:prstGeom>
        </p:spPr>
      </p:pic>
      <p:pic>
        <p:nvPicPr>
          <p:cNvPr id="22" name="Picture 21">
            <a:extLst>
              <a:ext uri="{FF2B5EF4-FFF2-40B4-BE49-F238E27FC236}">
                <a16:creationId xmlns="" xmlns:a16="http://schemas.microsoft.com/office/drawing/2014/main" id="{C7B92A53-A5DD-45DF-B4F8-FC65CF4B59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390217" y="3140968"/>
            <a:ext cx="420771" cy="591064"/>
          </a:xfrm>
          <a:prstGeom prst="rect">
            <a:avLst/>
          </a:prstGeom>
        </p:spPr>
      </p:pic>
      <p:sp>
        <p:nvSpPr>
          <p:cNvPr id="27" name="TextBox 26">
            <a:extLst>
              <a:ext uri="{FF2B5EF4-FFF2-40B4-BE49-F238E27FC236}">
                <a16:creationId xmlns="" xmlns:a16="http://schemas.microsoft.com/office/drawing/2014/main" id="{132C95B1-FAE7-4CCB-8229-5A56101BC2F0}"/>
              </a:ext>
            </a:extLst>
          </p:cNvPr>
          <p:cNvSpPr txBox="1"/>
          <p:nvPr/>
        </p:nvSpPr>
        <p:spPr bwMode="auto">
          <a:xfrm>
            <a:off x="4568718" y="1757485"/>
            <a:ext cx="4582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7</a:t>
            </a:r>
          </a:p>
        </p:txBody>
      </p:sp>
      <p:sp>
        <p:nvSpPr>
          <p:cNvPr id="28" name="TextBox 27">
            <a:extLst>
              <a:ext uri="{FF2B5EF4-FFF2-40B4-BE49-F238E27FC236}">
                <a16:creationId xmlns="" xmlns:a16="http://schemas.microsoft.com/office/drawing/2014/main" id="{F4DFB9FF-EAE6-4A4E-A15E-A35CF3CA4BF7}"/>
              </a:ext>
            </a:extLst>
          </p:cNvPr>
          <p:cNvSpPr txBox="1"/>
          <p:nvPr/>
        </p:nvSpPr>
        <p:spPr bwMode="auto">
          <a:xfrm>
            <a:off x="4008072" y="1757485"/>
            <a:ext cx="504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a:t>
            </a:r>
          </a:p>
        </p:txBody>
      </p:sp>
      <p:sp>
        <p:nvSpPr>
          <p:cNvPr id="29" name="TextBox 28">
            <a:extLst>
              <a:ext uri="{FF2B5EF4-FFF2-40B4-BE49-F238E27FC236}">
                <a16:creationId xmlns="" xmlns:a16="http://schemas.microsoft.com/office/drawing/2014/main" id="{1F3C437A-EA24-422F-B7D1-64F13D3CC2D3}"/>
              </a:ext>
            </a:extLst>
          </p:cNvPr>
          <p:cNvSpPr txBox="1"/>
          <p:nvPr/>
        </p:nvSpPr>
        <p:spPr bwMode="auto">
          <a:xfrm>
            <a:off x="5083202" y="1178084"/>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a:t>
            </a:r>
          </a:p>
        </p:txBody>
      </p:sp>
      <p:cxnSp>
        <p:nvCxnSpPr>
          <p:cNvPr id="30" name="Straight Connector 29">
            <a:extLst>
              <a:ext uri="{FF2B5EF4-FFF2-40B4-BE49-F238E27FC236}">
                <a16:creationId xmlns="" xmlns:a16="http://schemas.microsoft.com/office/drawing/2014/main" id="{422D6D17-778B-4675-99A7-4A2FE2B54C5E}"/>
              </a:ext>
            </a:extLst>
          </p:cNvPr>
          <p:cNvCxnSpPr/>
          <p:nvPr/>
        </p:nvCxnSpPr>
        <p:spPr bwMode="auto">
          <a:xfrm flipH="1">
            <a:off x="4310159" y="155679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a:extLst>
              <a:ext uri="{FF2B5EF4-FFF2-40B4-BE49-F238E27FC236}">
                <a16:creationId xmlns="" xmlns:a16="http://schemas.microsoft.com/office/drawing/2014/main" id="{E36F2F20-4BB4-419C-A0A2-CFA1E180494D}"/>
              </a:ext>
            </a:extLst>
          </p:cNvPr>
          <p:cNvCxnSpPr>
            <a:cxnSpLocks/>
          </p:cNvCxnSpPr>
          <p:nvPr/>
        </p:nvCxnSpPr>
        <p:spPr bwMode="auto">
          <a:xfrm>
            <a:off x="4598191" y="155679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Box 31">
            <a:extLst>
              <a:ext uri="{FF2B5EF4-FFF2-40B4-BE49-F238E27FC236}">
                <a16:creationId xmlns="" xmlns:a16="http://schemas.microsoft.com/office/drawing/2014/main" id="{CB7C8074-0D6A-4553-A1A7-9103FC73080A}"/>
              </a:ext>
            </a:extLst>
          </p:cNvPr>
          <p:cNvSpPr txBox="1"/>
          <p:nvPr/>
        </p:nvSpPr>
        <p:spPr bwMode="auto">
          <a:xfrm>
            <a:off x="3761729" y="1178084"/>
            <a:ext cx="1134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8</a:t>
            </a:r>
          </a:p>
        </p:txBody>
      </p:sp>
      <p:sp>
        <p:nvSpPr>
          <p:cNvPr id="33" name="TextBox 32">
            <a:extLst>
              <a:ext uri="{FF2B5EF4-FFF2-40B4-BE49-F238E27FC236}">
                <a16:creationId xmlns="" xmlns:a16="http://schemas.microsoft.com/office/drawing/2014/main" id="{5AD69C64-591B-499E-A5CD-CFD3306AF9DC}"/>
              </a:ext>
            </a:extLst>
          </p:cNvPr>
          <p:cNvSpPr txBox="1"/>
          <p:nvPr/>
        </p:nvSpPr>
        <p:spPr bwMode="auto">
          <a:xfrm>
            <a:off x="3365933" y="1178084"/>
            <a:ext cx="519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11</a:t>
            </a:r>
          </a:p>
        </p:txBody>
      </p:sp>
      <p:sp>
        <p:nvSpPr>
          <p:cNvPr id="34" name="TextBox 33">
            <a:extLst>
              <a:ext uri="{FF2B5EF4-FFF2-40B4-BE49-F238E27FC236}">
                <a16:creationId xmlns="" xmlns:a16="http://schemas.microsoft.com/office/drawing/2014/main" id="{92E6B4E1-C40E-49B8-974C-302660D3DA3D}"/>
              </a:ext>
            </a:extLst>
          </p:cNvPr>
          <p:cNvSpPr txBox="1"/>
          <p:nvPr/>
        </p:nvSpPr>
        <p:spPr bwMode="auto">
          <a:xfrm>
            <a:off x="4710470" y="1178084"/>
            <a:ext cx="519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pic>
        <p:nvPicPr>
          <p:cNvPr id="38" name="Picture 37">
            <a:extLst>
              <a:ext uri="{FF2B5EF4-FFF2-40B4-BE49-F238E27FC236}">
                <a16:creationId xmlns="" xmlns:a16="http://schemas.microsoft.com/office/drawing/2014/main" id="{2D6FCDBA-9F51-4E75-80A9-5C43302AA6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29015" y="3808754"/>
            <a:ext cx="2678490" cy="186524"/>
          </a:xfrm>
          <a:prstGeom prst="rect">
            <a:avLst/>
          </a:prstGeom>
        </p:spPr>
      </p:pic>
      <p:pic>
        <p:nvPicPr>
          <p:cNvPr id="39" name="Picture 38">
            <a:extLst>
              <a:ext uri="{FF2B5EF4-FFF2-40B4-BE49-F238E27FC236}">
                <a16:creationId xmlns="" xmlns:a16="http://schemas.microsoft.com/office/drawing/2014/main" id="{CED31FC2-2027-499F-BE46-238108E1DE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59769" y="3823457"/>
            <a:ext cx="14963" cy="172082"/>
          </a:xfrm>
          <a:prstGeom prst="rect">
            <a:avLst/>
          </a:prstGeom>
        </p:spPr>
      </p:pic>
    </p:spTree>
    <p:extLst>
      <p:ext uri="{BB962C8B-B14F-4D97-AF65-F5344CB8AC3E}">
        <p14:creationId xmlns:p14="http://schemas.microsoft.com/office/powerpoint/2010/main" val="394152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par>
                                <p:cTn id="8" presetID="22" presetClass="entr" presetSubtype="1"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up)">
                                      <p:cBhvr>
                                        <p:cTn id="10" dur="500"/>
                                        <p:tgtEl>
                                          <p:spTgt spid="3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right)">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500"/>
                            </p:stCondLst>
                            <p:childTnLst>
                              <p:par>
                                <p:cTn id="27" presetID="3" presetClass="emph" presetSubtype="2" autoRev="1" fill="hold" grpId="1" nodeType="afterEffect">
                                  <p:stCondLst>
                                    <p:cond delay="0"/>
                                  </p:stCondLst>
                                  <p:childTnLst>
                                    <p:animClr clrSpc="rgb" dir="cw">
                                      <p:cBhvr override="childStyle">
                                        <p:cTn id="28" dur="2000" fill="hold"/>
                                        <p:tgtEl>
                                          <p:spTgt spid="28"/>
                                        </p:tgtEl>
                                        <p:attrNameLst>
                                          <p:attrName>style.color</p:attrName>
                                        </p:attrNameLst>
                                      </p:cBhvr>
                                      <p:to>
                                        <a:srgbClr val="FF2017"/>
                                      </p:to>
                                    </p:animClr>
                                  </p:childTnLst>
                                </p:cTn>
                              </p:par>
                              <p:par>
                                <p:cTn id="29" presetID="3" presetClass="emph" presetSubtype="2" autoRev="1" fill="hold" grpId="1" nodeType="withEffect">
                                  <p:stCondLst>
                                    <p:cond delay="0"/>
                                  </p:stCondLst>
                                  <p:childTnLst>
                                    <p:animClr clrSpc="rgb" dir="cw">
                                      <p:cBhvr override="childStyle">
                                        <p:cTn id="30" dur="2000" fill="hold"/>
                                        <p:tgtEl>
                                          <p:spTgt spid="13"/>
                                        </p:tgtEl>
                                        <p:attrNameLst>
                                          <p:attrName>style.color</p:attrName>
                                        </p:attrNameLst>
                                      </p:cBhvr>
                                      <p:to>
                                        <a:srgbClr val="FF2017"/>
                                      </p:to>
                                    </p:animClr>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par>
                          <p:cTn id="47" fill="hold">
                            <p:stCondLst>
                              <p:cond delay="500"/>
                            </p:stCondLst>
                            <p:childTnLst>
                              <p:par>
                                <p:cTn id="48" presetID="3" presetClass="emph" presetSubtype="2" autoRev="1" fill="hold" grpId="1" nodeType="afterEffect">
                                  <p:stCondLst>
                                    <p:cond delay="0"/>
                                  </p:stCondLst>
                                  <p:childTnLst>
                                    <p:animClr clrSpc="rgb" dir="cw">
                                      <p:cBhvr override="childStyle">
                                        <p:cTn id="49" dur="2000" fill="hold"/>
                                        <p:tgtEl>
                                          <p:spTgt spid="11"/>
                                        </p:tgtEl>
                                        <p:attrNameLst>
                                          <p:attrName>style.color</p:attrName>
                                        </p:attrNameLst>
                                      </p:cBhvr>
                                      <p:to>
                                        <a:srgbClr val="FF2017"/>
                                      </p:to>
                                    </p:animClr>
                                  </p:childTnLst>
                                </p:cTn>
                              </p:par>
                              <p:par>
                                <p:cTn id="50" presetID="3" presetClass="emph" presetSubtype="2" autoRev="1" fill="hold" grpId="1" nodeType="withEffect">
                                  <p:stCondLst>
                                    <p:cond delay="0"/>
                                  </p:stCondLst>
                                  <p:childTnLst>
                                    <p:animClr clrSpc="rgb" dir="cw">
                                      <p:cBhvr override="childStyle">
                                        <p:cTn id="51" dur="2000" fill="hold"/>
                                        <p:tgtEl>
                                          <p:spTgt spid="27"/>
                                        </p:tgtEl>
                                        <p:attrNameLst>
                                          <p:attrName>style.color</p:attrName>
                                        </p:attrNameLst>
                                      </p:cBhvr>
                                      <p:to>
                                        <a:srgbClr val="FF2017"/>
                                      </p:to>
                                    </p:animClr>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par>
                          <p:cTn id="60" fill="hold">
                            <p:stCondLst>
                              <p:cond delay="500"/>
                            </p:stCondLst>
                            <p:childTnLst>
                              <p:par>
                                <p:cTn id="61" presetID="3" presetClass="emph" presetSubtype="2" autoRev="1" fill="hold" grpId="1" nodeType="afterEffect">
                                  <p:stCondLst>
                                    <p:cond delay="0"/>
                                  </p:stCondLst>
                                  <p:childTnLst>
                                    <p:animClr clrSpc="rgb" dir="cw">
                                      <p:cBhvr override="childStyle">
                                        <p:cTn id="62" dur="2000" fill="hold"/>
                                        <p:tgtEl>
                                          <p:spTgt spid="14"/>
                                        </p:tgtEl>
                                        <p:attrNameLst>
                                          <p:attrName>style.color</p:attrName>
                                        </p:attrNameLst>
                                      </p:cBhvr>
                                      <p:to>
                                        <a:srgbClr val="FF2017"/>
                                      </p:to>
                                    </p:animClr>
                                  </p:childTnLst>
                                </p:cTn>
                              </p:par>
                              <p:par>
                                <p:cTn id="63" presetID="3" presetClass="emph" presetSubtype="2" autoRev="1" fill="hold" grpId="0" nodeType="withEffect">
                                  <p:stCondLst>
                                    <p:cond delay="0"/>
                                  </p:stCondLst>
                                  <p:childTnLst>
                                    <p:animClr clrSpc="rgb" dir="cw">
                                      <p:cBhvr override="childStyle">
                                        <p:cTn id="64" dur="2000" fill="hold"/>
                                        <p:tgtEl>
                                          <p:spTgt spid="32"/>
                                        </p:tgtEl>
                                        <p:attrNameLst>
                                          <p:attrName>style.color</p:attrName>
                                        </p:attrNameLst>
                                      </p:cBhvr>
                                      <p:to>
                                        <a:srgbClr val="FF2017"/>
                                      </p:to>
                                    </p:animClr>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500"/>
                                        <p:tgtEl>
                                          <p:spTgt spid="17"/>
                                        </p:tgtEl>
                                      </p:cBhvr>
                                    </p:animEffect>
                                  </p:childTnLst>
                                </p:cTn>
                              </p:par>
                              <p:par>
                                <p:cTn id="70" presetID="10" presetClass="entr" presetSubtype="0" fill="hold"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500"/>
                                        <p:tgtEl>
                                          <p:spTgt spid="3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p:bldP spid="13" grpId="1"/>
      <p:bldP spid="14" grpId="0"/>
      <p:bldP spid="14" grpId="1"/>
      <p:bldP spid="15" grpId="0"/>
      <p:bldP spid="17" grpId="0"/>
      <p:bldP spid="27" grpId="0"/>
      <p:bldP spid="27" grpId="1"/>
      <p:bldP spid="28" grpId="0"/>
      <p:bldP spid="28" grpId="1"/>
      <p:bldP spid="29" grpId="0"/>
      <p:bldP spid="3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4:2</a:t>
            </a:r>
          </a:p>
        </p:txBody>
      </p:sp>
      <p:sp>
        <p:nvSpPr>
          <p:cNvPr id="7" name="TextBox 6">
            <a:extLst>
              <a:ext uri="{FF2B5EF4-FFF2-40B4-BE49-F238E27FC236}">
                <a16:creationId xmlns="" xmlns:a16="http://schemas.microsoft.com/office/drawing/2014/main" id="{5B0C6EAF-2F82-4AB1-86ED-300187E133DE}"/>
              </a:ext>
            </a:extLst>
          </p:cNvPr>
          <p:cNvSpPr txBox="1"/>
          <p:nvPr/>
        </p:nvSpPr>
        <p:spPr bwMode="auto">
          <a:xfrm>
            <a:off x="4168668" y="1700335"/>
            <a:ext cx="4582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a:t>
            </a:r>
          </a:p>
        </p:txBody>
      </p:sp>
      <p:sp>
        <p:nvSpPr>
          <p:cNvPr id="8" name="TextBox 7">
            <a:extLst>
              <a:ext uri="{FF2B5EF4-FFF2-40B4-BE49-F238E27FC236}">
                <a16:creationId xmlns="" xmlns:a16="http://schemas.microsoft.com/office/drawing/2014/main" id="{49B6F01A-141D-4FCA-A74B-C414AA6B4DDD}"/>
              </a:ext>
            </a:extLst>
          </p:cNvPr>
          <p:cNvSpPr txBox="1"/>
          <p:nvPr/>
        </p:nvSpPr>
        <p:spPr bwMode="auto">
          <a:xfrm>
            <a:off x="3608022" y="1700335"/>
            <a:ext cx="504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a:t>
            </a:r>
          </a:p>
        </p:txBody>
      </p:sp>
      <p:sp>
        <p:nvSpPr>
          <p:cNvPr id="9" name="TextBox 8">
            <a:extLst>
              <a:ext uri="{FF2B5EF4-FFF2-40B4-BE49-F238E27FC236}">
                <a16:creationId xmlns="" xmlns:a16="http://schemas.microsoft.com/office/drawing/2014/main" id="{4B1603F8-58BB-42C6-BEBF-5E02FAAD1BC8}"/>
              </a:ext>
            </a:extLst>
          </p:cNvPr>
          <p:cNvSpPr txBox="1"/>
          <p:nvPr/>
        </p:nvSpPr>
        <p:spPr bwMode="auto">
          <a:xfrm>
            <a:off x="4683152" y="1120934"/>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11</a:t>
            </a:r>
          </a:p>
        </p:txBody>
      </p:sp>
      <p:cxnSp>
        <p:nvCxnSpPr>
          <p:cNvPr id="10" name="Straight Connector 9">
            <a:extLst>
              <a:ext uri="{FF2B5EF4-FFF2-40B4-BE49-F238E27FC236}">
                <a16:creationId xmlns="" xmlns:a16="http://schemas.microsoft.com/office/drawing/2014/main" id="{D5F602B9-AEF5-453F-9682-1D7414713064}"/>
              </a:ext>
            </a:extLst>
          </p:cNvPr>
          <p:cNvCxnSpPr/>
          <p:nvPr/>
        </p:nvCxnSpPr>
        <p:spPr bwMode="auto">
          <a:xfrm flipH="1">
            <a:off x="3910109" y="149964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 xmlns:a16="http://schemas.microsoft.com/office/drawing/2014/main" id="{67C6E2A3-28FC-4306-B8F6-659E3ED35D29}"/>
              </a:ext>
            </a:extLst>
          </p:cNvPr>
          <p:cNvCxnSpPr>
            <a:cxnSpLocks/>
          </p:cNvCxnSpPr>
          <p:nvPr/>
        </p:nvCxnSpPr>
        <p:spPr bwMode="auto">
          <a:xfrm>
            <a:off x="4198141" y="149964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a:extLst>
              <a:ext uri="{FF2B5EF4-FFF2-40B4-BE49-F238E27FC236}">
                <a16:creationId xmlns="" xmlns:a16="http://schemas.microsoft.com/office/drawing/2014/main" id="{765D5FC7-2B05-40FA-AD2B-6BE852AB9031}"/>
              </a:ext>
            </a:extLst>
          </p:cNvPr>
          <p:cNvSpPr txBox="1"/>
          <p:nvPr/>
        </p:nvSpPr>
        <p:spPr bwMode="auto">
          <a:xfrm>
            <a:off x="3333095" y="1120934"/>
            <a:ext cx="1134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3</a:t>
            </a:r>
          </a:p>
        </p:txBody>
      </p:sp>
      <p:sp>
        <p:nvSpPr>
          <p:cNvPr id="13" name="TextBox 12">
            <a:extLst>
              <a:ext uri="{FF2B5EF4-FFF2-40B4-BE49-F238E27FC236}">
                <a16:creationId xmlns="" xmlns:a16="http://schemas.microsoft.com/office/drawing/2014/main" id="{F3D32F59-9A58-437F-9395-D2880A6BDC7D}"/>
              </a:ext>
            </a:extLst>
          </p:cNvPr>
          <p:cNvSpPr txBox="1"/>
          <p:nvPr/>
        </p:nvSpPr>
        <p:spPr bwMode="auto">
          <a:xfrm>
            <a:off x="2994467" y="1120934"/>
            <a:ext cx="519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8</a:t>
            </a:r>
          </a:p>
        </p:txBody>
      </p:sp>
      <p:sp>
        <p:nvSpPr>
          <p:cNvPr id="14" name="TextBox 13">
            <a:extLst>
              <a:ext uri="{FF2B5EF4-FFF2-40B4-BE49-F238E27FC236}">
                <a16:creationId xmlns="" xmlns:a16="http://schemas.microsoft.com/office/drawing/2014/main" id="{5E0D6801-7AEA-4C4B-A9C3-2FDF3656F3E6}"/>
              </a:ext>
            </a:extLst>
          </p:cNvPr>
          <p:cNvSpPr txBox="1"/>
          <p:nvPr/>
        </p:nvSpPr>
        <p:spPr bwMode="auto">
          <a:xfrm>
            <a:off x="4310420" y="1120934"/>
            <a:ext cx="519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pic>
        <p:nvPicPr>
          <p:cNvPr id="56" name="Picture 55">
            <a:extLst>
              <a:ext uri="{FF2B5EF4-FFF2-40B4-BE49-F238E27FC236}">
                <a16:creationId xmlns="" xmlns:a16="http://schemas.microsoft.com/office/drawing/2014/main" id="{8D1FF4AA-E611-4B62-834B-E0985BF77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2800333"/>
            <a:ext cx="254381" cy="254381"/>
          </a:xfrm>
          <a:prstGeom prst="rect">
            <a:avLst/>
          </a:prstGeom>
        </p:spPr>
      </p:pic>
      <p:pic>
        <p:nvPicPr>
          <p:cNvPr id="57" name="Picture 56">
            <a:extLst>
              <a:ext uri="{FF2B5EF4-FFF2-40B4-BE49-F238E27FC236}">
                <a16:creationId xmlns="" xmlns:a16="http://schemas.microsoft.com/office/drawing/2014/main" id="{4415986C-CDD7-467E-8B58-1322242C6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3155992"/>
            <a:ext cx="254381" cy="254381"/>
          </a:xfrm>
          <a:prstGeom prst="rect">
            <a:avLst/>
          </a:prstGeom>
        </p:spPr>
      </p:pic>
      <p:pic>
        <p:nvPicPr>
          <p:cNvPr id="58" name="Picture 57">
            <a:extLst>
              <a:ext uri="{FF2B5EF4-FFF2-40B4-BE49-F238E27FC236}">
                <a16:creationId xmlns="" xmlns:a16="http://schemas.microsoft.com/office/drawing/2014/main" id="{413EC5FB-FE03-4CA5-8B23-D963AF7E71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3511651"/>
            <a:ext cx="254381" cy="254381"/>
          </a:xfrm>
          <a:prstGeom prst="rect">
            <a:avLst/>
          </a:prstGeom>
        </p:spPr>
      </p:pic>
      <p:pic>
        <p:nvPicPr>
          <p:cNvPr id="59" name="Picture 58">
            <a:extLst>
              <a:ext uri="{FF2B5EF4-FFF2-40B4-BE49-F238E27FC236}">
                <a16:creationId xmlns="" xmlns:a16="http://schemas.microsoft.com/office/drawing/2014/main" id="{CF5F2291-75FA-4426-B75B-E2C8F7C4C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3867310"/>
            <a:ext cx="254381" cy="254381"/>
          </a:xfrm>
          <a:prstGeom prst="rect">
            <a:avLst/>
          </a:prstGeom>
        </p:spPr>
      </p:pic>
      <p:pic>
        <p:nvPicPr>
          <p:cNvPr id="60" name="Picture 59">
            <a:extLst>
              <a:ext uri="{FF2B5EF4-FFF2-40B4-BE49-F238E27FC236}">
                <a16:creationId xmlns="" xmlns:a16="http://schemas.microsoft.com/office/drawing/2014/main" id="{822C059F-24F3-4FA9-BB9F-812C0ECC2F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4222970"/>
            <a:ext cx="254381" cy="254381"/>
          </a:xfrm>
          <a:prstGeom prst="rect">
            <a:avLst/>
          </a:prstGeom>
        </p:spPr>
      </p:pic>
      <p:pic>
        <p:nvPicPr>
          <p:cNvPr id="61" name="Picture 60">
            <a:extLst>
              <a:ext uri="{FF2B5EF4-FFF2-40B4-BE49-F238E27FC236}">
                <a16:creationId xmlns="" xmlns:a16="http://schemas.microsoft.com/office/drawing/2014/main" id="{CE1ED77A-4DD8-49EB-BBE2-CA62BD7897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860" y="2800333"/>
            <a:ext cx="254381" cy="254381"/>
          </a:xfrm>
          <a:prstGeom prst="rect">
            <a:avLst/>
          </a:prstGeom>
        </p:spPr>
      </p:pic>
      <p:pic>
        <p:nvPicPr>
          <p:cNvPr id="62" name="Picture 61">
            <a:extLst>
              <a:ext uri="{FF2B5EF4-FFF2-40B4-BE49-F238E27FC236}">
                <a16:creationId xmlns="" xmlns:a16="http://schemas.microsoft.com/office/drawing/2014/main" id="{D04B8E94-B0AA-43AC-8AE5-812656381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860" y="3155992"/>
            <a:ext cx="254381" cy="254381"/>
          </a:xfrm>
          <a:prstGeom prst="rect">
            <a:avLst/>
          </a:prstGeom>
        </p:spPr>
      </p:pic>
      <p:pic>
        <p:nvPicPr>
          <p:cNvPr id="63" name="Picture 62">
            <a:extLst>
              <a:ext uri="{FF2B5EF4-FFF2-40B4-BE49-F238E27FC236}">
                <a16:creationId xmlns="" xmlns:a16="http://schemas.microsoft.com/office/drawing/2014/main" id="{4819E2BB-1504-4452-A5D8-6236D3D58C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860" y="3511651"/>
            <a:ext cx="254381" cy="254381"/>
          </a:xfrm>
          <a:prstGeom prst="rect">
            <a:avLst/>
          </a:prstGeom>
        </p:spPr>
      </p:pic>
      <p:pic>
        <p:nvPicPr>
          <p:cNvPr id="64" name="Picture 63">
            <a:extLst>
              <a:ext uri="{FF2B5EF4-FFF2-40B4-BE49-F238E27FC236}">
                <a16:creationId xmlns="" xmlns:a16="http://schemas.microsoft.com/office/drawing/2014/main" id="{B3E3C521-20BE-4DFB-9B99-AF2CA50559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9997" y="2800333"/>
            <a:ext cx="254381" cy="254381"/>
          </a:xfrm>
          <a:prstGeom prst="rect">
            <a:avLst/>
          </a:prstGeom>
        </p:spPr>
      </p:pic>
      <p:pic>
        <p:nvPicPr>
          <p:cNvPr id="65" name="Picture 64">
            <a:extLst>
              <a:ext uri="{FF2B5EF4-FFF2-40B4-BE49-F238E27FC236}">
                <a16:creationId xmlns="" xmlns:a16="http://schemas.microsoft.com/office/drawing/2014/main" id="{8FC5E9B8-ADBB-4F4C-A2C2-EFF6387096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9997" y="3155992"/>
            <a:ext cx="254381" cy="254381"/>
          </a:xfrm>
          <a:prstGeom prst="rect">
            <a:avLst/>
          </a:prstGeom>
        </p:spPr>
      </p:pic>
      <p:pic>
        <p:nvPicPr>
          <p:cNvPr id="66" name="Picture 65">
            <a:extLst>
              <a:ext uri="{FF2B5EF4-FFF2-40B4-BE49-F238E27FC236}">
                <a16:creationId xmlns="" xmlns:a16="http://schemas.microsoft.com/office/drawing/2014/main" id="{1F5E67C0-F624-4E30-AD53-8E04125BE1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5007" y="2800333"/>
            <a:ext cx="254381" cy="254381"/>
          </a:xfrm>
          <a:prstGeom prst="rect">
            <a:avLst/>
          </a:prstGeom>
        </p:spPr>
      </p:pic>
      <p:pic>
        <p:nvPicPr>
          <p:cNvPr id="76" name="Picture 75">
            <a:extLst>
              <a:ext uri="{FF2B5EF4-FFF2-40B4-BE49-F238E27FC236}">
                <a16:creationId xmlns="" xmlns:a16="http://schemas.microsoft.com/office/drawing/2014/main" id="{1CA686CC-871C-4D88-8923-C3DA4D6CA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4574138"/>
            <a:ext cx="254381" cy="254381"/>
          </a:xfrm>
          <a:prstGeom prst="rect">
            <a:avLst/>
          </a:prstGeom>
        </p:spPr>
      </p:pic>
      <p:pic>
        <p:nvPicPr>
          <p:cNvPr id="77" name="Picture 76">
            <a:extLst>
              <a:ext uri="{FF2B5EF4-FFF2-40B4-BE49-F238E27FC236}">
                <a16:creationId xmlns="" xmlns:a16="http://schemas.microsoft.com/office/drawing/2014/main" id="{DEB87FDC-5D33-4D2B-B425-2B63DEA52B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4929797"/>
            <a:ext cx="254381" cy="254381"/>
          </a:xfrm>
          <a:prstGeom prst="rect">
            <a:avLst/>
          </a:prstGeom>
        </p:spPr>
      </p:pic>
      <p:pic>
        <p:nvPicPr>
          <p:cNvPr id="78" name="Picture 77">
            <a:extLst>
              <a:ext uri="{FF2B5EF4-FFF2-40B4-BE49-F238E27FC236}">
                <a16:creationId xmlns="" xmlns:a16="http://schemas.microsoft.com/office/drawing/2014/main" id="{00238EDF-0EA5-4E58-9451-0BDDA8D78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5285456"/>
            <a:ext cx="254381" cy="254381"/>
          </a:xfrm>
          <a:prstGeom prst="rect">
            <a:avLst/>
          </a:prstGeom>
        </p:spPr>
      </p:pic>
      <p:pic>
        <p:nvPicPr>
          <p:cNvPr id="79" name="Picture 78">
            <a:extLst>
              <a:ext uri="{FF2B5EF4-FFF2-40B4-BE49-F238E27FC236}">
                <a16:creationId xmlns="" xmlns:a16="http://schemas.microsoft.com/office/drawing/2014/main" id="{20A986C2-5256-42BD-BF70-27D1679E7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5641115"/>
            <a:ext cx="254381" cy="254381"/>
          </a:xfrm>
          <a:prstGeom prst="rect">
            <a:avLst/>
          </a:prstGeom>
        </p:spPr>
      </p:pic>
      <p:pic>
        <p:nvPicPr>
          <p:cNvPr id="80" name="Picture 79">
            <a:extLst>
              <a:ext uri="{FF2B5EF4-FFF2-40B4-BE49-F238E27FC236}">
                <a16:creationId xmlns="" xmlns:a16="http://schemas.microsoft.com/office/drawing/2014/main" id="{039EC59A-67F8-4406-953B-C7828A02C8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5996775"/>
            <a:ext cx="254381" cy="254381"/>
          </a:xfrm>
          <a:prstGeom prst="rect">
            <a:avLst/>
          </a:prstGeom>
        </p:spPr>
      </p:pic>
      <p:grpSp>
        <p:nvGrpSpPr>
          <p:cNvPr id="81" name="Group 80">
            <a:extLst>
              <a:ext uri="{FF2B5EF4-FFF2-40B4-BE49-F238E27FC236}">
                <a16:creationId xmlns="" xmlns:a16="http://schemas.microsoft.com/office/drawing/2014/main" id="{EA84764D-A0EF-4E4F-B239-8CE3937BFD2F}"/>
              </a:ext>
            </a:extLst>
          </p:cNvPr>
          <p:cNvGrpSpPr/>
          <p:nvPr/>
        </p:nvGrpSpPr>
        <p:grpSpPr>
          <a:xfrm>
            <a:off x="4050860" y="2800333"/>
            <a:ext cx="254381" cy="1677018"/>
            <a:chOff x="5537866" y="4407310"/>
            <a:chExt cx="254381" cy="1677018"/>
          </a:xfrm>
        </p:grpSpPr>
        <p:pic>
          <p:nvPicPr>
            <p:cNvPr id="82" name="Picture 81">
              <a:extLst>
                <a:ext uri="{FF2B5EF4-FFF2-40B4-BE49-F238E27FC236}">
                  <a16:creationId xmlns="" xmlns:a16="http://schemas.microsoft.com/office/drawing/2014/main" id="{E819B718-9992-4D39-90F0-625E06E35B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866" y="4407310"/>
              <a:ext cx="254381" cy="254381"/>
            </a:xfrm>
            <a:prstGeom prst="rect">
              <a:avLst/>
            </a:prstGeom>
          </p:spPr>
        </p:pic>
        <p:pic>
          <p:nvPicPr>
            <p:cNvPr id="83" name="Picture 82">
              <a:extLst>
                <a:ext uri="{FF2B5EF4-FFF2-40B4-BE49-F238E27FC236}">
                  <a16:creationId xmlns="" xmlns:a16="http://schemas.microsoft.com/office/drawing/2014/main" id="{5C09BA6E-5531-4330-9FA4-A35BBDA05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866" y="4762969"/>
              <a:ext cx="254381" cy="254381"/>
            </a:xfrm>
            <a:prstGeom prst="rect">
              <a:avLst/>
            </a:prstGeom>
          </p:spPr>
        </p:pic>
        <p:pic>
          <p:nvPicPr>
            <p:cNvPr id="84" name="Picture 83">
              <a:extLst>
                <a:ext uri="{FF2B5EF4-FFF2-40B4-BE49-F238E27FC236}">
                  <a16:creationId xmlns="" xmlns:a16="http://schemas.microsoft.com/office/drawing/2014/main" id="{6C8673A6-FF15-488C-8790-AF710EB0D5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866" y="5118628"/>
              <a:ext cx="254381" cy="254381"/>
            </a:xfrm>
            <a:prstGeom prst="rect">
              <a:avLst/>
            </a:prstGeom>
          </p:spPr>
        </p:pic>
        <p:pic>
          <p:nvPicPr>
            <p:cNvPr id="85" name="Picture 84">
              <a:extLst>
                <a:ext uri="{FF2B5EF4-FFF2-40B4-BE49-F238E27FC236}">
                  <a16:creationId xmlns="" xmlns:a16="http://schemas.microsoft.com/office/drawing/2014/main" id="{E40A85F0-47DB-4585-84D2-8150C6CE9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866" y="5474287"/>
              <a:ext cx="254381" cy="254381"/>
            </a:xfrm>
            <a:prstGeom prst="rect">
              <a:avLst/>
            </a:prstGeom>
          </p:spPr>
        </p:pic>
        <p:pic>
          <p:nvPicPr>
            <p:cNvPr id="86" name="Picture 85">
              <a:extLst>
                <a:ext uri="{FF2B5EF4-FFF2-40B4-BE49-F238E27FC236}">
                  <a16:creationId xmlns="" xmlns:a16="http://schemas.microsoft.com/office/drawing/2014/main" id="{9D3D4D3B-EA0D-498E-B177-EE7F95926B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866" y="5829947"/>
              <a:ext cx="254381" cy="254381"/>
            </a:xfrm>
            <a:prstGeom prst="rect">
              <a:avLst/>
            </a:prstGeom>
          </p:spPr>
        </p:pic>
      </p:grpSp>
      <p:sp>
        <p:nvSpPr>
          <p:cNvPr id="89" name="TextBox 88">
            <a:extLst>
              <a:ext uri="{FF2B5EF4-FFF2-40B4-BE49-F238E27FC236}">
                <a16:creationId xmlns="" xmlns:a16="http://schemas.microsoft.com/office/drawing/2014/main" id="{0A6DF2D7-87E9-4102-8638-CE375B191CA6}"/>
              </a:ext>
            </a:extLst>
          </p:cNvPr>
          <p:cNvSpPr txBox="1"/>
          <p:nvPr/>
        </p:nvSpPr>
        <p:spPr bwMode="auto">
          <a:xfrm>
            <a:off x="5897556" y="2699868"/>
            <a:ext cx="2452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8 + 3 = 8 + 2 +1</a:t>
            </a:r>
          </a:p>
        </p:txBody>
      </p:sp>
      <p:sp>
        <p:nvSpPr>
          <p:cNvPr id="90" name="TextBox 89">
            <a:extLst>
              <a:ext uri="{FF2B5EF4-FFF2-40B4-BE49-F238E27FC236}">
                <a16:creationId xmlns="" xmlns:a16="http://schemas.microsoft.com/office/drawing/2014/main" id="{05B3DD27-BE0D-4AA5-A9E3-77A98EC96922}"/>
              </a:ext>
            </a:extLst>
          </p:cNvPr>
          <p:cNvSpPr txBox="1"/>
          <p:nvPr/>
        </p:nvSpPr>
        <p:spPr bwMode="auto">
          <a:xfrm>
            <a:off x="6692489" y="3360548"/>
            <a:ext cx="13596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10 + 1</a:t>
            </a:r>
          </a:p>
        </p:txBody>
      </p:sp>
      <p:sp>
        <p:nvSpPr>
          <p:cNvPr id="91" name="TextBox 90">
            <a:extLst>
              <a:ext uri="{FF2B5EF4-FFF2-40B4-BE49-F238E27FC236}">
                <a16:creationId xmlns="" xmlns:a16="http://schemas.microsoft.com/office/drawing/2014/main" id="{2FF06953-3CEF-4CA7-9D72-A77A5AD98011}"/>
              </a:ext>
            </a:extLst>
          </p:cNvPr>
          <p:cNvSpPr txBox="1"/>
          <p:nvPr/>
        </p:nvSpPr>
        <p:spPr bwMode="auto">
          <a:xfrm>
            <a:off x="6692489" y="4021227"/>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11</a:t>
            </a:r>
          </a:p>
        </p:txBody>
      </p:sp>
    </p:spTree>
    <p:extLst>
      <p:ext uri="{BB962C8B-B14F-4D97-AF65-F5344CB8AC3E}">
        <p14:creationId xmlns:p14="http://schemas.microsoft.com/office/powerpoint/2010/main" val="182558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1000" tmFilter="0, 0; .2, .5; .8, .5; 1, 0"/>
                                        <p:tgtEl>
                                          <p:spTgt spid="65"/>
                                        </p:tgtEl>
                                      </p:cBhvr>
                                    </p:animEffect>
                                    <p:animScale>
                                      <p:cBhvr>
                                        <p:cTn id="22" dur="500" autoRev="1" fill="hold"/>
                                        <p:tgtEl>
                                          <p:spTgt spid="65"/>
                                        </p:tgtEl>
                                      </p:cBhvr>
                                      <p:by x="105000" y="105000"/>
                                    </p:animScale>
                                  </p:childTnLst>
                                </p:cTn>
                              </p:par>
                              <p:par>
                                <p:cTn id="23" presetID="26" presetClass="emph" presetSubtype="0" fill="hold" nodeType="withEffect">
                                  <p:stCondLst>
                                    <p:cond delay="0"/>
                                  </p:stCondLst>
                                  <p:childTnLst>
                                    <p:animEffect transition="out" filter="fade">
                                      <p:cBhvr>
                                        <p:cTn id="24" dur="1000" tmFilter="0, 0; .2, .5; .8, .5; 1, 0"/>
                                        <p:tgtEl>
                                          <p:spTgt spid="64"/>
                                        </p:tgtEl>
                                      </p:cBhvr>
                                    </p:animEffect>
                                    <p:animScale>
                                      <p:cBhvr>
                                        <p:cTn id="25" dur="500" autoRev="1" fill="hold"/>
                                        <p:tgtEl>
                                          <p:spTgt spid="64"/>
                                        </p:tgtEl>
                                      </p:cBhvr>
                                      <p:by x="105000" y="105000"/>
                                    </p:animScale>
                                  </p:childTnLst>
                                </p:cTn>
                              </p:par>
                              <p:par>
                                <p:cTn id="26" presetID="3" presetClass="emph" presetSubtype="2" fill="hold" grpId="1" nodeType="withEffect">
                                  <p:stCondLst>
                                    <p:cond delay="0"/>
                                  </p:stCondLst>
                                  <p:childTnLst>
                                    <p:animClr clrSpc="rgb" dir="cw">
                                      <p:cBhvr override="childStyle">
                                        <p:cTn id="27" dur="2000" fill="hold"/>
                                        <p:tgtEl>
                                          <p:spTgt spid="8"/>
                                        </p:tgtEl>
                                        <p:attrNameLst>
                                          <p:attrName>style.color</p:attrName>
                                        </p:attrNameLst>
                                      </p:cBhvr>
                                      <p:to>
                                        <a:srgbClr val="FF2017"/>
                                      </p:to>
                                    </p:animClr>
                                  </p:childTnLst>
                                </p:cTn>
                              </p:par>
                            </p:childTnLst>
                          </p:cTn>
                        </p:par>
                        <p:par>
                          <p:cTn id="28" fill="hold">
                            <p:stCondLst>
                              <p:cond delay="2000"/>
                            </p:stCondLst>
                            <p:childTnLst>
                              <p:par>
                                <p:cTn id="29" presetID="35" presetClass="path" presetSubtype="0" fill="hold" nodeType="afterEffect">
                                  <p:stCondLst>
                                    <p:cond delay="0"/>
                                  </p:stCondLst>
                                  <p:childTnLst>
                                    <p:animMotion origin="layout" path="M 5.55556E-7 -3.7037E-6 L -0.09045 0.15533 " pathEditMode="relative" rAng="0" ptsTypes="AA">
                                      <p:cBhvr>
                                        <p:cTn id="30" dur="1500" fill="hold"/>
                                        <p:tgtEl>
                                          <p:spTgt spid="65"/>
                                        </p:tgtEl>
                                        <p:attrNameLst>
                                          <p:attrName>ppt_x</p:attrName>
                                          <p:attrName>ppt_y</p:attrName>
                                        </p:attrNameLst>
                                      </p:cBhvr>
                                      <p:rCtr x="-4531" y="7755"/>
                                    </p:animMotion>
                                  </p:childTnLst>
                                </p:cTn>
                              </p:par>
                              <p:par>
                                <p:cTn id="31" presetID="35" presetClass="path" presetSubtype="0" fill="hold" nodeType="withEffect">
                                  <p:stCondLst>
                                    <p:cond delay="0"/>
                                  </p:stCondLst>
                                  <p:childTnLst>
                                    <p:animMotion origin="layout" path="M 5.55556E-7 -0.00069 L -0.09045 0.15625 " pathEditMode="relative" rAng="0" ptsTypes="AA">
                                      <p:cBhvr>
                                        <p:cTn id="32" dur="1500" fill="hold"/>
                                        <p:tgtEl>
                                          <p:spTgt spid="64"/>
                                        </p:tgtEl>
                                        <p:attrNameLst>
                                          <p:attrName>ppt_x</p:attrName>
                                          <p:attrName>ppt_y</p:attrName>
                                        </p:attrNameLst>
                                      </p:cBhvr>
                                      <p:rCtr x="-4531" y="7847"/>
                                    </p:animMotion>
                                  </p:childTnLst>
                                </p:cTn>
                              </p:par>
                            </p:childTnLst>
                          </p:cTn>
                        </p:par>
                        <p:par>
                          <p:cTn id="33" fill="hold">
                            <p:stCondLst>
                              <p:cond delay="3500"/>
                            </p:stCondLst>
                            <p:childTnLst>
                              <p:par>
                                <p:cTn id="34" presetID="1" presetClass="exit" presetSubtype="0" fill="hold" nodeType="afterEffect">
                                  <p:stCondLst>
                                    <p:cond delay="0"/>
                                  </p:stCondLst>
                                  <p:childTnLst>
                                    <p:set>
                                      <p:cBhvr>
                                        <p:cTn id="35" dur="1" fill="hold">
                                          <p:stCondLst>
                                            <p:cond delay="0"/>
                                          </p:stCondLst>
                                        </p:cTn>
                                        <p:tgtEl>
                                          <p:spTgt spid="65"/>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64"/>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61"/>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62"/>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63"/>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childTnLst>
                                </p:cTn>
                              </p:par>
                            </p:childTnLst>
                          </p:cTn>
                        </p:par>
                        <p:par>
                          <p:cTn id="46" fill="hold">
                            <p:stCondLst>
                              <p:cond delay="3500"/>
                            </p:stCondLst>
                            <p:childTnLst>
                              <p:par>
                                <p:cTn id="47" presetID="3" presetClass="emph" presetSubtype="2" fill="hold" grpId="2" nodeType="afterEffect">
                                  <p:stCondLst>
                                    <p:cond delay="0"/>
                                  </p:stCondLst>
                                  <p:childTnLst>
                                    <p:animClr clrSpc="rgb" dir="cw">
                                      <p:cBhvr override="childStyle">
                                        <p:cTn id="48" dur="1000" fill="hold"/>
                                        <p:tgtEl>
                                          <p:spTgt spid="8"/>
                                        </p:tgtEl>
                                        <p:attrNameLst>
                                          <p:attrName>style.color</p:attrName>
                                        </p:attrNameLst>
                                      </p:cBhvr>
                                      <p:to>
                                        <a:schemeClr val="tx1"/>
                                      </p:to>
                                    </p:animClr>
                                  </p:childTnLst>
                                </p:cTn>
                              </p:par>
                            </p:childTnLst>
                          </p:cTn>
                        </p:par>
                      </p:childTnLst>
                    </p:cTn>
                  </p:par>
                  <p:par>
                    <p:cTn id="49" fill="hold">
                      <p:stCondLst>
                        <p:cond delay="indefinite"/>
                      </p:stCondLst>
                      <p:childTnLst>
                        <p:par>
                          <p:cTn id="50" fill="hold">
                            <p:stCondLst>
                              <p:cond delay="0"/>
                            </p:stCondLst>
                            <p:childTnLst>
                              <p:par>
                                <p:cTn id="51" presetID="42" presetClass="path" presetSubtype="0" fill="hold" nodeType="clickEffect">
                                  <p:stCondLst>
                                    <p:cond delay="0"/>
                                  </p:stCondLst>
                                  <p:childTnLst>
                                    <p:animMotion origin="layout" path="M -4.44444E-6 4.44444E-6 L -0.04305 0.25856 " pathEditMode="relative" rAng="0" ptsTypes="AA">
                                      <p:cBhvr>
                                        <p:cTn id="52" dur="2000" fill="hold"/>
                                        <p:tgtEl>
                                          <p:spTgt spid="81"/>
                                        </p:tgtEl>
                                        <p:attrNameLst>
                                          <p:attrName>ppt_x</p:attrName>
                                          <p:attrName>ppt_y</p:attrName>
                                        </p:attrNameLst>
                                      </p:cBhvr>
                                      <p:rCtr x="-2153" y="12917"/>
                                    </p:animMotion>
                                  </p:childTnLst>
                                </p:cTn>
                              </p:par>
                            </p:childTnLst>
                          </p:cTn>
                        </p:par>
                        <p:par>
                          <p:cTn id="53" fill="hold">
                            <p:stCondLst>
                              <p:cond delay="2000"/>
                            </p:stCondLst>
                            <p:childTnLst>
                              <p:par>
                                <p:cTn id="54" presetID="1" presetClass="exit" presetSubtype="0" fill="hold" nodeType="afterEffect">
                                  <p:stCondLst>
                                    <p:cond delay="0"/>
                                  </p:stCondLst>
                                  <p:childTnLst>
                                    <p:set>
                                      <p:cBhvr>
                                        <p:cTn id="55" dur="1" fill="hold">
                                          <p:stCondLst>
                                            <p:cond delay="0"/>
                                          </p:stCondLst>
                                        </p:cTn>
                                        <p:tgtEl>
                                          <p:spTgt spid="81"/>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76"/>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77"/>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78"/>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79"/>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8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64" presetClass="path" presetSubtype="0" accel="50000" decel="50000" fill="hold" nodeType="clickEffect">
                                  <p:stCondLst>
                                    <p:cond delay="0"/>
                                  </p:stCondLst>
                                  <p:childTnLst>
                                    <p:animMotion origin="layout" path="M -2.5E-6 -3.7037E-6 L -2.5E-6 -0.0162 " pathEditMode="relative" rAng="0" ptsTypes="AA">
                                      <p:cBhvr>
                                        <p:cTn id="69" dur="2000" fill="hold"/>
                                        <p:tgtEl>
                                          <p:spTgt spid="57"/>
                                        </p:tgtEl>
                                        <p:attrNameLst>
                                          <p:attrName>ppt_x</p:attrName>
                                          <p:attrName>ppt_y</p:attrName>
                                        </p:attrNameLst>
                                      </p:cBhvr>
                                      <p:rCtr x="0" y="-810"/>
                                    </p:animMotion>
                                  </p:childTnLst>
                                </p:cTn>
                              </p:par>
                              <p:par>
                                <p:cTn id="70" presetID="64" presetClass="path" presetSubtype="0" accel="50000" decel="50000" fill="hold" nodeType="withEffect">
                                  <p:stCondLst>
                                    <p:cond delay="0"/>
                                  </p:stCondLst>
                                  <p:childTnLst>
                                    <p:animMotion origin="layout" path="M -2.5E-6 4.44444E-6 L 0.00018 -0.03473 " pathEditMode="relative" rAng="0" ptsTypes="AA">
                                      <p:cBhvr>
                                        <p:cTn id="71" dur="2000" fill="hold"/>
                                        <p:tgtEl>
                                          <p:spTgt spid="58"/>
                                        </p:tgtEl>
                                        <p:attrNameLst>
                                          <p:attrName>ppt_x</p:attrName>
                                          <p:attrName>ppt_y</p:attrName>
                                        </p:attrNameLst>
                                      </p:cBhvr>
                                      <p:rCtr x="0" y="-1736"/>
                                    </p:animMotion>
                                  </p:childTnLst>
                                </p:cTn>
                              </p:par>
                              <p:par>
                                <p:cTn id="72" presetID="64" presetClass="path" presetSubtype="0" accel="50000" decel="50000" fill="hold" nodeType="withEffect">
                                  <p:stCondLst>
                                    <p:cond delay="0"/>
                                  </p:stCondLst>
                                  <p:childTnLst>
                                    <p:animMotion origin="layout" path="M -2.5E-6 2.59259E-6 L -2.5E-6 -0.05185 " pathEditMode="relative" rAng="0" ptsTypes="AA">
                                      <p:cBhvr>
                                        <p:cTn id="73" dur="2000" fill="hold"/>
                                        <p:tgtEl>
                                          <p:spTgt spid="59"/>
                                        </p:tgtEl>
                                        <p:attrNameLst>
                                          <p:attrName>ppt_x</p:attrName>
                                          <p:attrName>ppt_y</p:attrName>
                                        </p:attrNameLst>
                                      </p:cBhvr>
                                      <p:rCtr x="0" y="-2593"/>
                                    </p:animMotion>
                                  </p:childTnLst>
                                </p:cTn>
                              </p:par>
                              <p:par>
                                <p:cTn id="74" presetID="64" presetClass="path" presetSubtype="0" accel="50000" decel="50000" fill="hold" nodeType="withEffect">
                                  <p:stCondLst>
                                    <p:cond delay="0"/>
                                  </p:stCondLst>
                                  <p:childTnLst>
                                    <p:animMotion origin="layout" path="M -2.5E-6 7.40741E-7 L -2.5E-6 -0.06921 " pathEditMode="relative" rAng="0" ptsTypes="AA">
                                      <p:cBhvr>
                                        <p:cTn id="75" dur="2000" fill="hold"/>
                                        <p:tgtEl>
                                          <p:spTgt spid="60"/>
                                        </p:tgtEl>
                                        <p:attrNameLst>
                                          <p:attrName>ppt_x</p:attrName>
                                          <p:attrName>ppt_y</p:attrName>
                                        </p:attrNameLst>
                                      </p:cBhvr>
                                      <p:rCtr x="0" y="-3472"/>
                                    </p:animMotion>
                                  </p:childTnLst>
                                </p:cTn>
                              </p:par>
                              <p:par>
                                <p:cTn id="76" presetID="64" presetClass="path" presetSubtype="0" accel="50000" decel="50000" fill="hold" nodeType="withEffect">
                                  <p:stCondLst>
                                    <p:cond delay="0"/>
                                  </p:stCondLst>
                                  <p:childTnLst>
                                    <p:animMotion origin="layout" path="M -2.5E-6 3.33333E-6 L -2.5E-6 -0.08635 " pathEditMode="relative" rAng="0" ptsTypes="AA">
                                      <p:cBhvr>
                                        <p:cTn id="77" dur="2000" fill="hold"/>
                                        <p:tgtEl>
                                          <p:spTgt spid="76"/>
                                        </p:tgtEl>
                                        <p:attrNameLst>
                                          <p:attrName>ppt_x</p:attrName>
                                          <p:attrName>ppt_y</p:attrName>
                                        </p:attrNameLst>
                                      </p:cBhvr>
                                      <p:rCtr x="0" y="-4329"/>
                                    </p:animMotion>
                                  </p:childTnLst>
                                </p:cTn>
                              </p:par>
                              <p:par>
                                <p:cTn id="78" presetID="64" presetClass="path" presetSubtype="0" accel="50000" decel="50000" fill="hold" nodeType="withEffect">
                                  <p:stCondLst>
                                    <p:cond delay="0"/>
                                  </p:stCondLst>
                                  <p:childTnLst>
                                    <p:animMotion origin="layout" path="M -2.5E-6 1.48148E-6 L -2.5E-6 -0.10301 " pathEditMode="relative" rAng="0" ptsTypes="AA">
                                      <p:cBhvr>
                                        <p:cTn id="79" dur="2000" fill="hold"/>
                                        <p:tgtEl>
                                          <p:spTgt spid="77"/>
                                        </p:tgtEl>
                                        <p:attrNameLst>
                                          <p:attrName>ppt_x</p:attrName>
                                          <p:attrName>ppt_y</p:attrName>
                                        </p:attrNameLst>
                                      </p:cBhvr>
                                      <p:rCtr x="0" y="-5162"/>
                                    </p:animMotion>
                                  </p:childTnLst>
                                </p:cTn>
                              </p:par>
                              <p:par>
                                <p:cTn id="80" presetID="64" presetClass="path" presetSubtype="0" accel="50000" decel="50000" fill="hold" nodeType="withEffect">
                                  <p:stCondLst>
                                    <p:cond delay="0"/>
                                  </p:stCondLst>
                                  <p:childTnLst>
                                    <p:animMotion origin="layout" path="M -2.5E-6 -3.7037E-7 L -2.5E-6 -0.11968 " pathEditMode="relative" rAng="0" ptsTypes="AA">
                                      <p:cBhvr>
                                        <p:cTn id="81" dur="2000" fill="hold"/>
                                        <p:tgtEl>
                                          <p:spTgt spid="78"/>
                                        </p:tgtEl>
                                        <p:attrNameLst>
                                          <p:attrName>ppt_x</p:attrName>
                                          <p:attrName>ppt_y</p:attrName>
                                        </p:attrNameLst>
                                      </p:cBhvr>
                                      <p:rCtr x="0" y="-5995"/>
                                    </p:animMotion>
                                  </p:childTnLst>
                                </p:cTn>
                              </p:par>
                              <p:par>
                                <p:cTn id="82" presetID="64" presetClass="path" presetSubtype="0" accel="50000" decel="50000" fill="hold" nodeType="withEffect">
                                  <p:stCondLst>
                                    <p:cond delay="0"/>
                                  </p:stCondLst>
                                  <p:childTnLst>
                                    <p:animMotion origin="layout" path="M -2.5E-6 -2.22222E-6 L -2.5E-6 -0.1368 " pathEditMode="relative" rAng="0" ptsTypes="AA">
                                      <p:cBhvr>
                                        <p:cTn id="83" dur="2000" fill="hold"/>
                                        <p:tgtEl>
                                          <p:spTgt spid="79"/>
                                        </p:tgtEl>
                                        <p:attrNameLst>
                                          <p:attrName>ppt_x</p:attrName>
                                          <p:attrName>ppt_y</p:attrName>
                                        </p:attrNameLst>
                                      </p:cBhvr>
                                      <p:rCtr x="0" y="-6852"/>
                                    </p:animMotion>
                                  </p:childTnLst>
                                </p:cTn>
                              </p:par>
                              <p:par>
                                <p:cTn id="84" presetID="64" presetClass="path" presetSubtype="0" accel="50000" decel="50000" fill="hold" nodeType="withEffect">
                                  <p:stCondLst>
                                    <p:cond delay="0"/>
                                  </p:stCondLst>
                                  <p:childTnLst>
                                    <p:animMotion origin="layout" path="M -2.5E-6 -4.07407E-6 L -2.5E-6 -0.15555 " pathEditMode="relative" rAng="0" ptsTypes="AA">
                                      <p:cBhvr>
                                        <p:cTn id="85" dur="2000" fill="hold"/>
                                        <p:tgtEl>
                                          <p:spTgt spid="80"/>
                                        </p:tgtEl>
                                        <p:attrNameLst>
                                          <p:attrName>ppt_x</p:attrName>
                                          <p:attrName>ppt_y</p:attrName>
                                        </p:attrNameLst>
                                      </p:cBhvr>
                                      <p:rCtr x="0" y="-7778"/>
                                    </p:animMotion>
                                  </p:childTnLst>
                                </p:cTn>
                              </p:par>
                            </p:childTnLst>
                          </p:cTn>
                        </p:par>
                      </p:childTnLst>
                    </p:cTn>
                  </p:par>
                  <p:par>
                    <p:cTn id="86" fill="hold">
                      <p:stCondLst>
                        <p:cond delay="indefinite"/>
                      </p:stCondLst>
                      <p:childTnLst>
                        <p:par>
                          <p:cTn id="87" fill="hold">
                            <p:stCondLst>
                              <p:cond delay="0"/>
                            </p:stCondLst>
                            <p:childTnLst>
                              <p:par>
                                <p:cTn id="88" presetID="26" presetClass="emph" presetSubtype="0" fill="hold" nodeType="clickEffect">
                                  <p:stCondLst>
                                    <p:cond delay="0"/>
                                  </p:stCondLst>
                                  <p:childTnLst>
                                    <p:animEffect transition="out" filter="fade">
                                      <p:cBhvr>
                                        <p:cTn id="89" dur="1000" tmFilter="0, 0; .2, .5; .8, .5; 1, 0"/>
                                        <p:tgtEl>
                                          <p:spTgt spid="66"/>
                                        </p:tgtEl>
                                      </p:cBhvr>
                                    </p:animEffect>
                                    <p:animScale>
                                      <p:cBhvr>
                                        <p:cTn id="90" dur="500" autoRev="1" fill="hold"/>
                                        <p:tgtEl>
                                          <p:spTgt spid="66"/>
                                        </p:tgtEl>
                                      </p:cBhvr>
                                      <p:by x="105000" y="105000"/>
                                    </p:animScale>
                                  </p:childTnLst>
                                </p:cTn>
                              </p:par>
                            </p:childTnLst>
                          </p:cTn>
                        </p:par>
                        <p:par>
                          <p:cTn id="91" fill="hold">
                            <p:stCondLst>
                              <p:cond delay="1000"/>
                            </p:stCondLst>
                            <p:childTnLst>
                              <p:par>
                                <p:cTn id="92" presetID="3" presetClass="emph" presetSubtype="2" fill="hold" grpId="1" nodeType="afterEffect">
                                  <p:stCondLst>
                                    <p:cond delay="0"/>
                                  </p:stCondLst>
                                  <p:childTnLst>
                                    <p:animClr clrSpc="rgb" dir="cw">
                                      <p:cBhvr override="childStyle">
                                        <p:cTn id="93" dur="1000" fill="hold"/>
                                        <p:tgtEl>
                                          <p:spTgt spid="7"/>
                                        </p:tgtEl>
                                        <p:attrNameLst>
                                          <p:attrName>style.color</p:attrName>
                                        </p:attrNameLst>
                                      </p:cBhvr>
                                      <p:to>
                                        <a:srgbClr val="FF2017"/>
                                      </p:to>
                                    </p:animClr>
                                  </p:childTnLst>
                                </p:cTn>
                              </p:par>
                            </p:childTnLst>
                          </p:cTn>
                        </p:par>
                        <p:par>
                          <p:cTn id="94" fill="hold">
                            <p:stCondLst>
                              <p:cond delay="2000"/>
                            </p:stCondLst>
                            <p:childTnLst>
                              <p:par>
                                <p:cTn id="95" presetID="35" presetClass="path" presetSubtype="0" accel="50000" decel="50000" fill="hold" nodeType="afterEffect">
                                  <p:stCondLst>
                                    <p:cond delay="500"/>
                                  </p:stCondLst>
                                  <p:childTnLst>
                                    <p:animMotion origin="layout" path="M 3.05556E-6 -1.85185E-6 L -0.13386 -1.85185E-6 " pathEditMode="relative" rAng="0" ptsTypes="AA">
                                      <p:cBhvr>
                                        <p:cTn id="96" dur="1750" fill="hold"/>
                                        <p:tgtEl>
                                          <p:spTgt spid="66"/>
                                        </p:tgtEl>
                                        <p:attrNameLst>
                                          <p:attrName>ppt_x</p:attrName>
                                          <p:attrName>ppt_y</p:attrName>
                                        </p:attrNameLst>
                                      </p:cBhvr>
                                      <p:rCtr x="-6701" y="0"/>
                                    </p:animMotion>
                                  </p:childTnLst>
                                </p:cTn>
                              </p:par>
                            </p:childTnLst>
                          </p:cTn>
                        </p:par>
                        <p:par>
                          <p:cTn id="97" fill="hold">
                            <p:stCondLst>
                              <p:cond delay="4250"/>
                            </p:stCondLst>
                            <p:childTnLst>
                              <p:par>
                                <p:cTn id="98" presetID="3" presetClass="emph" presetSubtype="2" fill="hold" grpId="2" nodeType="afterEffect">
                                  <p:stCondLst>
                                    <p:cond delay="0"/>
                                  </p:stCondLst>
                                  <p:childTnLst>
                                    <p:animClr clrSpc="rgb" dir="cw">
                                      <p:cBhvr override="childStyle">
                                        <p:cTn id="99" dur="1000" fill="hold"/>
                                        <p:tgtEl>
                                          <p:spTgt spid="7"/>
                                        </p:tgtEl>
                                        <p:attrNameLst>
                                          <p:attrName>style.color</p:attrName>
                                        </p:attrNameLst>
                                      </p:cBhvr>
                                      <p:to>
                                        <a:schemeClr val="tx1"/>
                                      </p:to>
                                    </p:animClr>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89"/>
                                        </p:tgtEl>
                                        <p:attrNameLst>
                                          <p:attrName>style.visibility</p:attrName>
                                        </p:attrNameLst>
                                      </p:cBhvr>
                                      <p:to>
                                        <p:strVal val="visible"/>
                                      </p:to>
                                    </p:set>
                                    <p:animEffect transition="in" filter="fade">
                                      <p:cBhvr>
                                        <p:cTn id="104" dur="500"/>
                                        <p:tgtEl>
                                          <p:spTgt spid="89"/>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90"/>
                                        </p:tgtEl>
                                        <p:attrNameLst>
                                          <p:attrName>style.visibility</p:attrName>
                                        </p:attrNameLst>
                                      </p:cBhvr>
                                      <p:to>
                                        <p:strVal val="visible"/>
                                      </p:to>
                                    </p:set>
                                    <p:animEffect transition="in" filter="fade">
                                      <p:cBhvr>
                                        <p:cTn id="109" dur="500"/>
                                        <p:tgtEl>
                                          <p:spTgt spid="90"/>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91"/>
                                        </p:tgtEl>
                                        <p:attrNameLst>
                                          <p:attrName>style.visibility</p:attrName>
                                        </p:attrNameLst>
                                      </p:cBhvr>
                                      <p:to>
                                        <p:strVal val="visible"/>
                                      </p:to>
                                    </p:set>
                                    <p:animEffect transition="in" filter="fade">
                                      <p:cBhvr>
                                        <p:cTn id="114" dur="500"/>
                                        <p:tgtEl>
                                          <p:spTgt spid="91"/>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9"/>
                                        </p:tgtEl>
                                        <p:attrNameLst>
                                          <p:attrName>style.visibility</p:attrName>
                                        </p:attrNameLst>
                                      </p:cBhvr>
                                      <p:to>
                                        <p:strVal val="visible"/>
                                      </p:to>
                                    </p:set>
                                    <p:animEffect transition="in" filter="fade">
                                      <p:cBhvr>
                                        <p:cTn id="1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8" grpId="0"/>
      <p:bldP spid="8" grpId="1"/>
      <p:bldP spid="8" grpId="2"/>
      <p:bldP spid="9" grpId="0"/>
      <p:bldP spid="89" grpId="0"/>
      <p:bldP spid="90" grpId="0"/>
      <p:bldP spid="9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4:2</a:t>
            </a:r>
          </a:p>
        </p:txBody>
      </p:sp>
      <p:sp>
        <p:nvSpPr>
          <p:cNvPr id="3" name="TextBox 2">
            <a:extLst>
              <a:ext uri="{FF2B5EF4-FFF2-40B4-BE49-F238E27FC236}">
                <a16:creationId xmlns="" xmlns:a16="http://schemas.microsoft.com/office/drawing/2014/main" id="{E3C0A173-EFAA-435B-B2C0-0FD5E6F4CBF2}"/>
              </a:ext>
            </a:extLst>
          </p:cNvPr>
          <p:cNvSpPr txBox="1"/>
          <p:nvPr/>
        </p:nvSpPr>
        <p:spPr bwMode="auto">
          <a:xfrm>
            <a:off x="4168668" y="1700335"/>
            <a:ext cx="4582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a:t>
            </a:r>
          </a:p>
        </p:txBody>
      </p:sp>
      <p:sp>
        <p:nvSpPr>
          <p:cNvPr id="4" name="TextBox 3">
            <a:extLst>
              <a:ext uri="{FF2B5EF4-FFF2-40B4-BE49-F238E27FC236}">
                <a16:creationId xmlns="" xmlns:a16="http://schemas.microsoft.com/office/drawing/2014/main" id="{5AF946EF-91DD-44B5-836B-8B697D952D59}"/>
              </a:ext>
            </a:extLst>
          </p:cNvPr>
          <p:cNvSpPr txBox="1"/>
          <p:nvPr/>
        </p:nvSpPr>
        <p:spPr bwMode="auto">
          <a:xfrm>
            <a:off x="3608022" y="1700335"/>
            <a:ext cx="504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a:t>
            </a:r>
          </a:p>
        </p:txBody>
      </p:sp>
      <p:sp>
        <p:nvSpPr>
          <p:cNvPr id="5" name="TextBox 4">
            <a:extLst>
              <a:ext uri="{FF2B5EF4-FFF2-40B4-BE49-F238E27FC236}">
                <a16:creationId xmlns="" xmlns:a16="http://schemas.microsoft.com/office/drawing/2014/main" id="{06F037C2-EE4A-4AB3-8FCF-55C21555D597}"/>
              </a:ext>
            </a:extLst>
          </p:cNvPr>
          <p:cNvSpPr txBox="1"/>
          <p:nvPr/>
        </p:nvSpPr>
        <p:spPr bwMode="auto">
          <a:xfrm>
            <a:off x="4633111" y="1120934"/>
            <a:ext cx="803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21</a:t>
            </a:r>
          </a:p>
        </p:txBody>
      </p:sp>
      <p:cxnSp>
        <p:nvCxnSpPr>
          <p:cNvPr id="6" name="Straight Connector 5">
            <a:extLst>
              <a:ext uri="{FF2B5EF4-FFF2-40B4-BE49-F238E27FC236}">
                <a16:creationId xmlns="" xmlns:a16="http://schemas.microsoft.com/office/drawing/2014/main" id="{E25826D4-AA2A-4DBB-A8F8-1F979F8AFBAE}"/>
              </a:ext>
            </a:extLst>
          </p:cNvPr>
          <p:cNvCxnSpPr/>
          <p:nvPr/>
        </p:nvCxnSpPr>
        <p:spPr bwMode="auto">
          <a:xfrm flipH="1">
            <a:off x="3910109" y="149964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 xmlns:a16="http://schemas.microsoft.com/office/drawing/2014/main" id="{E1C61505-B5C2-447C-A872-FCD1B75C52E4}"/>
              </a:ext>
            </a:extLst>
          </p:cNvPr>
          <p:cNvCxnSpPr>
            <a:cxnSpLocks/>
          </p:cNvCxnSpPr>
          <p:nvPr/>
        </p:nvCxnSpPr>
        <p:spPr bwMode="auto">
          <a:xfrm>
            <a:off x="4198141" y="149964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a:extLst>
              <a:ext uri="{FF2B5EF4-FFF2-40B4-BE49-F238E27FC236}">
                <a16:creationId xmlns="" xmlns:a16="http://schemas.microsoft.com/office/drawing/2014/main" id="{2994D65F-E70D-426C-99E1-BDAA42CFAB6C}"/>
              </a:ext>
            </a:extLst>
          </p:cNvPr>
          <p:cNvSpPr txBox="1"/>
          <p:nvPr/>
        </p:nvSpPr>
        <p:spPr bwMode="auto">
          <a:xfrm>
            <a:off x="3333095" y="1120934"/>
            <a:ext cx="1134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3</a:t>
            </a:r>
          </a:p>
        </p:txBody>
      </p:sp>
      <p:sp>
        <p:nvSpPr>
          <p:cNvPr id="10" name="TextBox 9">
            <a:extLst>
              <a:ext uri="{FF2B5EF4-FFF2-40B4-BE49-F238E27FC236}">
                <a16:creationId xmlns="" xmlns:a16="http://schemas.microsoft.com/office/drawing/2014/main" id="{828530A5-3C9C-4AFF-B914-78DA57315A6E}"/>
              </a:ext>
            </a:extLst>
          </p:cNvPr>
          <p:cNvSpPr txBox="1"/>
          <p:nvPr/>
        </p:nvSpPr>
        <p:spPr bwMode="auto">
          <a:xfrm>
            <a:off x="4310420" y="1120934"/>
            <a:ext cx="519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pic>
        <p:nvPicPr>
          <p:cNvPr id="11" name="Picture 10">
            <a:extLst>
              <a:ext uri="{FF2B5EF4-FFF2-40B4-BE49-F238E27FC236}">
                <a16:creationId xmlns="" xmlns:a16="http://schemas.microsoft.com/office/drawing/2014/main" id="{256CA221-2692-4B0C-9FFD-4A8A13BE6B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2800333"/>
            <a:ext cx="254381" cy="254381"/>
          </a:xfrm>
          <a:prstGeom prst="rect">
            <a:avLst/>
          </a:prstGeom>
        </p:spPr>
      </p:pic>
      <p:pic>
        <p:nvPicPr>
          <p:cNvPr id="12" name="Picture 11">
            <a:extLst>
              <a:ext uri="{FF2B5EF4-FFF2-40B4-BE49-F238E27FC236}">
                <a16:creationId xmlns="" xmlns:a16="http://schemas.microsoft.com/office/drawing/2014/main" id="{2186D10A-2C93-4124-9644-9A07611948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3155992"/>
            <a:ext cx="254381" cy="254381"/>
          </a:xfrm>
          <a:prstGeom prst="rect">
            <a:avLst/>
          </a:prstGeom>
        </p:spPr>
      </p:pic>
      <p:pic>
        <p:nvPicPr>
          <p:cNvPr id="13" name="Picture 12">
            <a:extLst>
              <a:ext uri="{FF2B5EF4-FFF2-40B4-BE49-F238E27FC236}">
                <a16:creationId xmlns="" xmlns:a16="http://schemas.microsoft.com/office/drawing/2014/main" id="{B4871175-4A57-4C23-9F0C-746FEBDE83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3511651"/>
            <a:ext cx="254381" cy="254381"/>
          </a:xfrm>
          <a:prstGeom prst="rect">
            <a:avLst/>
          </a:prstGeom>
        </p:spPr>
      </p:pic>
      <p:pic>
        <p:nvPicPr>
          <p:cNvPr id="14" name="Picture 13">
            <a:extLst>
              <a:ext uri="{FF2B5EF4-FFF2-40B4-BE49-F238E27FC236}">
                <a16:creationId xmlns="" xmlns:a16="http://schemas.microsoft.com/office/drawing/2014/main" id="{345C7CB9-9D6E-4200-AFCC-E3A3BA3E65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3867310"/>
            <a:ext cx="254381" cy="254381"/>
          </a:xfrm>
          <a:prstGeom prst="rect">
            <a:avLst/>
          </a:prstGeom>
        </p:spPr>
      </p:pic>
      <p:pic>
        <p:nvPicPr>
          <p:cNvPr id="15" name="Picture 14">
            <a:extLst>
              <a:ext uri="{FF2B5EF4-FFF2-40B4-BE49-F238E27FC236}">
                <a16:creationId xmlns="" xmlns:a16="http://schemas.microsoft.com/office/drawing/2014/main" id="{BF20FAD8-9728-4391-8F00-034CBAF0B7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4222970"/>
            <a:ext cx="254381" cy="254381"/>
          </a:xfrm>
          <a:prstGeom prst="rect">
            <a:avLst/>
          </a:prstGeom>
        </p:spPr>
      </p:pic>
      <p:pic>
        <p:nvPicPr>
          <p:cNvPr id="16" name="Picture 15">
            <a:extLst>
              <a:ext uri="{FF2B5EF4-FFF2-40B4-BE49-F238E27FC236}">
                <a16:creationId xmlns="" xmlns:a16="http://schemas.microsoft.com/office/drawing/2014/main" id="{FE03F5F4-F7AD-42C0-9024-DF2C06F6E2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860" y="2800333"/>
            <a:ext cx="254381" cy="254381"/>
          </a:xfrm>
          <a:prstGeom prst="rect">
            <a:avLst/>
          </a:prstGeom>
        </p:spPr>
      </p:pic>
      <p:pic>
        <p:nvPicPr>
          <p:cNvPr id="17" name="Picture 16">
            <a:extLst>
              <a:ext uri="{FF2B5EF4-FFF2-40B4-BE49-F238E27FC236}">
                <a16:creationId xmlns="" xmlns:a16="http://schemas.microsoft.com/office/drawing/2014/main" id="{FAAF6929-BA1B-4A32-9F35-C0B319484D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860" y="3155992"/>
            <a:ext cx="254381" cy="254381"/>
          </a:xfrm>
          <a:prstGeom prst="rect">
            <a:avLst/>
          </a:prstGeom>
        </p:spPr>
      </p:pic>
      <p:pic>
        <p:nvPicPr>
          <p:cNvPr id="18" name="Picture 17">
            <a:extLst>
              <a:ext uri="{FF2B5EF4-FFF2-40B4-BE49-F238E27FC236}">
                <a16:creationId xmlns="" xmlns:a16="http://schemas.microsoft.com/office/drawing/2014/main" id="{2CF55140-2924-4819-8840-B06292C82A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860" y="3511651"/>
            <a:ext cx="254381" cy="254381"/>
          </a:xfrm>
          <a:prstGeom prst="rect">
            <a:avLst/>
          </a:prstGeom>
        </p:spPr>
      </p:pic>
      <p:pic>
        <p:nvPicPr>
          <p:cNvPr id="19" name="Picture 18">
            <a:extLst>
              <a:ext uri="{FF2B5EF4-FFF2-40B4-BE49-F238E27FC236}">
                <a16:creationId xmlns="" xmlns:a16="http://schemas.microsoft.com/office/drawing/2014/main" id="{CB091EF9-3B51-4AF1-A71E-23E83C58C4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9997" y="2800333"/>
            <a:ext cx="254381" cy="254381"/>
          </a:xfrm>
          <a:prstGeom prst="rect">
            <a:avLst/>
          </a:prstGeom>
        </p:spPr>
      </p:pic>
      <p:pic>
        <p:nvPicPr>
          <p:cNvPr id="20" name="Picture 19">
            <a:extLst>
              <a:ext uri="{FF2B5EF4-FFF2-40B4-BE49-F238E27FC236}">
                <a16:creationId xmlns="" xmlns:a16="http://schemas.microsoft.com/office/drawing/2014/main" id="{332AEB12-A9AB-41EF-A8E3-2C2C84CBC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9997" y="3155992"/>
            <a:ext cx="254381" cy="254381"/>
          </a:xfrm>
          <a:prstGeom prst="rect">
            <a:avLst/>
          </a:prstGeom>
        </p:spPr>
      </p:pic>
      <p:pic>
        <p:nvPicPr>
          <p:cNvPr id="21" name="Picture 20">
            <a:extLst>
              <a:ext uri="{FF2B5EF4-FFF2-40B4-BE49-F238E27FC236}">
                <a16:creationId xmlns="" xmlns:a16="http://schemas.microsoft.com/office/drawing/2014/main" id="{1053CB53-718C-4299-8630-D02120B94C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5007" y="2800333"/>
            <a:ext cx="254381" cy="254381"/>
          </a:xfrm>
          <a:prstGeom prst="rect">
            <a:avLst/>
          </a:prstGeom>
        </p:spPr>
      </p:pic>
      <p:pic>
        <p:nvPicPr>
          <p:cNvPr id="22" name="Picture 21">
            <a:extLst>
              <a:ext uri="{FF2B5EF4-FFF2-40B4-BE49-F238E27FC236}">
                <a16:creationId xmlns="" xmlns:a16="http://schemas.microsoft.com/office/drawing/2014/main" id="{CC9D1101-A5FE-49F7-BB64-E071C3B08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4574138"/>
            <a:ext cx="254381" cy="254381"/>
          </a:xfrm>
          <a:prstGeom prst="rect">
            <a:avLst/>
          </a:prstGeom>
        </p:spPr>
      </p:pic>
      <p:pic>
        <p:nvPicPr>
          <p:cNvPr id="23" name="Picture 22">
            <a:extLst>
              <a:ext uri="{FF2B5EF4-FFF2-40B4-BE49-F238E27FC236}">
                <a16:creationId xmlns="" xmlns:a16="http://schemas.microsoft.com/office/drawing/2014/main" id="{0E550426-E53C-4B99-BB57-3F42446A08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4929797"/>
            <a:ext cx="254381" cy="254381"/>
          </a:xfrm>
          <a:prstGeom prst="rect">
            <a:avLst/>
          </a:prstGeom>
        </p:spPr>
      </p:pic>
      <p:pic>
        <p:nvPicPr>
          <p:cNvPr id="24" name="Picture 23">
            <a:extLst>
              <a:ext uri="{FF2B5EF4-FFF2-40B4-BE49-F238E27FC236}">
                <a16:creationId xmlns="" xmlns:a16="http://schemas.microsoft.com/office/drawing/2014/main" id="{221B9757-F103-4EB9-BD69-C76072B8BA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5285456"/>
            <a:ext cx="254381" cy="254381"/>
          </a:xfrm>
          <a:prstGeom prst="rect">
            <a:avLst/>
          </a:prstGeom>
        </p:spPr>
      </p:pic>
      <p:pic>
        <p:nvPicPr>
          <p:cNvPr id="25" name="Picture 24">
            <a:extLst>
              <a:ext uri="{FF2B5EF4-FFF2-40B4-BE49-F238E27FC236}">
                <a16:creationId xmlns="" xmlns:a16="http://schemas.microsoft.com/office/drawing/2014/main" id="{6DC7E5B8-9A9C-49CE-BA35-64E4F87101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5641115"/>
            <a:ext cx="254381" cy="254381"/>
          </a:xfrm>
          <a:prstGeom prst="rect">
            <a:avLst/>
          </a:prstGeom>
        </p:spPr>
      </p:pic>
      <p:pic>
        <p:nvPicPr>
          <p:cNvPr id="26" name="Picture 25">
            <a:extLst>
              <a:ext uri="{FF2B5EF4-FFF2-40B4-BE49-F238E27FC236}">
                <a16:creationId xmlns="" xmlns:a16="http://schemas.microsoft.com/office/drawing/2014/main" id="{6A21B473-1A2E-4BC8-A360-C72586B309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5996775"/>
            <a:ext cx="254381" cy="254381"/>
          </a:xfrm>
          <a:prstGeom prst="rect">
            <a:avLst/>
          </a:prstGeom>
        </p:spPr>
      </p:pic>
      <p:grpSp>
        <p:nvGrpSpPr>
          <p:cNvPr id="27" name="Group 26">
            <a:extLst>
              <a:ext uri="{FF2B5EF4-FFF2-40B4-BE49-F238E27FC236}">
                <a16:creationId xmlns="" xmlns:a16="http://schemas.microsoft.com/office/drawing/2014/main" id="{A7F632CE-2231-4E14-942C-2E2ABED0FB28}"/>
              </a:ext>
            </a:extLst>
          </p:cNvPr>
          <p:cNvGrpSpPr/>
          <p:nvPr/>
        </p:nvGrpSpPr>
        <p:grpSpPr>
          <a:xfrm>
            <a:off x="4050860" y="2800333"/>
            <a:ext cx="254381" cy="1677018"/>
            <a:chOff x="5537866" y="4407310"/>
            <a:chExt cx="254381" cy="1677018"/>
          </a:xfrm>
        </p:grpSpPr>
        <p:pic>
          <p:nvPicPr>
            <p:cNvPr id="28" name="Picture 27">
              <a:extLst>
                <a:ext uri="{FF2B5EF4-FFF2-40B4-BE49-F238E27FC236}">
                  <a16:creationId xmlns="" xmlns:a16="http://schemas.microsoft.com/office/drawing/2014/main" id="{3D090BD3-5D2D-4988-8AC2-CD06DD094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866" y="4407310"/>
              <a:ext cx="254381" cy="254381"/>
            </a:xfrm>
            <a:prstGeom prst="rect">
              <a:avLst/>
            </a:prstGeom>
          </p:spPr>
        </p:pic>
        <p:pic>
          <p:nvPicPr>
            <p:cNvPr id="29" name="Picture 28">
              <a:extLst>
                <a:ext uri="{FF2B5EF4-FFF2-40B4-BE49-F238E27FC236}">
                  <a16:creationId xmlns="" xmlns:a16="http://schemas.microsoft.com/office/drawing/2014/main" id="{18546768-A8EE-46C5-BC46-E82E9043CE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866" y="4762969"/>
              <a:ext cx="254381" cy="254381"/>
            </a:xfrm>
            <a:prstGeom prst="rect">
              <a:avLst/>
            </a:prstGeom>
          </p:spPr>
        </p:pic>
        <p:pic>
          <p:nvPicPr>
            <p:cNvPr id="30" name="Picture 29">
              <a:extLst>
                <a:ext uri="{FF2B5EF4-FFF2-40B4-BE49-F238E27FC236}">
                  <a16:creationId xmlns="" xmlns:a16="http://schemas.microsoft.com/office/drawing/2014/main" id="{80173051-148C-417C-98BF-41F45AC561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866" y="5118628"/>
              <a:ext cx="254381" cy="254381"/>
            </a:xfrm>
            <a:prstGeom prst="rect">
              <a:avLst/>
            </a:prstGeom>
          </p:spPr>
        </p:pic>
        <p:pic>
          <p:nvPicPr>
            <p:cNvPr id="31" name="Picture 30">
              <a:extLst>
                <a:ext uri="{FF2B5EF4-FFF2-40B4-BE49-F238E27FC236}">
                  <a16:creationId xmlns="" xmlns:a16="http://schemas.microsoft.com/office/drawing/2014/main" id="{AEBC6EC9-2BE2-4A63-86A5-33497DB04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866" y="5474287"/>
              <a:ext cx="254381" cy="254381"/>
            </a:xfrm>
            <a:prstGeom prst="rect">
              <a:avLst/>
            </a:prstGeom>
          </p:spPr>
        </p:pic>
        <p:pic>
          <p:nvPicPr>
            <p:cNvPr id="32" name="Picture 31">
              <a:extLst>
                <a:ext uri="{FF2B5EF4-FFF2-40B4-BE49-F238E27FC236}">
                  <a16:creationId xmlns="" xmlns:a16="http://schemas.microsoft.com/office/drawing/2014/main" id="{A632ECC6-FCF3-411D-B5D4-F4504F99D6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866" y="5829947"/>
              <a:ext cx="254381" cy="254381"/>
            </a:xfrm>
            <a:prstGeom prst="rect">
              <a:avLst/>
            </a:prstGeom>
          </p:spPr>
        </p:pic>
      </p:grpSp>
      <p:sp>
        <p:nvSpPr>
          <p:cNvPr id="33" name="TextBox 32">
            <a:extLst>
              <a:ext uri="{FF2B5EF4-FFF2-40B4-BE49-F238E27FC236}">
                <a16:creationId xmlns="" xmlns:a16="http://schemas.microsoft.com/office/drawing/2014/main" id="{44E194E4-6EDB-4400-91B2-BD3CD7B22638}"/>
              </a:ext>
            </a:extLst>
          </p:cNvPr>
          <p:cNvSpPr txBox="1"/>
          <p:nvPr/>
        </p:nvSpPr>
        <p:spPr bwMode="auto">
          <a:xfrm>
            <a:off x="5897556" y="2699868"/>
            <a:ext cx="28712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18 + 3 = 18 + 2 + 1</a:t>
            </a:r>
          </a:p>
        </p:txBody>
      </p:sp>
      <p:sp>
        <p:nvSpPr>
          <p:cNvPr id="34" name="TextBox 33">
            <a:extLst>
              <a:ext uri="{FF2B5EF4-FFF2-40B4-BE49-F238E27FC236}">
                <a16:creationId xmlns="" xmlns:a16="http://schemas.microsoft.com/office/drawing/2014/main" id="{D96674B0-8F09-42CA-9393-CCE65E1160E7}"/>
              </a:ext>
            </a:extLst>
          </p:cNvPr>
          <p:cNvSpPr txBox="1"/>
          <p:nvPr/>
        </p:nvSpPr>
        <p:spPr bwMode="auto">
          <a:xfrm>
            <a:off x="6853056" y="3360548"/>
            <a:ext cx="13596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20 + 1</a:t>
            </a:r>
          </a:p>
        </p:txBody>
      </p:sp>
      <p:sp>
        <p:nvSpPr>
          <p:cNvPr id="35" name="TextBox 34">
            <a:extLst>
              <a:ext uri="{FF2B5EF4-FFF2-40B4-BE49-F238E27FC236}">
                <a16:creationId xmlns="" xmlns:a16="http://schemas.microsoft.com/office/drawing/2014/main" id="{A64E53B9-DB5D-49E8-A78A-F714A9C8AC6C}"/>
              </a:ext>
            </a:extLst>
          </p:cNvPr>
          <p:cNvSpPr txBox="1"/>
          <p:nvPr/>
        </p:nvSpPr>
        <p:spPr bwMode="auto">
          <a:xfrm>
            <a:off x="6853056" y="4021227"/>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21</a:t>
            </a:r>
          </a:p>
        </p:txBody>
      </p:sp>
      <p:sp>
        <p:nvSpPr>
          <p:cNvPr id="38" name="TextBox 37">
            <a:extLst>
              <a:ext uri="{FF2B5EF4-FFF2-40B4-BE49-F238E27FC236}">
                <a16:creationId xmlns="" xmlns:a16="http://schemas.microsoft.com/office/drawing/2014/main" id="{97060082-4001-481E-BFC4-6387BC49B36F}"/>
              </a:ext>
            </a:extLst>
          </p:cNvPr>
          <p:cNvSpPr txBox="1"/>
          <p:nvPr/>
        </p:nvSpPr>
        <p:spPr bwMode="auto">
          <a:xfrm>
            <a:off x="2911931" y="1120934"/>
            <a:ext cx="6096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18</a:t>
            </a:r>
          </a:p>
        </p:txBody>
      </p:sp>
      <p:pic>
        <p:nvPicPr>
          <p:cNvPr id="40" name="Picture 39">
            <a:extLst>
              <a:ext uri="{FF2B5EF4-FFF2-40B4-BE49-F238E27FC236}">
                <a16:creationId xmlns="" xmlns:a16="http://schemas.microsoft.com/office/drawing/2014/main" id="{280498FA-EF1C-4282-8F81-49267C7F60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702" y="2801150"/>
            <a:ext cx="246901" cy="2386699"/>
          </a:xfrm>
          <a:prstGeom prst="rect">
            <a:avLst/>
          </a:prstGeom>
        </p:spPr>
      </p:pic>
    </p:spTree>
    <p:extLst>
      <p:ext uri="{BB962C8B-B14F-4D97-AF65-F5344CB8AC3E}">
        <p14:creationId xmlns:p14="http://schemas.microsoft.com/office/powerpoint/2010/main" val="154225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1000" tmFilter="0, 0; .2, .5; .8, .5; 1, 0"/>
                                        <p:tgtEl>
                                          <p:spTgt spid="20"/>
                                        </p:tgtEl>
                                      </p:cBhvr>
                                    </p:animEffect>
                                    <p:animScale>
                                      <p:cBhvr>
                                        <p:cTn id="22" dur="500" autoRev="1" fill="hold"/>
                                        <p:tgtEl>
                                          <p:spTgt spid="20"/>
                                        </p:tgtEl>
                                      </p:cBhvr>
                                      <p:by x="105000" y="105000"/>
                                    </p:animScale>
                                  </p:childTnLst>
                                </p:cTn>
                              </p:par>
                              <p:par>
                                <p:cTn id="23" presetID="26" presetClass="emph" presetSubtype="0" fill="hold" nodeType="withEffect">
                                  <p:stCondLst>
                                    <p:cond delay="0"/>
                                  </p:stCondLst>
                                  <p:childTnLst>
                                    <p:animEffect transition="out" filter="fade">
                                      <p:cBhvr>
                                        <p:cTn id="24" dur="1000" tmFilter="0, 0; .2, .5; .8, .5; 1, 0"/>
                                        <p:tgtEl>
                                          <p:spTgt spid="19"/>
                                        </p:tgtEl>
                                      </p:cBhvr>
                                    </p:animEffect>
                                    <p:animScale>
                                      <p:cBhvr>
                                        <p:cTn id="25" dur="500" autoRev="1" fill="hold"/>
                                        <p:tgtEl>
                                          <p:spTgt spid="19"/>
                                        </p:tgtEl>
                                      </p:cBhvr>
                                      <p:by x="105000" y="105000"/>
                                    </p:animScale>
                                  </p:childTnLst>
                                </p:cTn>
                              </p:par>
                              <p:par>
                                <p:cTn id="26" presetID="3" presetClass="emph" presetSubtype="2" fill="hold" grpId="1" nodeType="withEffect">
                                  <p:stCondLst>
                                    <p:cond delay="0"/>
                                  </p:stCondLst>
                                  <p:childTnLst>
                                    <p:animClr clrSpc="rgb" dir="cw">
                                      <p:cBhvr override="childStyle">
                                        <p:cTn id="27" dur="2000" fill="hold"/>
                                        <p:tgtEl>
                                          <p:spTgt spid="4"/>
                                        </p:tgtEl>
                                        <p:attrNameLst>
                                          <p:attrName>style.color</p:attrName>
                                        </p:attrNameLst>
                                      </p:cBhvr>
                                      <p:to>
                                        <a:srgbClr val="FF2017"/>
                                      </p:to>
                                    </p:animClr>
                                  </p:childTnLst>
                                </p:cTn>
                              </p:par>
                            </p:childTnLst>
                          </p:cTn>
                        </p:par>
                        <p:par>
                          <p:cTn id="28" fill="hold">
                            <p:stCondLst>
                              <p:cond delay="2000"/>
                            </p:stCondLst>
                            <p:childTnLst>
                              <p:par>
                                <p:cTn id="29" presetID="35" presetClass="path" presetSubtype="0" fill="hold" nodeType="afterEffect">
                                  <p:stCondLst>
                                    <p:cond delay="0"/>
                                  </p:stCondLst>
                                  <p:childTnLst>
                                    <p:animMotion origin="layout" path="M 5.55556E-7 -3.7037E-6 L -0.09045 0.15533 " pathEditMode="relative" rAng="0" ptsTypes="AA">
                                      <p:cBhvr>
                                        <p:cTn id="30" dur="1500" fill="hold"/>
                                        <p:tgtEl>
                                          <p:spTgt spid="20"/>
                                        </p:tgtEl>
                                        <p:attrNameLst>
                                          <p:attrName>ppt_x</p:attrName>
                                          <p:attrName>ppt_y</p:attrName>
                                        </p:attrNameLst>
                                      </p:cBhvr>
                                      <p:rCtr x="-4531" y="7755"/>
                                    </p:animMotion>
                                  </p:childTnLst>
                                </p:cTn>
                              </p:par>
                              <p:par>
                                <p:cTn id="31" presetID="35" presetClass="path" presetSubtype="0" fill="hold" nodeType="withEffect">
                                  <p:stCondLst>
                                    <p:cond delay="0"/>
                                  </p:stCondLst>
                                  <p:childTnLst>
                                    <p:animMotion origin="layout" path="M 5.55556E-7 -0.00069 L -0.09045 0.15625 " pathEditMode="relative" rAng="0" ptsTypes="AA">
                                      <p:cBhvr>
                                        <p:cTn id="32" dur="1500" fill="hold"/>
                                        <p:tgtEl>
                                          <p:spTgt spid="19"/>
                                        </p:tgtEl>
                                        <p:attrNameLst>
                                          <p:attrName>ppt_x</p:attrName>
                                          <p:attrName>ppt_y</p:attrName>
                                        </p:attrNameLst>
                                      </p:cBhvr>
                                      <p:rCtr x="-4531" y="7847"/>
                                    </p:animMotion>
                                  </p:childTnLst>
                                </p:cTn>
                              </p:par>
                            </p:childTnLst>
                          </p:cTn>
                        </p:par>
                        <p:par>
                          <p:cTn id="33" fill="hold">
                            <p:stCondLst>
                              <p:cond delay="3500"/>
                            </p:stCondLst>
                            <p:childTnLst>
                              <p:par>
                                <p:cTn id="34" presetID="1" presetClass="exit" presetSubtype="0" fill="hold" nodeType="afterEffect">
                                  <p:stCondLst>
                                    <p:cond delay="0"/>
                                  </p:stCondLst>
                                  <p:childTnLst>
                                    <p:set>
                                      <p:cBhvr>
                                        <p:cTn id="35" dur="1" fill="hold">
                                          <p:stCondLst>
                                            <p:cond delay="0"/>
                                          </p:stCondLst>
                                        </p:cTn>
                                        <p:tgtEl>
                                          <p:spTgt spid="20"/>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19"/>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16"/>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17"/>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18"/>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par>
                          <p:cTn id="46" fill="hold">
                            <p:stCondLst>
                              <p:cond delay="3500"/>
                            </p:stCondLst>
                            <p:childTnLst>
                              <p:par>
                                <p:cTn id="47" presetID="3" presetClass="emph" presetSubtype="2" fill="hold" grpId="2" nodeType="afterEffect">
                                  <p:stCondLst>
                                    <p:cond delay="0"/>
                                  </p:stCondLst>
                                  <p:childTnLst>
                                    <p:animClr clrSpc="rgb" dir="cw">
                                      <p:cBhvr override="childStyle">
                                        <p:cTn id="48" dur="1000" fill="hold"/>
                                        <p:tgtEl>
                                          <p:spTgt spid="4"/>
                                        </p:tgtEl>
                                        <p:attrNameLst>
                                          <p:attrName>style.color</p:attrName>
                                        </p:attrNameLst>
                                      </p:cBhvr>
                                      <p:to>
                                        <a:schemeClr val="tx1"/>
                                      </p:to>
                                    </p:animClr>
                                  </p:childTnLst>
                                </p:cTn>
                              </p:par>
                            </p:childTnLst>
                          </p:cTn>
                        </p:par>
                      </p:childTnLst>
                    </p:cTn>
                  </p:par>
                  <p:par>
                    <p:cTn id="49" fill="hold">
                      <p:stCondLst>
                        <p:cond delay="indefinite"/>
                      </p:stCondLst>
                      <p:childTnLst>
                        <p:par>
                          <p:cTn id="50" fill="hold">
                            <p:stCondLst>
                              <p:cond delay="0"/>
                            </p:stCondLst>
                            <p:childTnLst>
                              <p:par>
                                <p:cTn id="51" presetID="42" presetClass="path" presetSubtype="0" fill="hold" nodeType="clickEffect">
                                  <p:stCondLst>
                                    <p:cond delay="0"/>
                                  </p:stCondLst>
                                  <p:childTnLst>
                                    <p:animMotion origin="layout" path="M -4.44444E-6 4.44444E-6 L -0.04305 0.25856 " pathEditMode="relative" rAng="0" ptsTypes="AA">
                                      <p:cBhvr>
                                        <p:cTn id="52" dur="2000" fill="hold"/>
                                        <p:tgtEl>
                                          <p:spTgt spid="27"/>
                                        </p:tgtEl>
                                        <p:attrNameLst>
                                          <p:attrName>ppt_x</p:attrName>
                                          <p:attrName>ppt_y</p:attrName>
                                        </p:attrNameLst>
                                      </p:cBhvr>
                                      <p:rCtr x="-2153" y="12917"/>
                                    </p:animMotion>
                                  </p:childTnLst>
                                </p:cTn>
                              </p:par>
                            </p:childTnLst>
                          </p:cTn>
                        </p:par>
                        <p:par>
                          <p:cTn id="53" fill="hold">
                            <p:stCondLst>
                              <p:cond delay="2000"/>
                            </p:stCondLst>
                            <p:childTnLst>
                              <p:par>
                                <p:cTn id="54" presetID="1" presetClass="exit" presetSubtype="0" fill="hold" nodeType="afterEffect">
                                  <p:stCondLst>
                                    <p:cond delay="0"/>
                                  </p:stCondLst>
                                  <p:childTnLst>
                                    <p:set>
                                      <p:cBhvr>
                                        <p:cTn id="55" dur="1" fill="hold">
                                          <p:stCondLst>
                                            <p:cond delay="0"/>
                                          </p:stCondLst>
                                        </p:cTn>
                                        <p:tgtEl>
                                          <p:spTgt spid="27"/>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64" presetClass="path" presetSubtype="0" accel="50000" decel="50000" fill="hold" nodeType="clickEffect">
                                  <p:stCondLst>
                                    <p:cond delay="0"/>
                                  </p:stCondLst>
                                  <p:childTnLst>
                                    <p:animMotion origin="layout" path="M -2.5E-6 -3.7037E-6 L -2.5E-6 -0.0162 " pathEditMode="relative" rAng="0" ptsTypes="AA">
                                      <p:cBhvr>
                                        <p:cTn id="69" dur="2000" fill="hold"/>
                                        <p:tgtEl>
                                          <p:spTgt spid="12"/>
                                        </p:tgtEl>
                                        <p:attrNameLst>
                                          <p:attrName>ppt_x</p:attrName>
                                          <p:attrName>ppt_y</p:attrName>
                                        </p:attrNameLst>
                                      </p:cBhvr>
                                      <p:rCtr x="0" y="-810"/>
                                    </p:animMotion>
                                  </p:childTnLst>
                                </p:cTn>
                              </p:par>
                              <p:par>
                                <p:cTn id="70" presetID="64" presetClass="path" presetSubtype="0" accel="50000" decel="50000" fill="hold" nodeType="withEffect">
                                  <p:stCondLst>
                                    <p:cond delay="0"/>
                                  </p:stCondLst>
                                  <p:childTnLst>
                                    <p:animMotion origin="layout" path="M -2.5E-6 4.44444E-6 L 0.00018 -0.03473 " pathEditMode="relative" rAng="0" ptsTypes="AA">
                                      <p:cBhvr>
                                        <p:cTn id="71" dur="2000" fill="hold"/>
                                        <p:tgtEl>
                                          <p:spTgt spid="13"/>
                                        </p:tgtEl>
                                        <p:attrNameLst>
                                          <p:attrName>ppt_x</p:attrName>
                                          <p:attrName>ppt_y</p:attrName>
                                        </p:attrNameLst>
                                      </p:cBhvr>
                                      <p:rCtr x="0" y="-1736"/>
                                    </p:animMotion>
                                  </p:childTnLst>
                                </p:cTn>
                              </p:par>
                              <p:par>
                                <p:cTn id="72" presetID="64" presetClass="path" presetSubtype="0" accel="50000" decel="50000" fill="hold" nodeType="withEffect">
                                  <p:stCondLst>
                                    <p:cond delay="0"/>
                                  </p:stCondLst>
                                  <p:childTnLst>
                                    <p:animMotion origin="layout" path="M -2.5E-6 2.59259E-6 L -2.5E-6 -0.05185 " pathEditMode="relative" rAng="0" ptsTypes="AA">
                                      <p:cBhvr>
                                        <p:cTn id="73" dur="2000" fill="hold"/>
                                        <p:tgtEl>
                                          <p:spTgt spid="14"/>
                                        </p:tgtEl>
                                        <p:attrNameLst>
                                          <p:attrName>ppt_x</p:attrName>
                                          <p:attrName>ppt_y</p:attrName>
                                        </p:attrNameLst>
                                      </p:cBhvr>
                                      <p:rCtr x="0" y="-2593"/>
                                    </p:animMotion>
                                  </p:childTnLst>
                                </p:cTn>
                              </p:par>
                              <p:par>
                                <p:cTn id="74" presetID="64" presetClass="path" presetSubtype="0" accel="50000" decel="50000" fill="hold" nodeType="withEffect">
                                  <p:stCondLst>
                                    <p:cond delay="0"/>
                                  </p:stCondLst>
                                  <p:childTnLst>
                                    <p:animMotion origin="layout" path="M -2.5E-6 7.40741E-7 L -2.5E-6 -0.06921 " pathEditMode="relative" rAng="0" ptsTypes="AA">
                                      <p:cBhvr>
                                        <p:cTn id="75" dur="2000" fill="hold"/>
                                        <p:tgtEl>
                                          <p:spTgt spid="15"/>
                                        </p:tgtEl>
                                        <p:attrNameLst>
                                          <p:attrName>ppt_x</p:attrName>
                                          <p:attrName>ppt_y</p:attrName>
                                        </p:attrNameLst>
                                      </p:cBhvr>
                                      <p:rCtr x="0" y="-3472"/>
                                    </p:animMotion>
                                  </p:childTnLst>
                                </p:cTn>
                              </p:par>
                              <p:par>
                                <p:cTn id="76" presetID="64" presetClass="path" presetSubtype="0" accel="50000" decel="50000" fill="hold" nodeType="withEffect">
                                  <p:stCondLst>
                                    <p:cond delay="0"/>
                                  </p:stCondLst>
                                  <p:childTnLst>
                                    <p:animMotion origin="layout" path="M -2.5E-6 3.33333E-6 L -2.5E-6 -0.08635 " pathEditMode="relative" rAng="0" ptsTypes="AA">
                                      <p:cBhvr>
                                        <p:cTn id="77" dur="2000" fill="hold"/>
                                        <p:tgtEl>
                                          <p:spTgt spid="22"/>
                                        </p:tgtEl>
                                        <p:attrNameLst>
                                          <p:attrName>ppt_x</p:attrName>
                                          <p:attrName>ppt_y</p:attrName>
                                        </p:attrNameLst>
                                      </p:cBhvr>
                                      <p:rCtr x="0" y="-4329"/>
                                    </p:animMotion>
                                  </p:childTnLst>
                                </p:cTn>
                              </p:par>
                              <p:par>
                                <p:cTn id="78" presetID="64" presetClass="path" presetSubtype="0" accel="50000" decel="50000" fill="hold" nodeType="withEffect">
                                  <p:stCondLst>
                                    <p:cond delay="0"/>
                                  </p:stCondLst>
                                  <p:childTnLst>
                                    <p:animMotion origin="layout" path="M -2.5E-6 1.48148E-6 L -2.5E-6 -0.10301 " pathEditMode="relative" rAng="0" ptsTypes="AA">
                                      <p:cBhvr>
                                        <p:cTn id="79" dur="2000" fill="hold"/>
                                        <p:tgtEl>
                                          <p:spTgt spid="23"/>
                                        </p:tgtEl>
                                        <p:attrNameLst>
                                          <p:attrName>ppt_x</p:attrName>
                                          <p:attrName>ppt_y</p:attrName>
                                        </p:attrNameLst>
                                      </p:cBhvr>
                                      <p:rCtr x="0" y="-5162"/>
                                    </p:animMotion>
                                  </p:childTnLst>
                                </p:cTn>
                              </p:par>
                              <p:par>
                                <p:cTn id="80" presetID="64" presetClass="path" presetSubtype="0" accel="50000" decel="50000" fill="hold" nodeType="withEffect">
                                  <p:stCondLst>
                                    <p:cond delay="0"/>
                                  </p:stCondLst>
                                  <p:childTnLst>
                                    <p:animMotion origin="layout" path="M -2.5E-6 -3.7037E-7 L -2.5E-6 -0.11968 " pathEditMode="relative" rAng="0" ptsTypes="AA">
                                      <p:cBhvr>
                                        <p:cTn id="81" dur="2000" fill="hold"/>
                                        <p:tgtEl>
                                          <p:spTgt spid="24"/>
                                        </p:tgtEl>
                                        <p:attrNameLst>
                                          <p:attrName>ppt_x</p:attrName>
                                          <p:attrName>ppt_y</p:attrName>
                                        </p:attrNameLst>
                                      </p:cBhvr>
                                      <p:rCtr x="0" y="-5995"/>
                                    </p:animMotion>
                                  </p:childTnLst>
                                </p:cTn>
                              </p:par>
                              <p:par>
                                <p:cTn id="82" presetID="64" presetClass="path" presetSubtype="0" accel="50000" decel="50000" fill="hold" nodeType="withEffect">
                                  <p:stCondLst>
                                    <p:cond delay="0"/>
                                  </p:stCondLst>
                                  <p:childTnLst>
                                    <p:animMotion origin="layout" path="M -2.5E-6 -2.22222E-6 L -2.5E-6 -0.1368 " pathEditMode="relative" rAng="0" ptsTypes="AA">
                                      <p:cBhvr>
                                        <p:cTn id="83" dur="2000" fill="hold"/>
                                        <p:tgtEl>
                                          <p:spTgt spid="25"/>
                                        </p:tgtEl>
                                        <p:attrNameLst>
                                          <p:attrName>ppt_x</p:attrName>
                                          <p:attrName>ppt_y</p:attrName>
                                        </p:attrNameLst>
                                      </p:cBhvr>
                                      <p:rCtr x="0" y="-6852"/>
                                    </p:animMotion>
                                  </p:childTnLst>
                                </p:cTn>
                              </p:par>
                              <p:par>
                                <p:cTn id="84" presetID="64" presetClass="path" presetSubtype="0" accel="50000" decel="50000" fill="hold" nodeType="withEffect">
                                  <p:stCondLst>
                                    <p:cond delay="0"/>
                                  </p:stCondLst>
                                  <p:childTnLst>
                                    <p:animMotion origin="layout" path="M -2.5E-6 -4.07407E-6 L -2.5E-6 -0.15555 " pathEditMode="relative" rAng="0" ptsTypes="AA">
                                      <p:cBhvr>
                                        <p:cTn id="85" dur="2000" fill="hold"/>
                                        <p:tgtEl>
                                          <p:spTgt spid="26"/>
                                        </p:tgtEl>
                                        <p:attrNameLst>
                                          <p:attrName>ppt_x</p:attrName>
                                          <p:attrName>ppt_y</p:attrName>
                                        </p:attrNameLst>
                                      </p:cBhvr>
                                      <p:rCtr x="0" y="-7778"/>
                                    </p:animMotion>
                                  </p:childTnLst>
                                </p:cTn>
                              </p:par>
                            </p:childTnLst>
                          </p:cTn>
                        </p:par>
                      </p:childTnLst>
                    </p:cTn>
                  </p:par>
                  <p:par>
                    <p:cTn id="86" fill="hold">
                      <p:stCondLst>
                        <p:cond delay="indefinite"/>
                      </p:stCondLst>
                      <p:childTnLst>
                        <p:par>
                          <p:cTn id="87" fill="hold">
                            <p:stCondLst>
                              <p:cond delay="0"/>
                            </p:stCondLst>
                            <p:childTnLst>
                              <p:par>
                                <p:cTn id="88" presetID="26" presetClass="emph" presetSubtype="0" fill="hold" nodeType="clickEffect">
                                  <p:stCondLst>
                                    <p:cond delay="0"/>
                                  </p:stCondLst>
                                  <p:childTnLst>
                                    <p:animEffect transition="out" filter="fade">
                                      <p:cBhvr>
                                        <p:cTn id="89" dur="1000" tmFilter="0, 0; .2, .5; .8, .5; 1, 0"/>
                                        <p:tgtEl>
                                          <p:spTgt spid="21"/>
                                        </p:tgtEl>
                                      </p:cBhvr>
                                    </p:animEffect>
                                    <p:animScale>
                                      <p:cBhvr>
                                        <p:cTn id="90" dur="500" autoRev="1" fill="hold"/>
                                        <p:tgtEl>
                                          <p:spTgt spid="21"/>
                                        </p:tgtEl>
                                      </p:cBhvr>
                                      <p:by x="105000" y="105000"/>
                                    </p:animScale>
                                  </p:childTnLst>
                                </p:cTn>
                              </p:par>
                            </p:childTnLst>
                          </p:cTn>
                        </p:par>
                        <p:par>
                          <p:cTn id="91" fill="hold">
                            <p:stCondLst>
                              <p:cond delay="1000"/>
                            </p:stCondLst>
                            <p:childTnLst>
                              <p:par>
                                <p:cTn id="92" presetID="3" presetClass="emph" presetSubtype="2" fill="hold" grpId="1" nodeType="afterEffect">
                                  <p:stCondLst>
                                    <p:cond delay="0"/>
                                  </p:stCondLst>
                                  <p:childTnLst>
                                    <p:animClr clrSpc="rgb" dir="cw">
                                      <p:cBhvr override="childStyle">
                                        <p:cTn id="93" dur="1000" fill="hold"/>
                                        <p:tgtEl>
                                          <p:spTgt spid="3"/>
                                        </p:tgtEl>
                                        <p:attrNameLst>
                                          <p:attrName>style.color</p:attrName>
                                        </p:attrNameLst>
                                      </p:cBhvr>
                                      <p:to>
                                        <a:srgbClr val="FF2017"/>
                                      </p:to>
                                    </p:animClr>
                                  </p:childTnLst>
                                </p:cTn>
                              </p:par>
                            </p:childTnLst>
                          </p:cTn>
                        </p:par>
                        <p:par>
                          <p:cTn id="94" fill="hold">
                            <p:stCondLst>
                              <p:cond delay="2000"/>
                            </p:stCondLst>
                            <p:childTnLst>
                              <p:par>
                                <p:cTn id="95" presetID="35" presetClass="path" presetSubtype="0" accel="50000" decel="50000" fill="hold" nodeType="afterEffect">
                                  <p:stCondLst>
                                    <p:cond delay="500"/>
                                  </p:stCondLst>
                                  <p:childTnLst>
                                    <p:animMotion origin="layout" path="M 3.05556E-6 -1.85185E-6 L -0.13386 -1.85185E-6 " pathEditMode="relative" rAng="0" ptsTypes="AA">
                                      <p:cBhvr>
                                        <p:cTn id="96" dur="1750" fill="hold"/>
                                        <p:tgtEl>
                                          <p:spTgt spid="21"/>
                                        </p:tgtEl>
                                        <p:attrNameLst>
                                          <p:attrName>ppt_x</p:attrName>
                                          <p:attrName>ppt_y</p:attrName>
                                        </p:attrNameLst>
                                      </p:cBhvr>
                                      <p:rCtr x="-6701" y="0"/>
                                    </p:animMotion>
                                  </p:childTnLst>
                                </p:cTn>
                              </p:par>
                            </p:childTnLst>
                          </p:cTn>
                        </p:par>
                        <p:par>
                          <p:cTn id="97" fill="hold">
                            <p:stCondLst>
                              <p:cond delay="4250"/>
                            </p:stCondLst>
                            <p:childTnLst>
                              <p:par>
                                <p:cTn id="98" presetID="3" presetClass="emph" presetSubtype="2" fill="hold" grpId="2" nodeType="afterEffect">
                                  <p:stCondLst>
                                    <p:cond delay="0"/>
                                  </p:stCondLst>
                                  <p:childTnLst>
                                    <p:animClr clrSpc="rgb" dir="cw">
                                      <p:cBhvr override="childStyle">
                                        <p:cTn id="99" dur="1000" fill="hold"/>
                                        <p:tgtEl>
                                          <p:spTgt spid="3"/>
                                        </p:tgtEl>
                                        <p:attrNameLst>
                                          <p:attrName>style.color</p:attrName>
                                        </p:attrNameLst>
                                      </p:cBhvr>
                                      <p:to>
                                        <a:schemeClr val="tx1"/>
                                      </p:to>
                                    </p:animClr>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fade">
                                      <p:cBhvr>
                                        <p:cTn id="104" dur="500"/>
                                        <p:tgtEl>
                                          <p:spTgt spid="33"/>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fade">
                                      <p:cBhvr>
                                        <p:cTn id="109" dur="500"/>
                                        <p:tgtEl>
                                          <p:spTgt spid="34"/>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fade">
                                      <p:cBhvr>
                                        <p:cTn id="114" dur="500"/>
                                        <p:tgtEl>
                                          <p:spTgt spid="35"/>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5"/>
                                        </p:tgtEl>
                                        <p:attrNameLst>
                                          <p:attrName>style.visibility</p:attrName>
                                        </p:attrNameLst>
                                      </p:cBhvr>
                                      <p:to>
                                        <p:strVal val="visible"/>
                                      </p:to>
                                    </p:set>
                                    <p:animEffect transition="in" filter="fade">
                                      <p:cBhvr>
                                        <p:cTn id="1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4" grpId="0"/>
      <p:bldP spid="4" grpId="1"/>
      <p:bldP spid="4" grpId="2"/>
      <p:bldP spid="5" grpId="0"/>
      <p:bldP spid="33" grpId="0"/>
      <p:bldP spid="34" grpId="0"/>
      <p:bldP spid="3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4:2</a:t>
            </a:r>
          </a:p>
        </p:txBody>
      </p:sp>
      <p:sp>
        <p:nvSpPr>
          <p:cNvPr id="3" name="TextBox 2">
            <a:extLst>
              <a:ext uri="{FF2B5EF4-FFF2-40B4-BE49-F238E27FC236}">
                <a16:creationId xmlns="" xmlns:a16="http://schemas.microsoft.com/office/drawing/2014/main" id="{5C97168F-9583-4E79-91EE-9FF773904301}"/>
              </a:ext>
            </a:extLst>
          </p:cNvPr>
          <p:cNvSpPr txBox="1"/>
          <p:nvPr/>
        </p:nvSpPr>
        <p:spPr bwMode="auto">
          <a:xfrm>
            <a:off x="4168668" y="1700335"/>
            <a:ext cx="4582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a:t>
            </a:r>
          </a:p>
        </p:txBody>
      </p:sp>
      <p:sp>
        <p:nvSpPr>
          <p:cNvPr id="4" name="TextBox 3">
            <a:extLst>
              <a:ext uri="{FF2B5EF4-FFF2-40B4-BE49-F238E27FC236}">
                <a16:creationId xmlns="" xmlns:a16="http://schemas.microsoft.com/office/drawing/2014/main" id="{2EE125FB-6600-4B4A-B451-D154178A0383}"/>
              </a:ext>
            </a:extLst>
          </p:cNvPr>
          <p:cNvSpPr txBox="1"/>
          <p:nvPr/>
        </p:nvSpPr>
        <p:spPr bwMode="auto">
          <a:xfrm>
            <a:off x="3608022" y="1700335"/>
            <a:ext cx="504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a:t>
            </a:r>
          </a:p>
        </p:txBody>
      </p:sp>
      <p:cxnSp>
        <p:nvCxnSpPr>
          <p:cNvPr id="6" name="Straight Connector 5">
            <a:extLst>
              <a:ext uri="{FF2B5EF4-FFF2-40B4-BE49-F238E27FC236}">
                <a16:creationId xmlns="" xmlns:a16="http://schemas.microsoft.com/office/drawing/2014/main" id="{40DD474F-0D29-47BF-AAB8-E5AC89CF52B8}"/>
              </a:ext>
            </a:extLst>
          </p:cNvPr>
          <p:cNvCxnSpPr/>
          <p:nvPr/>
        </p:nvCxnSpPr>
        <p:spPr bwMode="auto">
          <a:xfrm flipH="1">
            <a:off x="3910109" y="149964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 xmlns:a16="http://schemas.microsoft.com/office/drawing/2014/main" id="{AD4E6E03-4715-4126-878E-D289BF4926FB}"/>
              </a:ext>
            </a:extLst>
          </p:cNvPr>
          <p:cNvCxnSpPr>
            <a:cxnSpLocks/>
          </p:cNvCxnSpPr>
          <p:nvPr/>
        </p:nvCxnSpPr>
        <p:spPr bwMode="auto">
          <a:xfrm>
            <a:off x="4198141" y="149964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a:extLst>
              <a:ext uri="{FF2B5EF4-FFF2-40B4-BE49-F238E27FC236}">
                <a16:creationId xmlns="" xmlns:a16="http://schemas.microsoft.com/office/drawing/2014/main" id="{8E8BC97D-0793-4EDA-95A9-1691271077F0}"/>
              </a:ext>
            </a:extLst>
          </p:cNvPr>
          <p:cNvSpPr txBox="1"/>
          <p:nvPr/>
        </p:nvSpPr>
        <p:spPr bwMode="auto">
          <a:xfrm>
            <a:off x="3333095" y="1120934"/>
            <a:ext cx="1134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3</a:t>
            </a:r>
          </a:p>
        </p:txBody>
      </p:sp>
      <p:sp>
        <p:nvSpPr>
          <p:cNvPr id="9" name="TextBox 8">
            <a:extLst>
              <a:ext uri="{FF2B5EF4-FFF2-40B4-BE49-F238E27FC236}">
                <a16:creationId xmlns="" xmlns:a16="http://schemas.microsoft.com/office/drawing/2014/main" id="{AFFB7B0F-B0FB-4D87-B423-DA741DE5E170}"/>
              </a:ext>
            </a:extLst>
          </p:cNvPr>
          <p:cNvSpPr txBox="1"/>
          <p:nvPr/>
        </p:nvSpPr>
        <p:spPr bwMode="auto">
          <a:xfrm>
            <a:off x="4310420" y="1120934"/>
            <a:ext cx="519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pic>
        <p:nvPicPr>
          <p:cNvPr id="10" name="Picture 9">
            <a:extLst>
              <a:ext uri="{FF2B5EF4-FFF2-40B4-BE49-F238E27FC236}">
                <a16:creationId xmlns="" xmlns:a16="http://schemas.microsoft.com/office/drawing/2014/main" id="{164C22DB-0F5D-4A17-AB0C-56F6507109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2800333"/>
            <a:ext cx="254381" cy="254381"/>
          </a:xfrm>
          <a:prstGeom prst="rect">
            <a:avLst/>
          </a:prstGeom>
        </p:spPr>
      </p:pic>
      <p:pic>
        <p:nvPicPr>
          <p:cNvPr id="11" name="Picture 10">
            <a:extLst>
              <a:ext uri="{FF2B5EF4-FFF2-40B4-BE49-F238E27FC236}">
                <a16:creationId xmlns="" xmlns:a16="http://schemas.microsoft.com/office/drawing/2014/main" id="{5E1DEA75-E517-42C5-BA0C-2EAB31F4D5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3155992"/>
            <a:ext cx="254381" cy="254381"/>
          </a:xfrm>
          <a:prstGeom prst="rect">
            <a:avLst/>
          </a:prstGeom>
        </p:spPr>
      </p:pic>
      <p:pic>
        <p:nvPicPr>
          <p:cNvPr id="12" name="Picture 11">
            <a:extLst>
              <a:ext uri="{FF2B5EF4-FFF2-40B4-BE49-F238E27FC236}">
                <a16:creationId xmlns="" xmlns:a16="http://schemas.microsoft.com/office/drawing/2014/main" id="{D6124D4F-25E7-42DA-99A5-37B1EA2929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3511651"/>
            <a:ext cx="254381" cy="254381"/>
          </a:xfrm>
          <a:prstGeom prst="rect">
            <a:avLst/>
          </a:prstGeom>
        </p:spPr>
      </p:pic>
      <p:pic>
        <p:nvPicPr>
          <p:cNvPr id="13" name="Picture 12">
            <a:extLst>
              <a:ext uri="{FF2B5EF4-FFF2-40B4-BE49-F238E27FC236}">
                <a16:creationId xmlns="" xmlns:a16="http://schemas.microsoft.com/office/drawing/2014/main" id="{131E8270-B4B6-498C-9715-422A46035D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3867310"/>
            <a:ext cx="254381" cy="254381"/>
          </a:xfrm>
          <a:prstGeom prst="rect">
            <a:avLst/>
          </a:prstGeom>
        </p:spPr>
      </p:pic>
      <p:pic>
        <p:nvPicPr>
          <p:cNvPr id="14" name="Picture 13">
            <a:extLst>
              <a:ext uri="{FF2B5EF4-FFF2-40B4-BE49-F238E27FC236}">
                <a16:creationId xmlns="" xmlns:a16="http://schemas.microsoft.com/office/drawing/2014/main" id="{57DDEF69-C69C-49D9-9183-FEC86CF5AE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4222970"/>
            <a:ext cx="254381" cy="254381"/>
          </a:xfrm>
          <a:prstGeom prst="rect">
            <a:avLst/>
          </a:prstGeom>
        </p:spPr>
      </p:pic>
      <p:pic>
        <p:nvPicPr>
          <p:cNvPr id="15" name="Picture 14">
            <a:extLst>
              <a:ext uri="{FF2B5EF4-FFF2-40B4-BE49-F238E27FC236}">
                <a16:creationId xmlns="" xmlns:a16="http://schemas.microsoft.com/office/drawing/2014/main" id="{B1B06A89-211C-4551-A6BC-C9366B0022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860" y="2800333"/>
            <a:ext cx="254381" cy="254381"/>
          </a:xfrm>
          <a:prstGeom prst="rect">
            <a:avLst/>
          </a:prstGeom>
        </p:spPr>
      </p:pic>
      <p:pic>
        <p:nvPicPr>
          <p:cNvPr id="16" name="Picture 15">
            <a:extLst>
              <a:ext uri="{FF2B5EF4-FFF2-40B4-BE49-F238E27FC236}">
                <a16:creationId xmlns="" xmlns:a16="http://schemas.microsoft.com/office/drawing/2014/main" id="{C1C14253-449A-402C-BFBA-70C2701E7B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860" y="3155992"/>
            <a:ext cx="254381" cy="254381"/>
          </a:xfrm>
          <a:prstGeom prst="rect">
            <a:avLst/>
          </a:prstGeom>
        </p:spPr>
      </p:pic>
      <p:pic>
        <p:nvPicPr>
          <p:cNvPr id="17" name="Picture 16">
            <a:extLst>
              <a:ext uri="{FF2B5EF4-FFF2-40B4-BE49-F238E27FC236}">
                <a16:creationId xmlns="" xmlns:a16="http://schemas.microsoft.com/office/drawing/2014/main" id="{ACAD3C93-693A-4D27-AA29-88A60571C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860" y="3511651"/>
            <a:ext cx="254381" cy="254381"/>
          </a:xfrm>
          <a:prstGeom prst="rect">
            <a:avLst/>
          </a:prstGeom>
        </p:spPr>
      </p:pic>
      <p:pic>
        <p:nvPicPr>
          <p:cNvPr id="18" name="Picture 17">
            <a:extLst>
              <a:ext uri="{FF2B5EF4-FFF2-40B4-BE49-F238E27FC236}">
                <a16:creationId xmlns="" xmlns:a16="http://schemas.microsoft.com/office/drawing/2014/main" id="{7ABE5B5C-51E0-4C6B-A2AA-3717CE5BA7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9997" y="2800333"/>
            <a:ext cx="254381" cy="254381"/>
          </a:xfrm>
          <a:prstGeom prst="rect">
            <a:avLst/>
          </a:prstGeom>
        </p:spPr>
      </p:pic>
      <p:pic>
        <p:nvPicPr>
          <p:cNvPr id="19" name="Picture 18">
            <a:extLst>
              <a:ext uri="{FF2B5EF4-FFF2-40B4-BE49-F238E27FC236}">
                <a16:creationId xmlns="" xmlns:a16="http://schemas.microsoft.com/office/drawing/2014/main" id="{C5AAC2B7-CF98-4DD0-BE1B-47B58F446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9997" y="3155992"/>
            <a:ext cx="254381" cy="254381"/>
          </a:xfrm>
          <a:prstGeom prst="rect">
            <a:avLst/>
          </a:prstGeom>
        </p:spPr>
      </p:pic>
      <p:pic>
        <p:nvPicPr>
          <p:cNvPr id="20" name="Picture 19">
            <a:extLst>
              <a:ext uri="{FF2B5EF4-FFF2-40B4-BE49-F238E27FC236}">
                <a16:creationId xmlns="" xmlns:a16="http://schemas.microsoft.com/office/drawing/2014/main" id="{46819A27-8278-4ED2-9E2F-55FB9E30CF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5007" y="2800333"/>
            <a:ext cx="254381" cy="254381"/>
          </a:xfrm>
          <a:prstGeom prst="rect">
            <a:avLst/>
          </a:prstGeom>
        </p:spPr>
      </p:pic>
      <p:pic>
        <p:nvPicPr>
          <p:cNvPr id="21" name="Picture 20">
            <a:extLst>
              <a:ext uri="{FF2B5EF4-FFF2-40B4-BE49-F238E27FC236}">
                <a16:creationId xmlns="" xmlns:a16="http://schemas.microsoft.com/office/drawing/2014/main" id="{A45693C8-97C4-4304-8DB7-6194499DB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4574138"/>
            <a:ext cx="254381" cy="254381"/>
          </a:xfrm>
          <a:prstGeom prst="rect">
            <a:avLst/>
          </a:prstGeom>
        </p:spPr>
      </p:pic>
      <p:pic>
        <p:nvPicPr>
          <p:cNvPr id="22" name="Picture 21">
            <a:extLst>
              <a:ext uri="{FF2B5EF4-FFF2-40B4-BE49-F238E27FC236}">
                <a16:creationId xmlns="" xmlns:a16="http://schemas.microsoft.com/office/drawing/2014/main" id="{B34A22C3-614B-49F0-8EED-A44F35D4EA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4929797"/>
            <a:ext cx="254381" cy="254381"/>
          </a:xfrm>
          <a:prstGeom prst="rect">
            <a:avLst/>
          </a:prstGeom>
        </p:spPr>
      </p:pic>
      <p:pic>
        <p:nvPicPr>
          <p:cNvPr id="23" name="Picture 22">
            <a:extLst>
              <a:ext uri="{FF2B5EF4-FFF2-40B4-BE49-F238E27FC236}">
                <a16:creationId xmlns="" xmlns:a16="http://schemas.microsoft.com/office/drawing/2014/main" id="{91C439C8-6FC5-403F-9F37-DD9C820C3C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5285456"/>
            <a:ext cx="254381" cy="254381"/>
          </a:xfrm>
          <a:prstGeom prst="rect">
            <a:avLst/>
          </a:prstGeom>
        </p:spPr>
      </p:pic>
      <p:pic>
        <p:nvPicPr>
          <p:cNvPr id="24" name="Picture 23">
            <a:extLst>
              <a:ext uri="{FF2B5EF4-FFF2-40B4-BE49-F238E27FC236}">
                <a16:creationId xmlns="" xmlns:a16="http://schemas.microsoft.com/office/drawing/2014/main" id="{A48C3E08-0F8A-450C-AF94-A25F85696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5641115"/>
            <a:ext cx="254381" cy="254381"/>
          </a:xfrm>
          <a:prstGeom prst="rect">
            <a:avLst/>
          </a:prstGeom>
        </p:spPr>
      </p:pic>
      <p:pic>
        <p:nvPicPr>
          <p:cNvPr id="25" name="Picture 24">
            <a:extLst>
              <a:ext uri="{FF2B5EF4-FFF2-40B4-BE49-F238E27FC236}">
                <a16:creationId xmlns="" xmlns:a16="http://schemas.microsoft.com/office/drawing/2014/main" id="{A716A7D5-F3DB-4059-AC26-BCB378910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5996775"/>
            <a:ext cx="254381" cy="254381"/>
          </a:xfrm>
          <a:prstGeom prst="rect">
            <a:avLst/>
          </a:prstGeom>
        </p:spPr>
      </p:pic>
      <p:grpSp>
        <p:nvGrpSpPr>
          <p:cNvPr id="26" name="Group 25">
            <a:extLst>
              <a:ext uri="{FF2B5EF4-FFF2-40B4-BE49-F238E27FC236}">
                <a16:creationId xmlns="" xmlns:a16="http://schemas.microsoft.com/office/drawing/2014/main" id="{5F3CF48C-655E-4D17-9FCD-D1C24BC2D97B}"/>
              </a:ext>
            </a:extLst>
          </p:cNvPr>
          <p:cNvGrpSpPr/>
          <p:nvPr/>
        </p:nvGrpSpPr>
        <p:grpSpPr>
          <a:xfrm>
            <a:off x="4050860" y="2800333"/>
            <a:ext cx="254381" cy="1677018"/>
            <a:chOff x="5537866" y="4407310"/>
            <a:chExt cx="254381" cy="1677018"/>
          </a:xfrm>
        </p:grpSpPr>
        <p:pic>
          <p:nvPicPr>
            <p:cNvPr id="27" name="Picture 26">
              <a:extLst>
                <a:ext uri="{FF2B5EF4-FFF2-40B4-BE49-F238E27FC236}">
                  <a16:creationId xmlns="" xmlns:a16="http://schemas.microsoft.com/office/drawing/2014/main" id="{96CE5467-59F1-4F45-AFB5-5D66593F0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866" y="4407310"/>
              <a:ext cx="254381" cy="254381"/>
            </a:xfrm>
            <a:prstGeom prst="rect">
              <a:avLst/>
            </a:prstGeom>
          </p:spPr>
        </p:pic>
        <p:pic>
          <p:nvPicPr>
            <p:cNvPr id="28" name="Picture 27">
              <a:extLst>
                <a:ext uri="{FF2B5EF4-FFF2-40B4-BE49-F238E27FC236}">
                  <a16:creationId xmlns="" xmlns:a16="http://schemas.microsoft.com/office/drawing/2014/main" id="{F524284C-C986-4090-A730-16141CBDAC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866" y="4762969"/>
              <a:ext cx="254381" cy="254381"/>
            </a:xfrm>
            <a:prstGeom prst="rect">
              <a:avLst/>
            </a:prstGeom>
          </p:spPr>
        </p:pic>
        <p:pic>
          <p:nvPicPr>
            <p:cNvPr id="29" name="Picture 28">
              <a:extLst>
                <a:ext uri="{FF2B5EF4-FFF2-40B4-BE49-F238E27FC236}">
                  <a16:creationId xmlns="" xmlns:a16="http://schemas.microsoft.com/office/drawing/2014/main" id="{02C72104-9129-4A7F-AD7B-8BE5A5526F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866" y="5118628"/>
              <a:ext cx="254381" cy="254381"/>
            </a:xfrm>
            <a:prstGeom prst="rect">
              <a:avLst/>
            </a:prstGeom>
          </p:spPr>
        </p:pic>
        <p:pic>
          <p:nvPicPr>
            <p:cNvPr id="30" name="Picture 29">
              <a:extLst>
                <a:ext uri="{FF2B5EF4-FFF2-40B4-BE49-F238E27FC236}">
                  <a16:creationId xmlns="" xmlns:a16="http://schemas.microsoft.com/office/drawing/2014/main" id="{665066C3-DF3B-45F5-B1D1-9B1825EBCB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866" y="5474287"/>
              <a:ext cx="254381" cy="254381"/>
            </a:xfrm>
            <a:prstGeom prst="rect">
              <a:avLst/>
            </a:prstGeom>
          </p:spPr>
        </p:pic>
        <p:pic>
          <p:nvPicPr>
            <p:cNvPr id="31" name="Picture 30">
              <a:extLst>
                <a:ext uri="{FF2B5EF4-FFF2-40B4-BE49-F238E27FC236}">
                  <a16:creationId xmlns="" xmlns:a16="http://schemas.microsoft.com/office/drawing/2014/main" id="{897E144A-BFF4-4C8F-B6ED-85622F38A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866" y="5829947"/>
              <a:ext cx="254381" cy="254381"/>
            </a:xfrm>
            <a:prstGeom prst="rect">
              <a:avLst/>
            </a:prstGeom>
          </p:spPr>
        </p:pic>
      </p:grpSp>
      <p:sp>
        <p:nvSpPr>
          <p:cNvPr id="32" name="TextBox 31">
            <a:extLst>
              <a:ext uri="{FF2B5EF4-FFF2-40B4-BE49-F238E27FC236}">
                <a16:creationId xmlns="" xmlns:a16="http://schemas.microsoft.com/office/drawing/2014/main" id="{F1FAF01B-96F6-4D45-9FEE-0C78E8D00DF0}"/>
              </a:ext>
            </a:extLst>
          </p:cNvPr>
          <p:cNvSpPr txBox="1"/>
          <p:nvPr/>
        </p:nvSpPr>
        <p:spPr bwMode="auto">
          <a:xfrm>
            <a:off x="5897556" y="2699868"/>
            <a:ext cx="28712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28 + 3 = 28 + 2 + 1</a:t>
            </a:r>
          </a:p>
        </p:txBody>
      </p:sp>
      <p:sp>
        <p:nvSpPr>
          <p:cNvPr id="33" name="TextBox 32">
            <a:extLst>
              <a:ext uri="{FF2B5EF4-FFF2-40B4-BE49-F238E27FC236}">
                <a16:creationId xmlns="" xmlns:a16="http://schemas.microsoft.com/office/drawing/2014/main" id="{331D1BDE-8308-42DF-9E5B-AEF546201D51}"/>
              </a:ext>
            </a:extLst>
          </p:cNvPr>
          <p:cNvSpPr txBox="1"/>
          <p:nvPr/>
        </p:nvSpPr>
        <p:spPr bwMode="auto">
          <a:xfrm>
            <a:off x="6853056" y="3360548"/>
            <a:ext cx="13596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30 + 1</a:t>
            </a:r>
          </a:p>
        </p:txBody>
      </p:sp>
      <p:sp>
        <p:nvSpPr>
          <p:cNvPr id="34" name="TextBox 33">
            <a:extLst>
              <a:ext uri="{FF2B5EF4-FFF2-40B4-BE49-F238E27FC236}">
                <a16:creationId xmlns="" xmlns:a16="http://schemas.microsoft.com/office/drawing/2014/main" id="{6315498F-134B-459D-BAA5-FD80B22C5BA4}"/>
              </a:ext>
            </a:extLst>
          </p:cNvPr>
          <p:cNvSpPr txBox="1"/>
          <p:nvPr/>
        </p:nvSpPr>
        <p:spPr bwMode="auto">
          <a:xfrm>
            <a:off x="6853056" y="4021227"/>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31</a:t>
            </a:r>
          </a:p>
        </p:txBody>
      </p:sp>
      <p:pic>
        <p:nvPicPr>
          <p:cNvPr id="36" name="Picture 35">
            <a:extLst>
              <a:ext uri="{FF2B5EF4-FFF2-40B4-BE49-F238E27FC236}">
                <a16:creationId xmlns="" xmlns:a16="http://schemas.microsoft.com/office/drawing/2014/main" id="{586387BF-8B23-4DD5-8341-5B8F81684C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702" y="2801150"/>
            <a:ext cx="246901" cy="2386699"/>
          </a:xfrm>
          <a:prstGeom prst="rect">
            <a:avLst/>
          </a:prstGeom>
        </p:spPr>
      </p:pic>
      <p:pic>
        <p:nvPicPr>
          <p:cNvPr id="37" name="Picture 36">
            <a:extLst>
              <a:ext uri="{FF2B5EF4-FFF2-40B4-BE49-F238E27FC236}">
                <a16:creationId xmlns="" xmlns:a16="http://schemas.microsoft.com/office/drawing/2014/main" id="{4256CCE2-A5DC-4DE7-888A-045B5FAFF0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3913" y="2801149"/>
            <a:ext cx="246901" cy="2386699"/>
          </a:xfrm>
          <a:prstGeom prst="rect">
            <a:avLst/>
          </a:prstGeom>
        </p:spPr>
      </p:pic>
      <p:sp>
        <p:nvSpPr>
          <p:cNvPr id="38" name="TextBox 37">
            <a:extLst>
              <a:ext uri="{FF2B5EF4-FFF2-40B4-BE49-F238E27FC236}">
                <a16:creationId xmlns="" xmlns:a16="http://schemas.microsoft.com/office/drawing/2014/main" id="{54854A6B-CD4C-426E-816E-3A6FC8C9FB84}"/>
              </a:ext>
            </a:extLst>
          </p:cNvPr>
          <p:cNvSpPr txBox="1"/>
          <p:nvPr/>
        </p:nvSpPr>
        <p:spPr bwMode="auto">
          <a:xfrm>
            <a:off x="2905722" y="1120934"/>
            <a:ext cx="6096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28</a:t>
            </a:r>
          </a:p>
        </p:txBody>
      </p:sp>
      <p:sp>
        <p:nvSpPr>
          <p:cNvPr id="39" name="TextBox 38">
            <a:extLst>
              <a:ext uri="{FF2B5EF4-FFF2-40B4-BE49-F238E27FC236}">
                <a16:creationId xmlns="" xmlns:a16="http://schemas.microsoft.com/office/drawing/2014/main" id="{B1F6FCAF-67CB-4205-B6FC-74D8A91582DC}"/>
              </a:ext>
            </a:extLst>
          </p:cNvPr>
          <p:cNvSpPr txBox="1"/>
          <p:nvPr/>
        </p:nvSpPr>
        <p:spPr bwMode="auto">
          <a:xfrm>
            <a:off x="4626902" y="1120934"/>
            <a:ext cx="803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31</a:t>
            </a:r>
          </a:p>
        </p:txBody>
      </p:sp>
    </p:spTree>
    <p:extLst>
      <p:ext uri="{BB962C8B-B14F-4D97-AF65-F5344CB8AC3E}">
        <p14:creationId xmlns:p14="http://schemas.microsoft.com/office/powerpoint/2010/main" val="282139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1000" tmFilter="0, 0; .2, .5; .8, .5; 1, 0"/>
                                        <p:tgtEl>
                                          <p:spTgt spid="19"/>
                                        </p:tgtEl>
                                      </p:cBhvr>
                                    </p:animEffect>
                                    <p:animScale>
                                      <p:cBhvr>
                                        <p:cTn id="22" dur="500" autoRev="1" fill="hold"/>
                                        <p:tgtEl>
                                          <p:spTgt spid="19"/>
                                        </p:tgtEl>
                                      </p:cBhvr>
                                      <p:by x="105000" y="105000"/>
                                    </p:animScale>
                                  </p:childTnLst>
                                </p:cTn>
                              </p:par>
                              <p:par>
                                <p:cTn id="23" presetID="26" presetClass="emph" presetSubtype="0" fill="hold" nodeType="withEffect">
                                  <p:stCondLst>
                                    <p:cond delay="0"/>
                                  </p:stCondLst>
                                  <p:childTnLst>
                                    <p:animEffect transition="out" filter="fade">
                                      <p:cBhvr>
                                        <p:cTn id="24" dur="1000" tmFilter="0, 0; .2, .5; .8, .5; 1, 0"/>
                                        <p:tgtEl>
                                          <p:spTgt spid="18"/>
                                        </p:tgtEl>
                                      </p:cBhvr>
                                    </p:animEffect>
                                    <p:animScale>
                                      <p:cBhvr>
                                        <p:cTn id="25" dur="500" autoRev="1" fill="hold"/>
                                        <p:tgtEl>
                                          <p:spTgt spid="18"/>
                                        </p:tgtEl>
                                      </p:cBhvr>
                                      <p:by x="105000" y="105000"/>
                                    </p:animScale>
                                  </p:childTnLst>
                                </p:cTn>
                              </p:par>
                              <p:par>
                                <p:cTn id="26" presetID="3" presetClass="emph" presetSubtype="2" fill="hold" grpId="1" nodeType="withEffect">
                                  <p:stCondLst>
                                    <p:cond delay="0"/>
                                  </p:stCondLst>
                                  <p:childTnLst>
                                    <p:animClr clrSpc="rgb" dir="cw">
                                      <p:cBhvr override="childStyle">
                                        <p:cTn id="27" dur="2000" fill="hold"/>
                                        <p:tgtEl>
                                          <p:spTgt spid="4"/>
                                        </p:tgtEl>
                                        <p:attrNameLst>
                                          <p:attrName>style.color</p:attrName>
                                        </p:attrNameLst>
                                      </p:cBhvr>
                                      <p:to>
                                        <a:srgbClr val="FF2017"/>
                                      </p:to>
                                    </p:animClr>
                                  </p:childTnLst>
                                </p:cTn>
                              </p:par>
                            </p:childTnLst>
                          </p:cTn>
                        </p:par>
                        <p:par>
                          <p:cTn id="28" fill="hold">
                            <p:stCondLst>
                              <p:cond delay="2000"/>
                            </p:stCondLst>
                            <p:childTnLst>
                              <p:par>
                                <p:cTn id="29" presetID="35" presetClass="path" presetSubtype="0" fill="hold" nodeType="afterEffect">
                                  <p:stCondLst>
                                    <p:cond delay="0"/>
                                  </p:stCondLst>
                                  <p:childTnLst>
                                    <p:animMotion origin="layout" path="M 5.55556E-7 -3.7037E-6 L -0.09045 0.15533 " pathEditMode="relative" rAng="0" ptsTypes="AA">
                                      <p:cBhvr>
                                        <p:cTn id="30" dur="1500" fill="hold"/>
                                        <p:tgtEl>
                                          <p:spTgt spid="19"/>
                                        </p:tgtEl>
                                        <p:attrNameLst>
                                          <p:attrName>ppt_x</p:attrName>
                                          <p:attrName>ppt_y</p:attrName>
                                        </p:attrNameLst>
                                      </p:cBhvr>
                                      <p:rCtr x="-4531" y="7755"/>
                                    </p:animMotion>
                                  </p:childTnLst>
                                </p:cTn>
                              </p:par>
                              <p:par>
                                <p:cTn id="31" presetID="35" presetClass="path" presetSubtype="0" fill="hold" nodeType="withEffect">
                                  <p:stCondLst>
                                    <p:cond delay="0"/>
                                  </p:stCondLst>
                                  <p:childTnLst>
                                    <p:animMotion origin="layout" path="M 5.55556E-7 -0.00069 L -0.09045 0.15625 " pathEditMode="relative" rAng="0" ptsTypes="AA">
                                      <p:cBhvr>
                                        <p:cTn id="32" dur="1500" fill="hold"/>
                                        <p:tgtEl>
                                          <p:spTgt spid="18"/>
                                        </p:tgtEl>
                                        <p:attrNameLst>
                                          <p:attrName>ppt_x</p:attrName>
                                          <p:attrName>ppt_y</p:attrName>
                                        </p:attrNameLst>
                                      </p:cBhvr>
                                      <p:rCtr x="-4531" y="7847"/>
                                    </p:animMotion>
                                  </p:childTnLst>
                                </p:cTn>
                              </p:par>
                            </p:childTnLst>
                          </p:cTn>
                        </p:par>
                        <p:par>
                          <p:cTn id="33" fill="hold">
                            <p:stCondLst>
                              <p:cond delay="3500"/>
                            </p:stCondLst>
                            <p:childTnLst>
                              <p:par>
                                <p:cTn id="34" presetID="1" presetClass="exit" presetSubtype="0" fill="hold" nodeType="afterEffect">
                                  <p:stCondLst>
                                    <p:cond delay="0"/>
                                  </p:stCondLst>
                                  <p:childTnLst>
                                    <p:set>
                                      <p:cBhvr>
                                        <p:cTn id="35" dur="1" fill="hold">
                                          <p:stCondLst>
                                            <p:cond delay="0"/>
                                          </p:stCondLst>
                                        </p:cTn>
                                        <p:tgtEl>
                                          <p:spTgt spid="19"/>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18"/>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15"/>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childTnLst>
                          </p:cTn>
                        </p:par>
                        <p:par>
                          <p:cTn id="46" fill="hold">
                            <p:stCondLst>
                              <p:cond delay="3500"/>
                            </p:stCondLst>
                            <p:childTnLst>
                              <p:par>
                                <p:cTn id="47" presetID="3" presetClass="emph" presetSubtype="2" fill="hold" grpId="2" nodeType="afterEffect">
                                  <p:stCondLst>
                                    <p:cond delay="0"/>
                                  </p:stCondLst>
                                  <p:childTnLst>
                                    <p:animClr clrSpc="rgb" dir="cw">
                                      <p:cBhvr override="childStyle">
                                        <p:cTn id="48" dur="1000" fill="hold"/>
                                        <p:tgtEl>
                                          <p:spTgt spid="4"/>
                                        </p:tgtEl>
                                        <p:attrNameLst>
                                          <p:attrName>style.color</p:attrName>
                                        </p:attrNameLst>
                                      </p:cBhvr>
                                      <p:to>
                                        <a:schemeClr val="tx1"/>
                                      </p:to>
                                    </p:animClr>
                                  </p:childTnLst>
                                </p:cTn>
                              </p:par>
                            </p:childTnLst>
                          </p:cTn>
                        </p:par>
                      </p:childTnLst>
                    </p:cTn>
                  </p:par>
                  <p:par>
                    <p:cTn id="49" fill="hold">
                      <p:stCondLst>
                        <p:cond delay="indefinite"/>
                      </p:stCondLst>
                      <p:childTnLst>
                        <p:par>
                          <p:cTn id="50" fill="hold">
                            <p:stCondLst>
                              <p:cond delay="0"/>
                            </p:stCondLst>
                            <p:childTnLst>
                              <p:par>
                                <p:cTn id="51" presetID="42" presetClass="path" presetSubtype="0" fill="hold" nodeType="clickEffect">
                                  <p:stCondLst>
                                    <p:cond delay="0"/>
                                  </p:stCondLst>
                                  <p:childTnLst>
                                    <p:animMotion origin="layout" path="M -4.44444E-6 4.44444E-6 L -0.04305 0.25856 " pathEditMode="relative" rAng="0" ptsTypes="AA">
                                      <p:cBhvr>
                                        <p:cTn id="52" dur="2000" fill="hold"/>
                                        <p:tgtEl>
                                          <p:spTgt spid="26"/>
                                        </p:tgtEl>
                                        <p:attrNameLst>
                                          <p:attrName>ppt_x</p:attrName>
                                          <p:attrName>ppt_y</p:attrName>
                                        </p:attrNameLst>
                                      </p:cBhvr>
                                      <p:rCtr x="-2153" y="12917"/>
                                    </p:animMotion>
                                  </p:childTnLst>
                                </p:cTn>
                              </p:par>
                            </p:childTnLst>
                          </p:cTn>
                        </p:par>
                        <p:par>
                          <p:cTn id="53" fill="hold">
                            <p:stCondLst>
                              <p:cond delay="2000"/>
                            </p:stCondLst>
                            <p:childTnLst>
                              <p:par>
                                <p:cTn id="54" presetID="1" presetClass="exit" presetSubtype="0" fill="hold" nodeType="afterEffect">
                                  <p:stCondLst>
                                    <p:cond delay="0"/>
                                  </p:stCondLst>
                                  <p:childTnLst>
                                    <p:set>
                                      <p:cBhvr>
                                        <p:cTn id="55" dur="1" fill="hold">
                                          <p:stCondLst>
                                            <p:cond delay="0"/>
                                          </p:stCondLst>
                                        </p:cTn>
                                        <p:tgtEl>
                                          <p:spTgt spid="26"/>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22"/>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25"/>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64" presetClass="path" presetSubtype="0" accel="50000" decel="50000" fill="hold" nodeType="clickEffect">
                                  <p:stCondLst>
                                    <p:cond delay="0"/>
                                  </p:stCondLst>
                                  <p:childTnLst>
                                    <p:animMotion origin="layout" path="M -2.5E-6 -3.7037E-6 L -2.5E-6 -0.0162 " pathEditMode="relative" rAng="0" ptsTypes="AA">
                                      <p:cBhvr>
                                        <p:cTn id="69" dur="2000" fill="hold"/>
                                        <p:tgtEl>
                                          <p:spTgt spid="11"/>
                                        </p:tgtEl>
                                        <p:attrNameLst>
                                          <p:attrName>ppt_x</p:attrName>
                                          <p:attrName>ppt_y</p:attrName>
                                        </p:attrNameLst>
                                      </p:cBhvr>
                                      <p:rCtr x="0" y="-810"/>
                                    </p:animMotion>
                                  </p:childTnLst>
                                </p:cTn>
                              </p:par>
                              <p:par>
                                <p:cTn id="70" presetID="64" presetClass="path" presetSubtype="0" accel="50000" decel="50000" fill="hold" nodeType="withEffect">
                                  <p:stCondLst>
                                    <p:cond delay="0"/>
                                  </p:stCondLst>
                                  <p:childTnLst>
                                    <p:animMotion origin="layout" path="M -2.5E-6 4.44444E-6 L 0.00018 -0.03473 " pathEditMode="relative" rAng="0" ptsTypes="AA">
                                      <p:cBhvr>
                                        <p:cTn id="71" dur="2000" fill="hold"/>
                                        <p:tgtEl>
                                          <p:spTgt spid="12"/>
                                        </p:tgtEl>
                                        <p:attrNameLst>
                                          <p:attrName>ppt_x</p:attrName>
                                          <p:attrName>ppt_y</p:attrName>
                                        </p:attrNameLst>
                                      </p:cBhvr>
                                      <p:rCtr x="0" y="-1736"/>
                                    </p:animMotion>
                                  </p:childTnLst>
                                </p:cTn>
                              </p:par>
                              <p:par>
                                <p:cTn id="72" presetID="64" presetClass="path" presetSubtype="0" accel="50000" decel="50000" fill="hold" nodeType="withEffect">
                                  <p:stCondLst>
                                    <p:cond delay="0"/>
                                  </p:stCondLst>
                                  <p:childTnLst>
                                    <p:animMotion origin="layout" path="M -2.5E-6 2.59259E-6 L -2.5E-6 -0.05185 " pathEditMode="relative" rAng="0" ptsTypes="AA">
                                      <p:cBhvr>
                                        <p:cTn id="73" dur="2000" fill="hold"/>
                                        <p:tgtEl>
                                          <p:spTgt spid="13"/>
                                        </p:tgtEl>
                                        <p:attrNameLst>
                                          <p:attrName>ppt_x</p:attrName>
                                          <p:attrName>ppt_y</p:attrName>
                                        </p:attrNameLst>
                                      </p:cBhvr>
                                      <p:rCtr x="0" y="-2593"/>
                                    </p:animMotion>
                                  </p:childTnLst>
                                </p:cTn>
                              </p:par>
                              <p:par>
                                <p:cTn id="74" presetID="64" presetClass="path" presetSubtype="0" accel="50000" decel="50000" fill="hold" nodeType="withEffect">
                                  <p:stCondLst>
                                    <p:cond delay="0"/>
                                  </p:stCondLst>
                                  <p:childTnLst>
                                    <p:animMotion origin="layout" path="M -2.5E-6 7.40741E-7 L -2.5E-6 -0.06921 " pathEditMode="relative" rAng="0" ptsTypes="AA">
                                      <p:cBhvr>
                                        <p:cTn id="75" dur="2000" fill="hold"/>
                                        <p:tgtEl>
                                          <p:spTgt spid="14"/>
                                        </p:tgtEl>
                                        <p:attrNameLst>
                                          <p:attrName>ppt_x</p:attrName>
                                          <p:attrName>ppt_y</p:attrName>
                                        </p:attrNameLst>
                                      </p:cBhvr>
                                      <p:rCtr x="0" y="-3472"/>
                                    </p:animMotion>
                                  </p:childTnLst>
                                </p:cTn>
                              </p:par>
                              <p:par>
                                <p:cTn id="76" presetID="64" presetClass="path" presetSubtype="0" accel="50000" decel="50000" fill="hold" nodeType="withEffect">
                                  <p:stCondLst>
                                    <p:cond delay="0"/>
                                  </p:stCondLst>
                                  <p:childTnLst>
                                    <p:animMotion origin="layout" path="M -2.5E-6 3.33333E-6 L -2.5E-6 -0.08635 " pathEditMode="relative" rAng="0" ptsTypes="AA">
                                      <p:cBhvr>
                                        <p:cTn id="77" dur="2000" fill="hold"/>
                                        <p:tgtEl>
                                          <p:spTgt spid="21"/>
                                        </p:tgtEl>
                                        <p:attrNameLst>
                                          <p:attrName>ppt_x</p:attrName>
                                          <p:attrName>ppt_y</p:attrName>
                                        </p:attrNameLst>
                                      </p:cBhvr>
                                      <p:rCtr x="0" y="-4329"/>
                                    </p:animMotion>
                                  </p:childTnLst>
                                </p:cTn>
                              </p:par>
                              <p:par>
                                <p:cTn id="78" presetID="64" presetClass="path" presetSubtype="0" accel="50000" decel="50000" fill="hold" nodeType="withEffect">
                                  <p:stCondLst>
                                    <p:cond delay="0"/>
                                  </p:stCondLst>
                                  <p:childTnLst>
                                    <p:animMotion origin="layout" path="M -2.5E-6 1.48148E-6 L -2.5E-6 -0.10301 " pathEditMode="relative" rAng="0" ptsTypes="AA">
                                      <p:cBhvr>
                                        <p:cTn id="79" dur="2000" fill="hold"/>
                                        <p:tgtEl>
                                          <p:spTgt spid="22"/>
                                        </p:tgtEl>
                                        <p:attrNameLst>
                                          <p:attrName>ppt_x</p:attrName>
                                          <p:attrName>ppt_y</p:attrName>
                                        </p:attrNameLst>
                                      </p:cBhvr>
                                      <p:rCtr x="0" y="-5162"/>
                                    </p:animMotion>
                                  </p:childTnLst>
                                </p:cTn>
                              </p:par>
                              <p:par>
                                <p:cTn id="80" presetID="64" presetClass="path" presetSubtype="0" accel="50000" decel="50000" fill="hold" nodeType="withEffect">
                                  <p:stCondLst>
                                    <p:cond delay="0"/>
                                  </p:stCondLst>
                                  <p:childTnLst>
                                    <p:animMotion origin="layout" path="M -2.5E-6 -3.7037E-7 L -2.5E-6 -0.11968 " pathEditMode="relative" rAng="0" ptsTypes="AA">
                                      <p:cBhvr>
                                        <p:cTn id="81" dur="2000" fill="hold"/>
                                        <p:tgtEl>
                                          <p:spTgt spid="23"/>
                                        </p:tgtEl>
                                        <p:attrNameLst>
                                          <p:attrName>ppt_x</p:attrName>
                                          <p:attrName>ppt_y</p:attrName>
                                        </p:attrNameLst>
                                      </p:cBhvr>
                                      <p:rCtr x="0" y="-5995"/>
                                    </p:animMotion>
                                  </p:childTnLst>
                                </p:cTn>
                              </p:par>
                              <p:par>
                                <p:cTn id="82" presetID="64" presetClass="path" presetSubtype="0" accel="50000" decel="50000" fill="hold" nodeType="withEffect">
                                  <p:stCondLst>
                                    <p:cond delay="0"/>
                                  </p:stCondLst>
                                  <p:childTnLst>
                                    <p:animMotion origin="layout" path="M -2.5E-6 -2.22222E-6 L -2.5E-6 -0.1368 " pathEditMode="relative" rAng="0" ptsTypes="AA">
                                      <p:cBhvr>
                                        <p:cTn id="83" dur="2000" fill="hold"/>
                                        <p:tgtEl>
                                          <p:spTgt spid="24"/>
                                        </p:tgtEl>
                                        <p:attrNameLst>
                                          <p:attrName>ppt_x</p:attrName>
                                          <p:attrName>ppt_y</p:attrName>
                                        </p:attrNameLst>
                                      </p:cBhvr>
                                      <p:rCtr x="0" y="-6852"/>
                                    </p:animMotion>
                                  </p:childTnLst>
                                </p:cTn>
                              </p:par>
                              <p:par>
                                <p:cTn id="84" presetID="64" presetClass="path" presetSubtype="0" accel="50000" decel="50000" fill="hold" nodeType="withEffect">
                                  <p:stCondLst>
                                    <p:cond delay="0"/>
                                  </p:stCondLst>
                                  <p:childTnLst>
                                    <p:animMotion origin="layout" path="M -2.5E-6 -4.07407E-6 L -2.5E-6 -0.15555 " pathEditMode="relative" rAng="0" ptsTypes="AA">
                                      <p:cBhvr>
                                        <p:cTn id="85" dur="2000" fill="hold"/>
                                        <p:tgtEl>
                                          <p:spTgt spid="25"/>
                                        </p:tgtEl>
                                        <p:attrNameLst>
                                          <p:attrName>ppt_x</p:attrName>
                                          <p:attrName>ppt_y</p:attrName>
                                        </p:attrNameLst>
                                      </p:cBhvr>
                                      <p:rCtr x="0" y="-7778"/>
                                    </p:animMotion>
                                  </p:childTnLst>
                                </p:cTn>
                              </p:par>
                            </p:childTnLst>
                          </p:cTn>
                        </p:par>
                      </p:childTnLst>
                    </p:cTn>
                  </p:par>
                  <p:par>
                    <p:cTn id="86" fill="hold">
                      <p:stCondLst>
                        <p:cond delay="indefinite"/>
                      </p:stCondLst>
                      <p:childTnLst>
                        <p:par>
                          <p:cTn id="87" fill="hold">
                            <p:stCondLst>
                              <p:cond delay="0"/>
                            </p:stCondLst>
                            <p:childTnLst>
                              <p:par>
                                <p:cTn id="88" presetID="26" presetClass="emph" presetSubtype="0" fill="hold" nodeType="clickEffect">
                                  <p:stCondLst>
                                    <p:cond delay="0"/>
                                  </p:stCondLst>
                                  <p:childTnLst>
                                    <p:animEffect transition="out" filter="fade">
                                      <p:cBhvr>
                                        <p:cTn id="89" dur="1000" tmFilter="0, 0; .2, .5; .8, .5; 1, 0"/>
                                        <p:tgtEl>
                                          <p:spTgt spid="20"/>
                                        </p:tgtEl>
                                      </p:cBhvr>
                                    </p:animEffect>
                                    <p:animScale>
                                      <p:cBhvr>
                                        <p:cTn id="90" dur="500" autoRev="1" fill="hold"/>
                                        <p:tgtEl>
                                          <p:spTgt spid="20"/>
                                        </p:tgtEl>
                                      </p:cBhvr>
                                      <p:by x="105000" y="105000"/>
                                    </p:animScale>
                                  </p:childTnLst>
                                </p:cTn>
                              </p:par>
                            </p:childTnLst>
                          </p:cTn>
                        </p:par>
                        <p:par>
                          <p:cTn id="91" fill="hold">
                            <p:stCondLst>
                              <p:cond delay="1000"/>
                            </p:stCondLst>
                            <p:childTnLst>
                              <p:par>
                                <p:cTn id="92" presetID="3" presetClass="emph" presetSubtype="2" fill="hold" grpId="1" nodeType="afterEffect">
                                  <p:stCondLst>
                                    <p:cond delay="0"/>
                                  </p:stCondLst>
                                  <p:childTnLst>
                                    <p:animClr clrSpc="rgb" dir="cw">
                                      <p:cBhvr override="childStyle">
                                        <p:cTn id="93" dur="1000" fill="hold"/>
                                        <p:tgtEl>
                                          <p:spTgt spid="3"/>
                                        </p:tgtEl>
                                        <p:attrNameLst>
                                          <p:attrName>style.color</p:attrName>
                                        </p:attrNameLst>
                                      </p:cBhvr>
                                      <p:to>
                                        <a:srgbClr val="FF2017"/>
                                      </p:to>
                                    </p:animClr>
                                  </p:childTnLst>
                                </p:cTn>
                              </p:par>
                            </p:childTnLst>
                          </p:cTn>
                        </p:par>
                        <p:par>
                          <p:cTn id="94" fill="hold">
                            <p:stCondLst>
                              <p:cond delay="2000"/>
                            </p:stCondLst>
                            <p:childTnLst>
                              <p:par>
                                <p:cTn id="95" presetID="35" presetClass="path" presetSubtype="0" accel="50000" decel="50000" fill="hold" nodeType="afterEffect">
                                  <p:stCondLst>
                                    <p:cond delay="500"/>
                                  </p:stCondLst>
                                  <p:childTnLst>
                                    <p:animMotion origin="layout" path="M 3.05556E-6 -1.85185E-6 L -0.13386 -1.85185E-6 " pathEditMode="relative" rAng="0" ptsTypes="AA">
                                      <p:cBhvr>
                                        <p:cTn id="96" dur="1750" fill="hold"/>
                                        <p:tgtEl>
                                          <p:spTgt spid="20"/>
                                        </p:tgtEl>
                                        <p:attrNameLst>
                                          <p:attrName>ppt_x</p:attrName>
                                          <p:attrName>ppt_y</p:attrName>
                                        </p:attrNameLst>
                                      </p:cBhvr>
                                      <p:rCtr x="-6701" y="0"/>
                                    </p:animMotion>
                                  </p:childTnLst>
                                </p:cTn>
                              </p:par>
                            </p:childTnLst>
                          </p:cTn>
                        </p:par>
                        <p:par>
                          <p:cTn id="97" fill="hold">
                            <p:stCondLst>
                              <p:cond delay="4250"/>
                            </p:stCondLst>
                            <p:childTnLst>
                              <p:par>
                                <p:cTn id="98" presetID="3" presetClass="emph" presetSubtype="2" fill="hold" grpId="2" nodeType="afterEffect">
                                  <p:stCondLst>
                                    <p:cond delay="0"/>
                                  </p:stCondLst>
                                  <p:childTnLst>
                                    <p:animClr clrSpc="rgb" dir="cw">
                                      <p:cBhvr override="childStyle">
                                        <p:cTn id="99" dur="1000" fill="hold"/>
                                        <p:tgtEl>
                                          <p:spTgt spid="3"/>
                                        </p:tgtEl>
                                        <p:attrNameLst>
                                          <p:attrName>style.color</p:attrName>
                                        </p:attrNameLst>
                                      </p:cBhvr>
                                      <p:to>
                                        <a:schemeClr val="tx1"/>
                                      </p:to>
                                    </p:animClr>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500"/>
                                        <p:tgtEl>
                                          <p:spTgt spid="32"/>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fade">
                                      <p:cBhvr>
                                        <p:cTn id="109" dur="500"/>
                                        <p:tgtEl>
                                          <p:spTgt spid="33"/>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fade">
                                      <p:cBhvr>
                                        <p:cTn id="114" dur="500"/>
                                        <p:tgtEl>
                                          <p:spTgt spid="34"/>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fade">
                                      <p:cBhvr>
                                        <p:cTn id="11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4" grpId="0"/>
      <p:bldP spid="4" grpId="1"/>
      <p:bldP spid="4" grpId="2"/>
      <p:bldP spid="32" grpId="0"/>
      <p:bldP spid="33" grpId="0"/>
      <p:bldP spid="34" grpId="0"/>
      <p:bldP spid="3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US" dirty="0"/>
              <a:t>1.13 Calculation: two-digit +/− single-digit – step 4:3</a:t>
            </a:r>
          </a:p>
        </p:txBody>
      </p:sp>
      <p:pic>
        <p:nvPicPr>
          <p:cNvPr id="6" name="Picture 5">
            <a:extLst>
              <a:ext uri="{FF2B5EF4-FFF2-40B4-BE49-F238E27FC236}">
                <a16:creationId xmlns="" xmlns:a16="http://schemas.microsoft.com/office/drawing/2014/main" id="{AD2E5243-F82E-4F2B-B702-0835447BAB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7163" y="2679750"/>
            <a:ext cx="3404226" cy="270177"/>
          </a:xfrm>
          <a:prstGeom prst="rect">
            <a:avLst/>
          </a:prstGeom>
        </p:spPr>
      </p:pic>
      <p:pic>
        <p:nvPicPr>
          <p:cNvPr id="8" name="Picture 7">
            <a:extLst>
              <a:ext uri="{FF2B5EF4-FFF2-40B4-BE49-F238E27FC236}">
                <a16:creationId xmlns="" xmlns:a16="http://schemas.microsoft.com/office/drawing/2014/main" id="{DE94F920-DAFF-43A2-A16C-3C905BA24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163" y="4093126"/>
            <a:ext cx="3412539" cy="270177"/>
          </a:xfrm>
          <a:prstGeom prst="rect">
            <a:avLst/>
          </a:prstGeom>
        </p:spPr>
      </p:pic>
      <p:pic>
        <p:nvPicPr>
          <p:cNvPr id="10" name="Picture 9">
            <a:extLst>
              <a:ext uri="{FF2B5EF4-FFF2-40B4-BE49-F238E27FC236}">
                <a16:creationId xmlns="" xmlns:a16="http://schemas.microsoft.com/office/drawing/2014/main" id="{52BEE7CE-82B1-4DEC-AD26-7A6BDF75CD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7163" y="5506503"/>
            <a:ext cx="3412539" cy="270177"/>
          </a:xfrm>
          <a:prstGeom prst="rect">
            <a:avLst/>
          </a:prstGeom>
        </p:spPr>
      </p:pic>
      <p:pic>
        <p:nvPicPr>
          <p:cNvPr id="4" name="Picture 3">
            <a:extLst>
              <a:ext uri="{FF2B5EF4-FFF2-40B4-BE49-F238E27FC236}">
                <a16:creationId xmlns="" xmlns:a16="http://schemas.microsoft.com/office/drawing/2014/main" id="{1EC2505B-B445-468C-AC57-C53D482C84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8913" y="1266374"/>
            <a:ext cx="3370973" cy="270177"/>
          </a:xfrm>
          <a:prstGeom prst="rect">
            <a:avLst/>
          </a:prstGeom>
        </p:spPr>
      </p:pic>
      <p:pic>
        <p:nvPicPr>
          <p:cNvPr id="12" name="Picture 11">
            <a:extLst>
              <a:ext uri="{FF2B5EF4-FFF2-40B4-BE49-F238E27FC236}">
                <a16:creationId xmlns="" xmlns:a16="http://schemas.microsoft.com/office/drawing/2014/main" id="{6870EE02-333F-4A16-800F-9CAD43DE5A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6865" y="953905"/>
            <a:ext cx="1317631" cy="282646"/>
          </a:xfrm>
          <a:prstGeom prst="rect">
            <a:avLst/>
          </a:prstGeom>
        </p:spPr>
      </p:pic>
      <p:pic>
        <p:nvPicPr>
          <p:cNvPr id="14" name="Picture 13">
            <a:extLst>
              <a:ext uri="{FF2B5EF4-FFF2-40B4-BE49-F238E27FC236}">
                <a16:creationId xmlns="" xmlns:a16="http://schemas.microsoft.com/office/drawing/2014/main" id="{03678583-75E7-4580-A30F-2880761CF9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9639" y="953905"/>
            <a:ext cx="677520" cy="282646"/>
          </a:xfrm>
          <a:prstGeom prst="rect">
            <a:avLst/>
          </a:prstGeom>
        </p:spPr>
      </p:pic>
      <p:pic>
        <p:nvPicPr>
          <p:cNvPr id="16" name="Picture 15">
            <a:extLst>
              <a:ext uri="{FF2B5EF4-FFF2-40B4-BE49-F238E27FC236}">
                <a16:creationId xmlns="" xmlns:a16="http://schemas.microsoft.com/office/drawing/2014/main" id="{B4E3AA84-A8B3-40A6-AFDA-518C678737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09716" y="1618745"/>
            <a:ext cx="1982681" cy="282646"/>
          </a:xfrm>
          <a:prstGeom prst="rect">
            <a:avLst/>
          </a:prstGeom>
        </p:spPr>
      </p:pic>
      <p:sp>
        <p:nvSpPr>
          <p:cNvPr id="17" name="TextBox 16">
            <a:extLst>
              <a:ext uri="{FF2B5EF4-FFF2-40B4-BE49-F238E27FC236}">
                <a16:creationId xmlns="" xmlns:a16="http://schemas.microsoft.com/office/drawing/2014/main" id="{AE60D434-FC18-4EEB-B078-9EB1F28D4681}"/>
              </a:ext>
            </a:extLst>
          </p:cNvPr>
          <p:cNvSpPr txBox="1"/>
          <p:nvPr/>
        </p:nvSpPr>
        <p:spPr bwMode="auto">
          <a:xfrm>
            <a:off x="4446644" y="1883561"/>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18" name="Oval 17">
            <a:extLst>
              <a:ext uri="{FF2B5EF4-FFF2-40B4-BE49-F238E27FC236}">
                <a16:creationId xmlns="" xmlns:a16="http://schemas.microsoft.com/office/drawing/2014/main" id="{F4DCBF2B-A557-4495-89C3-C226B810ECAC}"/>
              </a:ext>
            </a:extLst>
          </p:cNvPr>
          <p:cNvSpPr>
            <a:spLocks noChangeAspect="1"/>
          </p:cNvSpPr>
          <p:nvPr/>
        </p:nvSpPr>
        <p:spPr bwMode="auto">
          <a:xfrm>
            <a:off x="3607945" y="1366897"/>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Oval 18">
            <a:extLst>
              <a:ext uri="{FF2B5EF4-FFF2-40B4-BE49-F238E27FC236}">
                <a16:creationId xmlns="" xmlns:a16="http://schemas.microsoft.com/office/drawing/2014/main" id="{0801C917-FC15-40E6-AE97-19BEFFD38A4D}"/>
              </a:ext>
            </a:extLst>
          </p:cNvPr>
          <p:cNvSpPr>
            <a:spLocks noChangeAspect="1"/>
          </p:cNvSpPr>
          <p:nvPr/>
        </p:nvSpPr>
        <p:spPr bwMode="auto">
          <a:xfrm>
            <a:off x="5568254" y="1366897"/>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TextBox 19">
            <a:extLst>
              <a:ext uri="{FF2B5EF4-FFF2-40B4-BE49-F238E27FC236}">
                <a16:creationId xmlns="" xmlns:a16="http://schemas.microsoft.com/office/drawing/2014/main" id="{B253CBBB-F20F-4E61-A23B-05F3C11A60BB}"/>
              </a:ext>
            </a:extLst>
          </p:cNvPr>
          <p:cNvSpPr txBox="1"/>
          <p:nvPr/>
        </p:nvSpPr>
        <p:spPr bwMode="auto">
          <a:xfrm>
            <a:off x="4155526" y="668320"/>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+2</a:t>
            </a:r>
          </a:p>
        </p:txBody>
      </p:sp>
      <p:sp>
        <p:nvSpPr>
          <p:cNvPr id="21" name="TextBox 20">
            <a:extLst>
              <a:ext uri="{FF2B5EF4-FFF2-40B4-BE49-F238E27FC236}">
                <a16:creationId xmlns="" xmlns:a16="http://schemas.microsoft.com/office/drawing/2014/main" id="{E69DE2FD-DA25-43A2-8C7B-3F3A8CD696C2}"/>
              </a:ext>
            </a:extLst>
          </p:cNvPr>
          <p:cNvSpPr txBox="1"/>
          <p:nvPr/>
        </p:nvSpPr>
        <p:spPr bwMode="auto">
          <a:xfrm>
            <a:off x="5148245" y="668320"/>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pic>
        <p:nvPicPr>
          <p:cNvPr id="34" name="Picture 33">
            <a:extLst>
              <a:ext uri="{FF2B5EF4-FFF2-40B4-BE49-F238E27FC236}">
                <a16:creationId xmlns="" xmlns:a16="http://schemas.microsoft.com/office/drawing/2014/main" id="{FFA74526-613E-41D8-B726-331CACA06B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6865" y="2367281"/>
            <a:ext cx="1317631" cy="282646"/>
          </a:xfrm>
          <a:prstGeom prst="rect">
            <a:avLst/>
          </a:prstGeom>
        </p:spPr>
      </p:pic>
      <p:pic>
        <p:nvPicPr>
          <p:cNvPr id="35" name="Picture 34">
            <a:extLst>
              <a:ext uri="{FF2B5EF4-FFF2-40B4-BE49-F238E27FC236}">
                <a16:creationId xmlns="" xmlns:a16="http://schemas.microsoft.com/office/drawing/2014/main" id="{30710B36-11BD-4C45-A9FA-779EEC0473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9639" y="2367281"/>
            <a:ext cx="677520" cy="282646"/>
          </a:xfrm>
          <a:prstGeom prst="rect">
            <a:avLst/>
          </a:prstGeom>
        </p:spPr>
      </p:pic>
      <p:pic>
        <p:nvPicPr>
          <p:cNvPr id="36" name="Picture 35">
            <a:extLst>
              <a:ext uri="{FF2B5EF4-FFF2-40B4-BE49-F238E27FC236}">
                <a16:creationId xmlns="" xmlns:a16="http://schemas.microsoft.com/office/drawing/2014/main" id="{FB148EF8-2D25-4A49-A45B-2994FC81DD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09716" y="3032121"/>
            <a:ext cx="1982681" cy="282646"/>
          </a:xfrm>
          <a:prstGeom prst="rect">
            <a:avLst/>
          </a:prstGeom>
        </p:spPr>
      </p:pic>
      <p:sp>
        <p:nvSpPr>
          <p:cNvPr id="37" name="TextBox 36">
            <a:extLst>
              <a:ext uri="{FF2B5EF4-FFF2-40B4-BE49-F238E27FC236}">
                <a16:creationId xmlns="" xmlns:a16="http://schemas.microsoft.com/office/drawing/2014/main" id="{8BA2D224-C286-4EF8-A17A-974B53D626DB}"/>
              </a:ext>
            </a:extLst>
          </p:cNvPr>
          <p:cNvSpPr txBox="1"/>
          <p:nvPr/>
        </p:nvSpPr>
        <p:spPr bwMode="auto">
          <a:xfrm>
            <a:off x="4446644" y="3296937"/>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38" name="Oval 37">
            <a:extLst>
              <a:ext uri="{FF2B5EF4-FFF2-40B4-BE49-F238E27FC236}">
                <a16:creationId xmlns="" xmlns:a16="http://schemas.microsoft.com/office/drawing/2014/main" id="{2DFA5460-9BED-4FBB-882A-B7B8B991218E}"/>
              </a:ext>
            </a:extLst>
          </p:cNvPr>
          <p:cNvSpPr>
            <a:spLocks noChangeAspect="1"/>
          </p:cNvSpPr>
          <p:nvPr/>
        </p:nvSpPr>
        <p:spPr bwMode="auto">
          <a:xfrm>
            <a:off x="3607945" y="2780273"/>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9" name="Oval 38">
            <a:extLst>
              <a:ext uri="{FF2B5EF4-FFF2-40B4-BE49-F238E27FC236}">
                <a16:creationId xmlns="" xmlns:a16="http://schemas.microsoft.com/office/drawing/2014/main" id="{DDD03C4B-C18F-46AF-BD3C-377751F6D97A}"/>
              </a:ext>
            </a:extLst>
          </p:cNvPr>
          <p:cNvSpPr>
            <a:spLocks noChangeAspect="1"/>
          </p:cNvSpPr>
          <p:nvPr/>
        </p:nvSpPr>
        <p:spPr bwMode="auto">
          <a:xfrm>
            <a:off x="5565079" y="2780273"/>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0" name="TextBox 39">
            <a:extLst>
              <a:ext uri="{FF2B5EF4-FFF2-40B4-BE49-F238E27FC236}">
                <a16:creationId xmlns="" xmlns:a16="http://schemas.microsoft.com/office/drawing/2014/main" id="{155012E5-6345-4D0D-B179-1858DE0A06F8}"/>
              </a:ext>
            </a:extLst>
          </p:cNvPr>
          <p:cNvSpPr txBox="1"/>
          <p:nvPr/>
        </p:nvSpPr>
        <p:spPr bwMode="auto">
          <a:xfrm>
            <a:off x="4155526" y="2081696"/>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+2</a:t>
            </a:r>
          </a:p>
        </p:txBody>
      </p:sp>
      <p:sp>
        <p:nvSpPr>
          <p:cNvPr id="41" name="TextBox 40">
            <a:extLst>
              <a:ext uri="{FF2B5EF4-FFF2-40B4-BE49-F238E27FC236}">
                <a16:creationId xmlns="" xmlns:a16="http://schemas.microsoft.com/office/drawing/2014/main" id="{0168D474-FE1D-45B6-A5A9-B4ADC08B9777}"/>
              </a:ext>
            </a:extLst>
          </p:cNvPr>
          <p:cNvSpPr txBox="1"/>
          <p:nvPr/>
        </p:nvSpPr>
        <p:spPr bwMode="auto">
          <a:xfrm>
            <a:off x="5148245" y="2081696"/>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pic>
        <p:nvPicPr>
          <p:cNvPr id="44" name="Picture 43">
            <a:extLst>
              <a:ext uri="{FF2B5EF4-FFF2-40B4-BE49-F238E27FC236}">
                <a16:creationId xmlns="" xmlns:a16="http://schemas.microsoft.com/office/drawing/2014/main" id="{6A0B1ADE-BAEB-421D-92C3-2D74CFA51F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6865" y="3780657"/>
            <a:ext cx="1317631" cy="282646"/>
          </a:xfrm>
          <a:prstGeom prst="rect">
            <a:avLst/>
          </a:prstGeom>
        </p:spPr>
      </p:pic>
      <p:pic>
        <p:nvPicPr>
          <p:cNvPr id="45" name="Picture 44">
            <a:extLst>
              <a:ext uri="{FF2B5EF4-FFF2-40B4-BE49-F238E27FC236}">
                <a16:creationId xmlns="" xmlns:a16="http://schemas.microsoft.com/office/drawing/2014/main" id="{7EF53E18-9727-499F-88D4-7CD5F36F01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9639" y="3780657"/>
            <a:ext cx="677520" cy="282646"/>
          </a:xfrm>
          <a:prstGeom prst="rect">
            <a:avLst/>
          </a:prstGeom>
        </p:spPr>
      </p:pic>
      <p:pic>
        <p:nvPicPr>
          <p:cNvPr id="46" name="Picture 45">
            <a:extLst>
              <a:ext uri="{FF2B5EF4-FFF2-40B4-BE49-F238E27FC236}">
                <a16:creationId xmlns="" xmlns:a16="http://schemas.microsoft.com/office/drawing/2014/main" id="{E9BC2BF6-4B6F-4E33-9F2F-50EB52E1AA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09716" y="4445497"/>
            <a:ext cx="1982681" cy="282646"/>
          </a:xfrm>
          <a:prstGeom prst="rect">
            <a:avLst/>
          </a:prstGeom>
        </p:spPr>
      </p:pic>
      <p:sp>
        <p:nvSpPr>
          <p:cNvPr id="47" name="TextBox 46">
            <a:extLst>
              <a:ext uri="{FF2B5EF4-FFF2-40B4-BE49-F238E27FC236}">
                <a16:creationId xmlns="" xmlns:a16="http://schemas.microsoft.com/office/drawing/2014/main" id="{3D972E6A-F3E7-4FBC-A993-C6489D92571D}"/>
              </a:ext>
            </a:extLst>
          </p:cNvPr>
          <p:cNvSpPr txBox="1"/>
          <p:nvPr/>
        </p:nvSpPr>
        <p:spPr bwMode="auto">
          <a:xfrm>
            <a:off x="4446644" y="4710313"/>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48" name="Oval 47">
            <a:extLst>
              <a:ext uri="{FF2B5EF4-FFF2-40B4-BE49-F238E27FC236}">
                <a16:creationId xmlns="" xmlns:a16="http://schemas.microsoft.com/office/drawing/2014/main" id="{9E1B5596-F584-44B0-BF05-3F8E4E46DD99}"/>
              </a:ext>
            </a:extLst>
          </p:cNvPr>
          <p:cNvSpPr>
            <a:spLocks noChangeAspect="1"/>
          </p:cNvSpPr>
          <p:nvPr/>
        </p:nvSpPr>
        <p:spPr bwMode="auto">
          <a:xfrm>
            <a:off x="3607945" y="4193649"/>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9" name="Oval 48">
            <a:extLst>
              <a:ext uri="{FF2B5EF4-FFF2-40B4-BE49-F238E27FC236}">
                <a16:creationId xmlns="" xmlns:a16="http://schemas.microsoft.com/office/drawing/2014/main" id="{DE957B3E-B87F-4CFD-A5C0-22199CD5A486}"/>
              </a:ext>
            </a:extLst>
          </p:cNvPr>
          <p:cNvSpPr>
            <a:spLocks noChangeAspect="1"/>
          </p:cNvSpPr>
          <p:nvPr/>
        </p:nvSpPr>
        <p:spPr bwMode="auto">
          <a:xfrm>
            <a:off x="5568254" y="4193649"/>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0" name="TextBox 49">
            <a:extLst>
              <a:ext uri="{FF2B5EF4-FFF2-40B4-BE49-F238E27FC236}">
                <a16:creationId xmlns="" xmlns:a16="http://schemas.microsoft.com/office/drawing/2014/main" id="{DF5280DF-2353-400B-A75E-09F02B771BB3}"/>
              </a:ext>
            </a:extLst>
          </p:cNvPr>
          <p:cNvSpPr txBox="1"/>
          <p:nvPr/>
        </p:nvSpPr>
        <p:spPr bwMode="auto">
          <a:xfrm>
            <a:off x="4155526" y="3495072"/>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+2</a:t>
            </a:r>
          </a:p>
        </p:txBody>
      </p:sp>
      <p:sp>
        <p:nvSpPr>
          <p:cNvPr id="51" name="TextBox 50">
            <a:extLst>
              <a:ext uri="{FF2B5EF4-FFF2-40B4-BE49-F238E27FC236}">
                <a16:creationId xmlns="" xmlns:a16="http://schemas.microsoft.com/office/drawing/2014/main" id="{9CB6D462-7845-4F8D-B816-136205FB1AD7}"/>
              </a:ext>
            </a:extLst>
          </p:cNvPr>
          <p:cNvSpPr txBox="1"/>
          <p:nvPr/>
        </p:nvSpPr>
        <p:spPr bwMode="auto">
          <a:xfrm>
            <a:off x="5148245" y="3495072"/>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pic>
        <p:nvPicPr>
          <p:cNvPr id="54" name="Picture 53">
            <a:extLst>
              <a:ext uri="{FF2B5EF4-FFF2-40B4-BE49-F238E27FC236}">
                <a16:creationId xmlns="" xmlns:a16="http://schemas.microsoft.com/office/drawing/2014/main" id="{07CC986D-8CAE-4EDB-917E-3C5DC30AF5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6865" y="5194034"/>
            <a:ext cx="1317631" cy="282646"/>
          </a:xfrm>
          <a:prstGeom prst="rect">
            <a:avLst/>
          </a:prstGeom>
        </p:spPr>
      </p:pic>
      <p:pic>
        <p:nvPicPr>
          <p:cNvPr id="55" name="Picture 54">
            <a:extLst>
              <a:ext uri="{FF2B5EF4-FFF2-40B4-BE49-F238E27FC236}">
                <a16:creationId xmlns="" xmlns:a16="http://schemas.microsoft.com/office/drawing/2014/main" id="{62B68D49-155B-450F-9542-BB5F83D40A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9639" y="5194034"/>
            <a:ext cx="677520" cy="282646"/>
          </a:xfrm>
          <a:prstGeom prst="rect">
            <a:avLst/>
          </a:prstGeom>
        </p:spPr>
      </p:pic>
      <p:pic>
        <p:nvPicPr>
          <p:cNvPr id="56" name="Picture 55">
            <a:extLst>
              <a:ext uri="{FF2B5EF4-FFF2-40B4-BE49-F238E27FC236}">
                <a16:creationId xmlns="" xmlns:a16="http://schemas.microsoft.com/office/drawing/2014/main" id="{12C34870-4E00-4EAD-B201-63A50FA879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09716" y="5858874"/>
            <a:ext cx="1982681" cy="282646"/>
          </a:xfrm>
          <a:prstGeom prst="rect">
            <a:avLst/>
          </a:prstGeom>
        </p:spPr>
      </p:pic>
      <p:sp>
        <p:nvSpPr>
          <p:cNvPr id="57" name="TextBox 56">
            <a:extLst>
              <a:ext uri="{FF2B5EF4-FFF2-40B4-BE49-F238E27FC236}">
                <a16:creationId xmlns="" xmlns:a16="http://schemas.microsoft.com/office/drawing/2014/main" id="{1DEDA3B1-00BC-4B9C-97DA-517B3C9931C3}"/>
              </a:ext>
            </a:extLst>
          </p:cNvPr>
          <p:cNvSpPr txBox="1"/>
          <p:nvPr/>
        </p:nvSpPr>
        <p:spPr bwMode="auto">
          <a:xfrm>
            <a:off x="4446644" y="6123690"/>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58" name="Oval 57">
            <a:extLst>
              <a:ext uri="{FF2B5EF4-FFF2-40B4-BE49-F238E27FC236}">
                <a16:creationId xmlns="" xmlns:a16="http://schemas.microsoft.com/office/drawing/2014/main" id="{ECBF9A7E-DDD6-44C9-991F-A275F4477D24}"/>
              </a:ext>
            </a:extLst>
          </p:cNvPr>
          <p:cNvSpPr>
            <a:spLocks noChangeAspect="1"/>
          </p:cNvSpPr>
          <p:nvPr/>
        </p:nvSpPr>
        <p:spPr bwMode="auto">
          <a:xfrm>
            <a:off x="3607945" y="5607026"/>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9" name="Oval 58">
            <a:extLst>
              <a:ext uri="{FF2B5EF4-FFF2-40B4-BE49-F238E27FC236}">
                <a16:creationId xmlns="" xmlns:a16="http://schemas.microsoft.com/office/drawing/2014/main" id="{332AFA3A-2318-45C6-B6C5-E5A2F243C964}"/>
              </a:ext>
            </a:extLst>
          </p:cNvPr>
          <p:cNvSpPr>
            <a:spLocks noChangeAspect="1"/>
          </p:cNvSpPr>
          <p:nvPr/>
        </p:nvSpPr>
        <p:spPr bwMode="auto">
          <a:xfrm>
            <a:off x="5568254" y="5607026"/>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0" name="TextBox 59">
            <a:extLst>
              <a:ext uri="{FF2B5EF4-FFF2-40B4-BE49-F238E27FC236}">
                <a16:creationId xmlns="" xmlns:a16="http://schemas.microsoft.com/office/drawing/2014/main" id="{628880A8-26AD-485E-A33D-B80598641277}"/>
              </a:ext>
            </a:extLst>
          </p:cNvPr>
          <p:cNvSpPr txBox="1"/>
          <p:nvPr/>
        </p:nvSpPr>
        <p:spPr bwMode="auto">
          <a:xfrm>
            <a:off x="4155526" y="4908449"/>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+2</a:t>
            </a:r>
          </a:p>
        </p:txBody>
      </p:sp>
      <p:sp>
        <p:nvSpPr>
          <p:cNvPr id="61" name="TextBox 60">
            <a:extLst>
              <a:ext uri="{FF2B5EF4-FFF2-40B4-BE49-F238E27FC236}">
                <a16:creationId xmlns="" xmlns:a16="http://schemas.microsoft.com/office/drawing/2014/main" id="{C0D166EA-5071-4F33-B1CB-323D8EC2BDFA}"/>
              </a:ext>
            </a:extLst>
          </p:cNvPr>
          <p:cNvSpPr txBox="1"/>
          <p:nvPr/>
        </p:nvSpPr>
        <p:spPr bwMode="auto">
          <a:xfrm>
            <a:off x="5148245" y="4908449"/>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spTree>
    <p:extLst>
      <p:ext uri="{BB962C8B-B14F-4D97-AF65-F5344CB8AC3E}">
        <p14:creationId xmlns:p14="http://schemas.microsoft.com/office/powerpoint/2010/main" val="408275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1000"/>
                                        <p:tgtEl>
                                          <p:spTgt spid="18"/>
                                        </p:tgtEl>
                                      </p:cBhvr>
                                    </p:animEffect>
                                  </p:childTnLst>
                                </p:cTn>
                              </p:par>
                            </p:childTnLst>
                          </p:cTn>
                        </p:par>
                        <p:par>
                          <p:cTn id="8" fill="hold">
                            <p:stCondLst>
                              <p:cond delay="1000"/>
                            </p:stCondLst>
                            <p:childTnLst>
                              <p:par>
                                <p:cTn id="9" presetID="22" presetClass="entr" presetSubtype="8" fill="hold" nodeType="afterEffect">
                                  <p:stCondLst>
                                    <p:cond delay="25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heel(1)">
                                      <p:cBhvr>
                                        <p:cTn id="35" dur="10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heel(1)">
                                      <p:cBhvr>
                                        <p:cTn id="40" dur="1000"/>
                                        <p:tgtEl>
                                          <p:spTgt spid="38"/>
                                        </p:tgtEl>
                                      </p:cBhvr>
                                    </p:animEffect>
                                  </p:childTnLst>
                                </p:cTn>
                              </p:par>
                            </p:childTnLst>
                          </p:cTn>
                        </p:par>
                        <p:par>
                          <p:cTn id="41" fill="hold">
                            <p:stCondLst>
                              <p:cond delay="1000"/>
                            </p:stCondLst>
                            <p:childTnLst>
                              <p:par>
                                <p:cTn id="42" presetID="22" presetClass="entr" presetSubtype="8" fill="hold" nodeType="afterEffect">
                                  <p:stCondLst>
                                    <p:cond delay="50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500"/>
                                        <p:tgtEl>
                                          <p:spTgt spid="34"/>
                                        </p:tgtEl>
                                      </p:cBhvr>
                                    </p:animEffect>
                                  </p:childTnLst>
                                </p:cTn>
                              </p:par>
                              <p:par>
                                <p:cTn id="45" presetID="10" presetClass="entr" presetSubtype="0" fill="hold" grpId="0" nodeType="withEffect">
                                  <p:stCondLst>
                                    <p:cond delay="50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left)">
                                      <p:cBhvr>
                                        <p:cTn id="52" dur="500"/>
                                        <p:tgtEl>
                                          <p:spTgt spid="3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left)">
                                      <p:cBhvr>
                                        <p:cTn id="60" dur="500"/>
                                        <p:tgtEl>
                                          <p:spTgt spid="3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grpId="0" nodeType="click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heel(1)">
                                      <p:cBhvr>
                                        <p:cTn id="68" dur="1000"/>
                                        <p:tgtEl>
                                          <p:spTgt spid="39"/>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grpId="0" nodeType="click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heel(1)">
                                      <p:cBhvr>
                                        <p:cTn id="73" dur="1000"/>
                                        <p:tgtEl>
                                          <p:spTgt spid="48"/>
                                        </p:tgtEl>
                                      </p:cBhvr>
                                    </p:animEffect>
                                  </p:childTnLst>
                                </p:cTn>
                              </p:par>
                            </p:childTnLst>
                          </p:cTn>
                        </p:par>
                        <p:par>
                          <p:cTn id="74" fill="hold">
                            <p:stCondLst>
                              <p:cond delay="1000"/>
                            </p:stCondLst>
                            <p:childTnLst>
                              <p:par>
                                <p:cTn id="75" presetID="22" presetClass="entr" presetSubtype="8" fill="hold" nodeType="afterEffect">
                                  <p:stCondLst>
                                    <p:cond delay="500"/>
                                  </p:stCondLst>
                                  <p:childTnLst>
                                    <p:set>
                                      <p:cBhvr>
                                        <p:cTn id="76" dur="1" fill="hold">
                                          <p:stCondLst>
                                            <p:cond delay="0"/>
                                          </p:stCondLst>
                                        </p:cTn>
                                        <p:tgtEl>
                                          <p:spTgt spid="44"/>
                                        </p:tgtEl>
                                        <p:attrNameLst>
                                          <p:attrName>style.visibility</p:attrName>
                                        </p:attrNameLst>
                                      </p:cBhvr>
                                      <p:to>
                                        <p:strVal val="visible"/>
                                      </p:to>
                                    </p:set>
                                    <p:animEffect transition="in" filter="wipe(left)">
                                      <p:cBhvr>
                                        <p:cTn id="77" dur="500"/>
                                        <p:tgtEl>
                                          <p:spTgt spid="44"/>
                                        </p:tgtEl>
                                      </p:cBhvr>
                                    </p:animEffect>
                                  </p:childTnLst>
                                </p:cTn>
                              </p:par>
                              <p:par>
                                <p:cTn id="78" presetID="10" presetClass="entr" presetSubtype="0" fill="hold" grpId="0" nodeType="withEffect">
                                  <p:stCondLst>
                                    <p:cond delay="500"/>
                                  </p:stCondLst>
                                  <p:childTnLst>
                                    <p:set>
                                      <p:cBhvr>
                                        <p:cTn id="79" dur="1" fill="hold">
                                          <p:stCondLst>
                                            <p:cond delay="0"/>
                                          </p:stCondLst>
                                        </p:cTn>
                                        <p:tgtEl>
                                          <p:spTgt spid="50"/>
                                        </p:tgtEl>
                                        <p:attrNameLst>
                                          <p:attrName>style.visibility</p:attrName>
                                        </p:attrNameLst>
                                      </p:cBhvr>
                                      <p:to>
                                        <p:strVal val="visible"/>
                                      </p:to>
                                    </p:set>
                                    <p:animEffect transition="in" filter="fade">
                                      <p:cBhvr>
                                        <p:cTn id="80" dur="500"/>
                                        <p:tgtEl>
                                          <p:spTgt spid="5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wipe(left)">
                                      <p:cBhvr>
                                        <p:cTn id="85" dur="500"/>
                                        <p:tgtEl>
                                          <p:spTgt spid="4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500"/>
                                        <p:tgtEl>
                                          <p:spTgt spid="51"/>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wipe(left)">
                                      <p:cBhvr>
                                        <p:cTn id="93" dur="500"/>
                                        <p:tgtEl>
                                          <p:spTgt spid="4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fade">
                                      <p:cBhvr>
                                        <p:cTn id="96" dur="500"/>
                                        <p:tgtEl>
                                          <p:spTgt spid="47"/>
                                        </p:tgtEl>
                                      </p:cBhvr>
                                    </p:animEffect>
                                  </p:childTnLst>
                                </p:cTn>
                              </p:par>
                            </p:childTnLst>
                          </p:cTn>
                        </p:par>
                      </p:childTnLst>
                    </p:cTn>
                  </p:par>
                  <p:par>
                    <p:cTn id="97" fill="hold">
                      <p:stCondLst>
                        <p:cond delay="indefinite"/>
                      </p:stCondLst>
                      <p:childTnLst>
                        <p:par>
                          <p:cTn id="98" fill="hold">
                            <p:stCondLst>
                              <p:cond delay="0"/>
                            </p:stCondLst>
                            <p:childTnLst>
                              <p:par>
                                <p:cTn id="99" presetID="21" presetClass="entr" presetSubtype="1" fill="hold" grpId="0" nodeType="click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wheel(1)">
                                      <p:cBhvr>
                                        <p:cTn id="101" dur="1000"/>
                                        <p:tgtEl>
                                          <p:spTgt spid="49"/>
                                        </p:tgtEl>
                                      </p:cBhvr>
                                    </p:animEffect>
                                  </p:childTnLst>
                                </p:cTn>
                              </p:par>
                            </p:childTnLst>
                          </p:cTn>
                        </p:par>
                      </p:childTnLst>
                    </p:cTn>
                  </p:par>
                  <p:par>
                    <p:cTn id="102" fill="hold">
                      <p:stCondLst>
                        <p:cond delay="indefinite"/>
                      </p:stCondLst>
                      <p:childTnLst>
                        <p:par>
                          <p:cTn id="103" fill="hold">
                            <p:stCondLst>
                              <p:cond delay="0"/>
                            </p:stCondLst>
                            <p:childTnLst>
                              <p:par>
                                <p:cTn id="104" presetID="21" presetClass="entr" presetSubtype="1" fill="hold" grpId="0" nodeType="click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heel(1)">
                                      <p:cBhvr>
                                        <p:cTn id="106" dur="1000"/>
                                        <p:tgtEl>
                                          <p:spTgt spid="58"/>
                                        </p:tgtEl>
                                      </p:cBhvr>
                                    </p:animEffect>
                                  </p:childTnLst>
                                </p:cTn>
                              </p:par>
                            </p:childTnLst>
                          </p:cTn>
                        </p:par>
                        <p:par>
                          <p:cTn id="107" fill="hold">
                            <p:stCondLst>
                              <p:cond delay="1000"/>
                            </p:stCondLst>
                            <p:childTnLst>
                              <p:par>
                                <p:cTn id="108" presetID="22" presetClass="entr" presetSubtype="8" fill="hold" nodeType="afterEffect">
                                  <p:stCondLst>
                                    <p:cond delay="500"/>
                                  </p:stCondLst>
                                  <p:childTnLst>
                                    <p:set>
                                      <p:cBhvr>
                                        <p:cTn id="109" dur="1" fill="hold">
                                          <p:stCondLst>
                                            <p:cond delay="0"/>
                                          </p:stCondLst>
                                        </p:cTn>
                                        <p:tgtEl>
                                          <p:spTgt spid="54"/>
                                        </p:tgtEl>
                                        <p:attrNameLst>
                                          <p:attrName>style.visibility</p:attrName>
                                        </p:attrNameLst>
                                      </p:cBhvr>
                                      <p:to>
                                        <p:strVal val="visible"/>
                                      </p:to>
                                    </p:set>
                                    <p:animEffect transition="in" filter="wipe(left)">
                                      <p:cBhvr>
                                        <p:cTn id="110" dur="500"/>
                                        <p:tgtEl>
                                          <p:spTgt spid="54"/>
                                        </p:tgtEl>
                                      </p:cBhvr>
                                    </p:animEffect>
                                  </p:childTnLst>
                                </p:cTn>
                              </p:par>
                              <p:par>
                                <p:cTn id="111" presetID="10" presetClass="entr" presetSubtype="0" fill="hold" grpId="0" nodeType="withEffect">
                                  <p:stCondLst>
                                    <p:cond delay="500"/>
                                  </p:stCondLst>
                                  <p:childTnLst>
                                    <p:set>
                                      <p:cBhvr>
                                        <p:cTn id="112" dur="1" fill="hold">
                                          <p:stCondLst>
                                            <p:cond delay="0"/>
                                          </p:stCondLst>
                                        </p:cTn>
                                        <p:tgtEl>
                                          <p:spTgt spid="60"/>
                                        </p:tgtEl>
                                        <p:attrNameLst>
                                          <p:attrName>style.visibility</p:attrName>
                                        </p:attrNameLst>
                                      </p:cBhvr>
                                      <p:to>
                                        <p:strVal val="visible"/>
                                      </p:to>
                                    </p:set>
                                    <p:animEffect transition="in" filter="fade">
                                      <p:cBhvr>
                                        <p:cTn id="113" dur="500"/>
                                        <p:tgtEl>
                                          <p:spTgt spid="60"/>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left)">
                                      <p:cBhvr>
                                        <p:cTn id="118" dur="500"/>
                                        <p:tgtEl>
                                          <p:spTgt spid="55"/>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fade">
                                      <p:cBhvr>
                                        <p:cTn id="121" dur="500"/>
                                        <p:tgtEl>
                                          <p:spTgt spid="61"/>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nodeType="clickEffect">
                                  <p:stCondLst>
                                    <p:cond delay="0"/>
                                  </p:stCondLst>
                                  <p:childTnLst>
                                    <p:set>
                                      <p:cBhvr>
                                        <p:cTn id="125" dur="1" fill="hold">
                                          <p:stCondLst>
                                            <p:cond delay="0"/>
                                          </p:stCondLst>
                                        </p:cTn>
                                        <p:tgtEl>
                                          <p:spTgt spid="56"/>
                                        </p:tgtEl>
                                        <p:attrNameLst>
                                          <p:attrName>style.visibility</p:attrName>
                                        </p:attrNameLst>
                                      </p:cBhvr>
                                      <p:to>
                                        <p:strVal val="visible"/>
                                      </p:to>
                                    </p:set>
                                    <p:animEffect transition="in" filter="wipe(left)">
                                      <p:cBhvr>
                                        <p:cTn id="126" dur="500"/>
                                        <p:tgtEl>
                                          <p:spTgt spid="56"/>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57"/>
                                        </p:tgtEl>
                                        <p:attrNameLst>
                                          <p:attrName>style.visibility</p:attrName>
                                        </p:attrNameLst>
                                      </p:cBhvr>
                                      <p:to>
                                        <p:strVal val="visible"/>
                                      </p:to>
                                    </p:set>
                                    <p:animEffect transition="in" filter="fade">
                                      <p:cBhvr>
                                        <p:cTn id="129" dur="500"/>
                                        <p:tgtEl>
                                          <p:spTgt spid="57"/>
                                        </p:tgtEl>
                                      </p:cBhvr>
                                    </p:animEffect>
                                  </p:childTnLst>
                                </p:cTn>
                              </p:par>
                            </p:childTnLst>
                          </p:cTn>
                        </p:par>
                      </p:childTnLst>
                    </p:cTn>
                  </p:par>
                  <p:par>
                    <p:cTn id="130" fill="hold">
                      <p:stCondLst>
                        <p:cond delay="indefinite"/>
                      </p:stCondLst>
                      <p:childTnLst>
                        <p:par>
                          <p:cTn id="131" fill="hold">
                            <p:stCondLst>
                              <p:cond delay="0"/>
                            </p:stCondLst>
                            <p:childTnLst>
                              <p:par>
                                <p:cTn id="132" presetID="21" presetClass="entr" presetSubtype="1" fill="hold" grpId="0" nodeType="clickEffect">
                                  <p:stCondLst>
                                    <p:cond delay="0"/>
                                  </p:stCondLst>
                                  <p:childTnLst>
                                    <p:set>
                                      <p:cBhvr>
                                        <p:cTn id="133" dur="1" fill="hold">
                                          <p:stCondLst>
                                            <p:cond delay="0"/>
                                          </p:stCondLst>
                                        </p:cTn>
                                        <p:tgtEl>
                                          <p:spTgt spid="59"/>
                                        </p:tgtEl>
                                        <p:attrNameLst>
                                          <p:attrName>style.visibility</p:attrName>
                                        </p:attrNameLst>
                                      </p:cBhvr>
                                      <p:to>
                                        <p:strVal val="visible"/>
                                      </p:to>
                                    </p:set>
                                    <p:animEffect transition="in" filter="wheel(1)">
                                      <p:cBhvr>
                                        <p:cTn id="13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animBg="1"/>
      <p:bldP spid="20" grpId="0"/>
      <p:bldP spid="21" grpId="0"/>
      <p:bldP spid="37" grpId="0"/>
      <p:bldP spid="38" grpId="0" animBg="1"/>
      <p:bldP spid="39" grpId="0" animBg="1"/>
      <p:bldP spid="40" grpId="0"/>
      <p:bldP spid="41" grpId="0"/>
      <p:bldP spid="47" grpId="0"/>
      <p:bldP spid="48" grpId="0" animBg="1"/>
      <p:bldP spid="49" grpId="0" animBg="1"/>
      <p:bldP spid="50" grpId="0"/>
      <p:bldP spid="51" grpId="0"/>
      <p:bldP spid="57" grpId="0"/>
      <p:bldP spid="58" grpId="0" animBg="1"/>
      <p:bldP spid="59" grpId="0" animBg="1"/>
      <p:bldP spid="60" grpId="0"/>
      <p:bldP spid="6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US" dirty="0"/>
              <a:t>1.13 Calculation: two-digit +/− single-digit – step 4:3</a:t>
            </a:r>
          </a:p>
        </p:txBody>
      </p:sp>
      <p:pic>
        <p:nvPicPr>
          <p:cNvPr id="6" name="Picture 5">
            <a:extLst>
              <a:ext uri="{FF2B5EF4-FFF2-40B4-BE49-F238E27FC236}">
                <a16:creationId xmlns="" xmlns:a16="http://schemas.microsoft.com/office/drawing/2014/main" id="{AD2E5243-F82E-4F2B-B702-0835447BAB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7163" y="2680243"/>
            <a:ext cx="3404226" cy="269190"/>
          </a:xfrm>
          <a:prstGeom prst="rect">
            <a:avLst/>
          </a:prstGeom>
        </p:spPr>
      </p:pic>
      <p:pic>
        <p:nvPicPr>
          <p:cNvPr id="8" name="Picture 7">
            <a:extLst>
              <a:ext uri="{FF2B5EF4-FFF2-40B4-BE49-F238E27FC236}">
                <a16:creationId xmlns="" xmlns:a16="http://schemas.microsoft.com/office/drawing/2014/main" id="{DE94F920-DAFF-43A2-A16C-3C905BA24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163" y="4093126"/>
            <a:ext cx="3412539" cy="270177"/>
          </a:xfrm>
          <a:prstGeom prst="rect">
            <a:avLst/>
          </a:prstGeom>
        </p:spPr>
      </p:pic>
      <p:pic>
        <p:nvPicPr>
          <p:cNvPr id="10" name="Picture 9">
            <a:extLst>
              <a:ext uri="{FF2B5EF4-FFF2-40B4-BE49-F238E27FC236}">
                <a16:creationId xmlns="" xmlns:a16="http://schemas.microsoft.com/office/drawing/2014/main" id="{52BEE7CE-82B1-4DEC-AD26-7A6BDF75CD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7163" y="5506503"/>
            <a:ext cx="3412539" cy="270177"/>
          </a:xfrm>
          <a:prstGeom prst="rect">
            <a:avLst/>
          </a:prstGeom>
        </p:spPr>
      </p:pic>
      <p:pic>
        <p:nvPicPr>
          <p:cNvPr id="4" name="Picture 3">
            <a:extLst>
              <a:ext uri="{FF2B5EF4-FFF2-40B4-BE49-F238E27FC236}">
                <a16:creationId xmlns="" xmlns:a16="http://schemas.microsoft.com/office/drawing/2014/main" id="{1EC2505B-B445-468C-AC57-C53D482C84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8913" y="1266374"/>
            <a:ext cx="3370973" cy="270177"/>
          </a:xfrm>
          <a:prstGeom prst="rect">
            <a:avLst/>
          </a:prstGeom>
        </p:spPr>
      </p:pic>
      <p:pic>
        <p:nvPicPr>
          <p:cNvPr id="12" name="Picture 11">
            <a:extLst>
              <a:ext uri="{FF2B5EF4-FFF2-40B4-BE49-F238E27FC236}">
                <a16:creationId xmlns="" xmlns:a16="http://schemas.microsoft.com/office/drawing/2014/main" id="{6870EE02-333F-4A16-800F-9CAD43DE5A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6865" y="953905"/>
            <a:ext cx="1317631" cy="282646"/>
          </a:xfrm>
          <a:prstGeom prst="rect">
            <a:avLst/>
          </a:prstGeom>
        </p:spPr>
      </p:pic>
      <p:pic>
        <p:nvPicPr>
          <p:cNvPr id="14" name="Picture 13">
            <a:extLst>
              <a:ext uri="{FF2B5EF4-FFF2-40B4-BE49-F238E27FC236}">
                <a16:creationId xmlns="" xmlns:a16="http://schemas.microsoft.com/office/drawing/2014/main" id="{03678583-75E7-4580-A30F-2880761CF9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9639" y="953905"/>
            <a:ext cx="677520" cy="282646"/>
          </a:xfrm>
          <a:prstGeom prst="rect">
            <a:avLst/>
          </a:prstGeom>
        </p:spPr>
      </p:pic>
      <p:pic>
        <p:nvPicPr>
          <p:cNvPr id="16" name="Picture 15">
            <a:extLst>
              <a:ext uri="{FF2B5EF4-FFF2-40B4-BE49-F238E27FC236}">
                <a16:creationId xmlns="" xmlns:a16="http://schemas.microsoft.com/office/drawing/2014/main" id="{B4E3AA84-A8B3-40A6-AFDA-518C678737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09716" y="1618745"/>
            <a:ext cx="1982681" cy="282646"/>
          </a:xfrm>
          <a:prstGeom prst="rect">
            <a:avLst/>
          </a:prstGeom>
        </p:spPr>
      </p:pic>
      <p:sp>
        <p:nvSpPr>
          <p:cNvPr id="17" name="TextBox 16">
            <a:extLst>
              <a:ext uri="{FF2B5EF4-FFF2-40B4-BE49-F238E27FC236}">
                <a16:creationId xmlns="" xmlns:a16="http://schemas.microsoft.com/office/drawing/2014/main" id="{AE60D434-FC18-4EEB-B078-9EB1F28D4681}"/>
              </a:ext>
            </a:extLst>
          </p:cNvPr>
          <p:cNvSpPr txBox="1"/>
          <p:nvPr/>
        </p:nvSpPr>
        <p:spPr bwMode="auto">
          <a:xfrm>
            <a:off x="4446644" y="1883561"/>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18" name="Oval 17">
            <a:extLst>
              <a:ext uri="{FF2B5EF4-FFF2-40B4-BE49-F238E27FC236}">
                <a16:creationId xmlns="" xmlns:a16="http://schemas.microsoft.com/office/drawing/2014/main" id="{F4DCBF2B-A557-4495-89C3-C226B810ECAC}"/>
              </a:ext>
            </a:extLst>
          </p:cNvPr>
          <p:cNvSpPr>
            <a:spLocks noChangeAspect="1"/>
          </p:cNvSpPr>
          <p:nvPr/>
        </p:nvSpPr>
        <p:spPr bwMode="auto">
          <a:xfrm>
            <a:off x="3607945" y="1366897"/>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Oval 18">
            <a:extLst>
              <a:ext uri="{FF2B5EF4-FFF2-40B4-BE49-F238E27FC236}">
                <a16:creationId xmlns="" xmlns:a16="http://schemas.microsoft.com/office/drawing/2014/main" id="{0801C917-FC15-40E6-AE97-19BEFFD38A4D}"/>
              </a:ext>
            </a:extLst>
          </p:cNvPr>
          <p:cNvSpPr>
            <a:spLocks noChangeAspect="1"/>
          </p:cNvSpPr>
          <p:nvPr/>
        </p:nvSpPr>
        <p:spPr bwMode="auto">
          <a:xfrm>
            <a:off x="5568254" y="1366897"/>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TextBox 19">
            <a:extLst>
              <a:ext uri="{FF2B5EF4-FFF2-40B4-BE49-F238E27FC236}">
                <a16:creationId xmlns="" xmlns:a16="http://schemas.microsoft.com/office/drawing/2014/main" id="{B253CBBB-F20F-4E61-A23B-05F3C11A60BB}"/>
              </a:ext>
            </a:extLst>
          </p:cNvPr>
          <p:cNvSpPr txBox="1"/>
          <p:nvPr/>
        </p:nvSpPr>
        <p:spPr bwMode="auto">
          <a:xfrm>
            <a:off x="4155526" y="668320"/>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+2</a:t>
            </a:r>
          </a:p>
        </p:txBody>
      </p:sp>
      <p:sp>
        <p:nvSpPr>
          <p:cNvPr id="21" name="TextBox 20">
            <a:extLst>
              <a:ext uri="{FF2B5EF4-FFF2-40B4-BE49-F238E27FC236}">
                <a16:creationId xmlns="" xmlns:a16="http://schemas.microsoft.com/office/drawing/2014/main" id="{E69DE2FD-DA25-43A2-8C7B-3F3A8CD696C2}"/>
              </a:ext>
            </a:extLst>
          </p:cNvPr>
          <p:cNvSpPr txBox="1"/>
          <p:nvPr/>
        </p:nvSpPr>
        <p:spPr bwMode="auto">
          <a:xfrm>
            <a:off x="5148245" y="668320"/>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pic>
        <p:nvPicPr>
          <p:cNvPr id="34" name="Picture 33">
            <a:extLst>
              <a:ext uri="{FF2B5EF4-FFF2-40B4-BE49-F238E27FC236}">
                <a16:creationId xmlns="" xmlns:a16="http://schemas.microsoft.com/office/drawing/2014/main" id="{FFA74526-613E-41D8-B726-331CACA06B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6865" y="2367281"/>
            <a:ext cx="1317631" cy="282646"/>
          </a:xfrm>
          <a:prstGeom prst="rect">
            <a:avLst/>
          </a:prstGeom>
        </p:spPr>
      </p:pic>
      <p:pic>
        <p:nvPicPr>
          <p:cNvPr id="35" name="Picture 34">
            <a:extLst>
              <a:ext uri="{FF2B5EF4-FFF2-40B4-BE49-F238E27FC236}">
                <a16:creationId xmlns="" xmlns:a16="http://schemas.microsoft.com/office/drawing/2014/main" id="{30710B36-11BD-4C45-A9FA-779EEC0473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9639" y="2367281"/>
            <a:ext cx="677520" cy="282646"/>
          </a:xfrm>
          <a:prstGeom prst="rect">
            <a:avLst/>
          </a:prstGeom>
        </p:spPr>
      </p:pic>
      <p:pic>
        <p:nvPicPr>
          <p:cNvPr id="36" name="Picture 35">
            <a:extLst>
              <a:ext uri="{FF2B5EF4-FFF2-40B4-BE49-F238E27FC236}">
                <a16:creationId xmlns="" xmlns:a16="http://schemas.microsoft.com/office/drawing/2014/main" id="{FB148EF8-2D25-4A49-A45B-2994FC81DD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09716" y="3032121"/>
            <a:ext cx="1982681" cy="282646"/>
          </a:xfrm>
          <a:prstGeom prst="rect">
            <a:avLst/>
          </a:prstGeom>
        </p:spPr>
      </p:pic>
      <p:sp>
        <p:nvSpPr>
          <p:cNvPr id="37" name="TextBox 36">
            <a:extLst>
              <a:ext uri="{FF2B5EF4-FFF2-40B4-BE49-F238E27FC236}">
                <a16:creationId xmlns="" xmlns:a16="http://schemas.microsoft.com/office/drawing/2014/main" id="{8BA2D224-C286-4EF8-A17A-974B53D626DB}"/>
              </a:ext>
            </a:extLst>
          </p:cNvPr>
          <p:cNvSpPr txBox="1"/>
          <p:nvPr/>
        </p:nvSpPr>
        <p:spPr bwMode="auto">
          <a:xfrm>
            <a:off x="4446644" y="3296937"/>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38" name="Oval 37">
            <a:extLst>
              <a:ext uri="{FF2B5EF4-FFF2-40B4-BE49-F238E27FC236}">
                <a16:creationId xmlns="" xmlns:a16="http://schemas.microsoft.com/office/drawing/2014/main" id="{2DFA5460-9BED-4FBB-882A-B7B8B991218E}"/>
              </a:ext>
            </a:extLst>
          </p:cNvPr>
          <p:cNvSpPr>
            <a:spLocks noChangeAspect="1"/>
          </p:cNvSpPr>
          <p:nvPr/>
        </p:nvSpPr>
        <p:spPr bwMode="auto">
          <a:xfrm>
            <a:off x="3607945" y="2780273"/>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9" name="Oval 38">
            <a:extLst>
              <a:ext uri="{FF2B5EF4-FFF2-40B4-BE49-F238E27FC236}">
                <a16:creationId xmlns="" xmlns:a16="http://schemas.microsoft.com/office/drawing/2014/main" id="{DDD03C4B-C18F-46AF-BD3C-377751F6D97A}"/>
              </a:ext>
            </a:extLst>
          </p:cNvPr>
          <p:cNvSpPr>
            <a:spLocks noChangeAspect="1"/>
          </p:cNvSpPr>
          <p:nvPr/>
        </p:nvSpPr>
        <p:spPr bwMode="auto">
          <a:xfrm>
            <a:off x="5565079" y="2780273"/>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0" name="TextBox 39">
            <a:extLst>
              <a:ext uri="{FF2B5EF4-FFF2-40B4-BE49-F238E27FC236}">
                <a16:creationId xmlns="" xmlns:a16="http://schemas.microsoft.com/office/drawing/2014/main" id="{155012E5-6345-4D0D-B179-1858DE0A06F8}"/>
              </a:ext>
            </a:extLst>
          </p:cNvPr>
          <p:cNvSpPr txBox="1"/>
          <p:nvPr/>
        </p:nvSpPr>
        <p:spPr bwMode="auto">
          <a:xfrm>
            <a:off x="4155526" y="2081696"/>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+2</a:t>
            </a:r>
          </a:p>
        </p:txBody>
      </p:sp>
      <p:sp>
        <p:nvSpPr>
          <p:cNvPr id="41" name="TextBox 40">
            <a:extLst>
              <a:ext uri="{FF2B5EF4-FFF2-40B4-BE49-F238E27FC236}">
                <a16:creationId xmlns="" xmlns:a16="http://schemas.microsoft.com/office/drawing/2014/main" id="{0168D474-FE1D-45B6-A5A9-B4ADC08B9777}"/>
              </a:ext>
            </a:extLst>
          </p:cNvPr>
          <p:cNvSpPr txBox="1"/>
          <p:nvPr/>
        </p:nvSpPr>
        <p:spPr bwMode="auto">
          <a:xfrm>
            <a:off x="5148245" y="2081696"/>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pic>
        <p:nvPicPr>
          <p:cNvPr id="44" name="Picture 43">
            <a:extLst>
              <a:ext uri="{FF2B5EF4-FFF2-40B4-BE49-F238E27FC236}">
                <a16:creationId xmlns="" xmlns:a16="http://schemas.microsoft.com/office/drawing/2014/main" id="{6A0B1ADE-BAEB-421D-92C3-2D74CFA51F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6865" y="3780657"/>
            <a:ext cx="1317631" cy="282646"/>
          </a:xfrm>
          <a:prstGeom prst="rect">
            <a:avLst/>
          </a:prstGeom>
        </p:spPr>
      </p:pic>
      <p:pic>
        <p:nvPicPr>
          <p:cNvPr id="45" name="Picture 44">
            <a:extLst>
              <a:ext uri="{FF2B5EF4-FFF2-40B4-BE49-F238E27FC236}">
                <a16:creationId xmlns="" xmlns:a16="http://schemas.microsoft.com/office/drawing/2014/main" id="{7EF53E18-9727-499F-88D4-7CD5F36F01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9639" y="3780657"/>
            <a:ext cx="677520" cy="282646"/>
          </a:xfrm>
          <a:prstGeom prst="rect">
            <a:avLst/>
          </a:prstGeom>
        </p:spPr>
      </p:pic>
      <p:pic>
        <p:nvPicPr>
          <p:cNvPr id="46" name="Picture 45">
            <a:extLst>
              <a:ext uri="{FF2B5EF4-FFF2-40B4-BE49-F238E27FC236}">
                <a16:creationId xmlns="" xmlns:a16="http://schemas.microsoft.com/office/drawing/2014/main" id="{E9BC2BF6-4B6F-4E33-9F2F-50EB52E1AA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09716" y="4445497"/>
            <a:ext cx="1982681" cy="282646"/>
          </a:xfrm>
          <a:prstGeom prst="rect">
            <a:avLst/>
          </a:prstGeom>
        </p:spPr>
      </p:pic>
      <p:sp>
        <p:nvSpPr>
          <p:cNvPr id="47" name="TextBox 46">
            <a:extLst>
              <a:ext uri="{FF2B5EF4-FFF2-40B4-BE49-F238E27FC236}">
                <a16:creationId xmlns="" xmlns:a16="http://schemas.microsoft.com/office/drawing/2014/main" id="{3D972E6A-F3E7-4FBC-A993-C6489D92571D}"/>
              </a:ext>
            </a:extLst>
          </p:cNvPr>
          <p:cNvSpPr txBox="1"/>
          <p:nvPr/>
        </p:nvSpPr>
        <p:spPr bwMode="auto">
          <a:xfrm>
            <a:off x="4446644" y="4710313"/>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48" name="Oval 47">
            <a:extLst>
              <a:ext uri="{FF2B5EF4-FFF2-40B4-BE49-F238E27FC236}">
                <a16:creationId xmlns="" xmlns:a16="http://schemas.microsoft.com/office/drawing/2014/main" id="{9E1B5596-F584-44B0-BF05-3F8E4E46DD99}"/>
              </a:ext>
            </a:extLst>
          </p:cNvPr>
          <p:cNvSpPr>
            <a:spLocks noChangeAspect="1"/>
          </p:cNvSpPr>
          <p:nvPr/>
        </p:nvSpPr>
        <p:spPr bwMode="auto">
          <a:xfrm>
            <a:off x="3607945" y="4193649"/>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9" name="Oval 48">
            <a:extLst>
              <a:ext uri="{FF2B5EF4-FFF2-40B4-BE49-F238E27FC236}">
                <a16:creationId xmlns="" xmlns:a16="http://schemas.microsoft.com/office/drawing/2014/main" id="{DE957B3E-B87F-4CFD-A5C0-22199CD5A486}"/>
              </a:ext>
            </a:extLst>
          </p:cNvPr>
          <p:cNvSpPr>
            <a:spLocks noChangeAspect="1"/>
          </p:cNvSpPr>
          <p:nvPr/>
        </p:nvSpPr>
        <p:spPr bwMode="auto">
          <a:xfrm>
            <a:off x="5568254" y="4193649"/>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0" name="TextBox 49">
            <a:extLst>
              <a:ext uri="{FF2B5EF4-FFF2-40B4-BE49-F238E27FC236}">
                <a16:creationId xmlns="" xmlns:a16="http://schemas.microsoft.com/office/drawing/2014/main" id="{DF5280DF-2353-400B-A75E-09F02B771BB3}"/>
              </a:ext>
            </a:extLst>
          </p:cNvPr>
          <p:cNvSpPr txBox="1"/>
          <p:nvPr/>
        </p:nvSpPr>
        <p:spPr bwMode="auto">
          <a:xfrm>
            <a:off x="4155526" y="3495072"/>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+2</a:t>
            </a:r>
          </a:p>
        </p:txBody>
      </p:sp>
      <p:sp>
        <p:nvSpPr>
          <p:cNvPr id="51" name="TextBox 50">
            <a:extLst>
              <a:ext uri="{FF2B5EF4-FFF2-40B4-BE49-F238E27FC236}">
                <a16:creationId xmlns="" xmlns:a16="http://schemas.microsoft.com/office/drawing/2014/main" id="{9CB6D462-7845-4F8D-B816-136205FB1AD7}"/>
              </a:ext>
            </a:extLst>
          </p:cNvPr>
          <p:cNvSpPr txBox="1"/>
          <p:nvPr/>
        </p:nvSpPr>
        <p:spPr bwMode="auto">
          <a:xfrm>
            <a:off x="5148245" y="3495072"/>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pic>
        <p:nvPicPr>
          <p:cNvPr id="54" name="Picture 53">
            <a:extLst>
              <a:ext uri="{FF2B5EF4-FFF2-40B4-BE49-F238E27FC236}">
                <a16:creationId xmlns="" xmlns:a16="http://schemas.microsoft.com/office/drawing/2014/main" id="{07CC986D-8CAE-4EDB-917E-3C5DC30AF5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6865" y="5194034"/>
            <a:ext cx="1317631" cy="282646"/>
          </a:xfrm>
          <a:prstGeom prst="rect">
            <a:avLst/>
          </a:prstGeom>
        </p:spPr>
      </p:pic>
      <p:pic>
        <p:nvPicPr>
          <p:cNvPr id="55" name="Picture 54">
            <a:extLst>
              <a:ext uri="{FF2B5EF4-FFF2-40B4-BE49-F238E27FC236}">
                <a16:creationId xmlns="" xmlns:a16="http://schemas.microsoft.com/office/drawing/2014/main" id="{62B68D49-155B-450F-9542-BB5F83D40A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9639" y="5194034"/>
            <a:ext cx="677520" cy="282646"/>
          </a:xfrm>
          <a:prstGeom prst="rect">
            <a:avLst/>
          </a:prstGeom>
        </p:spPr>
      </p:pic>
      <p:pic>
        <p:nvPicPr>
          <p:cNvPr id="56" name="Picture 55">
            <a:extLst>
              <a:ext uri="{FF2B5EF4-FFF2-40B4-BE49-F238E27FC236}">
                <a16:creationId xmlns="" xmlns:a16="http://schemas.microsoft.com/office/drawing/2014/main" id="{12C34870-4E00-4EAD-B201-63A50FA879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09716" y="5858874"/>
            <a:ext cx="1982681" cy="282646"/>
          </a:xfrm>
          <a:prstGeom prst="rect">
            <a:avLst/>
          </a:prstGeom>
        </p:spPr>
      </p:pic>
      <p:sp>
        <p:nvSpPr>
          <p:cNvPr id="57" name="TextBox 56">
            <a:extLst>
              <a:ext uri="{FF2B5EF4-FFF2-40B4-BE49-F238E27FC236}">
                <a16:creationId xmlns="" xmlns:a16="http://schemas.microsoft.com/office/drawing/2014/main" id="{1DEDA3B1-00BC-4B9C-97DA-517B3C9931C3}"/>
              </a:ext>
            </a:extLst>
          </p:cNvPr>
          <p:cNvSpPr txBox="1"/>
          <p:nvPr/>
        </p:nvSpPr>
        <p:spPr bwMode="auto">
          <a:xfrm>
            <a:off x="4446644" y="6123690"/>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58" name="Oval 57">
            <a:extLst>
              <a:ext uri="{FF2B5EF4-FFF2-40B4-BE49-F238E27FC236}">
                <a16:creationId xmlns="" xmlns:a16="http://schemas.microsoft.com/office/drawing/2014/main" id="{ECBF9A7E-DDD6-44C9-991F-A275F4477D24}"/>
              </a:ext>
            </a:extLst>
          </p:cNvPr>
          <p:cNvSpPr>
            <a:spLocks noChangeAspect="1"/>
          </p:cNvSpPr>
          <p:nvPr/>
        </p:nvSpPr>
        <p:spPr bwMode="auto">
          <a:xfrm>
            <a:off x="3607945" y="5607026"/>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9" name="Oval 58">
            <a:extLst>
              <a:ext uri="{FF2B5EF4-FFF2-40B4-BE49-F238E27FC236}">
                <a16:creationId xmlns="" xmlns:a16="http://schemas.microsoft.com/office/drawing/2014/main" id="{332AFA3A-2318-45C6-B6C5-E5A2F243C964}"/>
              </a:ext>
            </a:extLst>
          </p:cNvPr>
          <p:cNvSpPr>
            <a:spLocks noChangeAspect="1"/>
          </p:cNvSpPr>
          <p:nvPr/>
        </p:nvSpPr>
        <p:spPr bwMode="auto">
          <a:xfrm>
            <a:off x="5568254" y="5607026"/>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0" name="TextBox 59">
            <a:extLst>
              <a:ext uri="{FF2B5EF4-FFF2-40B4-BE49-F238E27FC236}">
                <a16:creationId xmlns="" xmlns:a16="http://schemas.microsoft.com/office/drawing/2014/main" id="{628880A8-26AD-485E-A33D-B80598641277}"/>
              </a:ext>
            </a:extLst>
          </p:cNvPr>
          <p:cNvSpPr txBox="1"/>
          <p:nvPr/>
        </p:nvSpPr>
        <p:spPr bwMode="auto">
          <a:xfrm>
            <a:off x="4155526" y="4908449"/>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+2</a:t>
            </a:r>
          </a:p>
        </p:txBody>
      </p:sp>
      <p:sp>
        <p:nvSpPr>
          <p:cNvPr id="61" name="TextBox 60">
            <a:extLst>
              <a:ext uri="{FF2B5EF4-FFF2-40B4-BE49-F238E27FC236}">
                <a16:creationId xmlns="" xmlns:a16="http://schemas.microsoft.com/office/drawing/2014/main" id="{C0D166EA-5071-4F33-B1CB-323D8EC2BDFA}"/>
              </a:ext>
            </a:extLst>
          </p:cNvPr>
          <p:cNvSpPr txBox="1"/>
          <p:nvPr/>
        </p:nvSpPr>
        <p:spPr bwMode="auto">
          <a:xfrm>
            <a:off x="5148245" y="4908449"/>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spTree>
    <p:extLst>
      <p:ext uri="{BB962C8B-B14F-4D97-AF65-F5344CB8AC3E}">
        <p14:creationId xmlns:p14="http://schemas.microsoft.com/office/powerpoint/2010/main" val="81673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heel(1)">
                                      <p:cBhvr>
                                        <p:cTn id="20" dur="1000"/>
                                        <p:tgtEl>
                                          <p:spTgt spid="38"/>
                                        </p:tgtEl>
                                      </p:cBhvr>
                                    </p:animEffect>
                                  </p:childTnLst>
                                </p:cTn>
                              </p:par>
                            </p:childTnLst>
                          </p:cTn>
                        </p:par>
                        <p:par>
                          <p:cTn id="21" fill="hold">
                            <p:stCondLst>
                              <p:cond delay="1000"/>
                            </p:stCondLst>
                            <p:childTnLst>
                              <p:par>
                                <p:cTn id="22" presetID="22" presetClass="entr" presetSubtype="8" fill="hold" nodeType="afterEffect">
                                  <p:stCondLst>
                                    <p:cond delay="500"/>
                                  </p:stCondLst>
                                  <p:childTnLst>
                                    <p:set>
                                      <p:cBhvr>
                                        <p:cTn id="23" dur="1" fill="hold">
                                          <p:stCondLst>
                                            <p:cond delay="0"/>
                                          </p:stCondLst>
                                        </p:cTn>
                                        <p:tgtEl>
                                          <p:spTgt spid="34"/>
                                        </p:tgtEl>
                                        <p:attrNameLst>
                                          <p:attrName>style.visibility</p:attrName>
                                        </p:attrNameLst>
                                      </p:cBhvr>
                                      <p:to>
                                        <p:strVal val="visible"/>
                                      </p:to>
                                    </p:set>
                                    <p:animEffect transition="in" filter="wipe(left)">
                                      <p:cBhvr>
                                        <p:cTn id="24" dur="500"/>
                                        <p:tgtEl>
                                          <p:spTgt spid="34"/>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500"/>
                                        <p:tgtEl>
                                          <p:spTgt spid="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heel(1)">
                                      <p:cBhvr>
                                        <p:cTn id="48" dur="10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heel(1)">
                                      <p:cBhvr>
                                        <p:cTn id="53" dur="1000"/>
                                        <p:tgtEl>
                                          <p:spTgt spid="48"/>
                                        </p:tgtEl>
                                      </p:cBhvr>
                                    </p:animEffect>
                                  </p:childTnLst>
                                </p:cTn>
                              </p:par>
                            </p:childTnLst>
                          </p:cTn>
                        </p:par>
                        <p:par>
                          <p:cTn id="54" fill="hold">
                            <p:stCondLst>
                              <p:cond delay="1000"/>
                            </p:stCondLst>
                            <p:childTnLst>
                              <p:par>
                                <p:cTn id="55" presetID="22" presetClass="entr" presetSubtype="8" fill="hold" nodeType="afterEffect">
                                  <p:stCondLst>
                                    <p:cond delay="500"/>
                                  </p:stCondLst>
                                  <p:childTnLst>
                                    <p:set>
                                      <p:cBhvr>
                                        <p:cTn id="56" dur="1" fill="hold">
                                          <p:stCondLst>
                                            <p:cond delay="0"/>
                                          </p:stCondLst>
                                        </p:cTn>
                                        <p:tgtEl>
                                          <p:spTgt spid="44"/>
                                        </p:tgtEl>
                                        <p:attrNameLst>
                                          <p:attrName>style.visibility</p:attrName>
                                        </p:attrNameLst>
                                      </p:cBhvr>
                                      <p:to>
                                        <p:strVal val="visible"/>
                                      </p:to>
                                    </p:set>
                                    <p:animEffect transition="in" filter="wipe(left)">
                                      <p:cBhvr>
                                        <p:cTn id="57" dur="500"/>
                                        <p:tgtEl>
                                          <p:spTgt spid="44"/>
                                        </p:tgtEl>
                                      </p:cBhvr>
                                    </p:animEffect>
                                  </p:childTnLst>
                                </p:cTn>
                              </p:par>
                              <p:par>
                                <p:cTn id="58" presetID="10" presetClass="entr" presetSubtype="0" fill="hold" grpId="0" nodeType="withEffect">
                                  <p:stCondLst>
                                    <p:cond delay="50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500"/>
                                        <p:tgtEl>
                                          <p:spTgt spid="5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left)">
                                      <p:cBhvr>
                                        <p:cTn id="65" dur="500"/>
                                        <p:tgtEl>
                                          <p:spTgt spid="4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500"/>
                                        <p:tgtEl>
                                          <p:spTgt spid="5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500"/>
                                        <p:tgtEl>
                                          <p:spTgt spid="47"/>
                                        </p:tgtEl>
                                      </p:cBhvr>
                                    </p:animEffect>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grpId="0" nodeType="click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wheel(1)">
                                      <p:cBhvr>
                                        <p:cTn id="81" dur="1000"/>
                                        <p:tgtEl>
                                          <p:spTgt spid="49"/>
                                        </p:tgtEl>
                                      </p:cBhvr>
                                    </p:animEffect>
                                  </p:childTnLst>
                                </p:cTn>
                              </p:par>
                            </p:childTnLst>
                          </p:cTn>
                        </p:par>
                      </p:childTnLst>
                    </p:cTn>
                  </p:par>
                  <p:par>
                    <p:cTn id="82" fill="hold">
                      <p:stCondLst>
                        <p:cond delay="indefinite"/>
                      </p:stCondLst>
                      <p:childTnLst>
                        <p:par>
                          <p:cTn id="83" fill="hold">
                            <p:stCondLst>
                              <p:cond delay="0"/>
                            </p:stCondLst>
                            <p:childTnLst>
                              <p:par>
                                <p:cTn id="84" presetID="21" presetClass="entr" presetSubtype="1" fill="hold" grpId="0" nodeType="click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wheel(1)">
                                      <p:cBhvr>
                                        <p:cTn id="86" dur="1000"/>
                                        <p:tgtEl>
                                          <p:spTgt spid="58"/>
                                        </p:tgtEl>
                                      </p:cBhvr>
                                    </p:animEffect>
                                  </p:childTnLst>
                                </p:cTn>
                              </p:par>
                            </p:childTnLst>
                          </p:cTn>
                        </p:par>
                        <p:par>
                          <p:cTn id="87" fill="hold">
                            <p:stCondLst>
                              <p:cond delay="1000"/>
                            </p:stCondLst>
                            <p:childTnLst>
                              <p:par>
                                <p:cTn id="88" presetID="22" presetClass="entr" presetSubtype="8" fill="hold" nodeType="afterEffect">
                                  <p:stCondLst>
                                    <p:cond delay="500"/>
                                  </p:stCondLst>
                                  <p:childTnLst>
                                    <p:set>
                                      <p:cBhvr>
                                        <p:cTn id="89" dur="1" fill="hold">
                                          <p:stCondLst>
                                            <p:cond delay="0"/>
                                          </p:stCondLst>
                                        </p:cTn>
                                        <p:tgtEl>
                                          <p:spTgt spid="54"/>
                                        </p:tgtEl>
                                        <p:attrNameLst>
                                          <p:attrName>style.visibility</p:attrName>
                                        </p:attrNameLst>
                                      </p:cBhvr>
                                      <p:to>
                                        <p:strVal val="visible"/>
                                      </p:to>
                                    </p:set>
                                    <p:animEffect transition="in" filter="wipe(left)">
                                      <p:cBhvr>
                                        <p:cTn id="90" dur="500"/>
                                        <p:tgtEl>
                                          <p:spTgt spid="54"/>
                                        </p:tgtEl>
                                      </p:cBhvr>
                                    </p:animEffect>
                                  </p:childTnLst>
                                </p:cTn>
                              </p:par>
                              <p:par>
                                <p:cTn id="91" presetID="10" presetClass="entr" presetSubtype="0" fill="hold" grpId="0" nodeType="withEffect">
                                  <p:stCondLst>
                                    <p:cond delay="500"/>
                                  </p:stCondLst>
                                  <p:childTnLst>
                                    <p:set>
                                      <p:cBhvr>
                                        <p:cTn id="92" dur="1" fill="hold">
                                          <p:stCondLst>
                                            <p:cond delay="0"/>
                                          </p:stCondLst>
                                        </p:cTn>
                                        <p:tgtEl>
                                          <p:spTgt spid="60"/>
                                        </p:tgtEl>
                                        <p:attrNameLst>
                                          <p:attrName>style.visibility</p:attrName>
                                        </p:attrNameLst>
                                      </p:cBhvr>
                                      <p:to>
                                        <p:strVal val="visible"/>
                                      </p:to>
                                    </p:set>
                                    <p:animEffect transition="in" filter="fade">
                                      <p:cBhvr>
                                        <p:cTn id="93" dur="500"/>
                                        <p:tgtEl>
                                          <p:spTgt spid="6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55"/>
                                        </p:tgtEl>
                                        <p:attrNameLst>
                                          <p:attrName>style.visibility</p:attrName>
                                        </p:attrNameLst>
                                      </p:cBhvr>
                                      <p:to>
                                        <p:strVal val="visible"/>
                                      </p:to>
                                    </p:set>
                                    <p:animEffect transition="in" filter="wipe(left)">
                                      <p:cBhvr>
                                        <p:cTn id="98" dur="500"/>
                                        <p:tgtEl>
                                          <p:spTgt spid="55"/>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fade">
                                      <p:cBhvr>
                                        <p:cTn id="101" dur="500"/>
                                        <p:tgtEl>
                                          <p:spTgt spid="61"/>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56"/>
                                        </p:tgtEl>
                                        <p:attrNameLst>
                                          <p:attrName>style.visibility</p:attrName>
                                        </p:attrNameLst>
                                      </p:cBhvr>
                                      <p:to>
                                        <p:strVal val="visible"/>
                                      </p:to>
                                    </p:set>
                                    <p:animEffect transition="in" filter="wipe(left)">
                                      <p:cBhvr>
                                        <p:cTn id="106" dur="500"/>
                                        <p:tgtEl>
                                          <p:spTgt spid="5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fade">
                                      <p:cBhvr>
                                        <p:cTn id="109" dur="500"/>
                                        <p:tgtEl>
                                          <p:spTgt spid="57"/>
                                        </p:tgtEl>
                                      </p:cBhvr>
                                    </p:animEffect>
                                  </p:childTnLst>
                                </p:cTn>
                              </p:par>
                            </p:childTnLst>
                          </p:cTn>
                        </p:par>
                      </p:childTnLst>
                    </p:cTn>
                  </p:par>
                  <p:par>
                    <p:cTn id="110" fill="hold">
                      <p:stCondLst>
                        <p:cond delay="indefinite"/>
                      </p:stCondLst>
                      <p:childTnLst>
                        <p:par>
                          <p:cTn id="111" fill="hold">
                            <p:stCondLst>
                              <p:cond delay="0"/>
                            </p:stCondLst>
                            <p:childTnLst>
                              <p:par>
                                <p:cTn id="112" presetID="21" presetClass="entr" presetSubtype="1" fill="hold" grpId="0" nodeType="clickEffect">
                                  <p:stCondLst>
                                    <p:cond delay="0"/>
                                  </p:stCondLst>
                                  <p:childTnLst>
                                    <p:set>
                                      <p:cBhvr>
                                        <p:cTn id="113" dur="1" fill="hold">
                                          <p:stCondLst>
                                            <p:cond delay="0"/>
                                          </p:stCondLst>
                                        </p:cTn>
                                        <p:tgtEl>
                                          <p:spTgt spid="59"/>
                                        </p:tgtEl>
                                        <p:attrNameLst>
                                          <p:attrName>style.visibility</p:attrName>
                                        </p:attrNameLst>
                                      </p:cBhvr>
                                      <p:to>
                                        <p:strVal val="visible"/>
                                      </p:to>
                                    </p:set>
                                    <p:animEffect transition="in" filter="wheel(1)">
                                      <p:cBhvr>
                                        <p:cTn id="11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39" grpId="0" animBg="1"/>
      <p:bldP spid="40" grpId="0"/>
      <p:bldP spid="41" grpId="0"/>
      <p:bldP spid="47" grpId="0"/>
      <p:bldP spid="48" grpId="0" animBg="1"/>
      <p:bldP spid="49" grpId="0" animBg="1"/>
      <p:bldP spid="50" grpId="0"/>
      <p:bldP spid="51" grpId="0"/>
      <p:bldP spid="57" grpId="0"/>
      <p:bldP spid="58" grpId="0" animBg="1"/>
      <p:bldP spid="59" grpId="0" animBg="1"/>
      <p:bldP spid="60"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1:2</a:t>
            </a:r>
          </a:p>
        </p:txBody>
      </p:sp>
      <p:pic>
        <p:nvPicPr>
          <p:cNvPr id="5" name="Picture 4">
            <a:extLst>
              <a:ext uri="{FF2B5EF4-FFF2-40B4-BE49-F238E27FC236}">
                <a16:creationId xmlns="" xmlns:a16="http://schemas.microsoft.com/office/drawing/2014/main" id="{272CFBE8-8E0A-4831-87B6-BEF5FEECC0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656" y="1570546"/>
            <a:ext cx="1286872" cy="1773191"/>
          </a:xfrm>
          <a:prstGeom prst="rect">
            <a:avLst/>
          </a:prstGeom>
        </p:spPr>
      </p:pic>
      <p:pic>
        <p:nvPicPr>
          <p:cNvPr id="7" name="Picture 6">
            <a:extLst>
              <a:ext uri="{FF2B5EF4-FFF2-40B4-BE49-F238E27FC236}">
                <a16:creationId xmlns="" xmlns:a16="http://schemas.microsoft.com/office/drawing/2014/main" id="{02FE12DE-7315-4CC9-82F0-00942481B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9147" y="1570546"/>
            <a:ext cx="448909" cy="433946"/>
          </a:xfrm>
          <a:prstGeom prst="rect">
            <a:avLst/>
          </a:prstGeom>
        </p:spPr>
      </p:pic>
      <p:graphicFrame>
        <p:nvGraphicFramePr>
          <p:cNvPr id="10" name="Table 9">
            <a:extLst>
              <a:ext uri="{FF2B5EF4-FFF2-40B4-BE49-F238E27FC236}">
                <a16:creationId xmlns="" xmlns:a16="http://schemas.microsoft.com/office/drawing/2014/main" id="{9B89973D-2926-4D5C-B08E-96E5AD3BEAA0}"/>
              </a:ext>
            </a:extLst>
          </p:cNvPr>
          <p:cNvGraphicFramePr>
            <a:graphicFrameLocks noGrp="1"/>
          </p:cNvGraphicFramePr>
          <p:nvPr>
            <p:extLst>
              <p:ext uri="{D42A27DB-BD31-4B8C-83A1-F6EECF244321}">
                <p14:modId xmlns:p14="http://schemas.microsoft.com/office/powerpoint/2010/main" val="235586471"/>
              </p:ext>
            </p:extLst>
          </p:nvPr>
        </p:nvGraphicFramePr>
        <p:xfrm>
          <a:off x="3232950" y="3704525"/>
          <a:ext cx="2678100" cy="860090"/>
        </p:xfrm>
        <a:graphic>
          <a:graphicData uri="http://schemas.openxmlformats.org/drawingml/2006/table">
            <a:tbl>
              <a:tblPr firstRow="1" bandRow="1">
                <a:tableStyleId>{5C22544A-7EE6-4342-B048-85BDC9FD1C3A}</a:tableStyleId>
              </a:tblPr>
              <a:tblGrid>
                <a:gridCol w="1339050">
                  <a:extLst>
                    <a:ext uri="{9D8B030D-6E8A-4147-A177-3AD203B41FA5}">
                      <a16:colId xmlns="" xmlns:a16="http://schemas.microsoft.com/office/drawing/2014/main" val="1381558999"/>
                    </a:ext>
                  </a:extLst>
                </a:gridCol>
                <a:gridCol w="1339050">
                  <a:extLst>
                    <a:ext uri="{9D8B030D-6E8A-4147-A177-3AD203B41FA5}">
                      <a16:colId xmlns="" xmlns:a16="http://schemas.microsoft.com/office/drawing/2014/main" val="2504133960"/>
                    </a:ext>
                  </a:extLst>
                </a:gridCol>
              </a:tblGrid>
              <a:tr h="380765">
                <a:tc>
                  <a:txBody>
                    <a:bodyPr/>
                    <a:lstStyle/>
                    <a:p>
                      <a:pPr algn="ctr"/>
                      <a:r>
                        <a:rPr lang="en-GB" sz="2400" dirty="0">
                          <a:solidFill>
                            <a:schemeClr val="tx1"/>
                          </a:solidFill>
                          <a:latin typeface="Myriad Pro Semibold"/>
                        </a:rPr>
                        <a:t>10s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 xmlns:a16="http://schemas.microsoft.com/office/drawing/2014/main" val="3809645214"/>
                  </a:ext>
                </a:extLst>
              </a:tr>
              <a:tr h="402890">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988223166"/>
                  </a:ext>
                </a:extLst>
              </a:tr>
            </a:tbl>
          </a:graphicData>
        </a:graphic>
      </p:graphicFrame>
      <p:sp>
        <p:nvSpPr>
          <p:cNvPr id="11" name="TextBox 10">
            <a:extLst>
              <a:ext uri="{FF2B5EF4-FFF2-40B4-BE49-F238E27FC236}">
                <a16:creationId xmlns="" xmlns:a16="http://schemas.microsoft.com/office/drawing/2014/main" id="{E60D3FE7-D700-4029-8488-379590B30B6C}"/>
              </a:ext>
            </a:extLst>
          </p:cNvPr>
          <p:cNvSpPr txBox="1"/>
          <p:nvPr/>
        </p:nvSpPr>
        <p:spPr bwMode="auto">
          <a:xfrm>
            <a:off x="3705732" y="4130760"/>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2" name="TextBox 11">
            <a:extLst>
              <a:ext uri="{FF2B5EF4-FFF2-40B4-BE49-F238E27FC236}">
                <a16:creationId xmlns="" xmlns:a16="http://schemas.microsoft.com/office/drawing/2014/main" id="{ADACDA6F-2FAB-4ACE-8CA7-F5EAB13F24F9}"/>
              </a:ext>
            </a:extLst>
          </p:cNvPr>
          <p:cNvSpPr txBox="1"/>
          <p:nvPr/>
        </p:nvSpPr>
        <p:spPr bwMode="auto">
          <a:xfrm>
            <a:off x="5067835" y="4130760"/>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13" name="TextBox 12">
            <a:extLst>
              <a:ext uri="{FF2B5EF4-FFF2-40B4-BE49-F238E27FC236}">
                <a16:creationId xmlns="" xmlns:a16="http://schemas.microsoft.com/office/drawing/2014/main" id="{B9141EA6-818B-4B4B-843A-612C0EAE2B98}"/>
              </a:ext>
            </a:extLst>
          </p:cNvPr>
          <p:cNvSpPr txBox="1"/>
          <p:nvPr/>
        </p:nvSpPr>
        <p:spPr bwMode="auto">
          <a:xfrm>
            <a:off x="5067835" y="4130760"/>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14" name="TextBox 13">
            <a:extLst>
              <a:ext uri="{FF2B5EF4-FFF2-40B4-BE49-F238E27FC236}">
                <a16:creationId xmlns="" xmlns:a16="http://schemas.microsoft.com/office/drawing/2014/main" id="{020B70F9-D821-4C27-9F2F-FC025CE6B8D6}"/>
              </a:ext>
            </a:extLst>
          </p:cNvPr>
          <p:cNvSpPr txBox="1"/>
          <p:nvPr/>
        </p:nvSpPr>
        <p:spPr bwMode="auto">
          <a:xfrm>
            <a:off x="3682974" y="4825789"/>
            <a:ext cx="1778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53 + 1 = 54</a:t>
            </a:r>
          </a:p>
        </p:txBody>
      </p:sp>
      <p:sp>
        <p:nvSpPr>
          <p:cNvPr id="15" name="TextBox 14">
            <a:extLst>
              <a:ext uri="{FF2B5EF4-FFF2-40B4-BE49-F238E27FC236}">
                <a16:creationId xmlns="" xmlns:a16="http://schemas.microsoft.com/office/drawing/2014/main" id="{1F0E65B4-4F57-43B6-BADA-6609EB5A5948}"/>
              </a:ext>
            </a:extLst>
          </p:cNvPr>
          <p:cNvSpPr txBox="1"/>
          <p:nvPr/>
        </p:nvSpPr>
        <p:spPr bwMode="auto">
          <a:xfrm>
            <a:off x="3711027" y="4825789"/>
            <a:ext cx="17219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54 – 1 = 53</a:t>
            </a:r>
          </a:p>
        </p:txBody>
      </p:sp>
      <p:pic>
        <p:nvPicPr>
          <p:cNvPr id="17" name="Picture 16">
            <a:extLst>
              <a:ext uri="{FF2B5EF4-FFF2-40B4-BE49-F238E27FC236}">
                <a16:creationId xmlns="" xmlns:a16="http://schemas.microsoft.com/office/drawing/2014/main" id="{737D0C54-CA94-4754-B1BB-1DDB83F7B0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9386" y="1817447"/>
            <a:ext cx="187045" cy="187045"/>
          </a:xfrm>
          <a:prstGeom prst="rect">
            <a:avLst/>
          </a:prstGeom>
        </p:spPr>
      </p:pic>
      <p:pic>
        <p:nvPicPr>
          <p:cNvPr id="18" name="Picture 17">
            <a:extLst>
              <a:ext uri="{FF2B5EF4-FFF2-40B4-BE49-F238E27FC236}">
                <a16:creationId xmlns="" xmlns:a16="http://schemas.microsoft.com/office/drawing/2014/main" id="{30B088A9-99A8-4B00-84B0-3BB37176B0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9386" y="1817447"/>
            <a:ext cx="187045" cy="187045"/>
          </a:xfrm>
          <a:prstGeom prst="rect">
            <a:avLst/>
          </a:prstGeom>
        </p:spPr>
      </p:pic>
    </p:spTree>
    <p:extLst>
      <p:ext uri="{BB962C8B-B14F-4D97-AF65-F5344CB8AC3E}">
        <p14:creationId xmlns:p14="http://schemas.microsoft.com/office/powerpoint/2010/main" val="226498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nodeType="afterEffect">
                                  <p:stCondLst>
                                    <p:cond delay="5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35" presetClass="path" presetSubtype="0" accel="50000" decel="12500" fill="hold" nodeType="withEffect">
                                  <p:stCondLst>
                                    <p:cond delay="500"/>
                                  </p:stCondLst>
                                  <p:childTnLst>
                                    <p:animMotion origin="layout" path="M -2.22222E-6 -3.7037E-6 L -0.24496 -3.7037E-6 " pathEditMode="relative" rAng="0" ptsTypes="AA">
                                      <p:cBhvr>
                                        <p:cTn id="29" dur="2000" fill="hold"/>
                                        <p:tgtEl>
                                          <p:spTgt spid="17"/>
                                        </p:tgtEl>
                                        <p:attrNameLst>
                                          <p:attrName>ppt_x</p:attrName>
                                          <p:attrName>ppt_y</p:attrName>
                                        </p:attrNameLst>
                                      </p:cBhvr>
                                      <p:rCtr x="-12257" y="0"/>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par>
                          <p:cTn id="35" fill="hold">
                            <p:stCondLst>
                              <p:cond delay="500"/>
                            </p:stCondLst>
                            <p:childTnLst>
                              <p:par>
                                <p:cTn id="36" presetID="10" presetClass="exit" presetSubtype="0" fill="hold" grpId="1" nodeType="afterEffect">
                                  <p:stCondLst>
                                    <p:cond delay="0"/>
                                  </p:stCondLst>
                                  <p:childTnLst>
                                    <p:animEffect transition="out" filter="fade">
                                      <p:cBhvr>
                                        <p:cTn id="37" dur="500"/>
                                        <p:tgtEl>
                                          <p:spTgt spid="13"/>
                                        </p:tgtEl>
                                      </p:cBhvr>
                                    </p:animEffect>
                                    <p:set>
                                      <p:cBhvr>
                                        <p:cTn id="38" dur="1" fill="hold">
                                          <p:stCondLst>
                                            <p:cond delay="499"/>
                                          </p:stCondLst>
                                        </p:cTn>
                                        <p:tgtEl>
                                          <p:spTgt spid="13"/>
                                        </p:tgtEl>
                                        <p:attrNameLst>
                                          <p:attrName>style.visibility</p:attrName>
                                        </p:attrNameLst>
                                      </p:cBhvr>
                                      <p:to>
                                        <p:strVal val="hidden"/>
                                      </p:to>
                                    </p:set>
                                  </p:childTnLst>
                                </p:cTn>
                              </p:par>
                            </p:childTnLst>
                          </p:cTn>
                        </p:par>
                        <p:par>
                          <p:cTn id="39" fill="hold">
                            <p:stCondLst>
                              <p:cond delay="1000"/>
                            </p:stCondLst>
                            <p:childTnLst>
                              <p:par>
                                <p:cTn id="40" presetID="10" presetClass="entr" presetSubtype="0" fill="hold" grpId="2"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par>
                          <p:cTn id="43" fill="hold">
                            <p:stCondLst>
                              <p:cond delay="1500"/>
                            </p:stCondLst>
                            <p:childTnLst>
                              <p:par>
                                <p:cTn id="44" presetID="10" presetClass="exit" presetSubtype="0" fill="hold" grpId="3" nodeType="afterEffect">
                                  <p:stCondLst>
                                    <p:cond delay="0"/>
                                  </p:stCondLst>
                                  <p:childTnLst>
                                    <p:animEffect transition="out" filter="fade">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childTnLst>
                          </p:cTn>
                        </p:par>
                        <p:par>
                          <p:cTn id="47" fill="hold">
                            <p:stCondLst>
                              <p:cond delay="2000"/>
                            </p:stCondLst>
                            <p:childTnLst>
                              <p:par>
                                <p:cTn id="48" presetID="10" presetClass="entr" presetSubtype="0" fill="hold" grpId="4"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4"/>
                                        </p:tgtEl>
                                      </p:cBhvr>
                                    </p:animEffect>
                                    <p:set>
                                      <p:cBhvr>
                                        <p:cTn id="60" dur="1" fill="hold">
                                          <p:stCondLst>
                                            <p:cond delay="499"/>
                                          </p:stCondLst>
                                        </p:cTn>
                                        <p:tgtEl>
                                          <p:spTgt spid="1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5" nodeType="clickEffect">
                                  <p:stCondLst>
                                    <p:cond delay="0"/>
                                  </p:stCondLst>
                                  <p:childTnLst>
                                    <p:animEffect transition="out" filter="fade">
                                      <p:cBhvr>
                                        <p:cTn id="64" dur="500"/>
                                        <p:tgtEl>
                                          <p:spTgt spid="13"/>
                                        </p:tgtEl>
                                      </p:cBhvr>
                                    </p:animEffect>
                                    <p:set>
                                      <p:cBhvr>
                                        <p:cTn id="65" dur="1" fill="hold">
                                          <p:stCondLst>
                                            <p:cond delay="499"/>
                                          </p:stCondLst>
                                        </p:cTn>
                                        <p:tgtEl>
                                          <p:spTgt spid="13"/>
                                        </p:tgtEl>
                                        <p:attrNameLst>
                                          <p:attrName>style.visibility</p:attrName>
                                        </p:attrNameLst>
                                      </p:cBhvr>
                                      <p:to>
                                        <p:strVal val="hidden"/>
                                      </p:to>
                                    </p:set>
                                  </p:childTnLst>
                                </p:cTn>
                              </p:par>
                            </p:childTnLst>
                          </p:cTn>
                        </p:par>
                        <p:par>
                          <p:cTn id="66" fill="hold">
                            <p:stCondLst>
                              <p:cond delay="500"/>
                            </p:stCondLst>
                            <p:childTnLst>
                              <p:par>
                                <p:cTn id="67" presetID="1" presetClass="entr" presetSubtype="0" fill="hold" nodeType="afterEffect">
                                  <p:stCondLst>
                                    <p:cond delay="250"/>
                                  </p:stCondLst>
                                  <p:childTnLst>
                                    <p:set>
                                      <p:cBhvr>
                                        <p:cTn id="68" dur="1" fill="hold">
                                          <p:stCondLst>
                                            <p:cond delay="0"/>
                                          </p:stCondLst>
                                        </p:cTn>
                                        <p:tgtEl>
                                          <p:spTgt spid="18"/>
                                        </p:tgtEl>
                                        <p:attrNameLst>
                                          <p:attrName>style.visibility</p:attrName>
                                        </p:attrNameLst>
                                      </p:cBhvr>
                                      <p:to>
                                        <p:strVal val="visible"/>
                                      </p:to>
                                    </p:set>
                                  </p:childTnLst>
                                </p:cTn>
                              </p:par>
                              <p:par>
                                <p:cTn id="69" presetID="1" presetClass="exit" presetSubtype="0" fill="hold" nodeType="withEffect">
                                  <p:stCondLst>
                                    <p:cond delay="250"/>
                                  </p:stCondLst>
                                  <p:childTnLst>
                                    <p:set>
                                      <p:cBhvr>
                                        <p:cTn id="70" dur="1" fill="hold">
                                          <p:stCondLst>
                                            <p:cond delay="0"/>
                                          </p:stCondLst>
                                        </p:cTn>
                                        <p:tgtEl>
                                          <p:spTgt spid="17"/>
                                        </p:tgtEl>
                                        <p:attrNameLst>
                                          <p:attrName>style.visibility</p:attrName>
                                        </p:attrNameLst>
                                      </p:cBhvr>
                                      <p:to>
                                        <p:strVal val="hidden"/>
                                      </p:to>
                                    </p:set>
                                  </p:childTnLst>
                                </p:cTn>
                              </p:par>
                              <p:par>
                                <p:cTn id="71" presetID="35" presetClass="path" presetSubtype="0" accel="50000" decel="12500" fill="hold" nodeType="withEffect">
                                  <p:stCondLst>
                                    <p:cond delay="250"/>
                                  </p:stCondLst>
                                  <p:childTnLst>
                                    <p:animMotion origin="layout" path="M -2.22222E-6 -3.7037E-6 L -0.24496 -3.7037E-6 " pathEditMode="relative" rAng="0" ptsTypes="AA">
                                      <p:cBhvr>
                                        <p:cTn id="72" dur="2000" spd="-100000" fill="hold"/>
                                        <p:tgtEl>
                                          <p:spTgt spid="18"/>
                                        </p:tgtEl>
                                        <p:attrNameLst>
                                          <p:attrName>ppt_x</p:attrName>
                                          <p:attrName>ppt_y</p:attrName>
                                        </p:attrNameLst>
                                      </p:cBhvr>
                                      <p:rCtr x="-12257" y="0"/>
                                    </p:animMotion>
                                  </p:childTnLst>
                                </p:cTn>
                              </p:par>
                              <p:par>
                                <p:cTn id="73" presetID="10" presetClass="exit" presetSubtype="0" fill="hold" nodeType="withEffect">
                                  <p:stCondLst>
                                    <p:cond delay="1750"/>
                                  </p:stCondLst>
                                  <p:childTnLst>
                                    <p:animEffect transition="out" filter="fade">
                                      <p:cBhvr>
                                        <p:cTn id="74" dur="500"/>
                                        <p:tgtEl>
                                          <p:spTgt spid="18"/>
                                        </p:tgtEl>
                                      </p:cBhvr>
                                    </p:animEffect>
                                    <p:set>
                                      <p:cBhvr>
                                        <p:cTn id="75" dur="1" fill="hold">
                                          <p:stCondLst>
                                            <p:cond delay="499"/>
                                          </p:stCondLst>
                                        </p:cTn>
                                        <p:tgtEl>
                                          <p:spTgt spid="18"/>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2" nodeType="click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500"/>
                                        <p:tgtEl>
                                          <p:spTgt spid="12"/>
                                        </p:tgtEl>
                                      </p:cBhvr>
                                    </p:animEffect>
                                  </p:childTnLst>
                                </p:cTn>
                              </p:par>
                            </p:childTnLst>
                          </p:cTn>
                        </p:par>
                        <p:par>
                          <p:cTn id="81" fill="hold">
                            <p:stCondLst>
                              <p:cond delay="500"/>
                            </p:stCondLst>
                            <p:childTnLst>
                              <p:par>
                                <p:cTn id="82" presetID="10" presetClass="exit" presetSubtype="0" fill="hold" grpId="3" nodeType="afterEffect">
                                  <p:stCondLst>
                                    <p:cond delay="0"/>
                                  </p:stCondLst>
                                  <p:childTnLst>
                                    <p:animEffect transition="out" filter="fade">
                                      <p:cBhvr>
                                        <p:cTn id="83" dur="500"/>
                                        <p:tgtEl>
                                          <p:spTgt spid="12"/>
                                        </p:tgtEl>
                                      </p:cBhvr>
                                    </p:animEffect>
                                    <p:set>
                                      <p:cBhvr>
                                        <p:cTn id="84" dur="1" fill="hold">
                                          <p:stCondLst>
                                            <p:cond delay="499"/>
                                          </p:stCondLst>
                                        </p:cTn>
                                        <p:tgtEl>
                                          <p:spTgt spid="12"/>
                                        </p:tgtEl>
                                        <p:attrNameLst>
                                          <p:attrName>style.visibility</p:attrName>
                                        </p:attrNameLst>
                                      </p:cBhvr>
                                      <p:to>
                                        <p:strVal val="hidden"/>
                                      </p:to>
                                    </p:set>
                                  </p:childTnLst>
                                </p:cTn>
                              </p:par>
                            </p:childTnLst>
                          </p:cTn>
                        </p:par>
                        <p:par>
                          <p:cTn id="85" fill="hold">
                            <p:stCondLst>
                              <p:cond delay="1000"/>
                            </p:stCondLst>
                            <p:childTnLst>
                              <p:par>
                                <p:cTn id="86" presetID="10" presetClass="entr" presetSubtype="0" fill="hold" grpId="4" nodeType="after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fade">
                                      <p:cBhvr>
                                        <p:cTn id="88" dur="500"/>
                                        <p:tgtEl>
                                          <p:spTgt spid="12"/>
                                        </p:tgtEl>
                                      </p:cBhvr>
                                    </p:animEffect>
                                  </p:childTnLst>
                                </p:cTn>
                              </p:par>
                            </p:childTnLst>
                          </p:cTn>
                        </p:par>
                        <p:par>
                          <p:cTn id="89" fill="hold">
                            <p:stCondLst>
                              <p:cond delay="1500"/>
                            </p:stCondLst>
                            <p:childTnLst>
                              <p:par>
                                <p:cTn id="90" presetID="10" presetClass="exit" presetSubtype="0" fill="hold" grpId="5" nodeType="afterEffect">
                                  <p:stCondLst>
                                    <p:cond delay="0"/>
                                  </p:stCondLst>
                                  <p:childTnLst>
                                    <p:animEffect transition="out" filter="fade">
                                      <p:cBhvr>
                                        <p:cTn id="91" dur="500"/>
                                        <p:tgtEl>
                                          <p:spTgt spid="12"/>
                                        </p:tgtEl>
                                      </p:cBhvr>
                                    </p:animEffect>
                                    <p:set>
                                      <p:cBhvr>
                                        <p:cTn id="92" dur="1" fill="hold">
                                          <p:stCondLst>
                                            <p:cond delay="499"/>
                                          </p:stCondLst>
                                        </p:cTn>
                                        <p:tgtEl>
                                          <p:spTgt spid="12"/>
                                        </p:tgtEl>
                                        <p:attrNameLst>
                                          <p:attrName>style.visibility</p:attrName>
                                        </p:attrNameLst>
                                      </p:cBhvr>
                                      <p:to>
                                        <p:strVal val="hidden"/>
                                      </p:to>
                                    </p:set>
                                  </p:childTnLst>
                                </p:cTn>
                              </p:par>
                            </p:childTnLst>
                          </p:cTn>
                        </p:par>
                        <p:par>
                          <p:cTn id="93" fill="hold">
                            <p:stCondLst>
                              <p:cond delay="2000"/>
                            </p:stCondLst>
                            <p:childTnLst>
                              <p:par>
                                <p:cTn id="94" presetID="10" presetClass="entr" presetSubtype="0" fill="hold" grpId="6" nodeType="afterEffect">
                                  <p:stCondLst>
                                    <p:cond delay="0"/>
                                  </p:stCondLst>
                                  <p:childTnLst>
                                    <p:set>
                                      <p:cBhvr>
                                        <p:cTn id="95" dur="1" fill="hold">
                                          <p:stCondLst>
                                            <p:cond delay="0"/>
                                          </p:stCondLst>
                                        </p:cTn>
                                        <p:tgtEl>
                                          <p:spTgt spid="12"/>
                                        </p:tgtEl>
                                        <p:attrNameLst>
                                          <p:attrName>style.visibility</p:attrName>
                                        </p:attrNameLst>
                                      </p:cBhvr>
                                      <p:to>
                                        <p:strVal val="visible"/>
                                      </p:to>
                                    </p:set>
                                    <p:animEffect transition="in" filter="fade">
                                      <p:cBhvr>
                                        <p:cTn id="96" dur="500"/>
                                        <p:tgtEl>
                                          <p:spTgt spid="12"/>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fade">
                                      <p:cBhvr>
                                        <p:cTn id="10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2" grpId="1"/>
      <p:bldP spid="12" grpId="2"/>
      <p:bldP spid="12" grpId="3"/>
      <p:bldP spid="12" grpId="4"/>
      <p:bldP spid="12" grpId="5"/>
      <p:bldP spid="12" grpId="6"/>
      <p:bldP spid="13" grpId="0"/>
      <p:bldP spid="13" grpId="1"/>
      <p:bldP spid="13" grpId="2"/>
      <p:bldP spid="13" grpId="3"/>
      <p:bldP spid="13" grpId="4"/>
      <p:bldP spid="13" grpId="5"/>
      <p:bldP spid="14" grpId="0"/>
      <p:bldP spid="14" grpId="1"/>
      <p:bldP spid="1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US" dirty="0"/>
              <a:t>1.13 Calculation: two-digit +/− single-digit – step 4:3</a:t>
            </a:r>
          </a:p>
        </p:txBody>
      </p:sp>
      <p:pic>
        <p:nvPicPr>
          <p:cNvPr id="6" name="Picture 5">
            <a:extLst>
              <a:ext uri="{FF2B5EF4-FFF2-40B4-BE49-F238E27FC236}">
                <a16:creationId xmlns="" xmlns:a16="http://schemas.microsoft.com/office/drawing/2014/main" id="{AD2E5243-F82E-4F2B-B702-0835447BAB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1311" y="2680243"/>
            <a:ext cx="3395930" cy="269190"/>
          </a:xfrm>
          <a:prstGeom prst="rect">
            <a:avLst/>
          </a:prstGeom>
        </p:spPr>
      </p:pic>
      <p:pic>
        <p:nvPicPr>
          <p:cNvPr id="8" name="Picture 7">
            <a:extLst>
              <a:ext uri="{FF2B5EF4-FFF2-40B4-BE49-F238E27FC236}">
                <a16:creationId xmlns="" xmlns:a16="http://schemas.microsoft.com/office/drawing/2014/main" id="{DE94F920-DAFF-43A2-A16C-3C905BA24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163" y="4093126"/>
            <a:ext cx="3412539" cy="270177"/>
          </a:xfrm>
          <a:prstGeom prst="rect">
            <a:avLst/>
          </a:prstGeom>
        </p:spPr>
      </p:pic>
      <p:pic>
        <p:nvPicPr>
          <p:cNvPr id="4" name="Picture 3">
            <a:extLst>
              <a:ext uri="{FF2B5EF4-FFF2-40B4-BE49-F238E27FC236}">
                <a16:creationId xmlns="" xmlns:a16="http://schemas.microsoft.com/office/drawing/2014/main" id="{1EC2505B-B445-468C-AC57-C53D482C84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913" y="1266374"/>
            <a:ext cx="3370973" cy="270177"/>
          </a:xfrm>
          <a:prstGeom prst="rect">
            <a:avLst/>
          </a:prstGeom>
        </p:spPr>
      </p:pic>
      <p:pic>
        <p:nvPicPr>
          <p:cNvPr id="12" name="Picture 11">
            <a:extLst>
              <a:ext uri="{FF2B5EF4-FFF2-40B4-BE49-F238E27FC236}">
                <a16:creationId xmlns="" xmlns:a16="http://schemas.microsoft.com/office/drawing/2014/main" id="{6870EE02-333F-4A16-800F-9CAD43DE5A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6865" y="953905"/>
            <a:ext cx="1317631" cy="282646"/>
          </a:xfrm>
          <a:prstGeom prst="rect">
            <a:avLst/>
          </a:prstGeom>
        </p:spPr>
      </p:pic>
      <p:pic>
        <p:nvPicPr>
          <p:cNvPr id="14" name="Picture 13">
            <a:extLst>
              <a:ext uri="{FF2B5EF4-FFF2-40B4-BE49-F238E27FC236}">
                <a16:creationId xmlns="" xmlns:a16="http://schemas.microsoft.com/office/drawing/2014/main" id="{03678583-75E7-4580-A30F-2880761CF9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9639" y="953905"/>
            <a:ext cx="677520" cy="282646"/>
          </a:xfrm>
          <a:prstGeom prst="rect">
            <a:avLst/>
          </a:prstGeom>
        </p:spPr>
      </p:pic>
      <p:pic>
        <p:nvPicPr>
          <p:cNvPr id="16" name="Picture 15">
            <a:extLst>
              <a:ext uri="{FF2B5EF4-FFF2-40B4-BE49-F238E27FC236}">
                <a16:creationId xmlns="" xmlns:a16="http://schemas.microsoft.com/office/drawing/2014/main" id="{B4E3AA84-A8B3-40A6-AFDA-518C678737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09716" y="1618745"/>
            <a:ext cx="1982681" cy="282646"/>
          </a:xfrm>
          <a:prstGeom prst="rect">
            <a:avLst/>
          </a:prstGeom>
        </p:spPr>
      </p:pic>
      <p:sp>
        <p:nvSpPr>
          <p:cNvPr id="17" name="TextBox 16">
            <a:extLst>
              <a:ext uri="{FF2B5EF4-FFF2-40B4-BE49-F238E27FC236}">
                <a16:creationId xmlns="" xmlns:a16="http://schemas.microsoft.com/office/drawing/2014/main" id="{AE60D434-FC18-4EEB-B078-9EB1F28D4681}"/>
              </a:ext>
            </a:extLst>
          </p:cNvPr>
          <p:cNvSpPr txBox="1"/>
          <p:nvPr/>
        </p:nvSpPr>
        <p:spPr bwMode="auto">
          <a:xfrm>
            <a:off x="4446644" y="1883561"/>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18" name="Oval 17">
            <a:extLst>
              <a:ext uri="{FF2B5EF4-FFF2-40B4-BE49-F238E27FC236}">
                <a16:creationId xmlns="" xmlns:a16="http://schemas.microsoft.com/office/drawing/2014/main" id="{F4DCBF2B-A557-4495-89C3-C226B810ECAC}"/>
              </a:ext>
            </a:extLst>
          </p:cNvPr>
          <p:cNvSpPr>
            <a:spLocks noChangeAspect="1"/>
          </p:cNvSpPr>
          <p:nvPr/>
        </p:nvSpPr>
        <p:spPr bwMode="auto">
          <a:xfrm>
            <a:off x="3607945" y="1366897"/>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Oval 18">
            <a:extLst>
              <a:ext uri="{FF2B5EF4-FFF2-40B4-BE49-F238E27FC236}">
                <a16:creationId xmlns="" xmlns:a16="http://schemas.microsoft.com/office/drawing/2014/main" id="{0801C917-FC15-40E6-AE97-19BEFFD38A4D}"/>
              </a:ext>
            </a:extLst>
          </p:cNvPr>
          <p:cNvSpPr>
            <a:spLocks noChangeAspect="1"/>
          </p:cNvSpPr>
          <p:nvPr/>
        </p:nvSpPr>
        <p:spPr bwMode="auto">
          <a:xfrm>
            <a:off x="5568254" y="1366897"/>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TextBox 19">
            <a:extLst>
              <a:ext uri="{FF2B5EF4-FFF2-40B4-BE49-F238E27FC236}">
                <a16:creationId xmlns="" xmlns:a16="http://schemas.microsoft.com/office/drawing/2014/main" id="{B253CBBB-F20F-4E61-A23B-05F3C11A60BB}"/>
              </a:ext>
            </a:extLst>
          </p:cNvPr>
          <p:cNvSpPr txBox="1"/>
          <p:nvPr/>
        </p:nvSpPr>
        <p:spPr bwMode="auto">
          <a:xfrm>
            <a:off x="4155526" y="668320"/>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+2</a:t>
            </a:r>
          </a:p>
        </p:txBody>
      </p:sp>
      <p:sp>
        <p:nvSpPr>
          <p:cNvPr id="21" name="TextBox 20">
            <a:extLst>
              <a:ext uri="{FF2B5EF4-FFF2-40B4-BE49-F238E27FC236}">
                <a16:creationId xmlns="" xmlns:a16="http://schemas.microsoft.com/office/drawing/2014/main" id="{E69DE2FD-DA25-43A2-8C7B-3F3A8CD696C2}"/>
              </a:ext>
            </a:extLst>
          </p:cNvPr>
          <p:cNvSpPr txBox="1"/>
          <p:nvPr/>
        </p:nvSpPr>
        <p:spPr bwMode="auto">
          <a:xfrm>
            <a:off x="5148245" y="668320"/>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pic>
        <p:nvPicPr>
          <p:cNvPr id="34" name="Picture 33">
            <a:extLst>
              <a:ext uri="{FF2B5EF4-FFF2-40B4-BE49-F238E27FC236}">
                <a16:creationId xmlns="" xmlns:a16="http://schemas.microsoft.com/office/drawing/2014/main" id="{FFA74526-613E-41D8-B726-331CACA06B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6865" y="2367281"/>
            <a:ext cx="1317631" cy="282646"/>
          </a:xfrm>
          <a:prstGeom prst="rect">
            <a:avLst/>
          </a:prstGeom>
        </p:spPr>
      </p:pic>
      <p:pic>
        <p:nvPicPr>
          <p:cNvPr id="35" name="Picture 34">
            <a:extLst>
              <a:ext uri="{FF2B5EF4-FFF2-40B4-BE49-F238E27FC236}">
                <a16:creationId xmlns="" xmlns:a16="http://schemas.microsoft.com/office/drawing/2014/main" id="{30710B36-11BD-4C45-A9FA-779EEC0473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9639" y="2367281"/>
            <a:ext cx="677520" cy="282646"/>
          </a:xfrm>
          <a:prstGeom prst="rect">
            <a:avLst/>
          </a:prstGeom>
        </p:spPr>
      </p:pic>
      <p:pic>
        <p:nvPicPr>
          <p:cNvPr id="36" name="Picture 35">
            <a:extLst>
              <a:ext uri="{FF2B5EF4-FFF2-40B4-BE49-F238E27FC236}">
                <a16:creationId xmlns="" xmlns:a16="http://schemas.microsoft.com/office/drawing/2014/main" id="{FB148EF8-2D25-4A49-A45B-2994FC81DD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09716" y="3032121"/>
            <a:ext cx="1982681" cy="282646"/>
          </a:xfrm>
          <a:prstGeom prst="rect">
            <a:avLst/>
          </a:prstGeom>
        </p:spPr>
      </p:pic>
      <p:sp>
        <p:nvSpPr>
          <p:cNvPr id="37" name="TextBox 36">
            <a:extLst>
              <a:ext uri="{FF2B5EF4-FFF2-40B4-BE49-F238E27FC236}">
                <a16:creationId xmlns="" xmlns:a16="http://schemas.microsoft.com/office/drawing/2014/main" id="{8BA2D224-C286-4EF8-A17A-974B53D626DB}"/>
              </a:ext>
            </a:extLst>
          </p:cNvPr>
          <p:cNvSpPr txBox="1"/>
          <p:nvPr/>
        </p:nvSpPr>
        <p:spPr bwMode="auto">
          <a:xfrm>
            <a:off x="4446644" y="3296937"/>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38" name="Oval 37">
            <a:extLst>
              <a:ext uri="{FF2B5EF4-FFF2-40B4-BE49-F238E27FC236}">
                <a16:creationId xmlns="" xmlns:a16="http://schemas.microsoft.com/office/drawing/2014/main" id="{2DFA5460-9BED-4FBB-882A-B7B8B991218E}"/>
              </a:ext>
            </a:extLst>
          </p:cNvPr>
          <p:cNvSpPr>
            <a:spLocks noChangeAspect="1"/>
          </p:cNvSpPr>
          <p:nvPr/>
        </p:nvSpPr>
        <p:spPr bwMode="auto">
          <a:xfrm>
            <a:off x="3607945" y="2780273"/>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9" name="Oval 38">
            <a:extLst>
              <a:ext uri="{FF2B5EF4-FFF2-40B4-BE49-F238E27FC236}">
                <a16:creationId xmlns="" xmlns:a16="http://schemas.microsoft.com/office/drawing/2014/main" id="{DDD03C4B-C18F-46AF-BD3C-377751F6D97A}"/>
              </a:ext>
            </a:extLst>
          </p:cNvPr>
          <p:cNvSpPr>
            <a:spLocks noChangeAspect="1"/>
          </p:cNvSpPr>
          <p:nvPr/>
        </p:nvSpPr>
        <p:spPr bwMode="auto">
          <a:xfrm>
            <a:off x="5565079" y="2780273"/>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0" name="TextBox 39">
            <a:extLst>
              <a:ext uri="{FF2B5EF4-FFF2-40B4-BE49-F238E27FC236}">
                <a16:creationId xmlns="" xmlns:a16="http://schemas.microsoft.com/office/drawing/2014/main" id="{155012E5-6345-4D0D-B179-1858DE0A06F8}"/>
              </a:ext>
            </a:extLst>
          </p:cNvPr>
          <p:cNvSpPr txBox="1"/>
          <p:nvPr/>
        </p:nvSpPr>
        <p:spPr bwMode="auto">
          <a:xfrm>
            <a:off x="4155526" y="2081696"/>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+2</a:t>
            </a:r>
          </a:p>
        </p:txBody>
      </p:sp>
      <p:sp>
        <p:nvSpPr>
          <p:cNvPr id="41" name="TextBox 40">
            <a:extLst>
              <a:ext uri="{FF2B5EF4-FFF2-40B4-BE49-F238E27FC236}">
                <a16:creationId xmlns="" xmlns:a16="http://schemas.microsoft.com/office/drawing/2014/main" id="{0168D474-FE1D-45B6-A5A9-B4ADC08B9777}"/>
              </a:ext>
            </a:extLst>
          </p:cNvPr>
          <p:cNvSpPr txBox="1"/>
          <p:nvPr/>
        </p:nvSpPr>
        <p:spPr bwMode="auto">
          <a:xfrm>
            <a:off x="5148245" y="2081696"/>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pic>
        <p:nvPicPr>
          <p:cNvPr id="44" name="Picture 43">
            <a:extLst>
              <a:ext uri="{FF2B5EF4-FFF2-40B4-BE49-F238E27FC236}">
                <a16:creationId xmlns="" xmlns:a16="http://schemas.microsoft.com/office/drawing/2014/main" id="{6A0B1ADE-BAEB-421D-92C3-2D74CFA51F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6865" y="3780657"/>
            <a:ext cx="1317631" cy="282646"/>
          </a:xfrm>
          <a:prstGeom prst="rect">
            <a:avLst/>
          </a:prstGeom>
        </p:spPr>
      </p:pic>
      <p:pic>
        <p:nvPicPr>
          <p:cNvPr id="45" name="Picture 44">
            <a:extLst>
              <a:ext uri="{FF2B5EF4-FFF2-40B4-BE49-F238E27FC236}">
                <a16:creationId xmlns="" xmlns:a16="http://schemas.microsoft.com/office/drawing/2014/main" id="{7EF53E18-9727-499F-88D4-7CD5F36F01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9639" y="3780657"/>
            <a:ext cx="677520" cy="282646"/>
          </a:xfrm>
          <a:prstGeom prst="rect">
            <a:avLst/>
          </a:prstGeom>
        </p:spPr>
      </p:pic>
      <p:pic>
        <p:nvPicPr>
          <p:cNvPr id="46" name="Picture 45">
            <a:extLst>
              <a:ext uri="{FF2B5EF4-FFF2-40B4-BE49-F238E27FC236}">
                <a16:creationId xmlns="" xmlns:a16="http://schemas.microsoft.com/office/drawing/2014/main" id="{E9BC2BF6-4B6F-4E33-9F2F-50EB52E1AA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09716" y="4445497"/>
            <a:ext cx="1982681" cy="282646"/>
          </a:xfrm>
          <a:prstGeom prst="rect">
            <a:avLst/>
          </a:prstGeom>
        </p:spPr>
      </p:pic>
      <p:sp>
        <p:nvSpPr>
          <p:cNvPr id="47" name="TextBox 46">
            <a:extLst>
              <a:ext uri="{FF2B5EF4-FFF2-40B4-BE49-F238E27FC236}">
                <a16:creationId xmlns="" xmlns:a16="http://schemas.microsoft.com/office/drawing/2014/main" id="{3D972E6A-F3E7-4FBC-A993-C6489D92571D}"/>
              </a:ext>
            </a:extLst>
          </p:cNvPr>
          <p:cNvSpPr txBox="1"/>
          <p:nvPr/>
        </p:nvSpPr>
        <p:spPr bwMode="auto">
          <a:xfrm>
            <a:off x="4446644" y="4710313"/>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48" name="Oval 47">
            <a:extLst>
              <a:ext uri="{FF2B5EF4-FFF2-40B4-BE49-F238E27FC236}">
                <a16:creationId xmlns="" xmlns:a16="http://schemas.microsoft.com/office/drawing/2014/main" id="{9E1B5596-F584-44B0-BF05-3F8E4E46DD99}"/>
              </a:ext>
            </a:extLst>
          </p:cNvPr>
          <p:cNvSpPr>
            <a:spLocks noChangeAspect="1"/>
          </p:cNvSpPr>
          <p:nvPr/>
        </p:nvSpPr>
        <p:spPr bwMode="auto">
          <a:xfrm>
            <a:off x="3607945" y="4193649"/>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9" name="Oval 48">
            <a:extLst>
              <a:ext uri="{FF2B5EF4-FFF2-40B4-BE49-F238E27FC236}">
                <a16:creationId xmlns="" xmlns:a16="http://schemas.microsoft.com/office/drawing/2014/main" id="{DE957B3E-B87F-4CFD-A5C0-22199CD5A486}"/>
              </a:ext>
            </a:extLst>
          </p:cNvPr>
          <p:cNvSpPr>
            <a:spLocks noChangeAspect="1"/>
          </p:cNvSpPr>
          <p:nvPr/>
        </p:nvSpPr>
        <p:spPr bwMode="auto">
          <a:xfrm>
            <a:off x="5568254" y="4193649"/>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0" name="TextBox 49">
            <a:extLst>
              <a:ext uri="{FF2B5EF4-FFF2-40B4-BE49-F238E27FC236}">
                <a16:creationId xmlns="" xmlns:a16="http://schemas.microsoft.com/office/drawing/2014/main" id="{DF5280DF-2353-400B-A75E-09F02B771BB3}"/>
              </a:ext>
            </a:extLst>
          </p:cNvPr>
          <p:cNvSpPr txBox="1"/>
          <p:nvPr/>
        </p:nvSpPr>
        <p:spPr bwMode="auto">
          <a:xfrm>
            <a:off x="4155526" y="3495072"/>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+2</a:t>
            </a:r>
          </a:p>
        </p:txBody>
      </p:sp>
      <p:sp>
        <p:nvSpPr>
          <p:cNvPr id="51" name="TextBox 50">
            <a:extLst>
              <a:ext uri="{FF2B5EF4-FFF2-40B4-BE49-F238E27FC236}">
                <a16:creationId xmlns="" xmlns:a16="http://schemas.microsoft.com/office/drawing/2014/main" id="{9CB6D462-7845-4F8D-B816-136205FB1AD7}"/>
              </a:ext>
            </a:extLst>
          </p:cNvPr>
          <p:cNvSpPr txBox="1"/>
          <p:nvPr/>
        </p:nvSpPr>
        <p:spPr bwMode="auto">
          <a:xfrm>
            <a:off x="5148245" y="3495072"/>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spTree>
    <p:extLst>
      <p:ext uri="{BB962C8B-B14F-4D97-AF65-F5344CB8AC3E}">
        <p14:creationId xmlns:p14="http://schemas.microsoft.com/office/powerpoint/2010/main" val="11261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heel(1)">
                                      <p:cBhvr>
                                        <p:cTn id="16" dur="1000"/>
                                        <p:tgtEl>
                                          <p:spTgt spid="38"/>
                                        </p:tgtEl>
                                      </p:cBhvr>
                                    </p:animEffect>
                                  </p:childTnLst>
                                </p:cTn>
                              </p:par>
                            </p:childTnLst>
                          </p:cTn>
                        </p:par>
                        <p:par>
                          <p:cTn id="17" fill="hold">
                            <p:stCondLst>
                              <p:cond delay="1000"/>
                            </p:stCondLst>
                            <p:childTnLst>
                              <p:par>
                                <p:cTn id="18" presetID="22" presetClass="entr" presetSubtype="8" fill="hold" nodeType="afterEffect">
                                  <p:stCondLst>
                                    <p:cond delay="500"/>
                                  </p:stCondLst>
                                  <p:childTnLst>
                                    <p:set>
                                      <p:cBhvr>
                                        <p:cTn id="19" dur="1" fill="hold">
                                          <p:stCondLst>
                                            <p:cond delay="0"/>
                                          </p:stCondLst>
                                        </p:cTn>
                                        <p:tgtEl>
                                          <p:spTgt spid="34"/>
                                        </p:tgtEl>
                                        <p:attrNameLst>
                                          <p:attrName>style.visibility</p:attrName>
                                        </p:attrNameLst>
                                      </p:cBhvr>
                                      <p:to>
                                        <p:strVal val="visible"/>
                                      </p:to>
                                    </p:set>
                                    <p:animEffect transition="in" filter="wipe(left)">
                                      <p:cBhvr>
                                        <p:cTn id="20" dur="500"/>
                                        <p:tgtEl>
                                          <p:spTgt spid="34"/>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left)">
                                      <p:cBhvr>
                                        <p:cTn id="36" dur="500"/>
                                        <p:tgtEl>
                                          <p:spTgt spid="3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heel(1)">
                                      <p:cBhvr>
                                        <p:cTn id="44" dur="10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heel(1)">
                                      <p:cBhvr>
                                        <p:cTn id="49" dur="1000"/>
                                        <p:tgtEl>
                                          <p:spTgt spid="48"/>
                                        </p:tgtEl>
                                      </p:cBhvr>
                                    </p:animEffect>
                                  </p:childTnLst>
                                </p:cTn>
                              </p:par>
                            </p:childTnLst>
                          </p:cTn>
                        </p:par>
                        <p:par>
                          <p:cTn id="50" fill="hold">
                            <p:stCondLst>
                              <p:cond delay="1000"/>
                            </p:stCondLst>
                            <p:childTnLst>
                              <p:par>
                                <p:cTn id="51" presetID="22" presetClass="entr" presetSubtype="8" fill="hold" nodeType="afterEffect">
                                  <p:stCondLst>
                                    <p:cond delay="500"/>
                                  </p:stCondLst>
                                  <p:childTnLst>
                                    <p:set>
                                      <p:cBhvr>
                                        <p:cTn id="52" dur="1" fill="hold">
                                          <p:stCondLst>
                                            <p:cond delay="0"/>
                                          </p:stCondLst>
                                        </p:cTn>
                                        <p:tgtEl>
                                          <p:spTgt spid="44"/>
                                        </p:tgtEl>
                                        <p:attrNameLst>
                                          <p:attrName>style.visibility</p:attrName>
                                        </p:attrNameLst>
                                      </p:cBhvr>
                                      <p:to>
                                        <p:strVal val="visible"/>
                                      </p:to>
                                    </p:set>
                                    <p:animEffect transition="in" filter="wipe(left)">
                                      <p:cBhvr>
                                        <p:cTn id="53" dur="500"/>
                                        <p:tgtEl>
                                          <p:spTgt spid="44"/>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500"/>
                                        <p:tgtEl>
                                          <p:spTgt spid="5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left)">
                                      <p:cBhvr>
                                        <p:cTn id="61" dur="500"/>
                                        <p:tgtEl>
                                          <p:spTgt spid="4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500"/>
                                        <p:tgtEl>
                                          <p:spTgt spid="5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left)">
                                      <p:cBhvr>
                                        <p:cTn id="69" dur="500"/>
                                        <p:tgtEl>
                                          <p:spTgt spid="4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grpId="0"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heel(1)">
                                      <p:cBhvr>
                                        <p:cTn id="77"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39" grpId="0" animBg="1"/>
      <p:bldP spid="40" grpId="0"/>
      <p:bldP spid="41" grpId="0"/>
      <p:bldP spid="47" grpId="0"/>
      <p:bldP spid="48" grpId="0" animBg="1"/>
      <p:bldP spid="49" grpId="0" animBg="1"/>
      <p:bldP spid="50" grpId="0"/>
      <p:bldP spid="5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4:4</a:t>
            </a:r>
          </a:p>
        </p:txBody>
      </p:sp>
      <p:pic>
        <p:nvPicPr>
          <p:cNvPr id="4" name="Picture 3">
            <a:extLst>
              <a:ext uri="{FF2B5EF4-FFF2-40B4-BE49-F238E27FC236}">
                <a16:creationId xmlns="" xmlns:a16="http://schemas.microsoft.com/office/drawing/2014/main" id="{25E3E8EC-6A22-47F9-B902-74313BBBE6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1913933"/>
            <a:ext cx="6135088" cy="3030134"/>
          </a:xfrm>
          <a:prstGeom prst="rect">
            <a:avLst/>
          </a:prstGeom>
        </p:spPr>
      </p:pic>
      <p:sp>
        <p:nvSpPr>
          <p:cNvPr id="5" name="TextBox 4">
            <a:extLst>
              <a:ext uri="{FF2B5EF4-FFF2-40B4-BE49-F238E27FC236}">
                <a16:creationId xmlns="" xmlns:a16="http://schemas.microsoft.com/office/drawing/2014/main" id="{FEA16890-AEF2-4633-BEAA-927E85FB1B84}"/>
              </a:ext>
            </a:extLst>
          </p:cNvPr>
          <p:cNvSpPr txBox="1"/>
          <p:nvPr/>
        </p:nvSpPr>
        <p:spPr bwMode="auto">
          <a:xfrm>
            <a:off x="5042148" y="3459098"/>
            <a:ext cx="4058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latin typeface="Myriad Pro Semibold"/>
                <a:ea typeface="Myriad Pro Semibold" charset="0"/>
                <a:cs typeface="Myriad Pro Semibold" charset="0"/>
              </a:rPr>
              <a:t>22</a:t>
            </a:r>
          </a:p>
        </p:txBody>
      </p:sp>
      <p:sp>
        <p:nvSpPr>
          <p:cNvPr id="6" name="TextBox 5">
            <a:extLst>
              <a:ext uri="{FF2B5EF4-FFF2-40B4-BE49-F238E27FC236}">
                <a16:creationId xmlns="" xmlns:a16="http://schemas.microsoft.com/office/drawing/2014/main" id="{A70BEE23-271F-41EA-A2F9-DDA8B7D19C9A}"/>
              </a:ext>
            </a:extLst>
          </p:cNvPr>
          <p:cNvSpPr txBox="1"/>
          <p:nvPr/>
        </p:nvSpPr>
        <p:spPr bwMode="auto">
          <a:xfrm>
            <a:off x="7281634" y="3459098"/>
            <a:ext cx="4058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latin typeface="Myriad Pro Semibold"/>
                <a:ea typeface="Myriad Pro Semibold" charset="0"/>
                <a:cs typeface="Myriad Pro Semibold" charset="0"/>
              </a:rPr>
              <a:t>32</a:t>
            </a:r>
          </a:p>
        </p:txBody>
      </p:sp>
    </p:spTree>
    <p:extLst>
      <p:ext uri="{BB962C8B-B14F-4D97-AF65-F5344CB8AC3E}">
        <p14:creationId xmlns:p14="http://schemas.microsoft.com/office/powerpoint/2010/main" val="362074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4:5</a:t>
            </a:r>
          </a:p>
        </p:txBody>
      </p:sp>
      <p:pic>
        <p:nvPicPr>
          <p:cNvPr id="6" name="Picture 5">
            <a:extLst>
              <a:ext uri="{FF2B5EF4-FFF2-40B4-BE49-F238E27FC236}">
                <a16:creationId xmlns="" xmlns:a16="http://schemas.microsoft.com/office/drawing/2014/main" id="{7AB42C06-DB20-454C-A1D1-67C9BBCBF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013" y="1725119"/>
            <a:ext cx="172082" cy="1608590"/>
          </a:xfrm>
          <a:prstGeom prst="rect">
            <a:avLst/>
          </a:prstGeom>
        </p:spPr>
      </p:pic>
      <p:pic>
        <p:nvPicPr>
          <p:cNvPr id="8" name="Picture 7">
            <a:extLst>
              <a:ext uri="{FF2B5EF4-FFF2-40B4-BE49-F238E27FC236}">
                <a16:creationId xmlns="" xmlns:a16="http://schemas.microsoft.com/office/drawing/2014/main" id="{45172A60-BBD7-4921-8A61-872669DAC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8978" y="1725119"/>
            <a:ext cx="172082" cy="1122273"/>
          </a:xfrm>
          <a:prstGeom prst="rect">
            <a:avLst/>
          </a:prstGeom>
        </p:spPr>
      </p:pic>
      <p:pic>
        <p:nvPicPr>
          <p:cNvPr id="10" name="Picture 9">
            <a:extLst>
              <a:ext uri="{FF2B5EF4-FFF2-40B4-BE49-F238E27FC236}">
                <a16:creationId xmlns="" xmlns:a16="http://schemas.microsoft.com/office/drawing/2014/main" id="{BBFA2D97-E23A-4E96-A90A-76815EA1C1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6556" y="3622253"/>
            <a:ext cx="1690889" cy="1533773"/>
          </a:xfrm>
          <a:prstGeom prst="rect">
            <a:avLst/>
          </a:prstGeom>
        </p:spPr>
      </p:pic>
      <p:sp>
        <p:nvSpPr>
          <p:cNvPr id="11" name="TextBox 10">
            <a:extLst>
              <a:ext uri="{FF2B5EF4-FFF2-40B4-BE49-F238E27FC236}">
                <a16:creationId xmlns="" xmlns:a16="http://schemas.microsoft.com/office/drawing/2014/main" id="{13876940-AD13-49D2-BB92-8231E81E99DC}"/>
              </a:ext>
            </a:extLst>
          </p:cNvPr>
          <p:cNvSpPr txBox="1"/>
          <p:nvPr/>
        </p:nvSpPr>
        <p:spPr bwMode="auto">
          <a:xfrm flipH="1">
            <a:off x="4941065" y="4593536"/>
            <a:ext cx="317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a:t>
            </a:r>
          </a:p>
        </p:txBody>
      </p:sp>
      <p:sp>
        <p:nvSpPr>
          <p:cNvPr id="14" name="TextBox 13">
            <a:extLst>
              <a:ext uri="{FF2B5EF4-FFF2-40B4-BE49-F238E27FC236}">
                <a16:creationId xmlns="" xmlns:a16="http://schemas.microsoft.com/office/drawing/2014/main" id="{B96024A4-F2E3-4360-B550-167CC0C6C5A2}"/>
              </a:ext>
            </a:extLst>
          </p:cNvPr>
          <p:cNvSpPr txBox="1"/>
          <p:nvPr/>
        </p:nvSpPr>
        <p:spPr bwMode="auto">
          <a:xfrm flipH="1">
            <a:off x="4458709" y="3716489"/>
            <a:ext cx="4096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a:t>
            </a:r>
          </a:p>
        </p:txBody>
      </p:sp>
      <p:sp>
        <p:nvSpPr>
          <p:cNvPr id="15" name="TextBox 14">
            <a:extLst>
              <a:ext uri="{FF2B5EF4-FFF2-40B4-BE49-F238E27FC236}">
                <a16:creationId xmlns="" xmlns:a16="http://schemas.microsoft.com/office/drawing/2014/main" id="{583854FA-A66F-4B66-AD26-FC4682E67DEB}"/>
              </a:ext>
            </a:extLst>
          </p:cNvPr>
          <p:cNvSpPr txBox="1"/>
          <p:nvPr/>
        </p:nvSpPr>
        <p:spPr bwMode="auto">
          <a:xfrm flipH="1">
            <a:off x="3919228" y="4593535"/>
            <a:ext cx="4320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0</a:t>
            </a:r>
          </a:p>
        </p:txBody>
      </p:sp>
      <p:sp>
        <p:nvSpPr>
          <p:cNvPr id="17" name="TextBox 16">
            <a:extLst>
              <a:ext uri="{FF2B5EF4-FFF2-40B4-BE49-F238E27FC236}">
                <a16:creationId xmlns="" xmlns:a16="http://schemas.microsoft.com/office/drawing/2014/main" id="{3EB93B6D-EAC4-4AD8-B024-D45A949C5BD6}"/>
              </a:ext>
            </a:extLst>
          </p:cNvPr>
          <p:cNvSpPr txBox="1"/>
          <p:nvPr/>
        </p:nvSpPr>
        <p:spPr bwMode="auto">
          <a:xfrm flipH="1">
            <a:off x="3776706" y="4593536"/>
            <a:ext cx="3859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a:t>
            </a:r>
          </a:p>
        </p:txBody>
      </p:sp>
      <p:sp>
        <p:nvSpPr>
          <p:cNvPr id="19" name="TextBox 18">
            <a:extLst>
              <a:ext uri="{FF2B5EF4-FFF2-40B4-BE49-F238E27FC236}">
                <a16:creationId xmlns="" xmlns:a16="http://schemas.microsoft.com/office/drawing/2014/main" id="{42370E0F-4C2D-4CDD-9D41-A1AC69869C7C}"/>
              </a:ext>
            </a:extLst>
          </p:cNvPr>
          <p:cNvSpPr txBox="1"/>
          <p:nvPr/>
        </p:nvSpPr>
        <p:spPr bwMode="auto">
          <a:xfrm flipH="1">
            <a:off x="4306354" y="3716489"/>
            <a:ext cx="3859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a:t>
            </a:r>
          </a:p>
        </p:txBody>
      </p:sp>
      <p:pic>
        <p:nvPicPr>
          <p:cNvPr id="20" name="Picture 19">
            <a:extLst>
              <a:ext uri="{FF2B5EF4-FFF2-40B4-BE49-F238E27FC236}">
                <a16:creationId xmlns="" xmlns:a16="http://schemas.microsoft.com/office/drawing/2014/main" id="{E8F2F83D-24D0-4FCD-A561-24FD55BD1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033" y="1725119"/>
            <a:ext cx="172082" cy="1608590"/>
          </a:xfrm>
          <a:prstGeom prst="rect">
            <a:avLst/>
          </a:prstGeom>
        </p:spPr>
      </p:pic>
      <p:pic>
        <p:nvPicPr>
          <p:cNvPr id="21" name="Picture 20">
            <a:extLst>
              <a:ext uri="{FF2B5EF4-FFF2-40B4-BE49-F238E27FC236}">
                <a16:creationId xmlns="" xmlns:a16="http://schemas.microsoft.com/office/drawing/2014/main" id="{E7DB8466-B586-4151-A21D-5499E9AAE5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9023" y="1725119"/>
            <a:ext cx="172082" cy="1608590"/>
          </a:xfrm>
          <a:prstGeom prst="rect">
            <a:avLst/>
          </a:prstGeom>
        </p:spPr>
      </p:pic>
      <p:sp>
        <p:nvSpPr>
          <p:cNvPr id="24" name="TextBox 23">
            <a:extLst>
              <a:ext uri="{FF2B5EF4-FFF2-40B4-BE49-F238E27FC236}">
                <a16:creationId xmlns="" xmlns:a16="http://schemas.microsoft.com/office/drawing/2014/main" id="{DF586A5A-BC86-48C3-A0A1-898C8B420E5E}"/>
              </a:ext>
            </a:extLst>
          </p:cNvPr>
          <p:cNvSpPr txBox="1"/>
          <p:nvPr/>
        </p:nvSpPr>
        <p:spPr bwMode="auto">
          <a:xfrm flipH="1">
            <a:off x="3792667" y="5248749"/>
            <a:ext cx="2880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a:t>
            </a:r>
          </a:p>
        </p:txBody>
      </p:sp>
      <p:sp>
        <p:nvSpPr>
          <p:cNvPr id="25" name="TextBox 24">
            <a:extLst>
              <a:ext uri="{FF2B5EF4-FFF2-40B4-BE49-F238E27FC236}">
                <a16:creationId xmlns="" xmlns:a16="http://schemas.microsoft.com/office/drawing/2014/main" id="{E2C96830-905A-4754-A057-1AE94CF9E92D}"/>
              </a:ext>
            </a:extLst>
          </p:cNvPr>
          <p:cNvSpPr txBox="1"/>
          <p:nvPr/>
        </p:nvSpPr>
        <p:spPr bwMode="auto">
          <a:xfrm flipH="1">
            <a:off x="3956436" y="5248749"/>
            <a:ext cx="2880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a:t>
            </a:r>
          </a:p>
        </p:txBody>
      </p:sp>
      <p:sp>
        <p:nvSpPr>
          <p:cNvPr id="26" name="TextBox 25">
            <a:extLst>
              <a:ext uri="{FF2B5EF4-FFF2-40B4-BE49-F238E27FC236}">
                <a16:creationId xmlns="" xmlns:a16="http://schemas.microsoft.com/office/drawing/2014/main" id="{DB33E07E-5EB4-46B7-AB87-73522D6E19C1}"/>
              </a:ext>
            </a:extLst>
          </p:cNvPr>
          <p:cNvSpPr txBox="1"/>
          <p:nvPr/>
        </p:nvSpPr>
        <p:spPr bwMode="auto">
          <a:xfrm flipH="1">
            <a:off x="4165664" y="5248749"/>
            <a:ext cx="607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5</a:t>
            </a:r>
          </a:p>
        </p:txBody>
      </p:sp>
      <p:sp>
        <p:nvSpPr>
          <p:cNvPr id="27" name="TextBox 26">
            <a:extLst>
              <a:ext uri="{FF2B5EF4-FFF2-40B4-BE49-F238E27FC236}">
                <a16:creationId xmlns="" xmlns:a16="http://schemas.microsoft.com/office/drawing/2014/main" id="{2D1970E1-C6E4-4057-8959-FFDA3F058CC8}"/>
              </a:ext>
            </a:extLst>
          </p:cNvPr>
          <p:cNvSpPr txBox="1"/>
          <p:nvPr/>
        </p:nvSpPr>
        <p:spPr bwMode="auto">
          <a:xfrm flipH="1">
            <a:off x="5022382" y="5248749"/>
            <a:ext cx="374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0</a:t>
            </a:r>
          </a:p>
        </p:txBody>
      </p:sp>
      <p:sp>
        <p:nvSpPr>
          <p:cNvPr id="28" name="TextBox 27">
            <a:extLst>
              <a:ext uri="{FF2B5EF4-FFF2-40B4-BE49-F238E27FC236}">
                <a16:creationId xmlns="" xmlns:a16="http://schemas.microsoft.com/office/drawing/2014/main" id="{061713EC-8056-449A-9AD2-49BC0D2A46FB}"/>
              </a:ext>
            </a:extLst>
          </p:cNvPr>
          <p:cNvSpPr txBox="1"/>
          <p:nvPr/>
        </p:nvSpPr>
        <p:spPr bwMode="auto">
          <a:xfrm flipH="1">
            <a:off x="4899609" y="5248749"/>
            <a:ext cx="2880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a:t>
            </a:r>
          </a:p>
        </p:txBody>
      </p:sp>
      <p:sp>
        <p:nvSpPr>
          <p:cNvPr id="29" name="TextBox 28">
            <a:extLst>
              <a:ext uri="{FF2B5EF4-FFF2-40B4-BE49-F238E27FC236}">
                <a16:creationId xmlns="" xmlns:a16="http://schemas.microsoft.com/office/drawing/2014/main" id="{FF825B7E-5C10-42FA-94D1-A44F4DEB42E3}"/>
              </a:ext>
            </a:extLst>
          </p:cNvPr>
          <p:cNvSpPr txBox="1"/>
          <p:nvPr/>
        </p:nvSpPr>
        <p:spPr bwMode="auto">
          <a:xfrm flipH="1">
            <a:off x="4659198" y="5248749"/>
            <a:ext cx="396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cxnSp>
        <p:nvCxnSpPr>
          <p:cNvPr id="32" name="Straight Connector 31">
            <a:extLst>
              <a:ext uri="{FF2B5EF4-FFF2-40B4-BE49-F238E27FC236}">
                <a16:creationId xmlns="" xmlns:a16="http://schemas.microsoft.com/office/drawing/2014/main" id="{0FACF6BA-B5F6-405E-8709-C78FBE828E14}"/>
              </a:ext>
            </a:extLst>
          </p:cNvPr>
          <p:cNvCxnSpPr/>
          <p:nvPr/>
        </p:nvCxnSpPr>
        <p:spPr bwMode="auto">
          <a:xfrm>
            <a:off x="3909070" y="4970243"/>
            <a:ext cx="144000"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a:extLst>
              <a:ext uri="{FF2B5EF4-FFF2-40B4-BE49-F238E27FC236}">
                <a16:creationId xmlns="" xmlns:a16="http://schemas.microsoft.com/office/drawing/2014/main" id="{5BD97BC6-497C-4499-97B3-4170B3178E58}"/>
              </a:ext>
            </a:extLst>
          </p:cNvPr>
          <p:cNvCxnSpPr/>
          <p:nvPr/>
        </p:nvCxnSpPr>
        <p:spPr bwMode="auto">
          <a:xfrm>
            <a:off x="4433247" y="4099797"/>
            <a:ext cx="144000"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a:extLst>
              <a:ext uri="{FF2B5EF4-FFF2-40B4-BE49-F238E27FC236}">
                <a16:creationId xmlns="" xmlns:a16="http://schemas.microsoft.com/office/drawing/2014/main" id="{1697C34F-B2CC-4D16-B48B-BD51B70B062F}"/>
              </a:ext>
            </a:extLst>
          </p:cNvPr>
          <p:cNvCxnSpPr/>
          <p:nvPr/>
        </p:nvCxnSpPr>
        <p:spPr bwMode="auto">
          <a:xfrm>
            <a:off x="3874629" y="5625461"/>
            <a:ext cx="144000"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a:extLst>
              <a:ext uri="{FF2B5EF4-FFF2-40B4-BE49-F238E27FC236}">
                <a16:creationId xmlns="" xmlns:a16="http://schemas.microsoft.com/office/drawing/2014/main" id="{07ACE645-214C-41D8-91D7-02A417D37A5C}"/>
              </a:ext>
            </a:extLst>
          </p:cNvPr>
          <p:cNvCxnSpPr/>
          <p:nvPr/>
        </p:nvCxnSpPr>
        <p:spPr bwMode="auto">
          <a:xfrm>
            <a:off x="4978984" y="5625461"/>
            <a:ext cx="144000"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a:extLst>
              <a:ext uri="{FF2B5EF4-FFF2-40B4-BE49-F238E27FC236}">
                <a16:creationId xmlns="" xmlns:a16="http://schemas.microsoft.com/office/drawing/2014/main" id="{9B343F18-BCDD-4C88-8E40-543C22B30032}"/>
              </a:ext>
            </a:extLst>
          </p:cNvPr>
          <p:cNvSpPr txBox="1"/>
          <p:nvPr/>
        </p:nvSpPr>
        <p:spPr bwMode="auto">
          <a:xfrm flipH="1">
            <a:off x="4307119" y="3716489"/>
            <a:ext cx="38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a:t>
            </a:r>
          </a:p>
        </p:txBody>
      </p:sp>
      <p:sp>
        <p:nvSpPr>
          <p:cNvPr id="37" name="TextBox 36">
            <a:extLst>
              <a:ext uri="{FF2B5EF4-FFF2-40B4-BE49-F238E27FC236}">
                <a16:creationId xmlns="" xmlns:a16="http://schemas.microsoft.com/office/drawing/2014/main" id="{0F64FE3E-E371-404B-912A-98D79DABC89F}"/>
              </a:ext>
            </a:extLst>
          </p:cNvPr>
          <p:cNvSpPr txBox="1"/>
          <p:nvPr/>
        </p:nvSpPr>
        <p:spPr bwMode="auto">
          <a:xfrm flipH="1">
            <a:off x="3792699" y="5248749"/>
            <a:ext cx="28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a:t>
            </a:r>
          </a:p>
        </p:txBody>
      </p:sp>
      <p:sp>
        <p:nvSpPr>
          <p:cNvPr id="38" name="TextBox 37">
            <a:extLst>
              <a:ext uri="{FF2B5EF4-FFF2-40B4-BE49-F238E27FC236}">
                <a16:creationId xmlns="" xmlns:a16="http://schemas.microsoft.com/office/drawing/2014/main" id="{83D5664E-31F7-444F-A065-4B9476A0C563}"/>
              </a:ext>
            </a:extLst>
          </p:cNvPr>
          <p:cNvSpPr txBox="1"/>
          <p:nvPr/>
        </p:nvSpPr>
        <p:spPr bwMode="auto">
          <a:xfrm flipH="1">
            <a:off x="4899609" y="5248749"/>
            <a:ext cx="28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a:t>
            </a:r>
          </a:p>
        </p:txBody>
      </p:sp>
      <p:sp>
        <p:nvSpPr>
          <p:cNvPr id="39" name="TextBox 38">
            <a:extLst>
              <a:ext uri="{FF2B5EF4-FFF2-40B4-BE49-F238E27FC236}">
                <a16:creationId xmlns="" xmlns:a16="http://schemas.microsoft.com/office/drawing/2014/main" id="{2281F0F1-C791-48E9-9068-9307B1A91B95}"/>
              </a:ext>
            </a:extLst>
          </p:cNvPr>
          <p:cNvSpPr txBox="1"/>
          <p:nvPr/>
        </p:nvSpPr>
        <p:spPr bwMode="auto">
          <a:xfrm flipH="1">
            <a:off x="3777471" y="4593536"/>
            <a:ext cx="38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a:t>
            </a:r>
          </a:p>
        </p:txBody>
      </p:sp>
      <p:sp>
        <p:nvSpPr>
          <p:cNvPr id="40" name="TextBox 39">
            <a:extLst>
              <a:ext uri="{FF2B5EF4-FFF2-40B4-BE49-F238E27FC236}">
                <a16:creationId xmlns="" xmlns:a16="http://schemas.microsoft.com/office/drawing/2014/main" id="{E6B1AD91-FF07-4022-9008-E4E7B0E47517}"/>
              </a:ext>
            </a:extLst>
          </p:cNvPr>
          <p:cNvSpPr txBox="1"/>
          <p:nvPr/>
        </p:nvSpPr>
        <p:spPr bwMode="auto">
          <a:xfrm flipH="1">
            <a:off x="3792699" y="5248749"/>
            <a:ext cx="28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a:t>
            </a:r>
          </a:p>
        </p:txBody>
      </p:sp>
      <p:sp>
        <p:nvSpPr>
          <p:cNvPr id="41" name="TextBox 40">
            <a:extLst>
              <a:ext uri="{FF2B5EF4-FFF2-40B4-BE49-F238E27FC236}">
                <a16:creationId xmlns="" xmlns:a16="http://schemas.microsoft.com/office/drawing/2014/main" id="{2A534A5F-B77F-4C24-BDC4-04D61CBDD0AB}"/>
              </a:ext>
            </a:extLst>
          </p:cNvPr>
          <p:cNvSpPr txBox="1"/>
          <p:nvPr/>
        </p:nvSpPr>
        <p:spPr bwMode="auto">
          <a:xfrm flipH="1">
            <a:off x="3777471" y="4593536"/>
            <a:ext cx="38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a:t>
            </a:r>
          </a:p>
        </p:txBody>
      </p:sp>
      <p:sp>
        <p:nvSpPr>
          <p:cNvPr id="42" name="TextBox 41">
            <a:extLst>
              <a:ext uri="{FF2B5EF4-FFF2-40B4-BE49-F238E27FC236}">
                <a16:creationId xmlns="" xmlns:a16="http://schemas.microsoft.com/office/drawing/2014/main" id="{49D0607E-7534-464C-843E-599458AC4B3C}"/>
              </a:ext>
            </a:extLst>
          </p:cNvPr>
          <p:cNvSpPr txBox="1"/>
          <p:nvPr/>
        </p:nvSpPr>
        <p:spPr bwMode="auto">
          <a:xfrm flipH="1">
            <a:off x="4307119" y="3716489"/>
            <a:ext cx="38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a:t>
            </a:r>
          </a:p>
        </p:txBody>
      </p:sp>
      <p:sp>
        <p:nvSpPr>
          <p:cNvPr id="43" name="TextBox 42">
            <a:extLst>
              <a:ext uri="{FF2B5EF4-FFF2-40B4-BE49-F238E27FC236}">
                <a16:creationId xmlns="" xmlns:a16="http://schemas.microsoft.com/office/drawing/2014/main" id="{0F8F3C8C-1A2B-49B3-A4F9-3546DB43E6D0}"/>
              </a:ext>
            </a:extLst>
          </p:cNvPr>
          <p:cNvSpPr txBox="1"/>
          <p:nvPr/>
        </p:nvSpPr>
        <p:spPr bwMode="auto">
          <a:xfrm flipH="1">
            <a:off x="4899609" y="5248749"/>
            <a:ext cx="28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a:t>
            </a:r>
          </a:p>
        </p:txBody>
      </p:sp>
      <p:pic>
        <p:nvPicPr>
          <p:cNvPr id="45" name="Picture 44">
            <a:extLst>
              <a:ext uri="{FF2B5EF4-FFF2-40B4-BE49-F238E27FC236}">
                <a16:creationId xmlns="" xmlns:a16="http://schemas.microsoft.com/office/drawing/2014/main" id="{B7F31B90-6827-44D9-A16D-77F896C9D0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4456" y="1700808"/>
            <a:ext cx="6135088" cy="3935435"/>
          </a:xfrm>
          <a:prstGeom prst="rect">
            <a:avLst/>
          </a:prstGeom>
        </p:spPr>
      </p:pic>
    </p:spTree>
    <p:extLst>
      <p:ext uri="{BB962C8B-B14F-4D97-AF65-F5344CB8AC3E}">
        <p14:creationId xmlns:p14="http://schemas.microsoft.com/office/powerpoint/2010/main" val="169031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8"/>
                                        </p:tgtEl>
                                        <p:attrNameLst>
                                          <p:attrName>style.opacity</p:attrName>
                                        </p:attrNameLst>
                                      </p:cBhvr>
                                      <p:to>
                                        <p:strVal val="0.5"/>
                                      </p:to>
                                    </p:set>
                                    <p:animEffect filter="image" prLst="opacity: 0.5">
                                      <p:cBhvr rctx="IE">
                                        <p:cTn id="7" dur="indefinite"/>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28"/>
                                        </p:tgtEl>
                                      </p:cBhvr>
                                    </p:animEffect>
                                    <p:set>
                                      <p:cBhvr>
                                        <p:cTn id="37" dur="1" fill="hold">
                                          <p:stCondLst>
                                            <p:cond delay="499"/>
                                          </p:stCondLst>
                                        </p:cTn>
                                        <p:tgtEl>
                                          <p:spTgt spid="28"/>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19"/>
                                        </p:tgtEl>
                                      </p:cBhvr>
                                    </p:animEffect>
                                    <p:set>
                                      <p:cBhvr>
                                        <p:cTn id="46" dur="1" fill="hold">
                                          <p:stCondLst>
                                            <p:cond delay="499"/>
                                          </p:stCondLst>
                                        </p:cTn>
                                        <p:tgtEl>
                                          <p:spTgt spid="19"/>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par>
                                <p:cTn id="50" presetID="10" presetClass="entr" presetSubtype="0"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par>
                                <p:cTn id="53" presetID="10"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par>
                                <p:cTn id="70" presetID="10" presetClass="exit" presetSubtype="0" fill="hold" nodeType="withEffect">
                                  <p:stCondLst>
                                    <p:cond delay="0"/>
                                  </p:stCondLst>
                                  <p:childTnLst>
                                    <p:animEffect transition="out" filter="fade">
                                      <p:cBhvr>
                                        <p:cTn id="71" dur="500"/>
                                        <p:tgtEl>
                                          <p:spTgt spid="34"/>
                                        </p:tgtEl>
                                      </p:cBhvr>
                                    </p:animEffect>
                                    <p:set>
                                      <p:cBhvr>
                                        <p:cTn id="72" dur="1" fill="hold">
                                          <p:stCondLst>
                                            <p:cond delay="499"/>
                                          </p:stCondLst>
                                        </p:cTn>
                                        <p:tgtEl>
                                          <p:spTgt spid="34"/>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33"/>
                                        </p:tgtEl>
                                      </p:cBhvr>
                                    </p:animEffect>
                                    <p:set>
                                      <p:cBhvr>
                                        <p:cTn id="75" dur="1" fill="hold">
                                          <p:stCondLst>
                                            <p:cond delay="499"/>
                                          </p:stCondLst>
                                        </p:cTn>
                                        <p:tgtEl>
                                          <p:spTgt spid="33"/>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500"/>
                                        <p:tgtEl>
                                          <p:spTgt spid="3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500"/>
                                        <p:tgtEl>
                                          <p:spTgt spid="39"/>
                                        </p:tgtEl>
                                      </p:cBhvr>
                                    </p:animEffect>
                                  </p:childTnLst>
                                </p:cTn>
                              </p:par>
                              <p:par>
                                <p:cTn id="84" presetID="10" presetClass="exit" presetSubtype="0" fill="hold" nodeType="withEffect">
                                  <p:stCondLst>
                                    <p:cond delay="0"/>
                                  </p:stCondLst>
                                  <p:childTnLst>
                                    <p:animEffect transition="out" filter="fade">
                                      <p:cBhvr>
                                        <p:cTn id="85" dur="500"/>
                                        <p:tgtEl>
                                          <p:spTgt spid="35"/>
                                        </p:tgtEl>
                                      </p:cBhvr>
                                    </p:animEffect>
                                    <p:set>
                                      <p:cBhvr>
                                        <p:cTn id="86" dur="1" fill="hold">
                                          <p:stCondLst>
                                            <p:cond delay="499"/>
                                          </p:stCondLst>
                                        </p:cTn>
                                        <p:tgtEl>
                                          <p:spTgt spid="35"/>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1" nodeType="clickEffect">
                                  <p:stCondLst>
                                    <p:cond delay="0"/>
                                  </p:stCondLst>
                                  <p:childTnLst>
                                    <p:animEffect transition="out" filter="fade">
                                      <p:cBhvr>
                                        <p:cTn id="93" dur="500"/>
                                        <p:tgtEl>
                                          <p:spTgt spid="36"/>
                                        </p:tgtEl>
                                      </p:cBhvr>
                                    </p:animEffect>
                                    <p:set>
                                      <p:cBhvr>
                                        <p:cTn id="94" dur="1" fill="hold">
                                          <p:stCondLst>
                                            <p:cond delay="499"/>
                                          </p:stCondLst>
                                        </p:cTn>
                                        <p:tgtEl>
                                          <p:spTgt spid="36"/>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37"/>
                                        </p:tgtEl>
                                      </p:cBhvr>
                                    </p:animEffect>
                                    <p:set>
                                      <p:cBhvr>
                                        <p:cTn id="97" dur="1" fill="hold">
                                          <p:stCondLst>
                                            <p:cond delay="499"/>
                                          </p:stCondLst>
                                        </p:cTn>
                                        <p:tgtEl>
                                          <p:spTgt spid="37"/>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38"/>
                                        </p:tgtEl>
                                      </p:cBhvr>
                                    </p:animEffect>
                                    <p:set>
                                      <p:cBhvr>
                                        <p:cTn id="100" dur="1" fill="hold">
                                          <p:stCondLst>
                                            <p:cond delay="499"/>
                                          </p:stCondLst>
                                        </p:cTn>
                                        <p:tgtEl>
                                          <p:spTgt spid="38"/>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39"/>
                                        </p:tgtEl>
                                      </p:cBhvr>
                                    </p:animEffect>
                                    <p:set>
                                      <p:cBhvr>
                                        <p:cTn id="103" dur="1" fill="hold">
                                          <p:stCondLst>
                                            <p:cond delay="499"/>
                                          </p:stCondLst>
                                        </p:cTn>
                                        <p:tgtEl>
                                          <p:spTgt spid="39"/>
                                        </p:tgtEl>
                                        <p:attrNameLst>
                                          <p:attrName>style.visibility</p:attrName>
                                        </p:attrNameLst>
                                      </p:cBhvr>
                                      <p:to>
                                        <p:strVal val="hidden"/>
                                      </p:to>
                                    </p:set>
                                  </p:childTnLst>
                                </p:cTn>
                              </p:par>
                              <p:par>
                                <p:cTn id="104" presetID="10" presetClass="entr" presetSubtype="0" fill="hold" nodeType="with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fade">
                                      <p:cBhvr>
                                        <p:cTn id="106" dur="500"/>
                                        <p:tgtEl>
                                          <p:spTgt spid="34"/>
                                        </p:tgtEl>
                                      </p:cBhvr>
                                    </p:animEffect>
                                  </p:childTnLst>
                                </p:cTn>
                              </p:par>
                              <p:par>
                                <p:cTn id="107" presetID="10" presetClass="entr" presetSubtype="0" fill="hold" nodeType="with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fade">
                                      <p:cBhvr>
                                        <p:cTn id="109" dur="500"/>
                                        <p:tgtEl>
                                          <p:spTgt spid="33"/>
                                        </p:tgtEl>
                                      </p:cBhvr>
                                    </p:animEffect>
                                  </p:childTnLst>
                                </p:cTn>
                              </p:par>
                              <p:par>
                                <p:cTn id="110" presetID="10" presetClass="entr" presetSubtype="0" fill="hold" nodeType="with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fade">
                                      <p:cBhvr>
                                        <p:cTn id="112" dur="500"/>
                                        <p:tgtEl>
                                          <p:spTgt spid="35"/>
                                        </p:tgtEl>
                                      </p:cBhvr>
                                    </p:animEffect>
                                  </p:childTnLst>
                                </p:cTn>
                              </p:par>
                              <p:par>
                                <p:cTn id="113" presetID="10" presetClass="entr" presetSubtype="0"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fade">
                                      <p:cBhvr>
                                        <p:cTn id="115" dur="500"/>
                                        <p:tgtEl>
                                          <p:spTgt spid="32"/>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fade">
                                      <p:cBhvr>
                                        <p:cTn id="120" dur="500"/>
                                        <p:tgtEl>
                                          <p:spTgt spid="20"/>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fade">
                                      <p:cBhvr>
                                        <p:cTn id="123" dur="500"/>
                                        <p:tgtEl>
                                          <p:spTgt spid="40"/>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2"/>
                                        </p:tgtEl>
                                        <p:attrNameLst>
                                          <p:attrName>style.visibility</p:attrName>
                                        </p:attrNameLst>
                                      </p:cBhvr>
                                      <p:to>
                                        <p:strVal val="visible"/>
                                      </p:to>
                                    </p:set>
                                    <p:animEffect transition="in" filter="fade">
                                      <p:cBhvr>
                                        <p:cTn id="126" dur="500"/>
                                        <p:tgtEl>
                                          <p:spTgt spid="42"/>
                                        </p:tgtEl>
                                      </p:cBhvr>
                                    </p:animEffect>
                                  </p:childTnLst>
                                </p:cTn>
                              </p:par>
                              <p:par>
                                <p:cTn id="127" presetID="10" presetClass="exit" presetSubtype="0" fill="hold" nodeType="withEffect">
                                  <p:stCondLst>
                                    <p:cond delay="0"/>
                                  </p:stCondLst>
                                  <p:childTnLst>
                                    <p:animEffect transition="out" filter="fade">
                                      <p:cBhvr>
                                        <p:cTn id="128" dur="500"/>
                                        <p:tgtEl>
                                          <p:spTgt spid="34"/>
                                        </p:tgtEl>
                                      </p:cBhvr>
                                    </p:animEffect>
                                    <p:set>
                                      <p:cBhvr>
                                        <p:cTn id="129" dur="1" fill="hold">
                                          <p:stCondLst>
                                            <p:cond delay="499"/>
                                          </p:stCondLst>
                                        </p:cTn>
                                        <p:tgtEl>
                                          <p:spTgt spid="34"/>
                                        </p:tgtEl>
                                        <p:attrNameLst>
                                          <p:attrName>style.visibility</p:attrName>
                                        </p:attrNameLst>
                                      </p:cBhvr>
                                      <p:to>
                                        <p:strVal val="hidden"/>
                                      </p:to>
                                    </p:set>
                                  </p:childTnLst>
                                </p:cTn>
                              </p:par>
                              <p:par>
                                <p:cTn id="130" presetID="10" presetClass="exit" presetSubtype="0" fill="hold" nodeType="withEffect">
                                  <p:stCondLst>
                                    <p:cond delay="0"/>
                                  </p:stCondLst>
                                  <p:childTnLst>
                                    <p:animEffect transition="out" filter="fade">
                                      <p:cBhvr>
                                        <p:cTn id="131" dur="500"/>
                                        <p:tgtEl>
                                          <p:spTgt spid="33"/>
                                        </p:tgtEl>
                                      </p:cBhvr>
                                    </p:animEffect>
                                    <p:set>
                                      <p:cBhvr>
                                        <p:cTn id="132" dur="1" fill="hold">
                                          <p:stCondLst>
                                            <p:cond delay="499"/>
                                          </p:stCondLst>
                                        </p:cTn>
                                        <p:tgtEl>
                                          <p:spTgt spid="33"/>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41"/>
                                        </p:tgtEl>
                                        <p:attrNameLst>
                                          <p:attrName>style.visibility</p:attrName>
                                        </p:attrNameLst>
                                      </p:cBhvr>
                                      <p:to>
                                        <p:strVal val="visible"/>
                                      </p:to>
                                    </p:set>
                                    <p:animEffect transition="in" filter="fade">
                                      <p:cBhvr>
                                        <p:cTn id="137" dur="500"/>
                                        <p:tgtEl>
                                          <p:spTgt spid="41"/>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43"/>
                                        </p:tgtEl>
                                        <p:attrNameLst>
                                          <p:attrName>style.visibility</p:attrName>
                                        </p:attrNameLst>
                                      </p:cBhvr>
                                      <p:to>
                                        <p:strVal val="visible"/>
                                      </p:to>
                                    </p:set>
                                    <p:animEffect transition="in" filter="fade">
                                      <p:cBhvr>
                                        <p:cTn id="140" dur="500"/>
                                        <p:tgtEl>
                                          <p:spTgt spid="43"/>
                                        </p:tgtEl>
                                      </p:cBhvr>
                                    </p:animEffect>
                                  </p:childTnLst>
                                </p:cTn>
                              </p:par>
                              <p:par>
                                <p:cTn id="141" presetID="10" presetClass="exit" presetSubtype="0" fill="hold" nodeType="withEffect">
                                  <p:stCondLst>
                                    <p:cond delay="0"/>
                                  </p:stCondLst>
                                  <p:childTnLst>
                                    <p:animEffect transition="out" filter="fade">
                                      <p:cBhvr>
                                        <p:cTn id="142" dur="500"/>
                                        <p:tgtEl>
                                          <p:spTgt spid="35"/>
                                        </p:tgtEl>
                                      </p:cBhvr>
                                    </p:animEffect>
                                    <p:set>
                                      <p:cBhvr>
                                        <p:cTn id="143" dur="1" fill="hold">
                                          <p:stCondLst>
                                            <p:cond delay="499"/>
                                          </p:stCondLst>
                                        </p:cTn>
                                        <p:tgtEl>
                                          <p:spTgt spid="35"/>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500"/>
                                        <p:tgtEl>
                                          <p:spTgt spid="32"/>
                                        </p:tgtEl>
                                      </p:cBhvr>
                                    </p:animEffect>
                                    <p:set>
                                      <p:cBhvr>
                                        <p:cTn id="146" dur="1" fill="hold">
                                          <p:stCondLst>
                                            <p:cond delay="499"/>
                                          </p:stCondLst>
                                        </p:cTn>
                                        <p:tgtEl>
                                          <p:spTgt spid="32"/>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nodeType="clickEffect">
                                  <p:stCondLst>
                                    <p:cond delay="0"/>
                                  </p:stCondLst>
                                  <p:childTnLst>
                                    <p:animEffect transition="out" filter="fade">
                                      <p:cBhvr>
                                        <p:cTn id="150" dur="500"/>
                                        <p:tgtEl>
                                          <p:spTgt spid="8"/>
                                        </p:tgtEl>
                                      </p:cBhvr>
                                    </p:animEffect>
                                    <p:set>
                                      <p:cBhvr>
                                        <p:cTn id="151" dur="1" fill="hold">
                                          <p:stCondLst>
                                            <p:cond delay="499"/>
                                          </p:stCondLst>
                                        </p:cTn>
                                        <p:tgtEl>
                                          <p:spTgt spid="8"/>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11"/>
                                        </p:tgtEl>
                                      </p:cBhvr>
                                    </p:animEffect>
                                    <p:set>
                                      <p:cBhvr>
                                        <p:cTn id="154" dur="1" fill="hold">
                                          <p:stCondLst>
                                            <p:cond delay="499"/>
                                          </p:stCondLst>
                                        </p:cTn>
                                        <p:tgtEl>
                                          <p:spTgt spid="11"/>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500"/>
                                        <p:tgtEl>
                                          <p:spTgt spid="26"/>
                                        </p:tgtEl>
                                      </p:cBhvr>
                                    </p:animEffect>
                                    <p:set>
                                      <p:cBhvr>
                                        <p:cTn id="157" dur="1" fill="hold">
                                          <p:stCondLst>
                                            <p:cond delay="499"/>
                                          </p:stCondLst>
                                        </p:cTn>
                                        <p:tgtEl>
                                          <p:spTgt spid="26"/>
                                        </p:tgtEl>
                                        <p:attrNameLst>
                                          <p:attrName>style.visibility</p:attrName>
                                        </p:attrNameLst>
                                      </p:cBhvr>
                                      <p:to>
                                        <p:strVal val="hidden"/>
                                      </p:to>
                                    </p:set>
                                  </p:childTnLst>
                                </p:cTn>
                              </p:par>
                              <p:par>
                                <p:cTn id="158" presetID="10" presetClass="exit" presetSubtype="0" fill="hold" grpId="2" nodeType="withEffect">
                                  <p:stCondLst>
                                    <p:cond delay="0"/>
                                  </p:stCondLst>
                                  <p:childTnLst>
                                    <p:animEffect transition="out" filter="fade">
                                      <p:cBhvr>
                                        <p:cTn id="159" dur="500"/>
                                        <p:tgtEl>
                                          <p:spTgt spid="28"/>
                                        </p:tgtEl>
                                      </p:cBhvr>
                                    </p:animEffect>
                                    <p:set>
                                      <p:cBhvr>
                                        <p:cTn id="160" dur="1" fill="hold">
                                          <p:stCondLst>
                                            <p:cond delay="499"/>
                                          </p:stCondLst>
                                        </p:cTn>
                                        <p:tgtEl>
                                          <p:spTgt spid="28"/>
                                        </p:tgtEl>
                                        <p:attrNameLst>
                                          <p:attrName>style.visibility</p:attrName>
                                        </p:attrNameLst>
                                      </p:cBhvr>
                                      <p:to>
                                        <p:strVal val="hidden"/>
                                      </p:to>
                                    </p:set>
                                  </p:childTnLst>
                                </p:cTn>
                              </p:par>
                              <p:par>
                                <p:cTn id="161" presetID="10" presetClass="exit" presetSubtype="0" fill="hold" grpId="1" nodeType="withEffect">
                                  <p:stCondLst>
                                    <p:cond delay="0"/>
                                  </p:stCondLst>
                                  <p:childTnLst>
                                    <p:animEffect transition="out" filter="fade">
                                      <p:cBhvr>
                                        <p:cTn id="162" dur="500"/>
                                        <p:tgtEl>
                                          <p:spTgt spid="27"/>
                                        </p:tgtEl>
                                      </p:cBhvr>
                                    </p:animEffect>
                                    <p:set>
                                      <p:cBhvr>
                                        <p:cTn id="163" dur="1" fill="hold">
                                          <p:stCondLst>
                                            <p:cond delay="499"/>
                                          </p:stCondLst>
                                        </p:cTn>
                                        <p:tgtEl>
                                          <p:spTgt spid="27"/>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500"/>
                                        <p:tgtEl>
                                          <p:spTgt spid="15"/>
                                        </p:tgtEl>
                                      </p:cBhvr>
                                    </p:animEffect>
                                    <p:set>
                                      <p:cBhvr>
                                        <p:cTn id="166" dur="1" fill="hold">
                                          <p:stCondLst>
                                            <p:cond delay="499"/>
                                          </p:stCondLst>
                                        </p:cTn>
                                        <p:tgtEl>
                                          <p:spTgt spid="15"/>
                                        </p:tgtEl>
                                        <p:attrNameLst>
                                          <p:attrName>style.visibility</p:attrName>
                                        </p:attrNameLst>
                                      </p:cBhvr>
                                      <p:to>
                                        <p:strVal val="hidden"/>
                                      </p:to>
                                    </p:set>
                                  </p:childTnLst>
                                </p:cTn>
                              </p:par>
                              <p:par>
                                <p:cTn id="167" presetID="10" presetClass="exit" presetSubtype="0" fill="hold" grpId="2" nodeType="withEffect">
                                  <p:stCondLst>
                                    <p:cond delay="0"/>
                                  </p:stCondLst>
                                  <p:childTnLst>
                                    <p:animEffect transition="out" filter="fade">
                                      <p:cBhvr>
                                        <p:cTn id="168" dur="500"/>
                                        <p:tgtEl>
                                          <p:spTgt spid="17"/>
                                        </p:tgtEl>
                                      </p:cBhvr>
                                    </p:animEffect>
                                    <p:set>
                                      <p:cBhvr>
                                        <p:cTn id="169" dur="1" fill="hold">
                                          <p:stCondLst>
                                            <p:cond delay="499"/>
                                          </p:stCondLst>
                                        </p:cTn>
                                        <p:tgtEl>
                                          <p:spTgt spid="17"/>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500"/>
                                        <p:tgtEl>
                                          <p:spTgt spid="29"/>
                                        </p:tgtEl>
                                      </p:cBhvr>
                                    </p:animEffect>
                                    <p:set>
                                      <p:cBhvr>
                                        <p:cTn id="172" dur="1" fill="hold">
                                          <p:stCondLst>
                                            <p:cond delay="499"/>
                                          </p:stCondLst>
                                        </p:cTn>
                                        <p:tgtEl>
                                          <p:spTgt spid="29"/>
                                        </p:tgtEl>
                                        <p:attrNameLst>
                                          <p:attrName>style.visibility</p:attrName>
                                        </p:attrNameLst>
                                      </p:cBhvr>
                                      <p:to>
                                        <p:strVal val="hidden"/>
                                      </p:to>
                                    </p:set>
                                  </p:childTnLst>
                                </p:cTn>
                              </p:par>
                              <p:par>
                                <p:cTn id="173" presetID="10" presetClass="exit" presetSubtype="0" fill="hold" grpId="1" nodeType="withEffect">
                                  <p:stCondLst>
                                    <p:cond delay="0"/>
                                  </p:stCondLst>
                                  <p:childTnLst>
                                    <p:animEffect transition="out" filter="fade">
                                      <p:cBhvr>
                                        <p:cTn id="174" dur="500"/>
                                        <p:tgtEl>
                                          <p:spTgt spid="24"/>
                                        </p:tgtEl>
                                      </p:cBhvr>
                                    </p:animEffect>
                                    <p:set>
                                      <p:cBhvr>
                                        <p:cTn id="175" dur="1" fill="hold">
                                          <p:stCondLst>
                                            <p:cond delay="499"/>
                                          </p:stCondLst>
                                        </p:cTn>
                                        <p:tgtEl>
                                          <p:spTgt spid="24"/>
                                        </p:tgtEl>
                                        <p:attrNameLst>
                                          <p:attrName>style.visibility</p:attrName>
                                        </p:attrNameLst>
                                      </p:cBhvr>
                                      <p:to>
                                        <p:strVal val="hidden"/>
                                      </p:to>
                                    </p:set>
                                  </p:childTnLst>
                                </p:cTn>
                              </p:par>
                              <p:par>
                                <p:cTn id="176" presetID="10" presetClass="exit" presetSubtype="0" fill="hold" grpId="1" nodeType="withEffect">
                                  <p:stCondLst>
                                    <p:cond delay="0"/>
                                  </p:stCondLst>
                                  <p:childTnLst>
                                    <p:animEffect transition="out" filter="fade">
                                      <p:cBhvr>
                                        <p:cTn id="177" dur="500"/>
                                        <p:tgtEl>
                                          <p:spTgt spid="19"/>
                                        </p:tgtEl>
                                      </p:cBhvr>
                                    </p:animEffect>
                                    <p:set>
                                      <p:cBhvr>
                                        <p:cTn id="178" dur="1" fill="hold">
                                          <p:stCondLst>
                                            <p:cond delay="499"/>
                                          </p:stCondLst>
                                        </p:cTn>
                                        <p:tgtEl>
                                          <p:spTgt spid="19"/>
                                        </p:tgtEl>
                                        <p:attrNameLst>
                                          <p:attrName>style.visibility</p:attrName>
                                        </p:attrNameLst>
                                      </p:cBhvr>
                                      <p:to>
                                        <p:strVal val="hidden"/>
                                      </p:to>
                                    </p:set>
                                  </p:childTnLst>
                                </p:cTn>
                              </p:par>
                              <p:par>
                                <p:cTn id="179" presetID="10" presetClass="exit" presetSubtype="0" fill="hold" nodeType="withEffect">
                                  <p:stCondLst>
                                    <p:cond delay="0"/>
                                  </p:stCondLst>
                                  <p:childTnLst>
                                    <p:animEffect transition="out" filter="fade">
                                      <p:cBhvr>
                                        <p:cTn id="180" dur="500"/>
                                        <p:tgtEl>
                                          <p:spTgt spid="35"/>
                                        </p:tgtEl>
                                      </p:cBhvr>
                                    </p:animEffect>
                                    <p:set>
                                      <p:cBhvr>
                                        <p:cTn id="181" dur="1" fill="hold">
                                          <p:stCondLst>
                                            <p:cond delay="499"/>
                                          </p:stCondLst>
                                        </p:cTn>
                                        <p:tgtEl>
                                          <p:spTgt spid="35"/>
                                        </p:tgtEl>
                                        <p:attrNameLst>
                                          <p:attrName>style.visibility</p:attrName>
                                        </p:attrNameLst>
                                      </p:cBhvr>
                                      <p:to>
                                        <p:strVal val="hidden"/>
                                      </p:to>
                                    </p:set>
                                  </p:childTnLst>
                                </p:cTn>
                              </p:par>
                              <p:par>
                                <p:cTn id="182" presetID="10" presetClass="exit" presetSubtype="0" fill="hold" nodeType="withEffect">
                                  <p:stCondLst>
                                    <p:cond delay="0"/>
                                  </p:stCondLst>
                                  <p:childTnLst>
                                    <p:animEffect transition="out" filter="fade">
                                      <p:cBhvr>
                                        <p:cTn id="183" dur="500"/>
                                        <p:tgtEl>
                                          <p:spTgt spid="34"/>
                                        </p:tgtEl>
                                      </p:cBhvr>
                                    </p:animEffect>
                                    <p:set>
                                      <p:cBhvr>
                                        <p:cTn id="184" dur="1" fill="hold">
                                          <p:stCondLst>
                                            <p:cond delay="499"/>
                                          </p:stCondLst>
                                        </p:cTn>
                                        <p:tgtEl>
                                          <p:spTgt spid="34"/>
                                        </p:tgtEl>
                                        <p:attrNameLst>
                                          <p:attrName>style.visibility</p:attrName>
                                        </p:attrNameLst>
                                      </p:cBhvr>
                                      <p:to>
                                        <p:strVal val="hidden"/>
                                      </p:to>
                                    </p:set>
                                  </p:childTnLst>
                                </p:cTn>
                              </p:par>
                              <p:par>
                                <p:cTn id="185" presetID="10" presetClass="exit" presetSubtype="0" fill="hold" nodeType="withEffect">
                                  <p:stCondLst>
                                    <p:cond delay="0"/>
                                  </p:stCondLst>
                                  <p:childTnLst>
                                    <p:animEffect transition="out" filter="fade">
                                      <p:cBhvr>
                                        <p:cTn id="186" dur="500"/>
                                        <p:tgtEl>
                                          <p:spTgt spid="32"/>
                                        </p:tgtEl>
                                      </p:cBhvr>
                                    </p:animEffect>
                                    <p:set>
                                      <p:cBhvr>
                                        <p:cTn id="187" dur="1" fill="hold">
                                          <p:stCondLst>
                                            <p:cond delay="499"/>
                                          </p:stCondLst>
                                        </p:cTn>
                                        <p:tgtEl>
                                          <p:spTgt spid="32"/>
                                        </p:tgtEl>
                                        <p:attrNameLst>
                                          <p:attrName>style.visibility</p:attrName>
                                        </p:attrNameLst>
                                      </p:cBhvr>
                                      <p:to>
                                        <p:strVal val="hidden"/>
                                      </p:to>
                                    </p:set>
                                  </p:childTnLst>
                                </p:cTn>
                              </p:par>
                              <p:par>
                                <p:cTn id="188" presetID="10" presetClass="exit" presetSubtype="0" fill="hold" nodeType="withEffect">
                                  <p:stCondLst>
                                    <p:cond delay="0"/>
                                  </p:stCondLst>
                                  <p:childTnLst>
                                    <p:animEffect transition="out" filter="fade">
                                      <p:cBhvr>
                                        <p:cTn id="189" dur="500"/>
                                        <p:tgtEl>
                                          <p:spTgt spid="33"/>
                                        </p:tgtEl>
                                      </p:cBhvr>
                                    </p:animEffect>
                                    <p:set>
                                      <p:cBhvr>
                                        <p:cTn id="190" dur="1" fill="hold">
                                          <p:stCondLst>
                                            <p:cond delay="499"/>
                                          </p:stCondLst>
                                        </p:cTn>
                                        <p:tgtEl>
                                          <p:spTgt spid="33"/>
                                        </p:tgtEl>
                                        <p:attrNameLst>
                                          <p:attrName>style.visibility</p:attrName>
                                        </p:attrNameLst>
                                      </p:cBhvr>
                                      <p:to>
                                        <p:strVal val="hidden"/>
                                      </p:to>
                                    </p:set>
                                  </p:childTnLst>
                                </p:cTn>
                              </p:par>
                              <p:par>
                                <p:cTn id="191" presetID="10" presetClass="exit" presetSubtype="0" fill="hold" nodeType="withEffect">
                                  <p:stCondLst>
                                    <p:cond delay="0"/>
                                  </p:stCondLst>
                                  <p:childTnLst>
                                    <p:animEffect transition="out" filter="fade">
                                      <p:cBhvr>
                                        <p:cTn id="192" dur="500"/>
                                        <p:tgtEl>
                                          <p:spTgt spid="21"/>
                                        </p:tgtEl>
                                      </p:cBhvr>
                                    </p:animEffect>
                                    <p:set>
                                      <p:cBhvr>
                                        <p:cTn id="193" dur="1" fill="hold">
                                          <p:stCondLst>
                                            <p:cond delay="499"/>
                                          </p:stCondLst>
                                        </p:cTn>
                                        <p:tgtEl>
                                          <p:spTgt spid="21"/>
                                        </p:tgtEl>
                                        <p:attrNameLst>
                                          <p:attrName>style.visibility</p:attrName>
                                        </p:attrNameLst>
                                      </p:cBhvr>
                                      <p:to>
                                        <p:strVal val="hidden"/>
                                      </p:to>
                                    </p:set>
                                  </p:childTnLst>
                                </p:cTn>
                              </p:par>
                              <p:par>
                                <p:cTn id="194" presetID="10" presetClass="exit" presetSubtype="0" fill="hold" grpId="2" nodeType="withEffect">
                                  <p:stCondLst>
                                    <p:cond delay="0"/>
                                  </p:stCondLst>
                                  <p:childTnLst>
                                    <p:animEffect transition="out" filter="fade">
                                      <p:cBhvr>
                                        <p:cTn id="195" dur="500"/>
                                        <p:tgtEl>
                                          <p:spTgt spid="36"/>
                                        </p:tgtEl>
                                      </p:cBhvr>
                                    </p:animEffect>
                                    <p:set>
                                      <p:cBhvr>
                                        <p:cTn id="196" dur="1" fill="hold">
                                          <p:stCondLst>
                                            <p:cond delay="499"/>
                                          </p:stCondLst>
                                        </p:cTn>
                                        <p:tgtEl>
                                          <p:spTgt spid="36"/>
                                        </p:tgtEl>
                                        <p:attrNameLst>
                                          <p:attrName>style.visibility</p:attrName>
                                        </p:attrNameLst>
                                      </p:cBhvr>
                                      <p:to>
                                        <p:strVal val="hidden"/>
                                      </p:to>
                                    </p:set>
                                  </p:childTnLst>
                                </p:cTn>
                              </p:par>
                              <p:par>
                                <p:cTn id="197" presetID="10" presetClass="exit" presetSubtype="0" fill="hold" grpId="2" nodeType="withEffect">
                                  <p:stCondLst>
                                    <p:cond delay="0"/>
                                  </p:stCondLst>
                                  <p:childTnLst>
                                    <p:animEffect transition="out" filter="fade">
                                      <p:cBhvr>
                                        <p:cTn id="198" dur="500"/>
                                        <p:tgtEl>
                                          <p:spTgt spid="37"/>
                                        </p:tgtEl>
                                      </p:cBhvr>
                                    </p:animEffect>
                                    <p:set>
                                      <p:cBhvr>
                                        <p:cTn id="199" dur="1" fill="hold">
                                          <p:stCondLst>
                                            <p:cond delay="499"/>
                                          </p:stCondLst>
                                        </p:cTn>
                                        <p:tgtEl>
                                          <p:spTgt spid="37"/>
                                        </p:tgtEl>
                                        <p:attrNameLst>
                                          <p:attrName>style.visibility</p:attrName>
                                        </p:attrNameLst>
                                      </p:cBhvr>
                                      <p:to>
                                        <p:strVal val="hidden"/>
                                      </p:to>
                                    </p:set>
                                  </p:childTnLst>
                                </p:cTn>
                              </p:par>
                              <p:par>
                                <p:cTn id="200" presetID="10" presetClass="exit" presetSubtype="0" fill="hold" grpId="2" nodeType="withEffect">
                                  <p:stCondLst>
                                    <p:cond delay="0"/>
                                  </p:stCondLst>
                                  <p:childTnLst>
                                    <p:animEffect transition="out" filter="fade">
                                      <p:cBhvr>
                                        <p:cTn id="201" dur="500"/>
                                        <p:tgtEl>
                                          <p:spTgt spid="38"/>
                                        </p:tgtEl>
                                      </p:cBhvr>
                                    </p:animEffect>
                                    <p:set>
                                      <p:cBhvr>
                                        <p:cTn id="202" dur="1" fill="hold">
                                          <p:stCondLst>
                                            <p:cond delay="499"/>
                                          </p:stCondLst>
                                        </p:cTn>
                                        <p:tgtEl>
                                          <p:spTgt spid="38"/>
                                        </p:tgtEl>
                                        <p:attrNameLst>
                                          <p:attrName>style.visibility</p:attrName>
                                        </p:attrNameLst>
                                      </p:cBhvr>
                                      <p:to>
                                        <p:strVal val="hidden"/>
                                      </p:to>
                                    </p:set>
                                  </p:childTnLst>
                                </p:cTn>
                              </p:par>
                              <p:par>
                                <p:cTn id="203" presetID="10" presetClass="exit" presetSubtype="0" fill="hold" grpId="2" nodeType="withEffect">
                                  <p:stCondLst>
                                    <p:cond delay="0"/>
                                  </p:stCondLst>
                                  <p:childTnLst>
                                    <p:animEffect transition="out" filter="fade">
                                      <p:cBhvr>
                                        <p:cTn id="204" dur="500"/>
                                        <p:tgtEl>
                                          <p:spTgt spid="39"/>
                                        </p:tgtEl>
                                      </p:cBhvr>
                                    </p:animEffect>
                                    <p:set>
                                      <p:cBhvr>
                                        <p:cTn id="205" dur="1" fill="hold">
                                          <p:stCondLst>
                                            <p:cond delay="499"/>
                                          </p:stCondLst>
                                        </p:cTn>
                                        <p:tgtEl>
                                          <p:spTgt spid="39"/>
                                        </p:tgtEl>
                                        <p:attrNameLst>
                                          <p:attrName>style.visibility</p:attrName>
                                        </p:attrNameLst>
                                      </p:cBhvr>
                                      <p:to>
                                        <p:strVal val="hidden"/>
                                      </p:to>
                                    </p:set>
                                  </p:childTnLst>
                                </p:cTn>
                              </p:par>
                              <p:par>
                                <p:cTn id="206" presetID="10" presetClass="exit" presetSubtype="0" fill="hold" nodeType="withEffect">
                                  <p:stCondLst>
                                    <p:cond delay="0"/>
                                  </p:stCondLst>
                                  <p:childTnLst>
                                    <p:animEffect transition="out" filter="fade">
                                      <p:cBhvr>
                                        <p:cTn id="207" dur="500"/>
                                        <p:tgtEl>
                                          <p:spTgt spid="20"/>
                                        </p:tgtEl>
                                      </p:cBhvr>
                                    </p:animEffect>
                                    <p:set>
                                      <p:cBhvr>
                                        <p:cTn id="208" dur="1" fill="hold">
                                          <p:stCondLst>
                                            <p:cond delay="499"/>
                                          </p:stCondLst>
                                        </p:cTn>
                                        <p:tgtEl>
                                          <p:spTgt spid="20"/>
                                        </p:tgtEl>
                                        <p:attrNameLst>
                                          <p:attrName>style.visibility</p:attrName>
                                        </p:attrNameLst>
                                      </p:cBhvr>
                                      <p:to>
                                        <p:strVal val="hidden"/>
                                      </p:to>
                                    </p:set>
                                  </p:childTnLst>
                                </p:cTn>
                              </p:par>
                              <p:par>
                                <p:cTn id="209" presetID="10" presetClass="exit" presetSubtype="0" fill="hold" grpId="1" nodeType="withEffect">
                                  <p:stCondLst>
                                    <p:cond delay="0"/>
                                  </p:stCondLst>
                                  <p:childTnLst>
                                    <p:animEffect transition="out" filter="fade">
                                      <p:cBhvr>
                                        <p:cTn id="210" dur="500"/>
                                        <p:tgtEl>
                                          <p:spTgt spid="40"/>
                                        </p:tgtEl>
                                      </p:cBhvr>
                                    </p:animEffect>
                                    <p:set>
                                      <p:cBhvr>
                                        <p:cTn id="211" dur="1" fill="hold">
                                          <p:stCondLst>
                                            <p:cond delay="499"/>
                                          </p:stCondLst>
                                        </p:cTn>
                                        <p:tgtEl>
                                          <p:spTgt spid="40"/>
                                        </p:tgtEl>
                                        <p:attrNameLst>
                                          <p:attrName>style.visibility</p:attrName>
                                        </p:attrNameLst>
                                      </p:cBhvr>
                                      <p:to>
                                        <p:strVal val="hidden"/>
                                      </p:to>
                                    </p:set>
                                  </p:childTnLst>
                                </p:cTn>
                              </p:par>
                              <p:par>
                                <p:cTn id="212" presetID="10" presetClass="exit" presetSubtype="0" fill="hold" grpId="1" nodeType="withEffect">
                                  <p:stCondLst>
                                    <p:cond delay="0"/>
                                  </p:stCondLst>
                                  <p:childTnLst>
                                    <p:animEffect transition="out" filter="fade">
                                      <p:cBhvr>
                                        <p:cTn id="213" dur="500"/>
                                        <p:tgtEl>
                                          <p:spTgt spid="42"/>
                                        </p:tgtEl>
                                      </p:cBhvr>
                                    </p:animEffect>
                                    <p:set>
                                      <p:cBhvr>
                                        <p:cTn id="214" dur="1" fill="hold">
                                          <p:stCondLst>
                                            <p:cond delay="499"/>
                                          </p:stCondLst>
                                        </p:cTn>
                                        <p:tgtEl>
                                          <p:spTgt spid="42"/>
                                        </p:tgtEl>
                                        <p:attrNameLst>
                                          <p:attrName>style.visibility</p:attrName>
                                        </p:attrNameLst>
                                      </p:cBhvr>
                                      <p:to>
                                        <p:strVal val="hidden"/>
                                      </p:to>
                                    </p:set>
                                  </p:childTnLst>
                                </p:cTn>
                              </p:par>
                              <p:par>
                                <p:cTn id="215" presetID="10" presetClass="exit" presetSubtype="0" fill="hold" grpId="1" nodeType="withEffect">
                                  <p:stCondLst>
                                    <p:cond delay="0"/>
                                  </p:stCondLst>
                                  <p:childTnLst>
                                    <p:animEffect transition="out" filter="fade">
                                      <p:cBhvr>
                                        <p:cTn id="216" dur="500"/>
                                        <p:tgtEl>
                                          <p:spTgt spid="41"/>
                                        </p:tgtEl>
                                      </p:cBhvr>
                                    </p:animEffect>
                                    <p:set>
                                      <p:cBhvr>
                                        <p:cTn id="217" dur="1" fill="hold">
                                          <p:stCondLst>
                                            <p:cond delay="499"/>
                                          </p:stCondLst>
                                        </p:cTn>
                                        <p:tgtEl>
                                          <p:spTgt spid="41"/>
                                        </p:tgtEl>
                                        <p:attrNameLst>
                                          <p:attrName>style.visibility</p:attrName>
                                        </p:attrNameLst>
                                      </p:cBhvr>
                                      <p:to>
                                        <p:strVal val="hidden"/>
                                      </p:to>
                                    </p:set>
                                  </p:childTnLst>
                                </p:cTn>
                              </p:par>
                              <p:par>
                                <p:cTn id="218" presetID="10" presetClass="exit" presetSubtype="0" fill="hold" grpId="1" nodeType="withEffect">
                                  <p:stCondLst>
                                    <p:cond delay="0"/>
                                  </p:stCondLst>
                                  <p:childTnLst>
                                    <p:animEffect transition="out" filter="fade">
                                      <p:cBhvr>
                                        <p:cTn id="219" dur="500"/>
                                        <p:tgtEl>
                                          <p:spTgt spid="43"/>
                                        </p:tgtEl>
                                      </p:cBhvr>
                                    </p:animEffect>
                                    <p:set>
                                      <p:cBhvr>
                                        <p:cTn id="220" dur="1" fill="hold">
                                          <p:stCondLst>
                                            <p:cond delay="499"/>
                                          </p:stCondLst>
                                        </p:cTn>
                                        <p:tgtEl>
                                          <p:spTgt spid="43"/>
                                        </p:tgtEl>
                                        <p:attrNameLst>
                                          <p:attrName>style.visibility</p:attrName>
                                        </p:attrNameLst>
                                      </p:cBhvr>
                                      <p:to>
                                        <p:strVal val="hidden"/>
                                      </p:to>
                                    </p:set>
                                  </p:childTnLst>
                                </p:cTn>
                              </p:par>
                              <p:par>
                                <p:cTn id="221" presetID="10" presetClass="exit" presetSubtype="0" fill="hold" nodeType="withEffect">
                                  <p:stCondLst>
                                    <p:cond delay="0"/>
                                  </p:stCondLst>
                                  <p:childTnLst>
                                    <p:animEffect transition="out" filter="fade">
                                      <p:cBhvr>
                                        <p:cTn id="222" dur="500"/>
                                        <p:tgtEl>
                                          <p:spTgt spid="6"/>
                                        </p:tgtEl>
                                      </p:cBhvr>
                                    </p:animEffect>
                                    <p:set>
                                      <p:cBhvr>
                                        <p:cTn id="223" dur="1" fill="hold">
                                          <p:stCondLst>
                                            <p:cond delay="499"/>
                                          </p:stCondLst>
                                        </p:cTn>
                                        <p:tgtEl>
                                          <p:spTgt spid="6"/>
                                        </p:tgtEl>
                                        <p:attrNameLst>
                                          <p:attrName>style.visibility</p:attrName>
                                        </p:attrNameLst>
                                      </p:cBhvr>
                                      <p:to>
                                        <p:strVal val="hidden"/>
                                      </p:to>
                                    </p:set>
                                  </p:childTnLst>
                                </p:cTn>
                              </p:par>
                              <p:par>
                                <p:cTn id="224" presetID="10" presetClass="exit" presetSubtype="0" fill="hold" nodeType="withEffect">
                                  <p:stCondLst>
                                    <p:cond delay="0"/>
                                  </p:stCondLst>
                                  <p:childTnLst>
                                    <p:animEffect transition="out" filter="fade">
                                      <p:cBhvr>
                                        <p:cTn id="225" dur="500"/>
                                        <p:tgtEl>
                                          <p:spTgt spid="10"/>
                                        </p:tgtEl>
                                      </p:cBhvr>
                                    </p:animEffect>
                                    <p:set>
                                      <p:cBhvr>
                                        <p:cTn id="226" dur="1" fill="hold">
                                          <p:stCondLst>
                                            <p:cond delay="499"/>
                                          </p:stCondLst>
                                        </p:cTn>
                                        <p:tgtEl>
                                          <p:spTgt spid="10"/>
                                        </p:tgtEl>
                                        <p:attrNameLst>
                                          <p:attrName>style.visibility</p:attrName>
                                        </p:attrNameLst>
                                      </p:cBhvr>
                                      <p:to>
                                        <p:strVal val="hidden"/>
                                      </p:to>
                                    </p:set>
                                  </p:childTnLst>
                                </p:cTn>
                              </p:par>
                              <p:par>
                                <p:cTn id="227" presetID="10" presetClass="exit" presetSubtype="0" fill="hold" grpId="0" nodeType="withEffect">
                                  <p:stCondLst>
                                    <p:cond delay="0"/>
                                  </p:stCondLst>
                                  <p:childTnLst>
                                    <p:animEffect transition="out" filter="fade">
                                      <p:cBhvr>
                                        <p:cTn id="228" dur="500"/>
                                        <p:tgtEl>
                                          <p:spTgt spid="14"/>
                                        </p:tgtEl>
                                      </p:cBhvr>
                                    </p:animEffect>
                                    <p:set>
                                      <p:cBhvr>
                                        <p:cTn id="229" dur="1" fill="hold">
                                          <p:stCondLst>
                                            <p:cond delay="499"/>
                                          </p:stCondLst>
                                        </p:cTn>
                                        <p:tgtEl>
                                          <p:spTgt spid="14"/>
                                        </p:tgtEl>
                                        <p:attrNameLst>
                                          <p:attrName>style.visibility</p:attrName>
                                        </p:attrNameLst>
                                      </p:cBhvr>
                                      <p:to>
                                        <p:strVal val="hidden"/>
                                      </p:to>
                                    </p:set>
                                  </p:childTnLst>
                                </p:cTn>
                              </p:par>
                              <p:par>
                                <p:cTn id="230" presetID="10" presetClass="exit" presetSubtype="0" fill="hold" grpId="0" nodeType="withEffect">
                                  <p:stCondLst>
                                    <p:cond delay="0"/>
                                  </p:stCondLst>
                                  <p:childTnLst>
                                    <p:animEffect transition="out" filter="fade">
                                      <p:cBhvr>
                                        <p:cTn id="231" dur="500"/>
                                        <p:tgtEl>
                                          <p:spTgt spid="25"/>
                                        </p:tgtEl>
                                      </p:cBhvr>
                                    </p:animEffect>
                                    <p:set>
                                      <p:cBhvr>
                                        <p:cTn id="232" dur="1" fill="hold">
                                          <p:stCondLst>
                                            <p:cond delay="499"/>
                                          </p:stCondLst>
                                        </p:cTn>
                                        <p:tgtEl>
                                          <p:spTgt spid="25"/>
                                        </p:tgtEl>
                                        <p:attrNameLst>
                                          <p:attrName>style.visibility</p:attrName>
                                        </p:attrNameLst>
                                      </p:cBhvr>
                                      <p:to>
                                        <p:strVal val="hidden"/>
                                      </p:to>
                                    </p:set>
                                  </p:childTnLst>
                                </p:cTn>
                              </p:par>
                            </p:childTnLst>
                          </p:cTn>
                        </p:par>
                        <p:par>
                          <p:cTn id="233" fill="hold">
                            <p:stCondLst>
                              <p:cond delay="500"/>
                            </p:stCondLst>
                            <p:childTnLst>
                              <p:par>
                                <p:cTn id="234" presetID="10" presetClass="entr" presetSubtype="0" fill="hold" nodeType="afterEffect">
                                  <p:stCondLst>
                                    <p:cond delay="0"/>
                                  </p:stCondLst>
                                  <p:childTnLst>
                                    <p:set>
                                      <p:cBhvr>
                                        <p:cTn id="235" dur="1" fill="hold">
                                          <p:stCondLst>
                                            <p:cond delay="0"/>
                                          </p:stCondLst>
                                        </p:cTn>
                                        <p:tgtEl>
                                          <p:spTgt spid="45"/>
                                        </p:tgtEl>
                                        <p:attrNameLst>
                                          <p:attrName>style.visibility</p:attrName>
                                        </p:attrNameLst>
                                      </p:cBhvr>
                                      <p:to>
                                        <p:strVal val="visible"/>
                                      </p:to>
                                    </p:set>
                                    <p:animEffect transition="in" filter="fade">
                                      <p:cBhvr>
                                        <p:cTn id="23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4" grpId="0"/>
      <p:bldP spid="15" grpId="0"/>
      <p:bldP spid="15" grpId="1"/>
      <p:bldP spid="17" grpId="0"/>
      <p:bldP spid="17" grpId="1"/>
      <p:bldP spid="17" grpId="2"/>
      <p:bldP spid="19" grpId="0"/>
      <p:bldP spid="19" grpId="1"/>
      <p:bldP spid="24" grpId="0"/>
      <p:bldP spid="24" grpId="1"/>
      <p:bldP spid="25" grpId="0"/>
      <p:bldP spid="26" grpId="0"/>
      <p:bldP spid="26" grpId="1"/>
      <p:bldP spid="27" grpId="0"/>
      <p:bldP spid="27" grpId="1"/>
      <p:bldP spid="28" grpId="0"/>
      <p:bldP spid="28" grpId="1"/>
      <p:bldP spid="28" grpId="2"/>
      <p:bldP spid="29" grpId="0"/>
      <p:bldP spid="29" grpId="1"/>
      <p:bldP spid="36" grpId="0"/>
      <p:bldP spid="36" grpId="1"/>
      <p:bldP spid="36" grpId="2"/>
      <p:bldP spid="37" grpId="0"/>
      <p:bldP spid="37" grpId="1"/>
      <p:bldP spid="37" grpId="2"/>
      <p:bldP spid="38" grpId="0"/>
      <p:bldP spid="38" grpId="1"/>
      <p:bldP spid="38" grpId="2"/>
      <p:bldP spid="39" grpId="0"/>
      <p:bldP spid="39" grpId="1"/>
      <p:bldP spid="39" grpId="2"/>
      <p:bldP spid="40" grpId="0"/>
      <p:bldP spid="40" grpId="1"/>
      <p:bldP spid="41" grpId="0"/>
      <p:bldP spid="41" grpId="1"/>
      <p:bldP spid="42" grpId="0"/>
      <p:bldP spid="42" grpId="1"/>
      <p:bldP spid="43" grpId="0"/>
      <p:bldP spid="43" grpId="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4:6</a:t>
            </a:r>
          </a:p>
        </p:txBody>
      </p:sp>
      <p:sp>
        <p:nvSpPr>
          <p:cNvPr id="3" name="TextBox 2">
            <a:extLst>
              <a:ext uri="{FF2B5EF4-FFF2-40B4-BE49-F238E27FC236}">
                <a16:creationId xmlns="" xmlns:a16="http://schemas.microsoft.com/office/drawing/2014/main" id="{3892D958-DA78-44DA-89C4-D5588394E988}"/>
              </a:ext>
            </a:extLst>
          </p:cNvPr>
          <p:cNvSpPr txBox="1"/>
          <p:nvPr/>
        </p:nvSpPr>
        <p:spPr bwMode="auto">
          <a:xfrm>
            <a:off x="4568718" y="1757485"/>
            <a:ext cx="4582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a:t>
            </a:r>
          </a:p>
        </p:txBody>
      </p:sp>
      <p:sp>
        <p:nvSpPr>
          <p:cNvPr id="4" name="TextBox 3">
            <a:extLst>
              <a:ext uri="{FF2B5EF4-FFF2-40B4-BE49-F238E27FC236}">
                <a16:creationId xmlns="" xmlns:a16="http://schemas.microsoft.com/office/drawing/2014/main" id="{4B81F24F-3080-40E2-8C50-8DA7659CA4B4}"/>
              </a:ext>
            </a:extLst>
          </p:cNvPr>
          <p:cNvSpPr txBox="1"/>
          <p:nvPr/>
        </p:nvSpPr>
        <p:spPr bwMode="auto">
          <a:xfrm>
            <a:off x="4008072" y="1757485"/>
            <a:ext cx="504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a:t>
            </a:r>
          </a:p>
        </p:txBody>
      </p:sp>
      <p:sp>
        <p:nvSpPr>
          <p:cNvPr id="5" name="TextBox 4">
            <a:extLst>
              <a:ext uri="{FF2B5EF4-FFF2-40B4-BE49-F238E27FC236}">
                <a16:creationId xmlns="" xmlns:a16="http://schemas.microsoft.com/office/drawing/2014/main" id="{FC1EDF47-1028-455C-8AAD-84168FFE2329}"/>
              </a:ext>
            </a:extLst>
          </p:cNvPr>
          <p:cNvSpPr txBox="1"/>
          <p:nvPr/>
        </p:nvSpPr>
        <p:spPr bwMode="auto">
          <a:xfrm>
            <a:off x="5083202" y="1178084"/>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8</a:t>
            </a:r>
          </a:p>
        </p:txBody>
      </p:sp>
      <p:cxnSp>
        <p:nvCxnSpPr>
          <p:cNvPr id="6" name="Straight Connector 5">
            <a:extLst>
              <a:ext uri="{FF2B5EF4-FFF2-40B4-BE49-F238E27FC236}">
                <a16:creationId xmlns="" xmlns:a16="http://schemas.microsoft.com/office/drawing/2014/main" id="{8B66E6E4-CAF0-42F7-AE14-1445943522B0}"/>
              </a:ext>
            </a:extLst>
          </p:cNvPr>
          <p:cNvCxnSpPr/>
          <p:nvPr/>
        </p:nvCxnSpPr>
        <p:spPr bwMode="auto">
          <a:xfrm flipH="1">
            <a:off x="4310159" y="155679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 xmlns:a16="http://schemas.microsoft.com/office/drawing/2014/main" id="{6E61C8FB-D3EF-47A0-B888-B385FD081B13}"/>
              </a:ext>
            </a:extLst>
          </p:cNvPr>
          <p:cNvCxnSpPr>
            <a:cxnSpLocks/>
          </p:cNvCxnSpPr>
          <p:nvPr/>
        </p:nvCxnSpPr>
        <p:spPr bwMode="auto">
          <a:xfrm>
            <a:off x="4598191" y="155679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a:extLst>
              <a:ext uri="{FF2B5EF4-FFF2-40B4-BE49-F238E27FC236}">
                <a16:creationId xmlns="" xmlns:a16="http://schemas.microsoft.com/office/drawing/2014/main" id="{49B8D043-7C38-4526-BEEB-5354E5CEAD91}"/>
              </a:ext>
            </a:extLst>
          </p:cNvPr>
          <p:cNvSpPr txBox="1"/>
          <p:nvPr/>
        </p:nvSpPr>
        <p:spPr bwMode="auto">
          <a:xfrm>
            <a:off x="3761729" y="1178084"/>
            <a:ext cx="1134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3</a:t>
            </a:r>
          </a:p>
        </p:txBody>
      </p:sp>
      <p:sp>
        <p:nvSpPr>
          <p:cNvPr id="9" name="TextBox 8">
            <a:extLst>
              <a:ext uri="{FF2B5EF4-FFF2-40B4-BE49-F238E27FC236}">
                <a16:creationId xmlns="" xmlns:a16="http://schemas.microsoft.com/office/drawing/2014/main" id="{704B6B31-0C46-4D9F-A2FD-4C8F1DE4C607}"/>
              </a:ext>
            </a:extLst>
          </p:cNvPr>
          <p:cNvSpPr txBox="1"/>
          <p:nvPr/>
        </p:nvSpPr>
        <p:spPr bwMode="auto">
          <a:xfrm>
            <a:off x="3388372" y="1178084"/>
            <a:ext cx="6421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11</a:t>
            </a:r>
          </a:p>
        </p:txBody>
      </p:sp>
      <p:sp>
        <p:nvSpPr>
          <p:cNvPr id="10" name="TextBox 9">
            <a:extLst>
              <a:ext uri="{FF2B5EF4-FFF2-40B4-BE49-F238E27FC236}">
                <a16:creationId xmlns="" xmlns:a16="http://schemas.microsoft.com/office/drawing/2014/main" id="{3D21B99E-FB6F-43C8-BEDA-4EFC0AA91475}"/>
              </a:ext>
            </a:extLst>
          </p:cNvPr>
          <p:cNvSpPr txBox="1"/>
          <p:nvPr/>
        </p:nvSpPr>
        <p:spPr bwMode="auto">
          <a:xfrm>
            <a:off x="4710470" y="1178084"/>
            <a:ext cx="519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pic>
        <p:nvPicPr>
          <p:cNvPr id="43" name="Picture 42">
            <a:extLst>
              <a:ext uri="{FF2B5EF4-FFF2-40B4-BE49-F238E27FC236}">
                <a16:creationId xmlns="" xmlns:a16="http://schemas.microsoft.com/office/drawing/2014/main" id="{219321E4-4674-492F-AE1C-CD849E5974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2798296"/>
            <a:ext cx="254381" cy="254381"/>
          </a:xfrm>
          <a:prstGeom prst="rect">
            <a:avLst/>
          </a:prstGeom>
        </p:spPr>
      </p:pic>
      <p:grpSp>
        <p:nvGrpSpPr>
          <p:cNvPr id="11" name="Group 10">
            <a:extLst>
              <a:ext uri="{FF2B5EF4-FFF2-40B4-BE49-F238E27FC236}">
                <a16:creationId xmlns="" xmlns:a16="http://schemas.microsoft.com/office/drawing/2014/main" id="{C93A50A8-3F75-4764-8C5D-564FF66DDFAB}"/>
              </a:ext>
            </a:extLst>
          </p:cNvPr>
          <p:cNvGrpSpPr/>
          <p:nvPr/>
        </p:nvGrpSpPr>
        <p:grpSpPr>
          <a:xfrm>
            <a:off x="3659052" y="4574138"/>
            <a:ext cx="254381" cy="1677018"/>
            <a:chOff x="3659052" y="4574138"/>
            <a:chExt cx="254381" cy="1677018"/>
          </a:xfrm>
        </p:grpSpPr>
        <p:pic>
          <p:nvPicPr>
            <p:cNvPr id="48" name="Picture 47">
              <a:extLst>
                <a:ext uri="{FF2B5EF4-FFF2-40B4-BE49-F238E27FC236}">
                  <a16:creationId xmlns="" xmlns:a16="http://schemas.microsoft.com/office/drawing/2014/main" id="{F0EEAB0F-5E30-4EEE-BBF6-BD1CD5D37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4574138"/>
              <a:ext cx="254381" cy="254381"/>
            </a:xfrm>
            <a:prstGeom prst="rect">
              <a:avLst/>
            </a:prstGeom>
          </p:spPr>
        </p:pic>
        <p:pic>
          <p:nvPicPr>
            <p:cNvPr id="49" name="Picture 48">
              <a:extLst>
                <a:ext uri="{FF2B5EF4-FFF2-40B4-BE49-F238E27FC236}">
                  <a16:creationId xmlns="" xmlns:a16="http://schemas.microsoft.com/office/drawing/2014/main" id="{CC08DCBC-91CE-4987-A7AB-F994413D19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4929797"/>
              <a:ext cx="254381" cy="254381"/>
            </a:xfrm>
            <a:prstGeom prst="rect">
              <a:avLst/>
            </a:prstGeom>
          </p:spPr>
        </p:pic>
        <p:pic>
          <p:nvPicPr>
            <p:cNvPr id="50" name="Picture 49">
              <a:extLst>
                <a:ext uri="{FF2B5EF4-FFF2-40B4-BE49-F238E27FC236}">
                  <a16:creationId xmlns="" xmlns:a16="http://schemas.microsoft.com/office/drawing/2014/main" id="{9F4F9A4F-0F0E-4C77-BDD7-F240E0A76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5285456"/>
              <a:ext cx="254381" cy="254381"/>
            </a:xfrm>
            <a:prstGeom prst="rect">
              <a:avLst/>
            </a:prstGeom>
          </p:spPr>
        </p:pic>
        <p:pic>
          <p:nvPicPr>
            <p:cNvPr id="51" name="Picture 50">
              <a:extLst>
                <a:ext uri="{FF2B5EF4-FFF2-40B4-BE49-F238E27FC236}">
                  <a16:creationId xmlns="" xmlns:a16="http://schemas.microsoft.com/office/drawing/2014/main" id="{FDAF970C-79AF-42F9-AE07-5820D73A96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5641115"/>
              <a:ext cx="254381" cy="254381"/>
            </a:xfrm>
            <a:prstGeom prst="rect">
              <a:avLst/>
            </a:prstGeom>
          </p:spPr>
        </p:pic>
        <p:pic>
          <p:nvPicPr>
            <p:cNvPr id="52" name="Picture 51">
              <a:extLst>
                <a:ext uri="{FF2B5EF4-FFF2-40B4-BE49-F238E27FC236}">
                  <a16:creationId xmlns="" xmlns:a16="http://schemas.microsoft.com/office/drawing/2014/main" id="{3407094B-7231-4F31-8579-DA4AD6AAED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5996775"/>
              <a:ext cx="254381" cy="254381"/>
            </a:xfrm>
            <a:prstGeom prst="rect">
              <a:avLst/>
            </a:prstGeom>
          </p:spPr>
        </p:pic>
      </p:grpSp>
      <p:pic>
        <p:nvPicPr>
          <p:cNvPr id="53" name="Picture 52">
            <a:extLst>
              <a:ext uri="{FF2B5EF4-FFF2-40B4-BE49-F238E27FC236}">
                <a16:creationId xmlns="" xmlns:a16="http://schemas.microsoft.com/office/drawing/2014/main" id="{1CCDA775-E935-406A-9CA2-2A70506104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3035447"/>
            <a:ext cx="254381" cy="254381"/>
          </a:xfrm>
          <a:prstGeom prst="rect">
            <a:avLst/>
          </a:prstGeom>
        </p:spPr>
      </p:pic>
      <p:pic>
        <p:nvPicPr>
          <p:cNvPr id="55" name="Picture 54">
            <a:extLst>
              <a:ext uri="{FF2B5EF4-FFF2-40B4-BE49-F238E27FC236}">
                <a16:creationId xmlns="" xmlns:a16="http://schemas.microsoft.com/office/drawing/2014/main" id="{B4CB662D-0EB1-4206-91D5-91DE06AA4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3272598"/>
            <a:ext cx="254381" cy="254381"/>
          </a:xfrm>
          <a:prstGeom prst="rect">
            <a:avLst/>
          </a:prstGeom>
        </p:spPr>
      </p:pic>
      <p:pic>
        <p:nvPicPr>
          <p:cNvPr id="56" name="Picture 55">
            <a:extLst>
              <a:ext uri="{FF2B5EF4-FFF2-40B4-BE49-F238E27FC236}">
                <a16:creationId xmlns="" xmlns:a16="http://schemas.microsoft.com/office/drawing/2014/main" id="{735DF039-07D8-4AB1-AF40-031671E59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3509749"/>
            <a:ext cx="254381" cy="254381"/>
          </a:xfrm>
          <a:prstGeom prst="rect">
            <a:avLst/>
          </a:prstGeom>
        </p:spPr>
      </p:pic>
      <p:pic>
        <p:nvPicPr>
          <p:cNvPr id="54" name="Picture 53">
            <a:extLst>
              <a:ext uri="{FF2B5EF4-FFF2-40B4-BE49-F238E27FC236}">
                <a16:creationId xmlns="" xmlns:a16="http://schemas.microsoft.com/office/drawing/2014/main" id="{E3C819EB-79B8-4EA1-8E3F-64C1FA871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3746900"/>
            <a:ext cx="254381" cy="254381"/>
          </a:xfrm>
          <a:prstGeom prst="rect">
            <a:avLst/>
          </a:prstGeom>
        </p:spPr>
      </p:pic>
      <p:pic>
        <p:nvPicPr>
          <p:cNvPr id="57" name="Picture 56">
            <a:extLst>
              <a:ext uri="{FF2B5EF4-FFF2-40B4-BE49-F238E27FC236}">
                <a16:creationId xmlns="" xmlns:a16="http://schemas.microsoft.com/office/drawing/2014/main" id="{EFB5809C-D5A3-4107-9754-00A04DBED3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3984051"/>
            <a:ext cx="254381" cy="254381"/>
          </a:xfrm>
          <a:prstGeom prst="rect">
            <a:avLst/>
          </a:prstGeom>
        </p:spPr>
      </p:pic>
      <p:pic>
        <p:nvPicPr>
          <p:cNvPr id="58" name="Picture 57">
            <a:extLst>
              <a:ext uri="{FF2B5EF4-FFF2-40B4-BE49-F238E27FC236}">
                <a16:creationId xmlns="" xmlns:a16="http://schemas.microsoft.com/office/drawing/2014/main" id="{42B9A4B1-DB52-4961-A647-6BD8E4998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4221202"/>
            <a:ext cx="254381" cy="254381"/>
          </a:xfrm>
          <a:prstGeom prst="rect">
            <a:avLst/>
          </a:prstGeom>
        </p:spPr>
      </p:pic>
      <p:pic>
        <p:nvPicPr>
          <p:cNvPr id="59" name="Picture 58">
            <a:extLst>
              <a:ext uri="{FF2B5EF4-FFF2-40B4-BE49-F238E27FC236}">
                <a16:creationId xmlns="" xmlns:a16="http://schemas.microsoft.com/office/drawing/2014/main" id="{0F2CD616-B582-4C3E-98C2-CF0F265468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4458353"/>
            <a:ext cx="254381" cy="254381"/>
          </a:xfrm>
          <a:prstGeom prst="rect">
            <a:avLst/>
          </a:prstGeom>
        </p:spPr>
      </p:pic>
      <p:pic>
        <p:nvPicPr>
          <p:cNvPr id="60" name="Picture 59">
            <a:extLst>
              <a:ext uri="{FF2B5EF4-FFF2-40B4-BE49-F238E27FC236}">
                <a16:creationId xmlns="" xmlns:a16="http://schemas.microsoft.com/office/drawing/2014/main" id="{E1A33C63-5E28-4A67-8BEF-0FCEB9F82C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4695504"/>
            <a:ext cx="254381" cy="254381"/>
          </a:xfrm>
          <a:prstGeom prst="rect">
            <a:avLst/>
          </a:prstGeom>
        </p:spPr>
      </p:pic>
      <p:pic>
        <p:nvPicPr>
          <p:cNvPr id="62" name="Picture 61">
            <a:extLst>
              <a:ext uri="{FF2B5EF4-FFF2-40B4-BE49-F238E27FC236}">
                <a16:creationId xmlns="" xmlns:a16="http://schemas.microsoft.com/office/drawing/2014/main" id="{923CB200-C6FF-4A74-ABEA-5595AFC2EB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4932651"/>
            <a:ext cx="254381" cy="254381"/>
          </a:xfrm>
          <a:prstGeom prst="rect">
            <a:avLst/>
          </a:prstGeom>
        </p:spPr>
      </p:pic>
      <p:pic>
        <p:nvPicPr>
          <p:cNvPr id="63" name="Picture 62" hidden="1">
            <a:extLst>
              <a:ext uri="{FF2B5EF4-FFF2-40B4-BE49-F238E27FC236}">
                <a16:creationId xmlns="" xmlns:a16="http://schemas.microsoft.com/office/drawing/2014/main" id="{22E6E560-A467-4066-A85E-C0328B1AA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702" y="2800333"/>
            <a:ext cx="246901" cy="2386699"/>
          </a:xfrm>
          <a:prstGeom prst="rect">
            <a:avLst/>
          </a:prstGeom>
        </p:spPr>
      </p:pic>
      <p:pic>
        <p:nvPicPr>
          <p:cNvPr id="64" name="Picture 63">
            <a:extLst>
              <a:ext uri="{FF2B5EF4-FFF2-40B4-BE49-F238E27FC236}">
                <a16:creationId xmlns="" xmlns:a16="http://schemas.microsoft.com/office/drawing/2014/main" id="{EF1D9C44-B894-464C-AC99-A8F9D0D2C2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860" y="2800333"/>
            <a:ext cx="254381" cy="254381"/>
          </a:xfrm>
          <a:prstGeom prst="rect">
            <a:avLst/>
          </a:prstGeom>
        </p:spPr>
      </p:pic>
      <p:pic>
        <p:nvPicPr>
          <p:cNvPr id="61" name="Picture 60">
            <a:extLst>
              <a:ext uri="{FF2B5EF4-FFF2-40B4-BE49-F238E27FC236}">
                <a16:creationId xmlns="" xmlns:a16="http://schemas.microsoft.com/office/drawing/2014/main" id="{E819B718-9992-4D39-90F0-625E06E35B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860" y="2800333"/>
            <a:ext cx="254381" cy="254381"/>
          </a:xfrm>
          <a:prstGeom prst="rect">
            <a:avLst/>
          </a:prstGeom>
        </p:spPr>
      </p:pic>
      <p:pic>
        <p:nvPicPr>
          <p:cNvPr id="65" name="Picture 64">
            <a:extLst>
              <a:ext uri="{FF2B5EF4-FFF2-40B4-BE49-F238E27FC236}">
                <a16:creationId xmlns="" xmlns:a16="http://schemas.microsoft.com/office/drawing/2014/main" id="{5C09BA6E-5531-4330-9FA4-A35BBDA05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860" y="3155992"/>
            <a:ext cx="254381" cy="254381"/>
          </a:xfrm>
          <a:prstGeom prst="rect">
            <a:avLst/>
          </a:prstGeom>
        </p:spPr>
      </p:pic>
      <p:pic>
        <p:nvPicPr>
          <p:cNvPr id="66" name="Picture 65">
            <a:extLst>
              <a:ext uri="{FF2B5EF4-FFF2-40B4-BE49-F238E27FC236}">
                <a16:creationId xmlns="" xmlns:a16="http://schemas.microsoft.com/office/drawing/2014/main" id="{6C8673A6-FF15-488C-8790-AF710EB0D5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860" y="3511651"/>
            <a:ext cx="254381" cy="254381"/>
          </a:xfrm>
          <a:prstGeom prst="rect">
            <a:avLst/>
          </a:prstGeom>
        </p:spPr>
      </p:pic>
      <p:pic>
        <p:nvPicPr>
          <p:cNvPr id="73" name="Picture 72">
            <a:extLst>
              <a:ext uri="{FF2B5EF4-FFF2-40B4-BE49-F238E27FC236}">
                <a16:creationId xmlns="" xmlns:a16="http://schemas.microsoft.com/office/drawing/2014/main" id="{E40A85F0-47DB-4585-84D2-8150C6CE9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860" y="3867310"/>
            <a:ext cx="254381" cy="254381"/>
          </a:xfrm>
          <a:prstGeom prst="rect">
            <a:avLst/>
          </a:prstGeom>
        </p:spPr>
      </p:pic>
      <p:pic>
        <p:nvPicPr>
          <p:cNvPr id="74" name="Picture 73">
            <a:extLst>
              <a:ext uri="{FF2B5EF4-FFF2-40B4-BE49-F238E27FC236}">
                <a16:creationId xmlns="" xmlns:a16="http://schemas.microsoft.com/office/drawing/2014/main" id="{9D3D4D3B-EA0D-498E-B177-EE7F95926B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860" y="4222970"/>
            <a:ext cx="254381" cy="254381"/>
          </a:xfrm>
          <a:prstGeom prst="rect">
            <a:avLst/>
          </a:prstGeom>
        </p:spPr>
      </p:pic>
      <p:sp>
        <p:nvSpPr>
          <p:cNvPr id="75" name="TextBox 74">
            <a:extLst>
              <a:ext uri="{FF2B5EF4-FFF2-40B4-BE49-F238E27FC236}">
                <a16:creationId xmlns="" xmlns:a16="http://schemas.microsoft.com/office/drawing/2014/main" id="{CE56425C-4E5A-41B4-A216-3D27EA33B06C}"/>
              </a:ext>
            </a:extLst>
          </p:cNvPr>
          <p:cNvSpPr txBox="1"/>
          <p:nvPr/>
        </p:nvSpPr>
        <p:spPr bwMode="auto">
          <a:xfrm>
            <a:off x="5772522" y="2699868"/>
            <a:ext cx="27029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11 – 3 = 11 – 1 – 2</a:t>
            </a:r>
          </a:p>
        </p:txBody>
      </p:sp>
      <p:sp>
        <p:nvSpPr>
          <p:cNvPr id="76" name="TextBox 75">
            <a:extLst>
              <a:ext uri="{FF2B5EF4-FFF2-40B4-BE49-F238E27FC236}">
                <a16:creationId xmlns="" xmlns:a16="http://schemas.microsoft.com/office/drawing/2014/main" id="{F8271375-0816-4C24-8DEA-3698E69208D6}"/>
              </a:ext>
            </a:extLst>
          </p:cNvPr>
          <p:cNvSpPr txBox="1"/>
          <p:nvPr/>
        </p:nvSpPr>
        <p:spPr bwMode="auto">
          <a:xfrm>
            <a:off x="6678062" y="3360548"/>
            <a:ext cx="13035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10 – 2</a:t>
            </a:r>
          </a:p>
        </p:txBody>
      </p:sp>
      <p:sp>
        <p:nvSpPr>
          <p:cNvPr id="77" name="TextBox 76">
            <a:extLst>
              <a:ext uri="{FF2B5EF4-FFF2-40B4-BE49-F238E27FC236}">
                <a16:creationId xmlns="" xmlns:a16="http://schemas.microsoft.com/office/drawing/2014/main" id="{C7ADBA7C-CEA7-4E68-AB2B-57601322FEF9}"/>
              </a:ext>
            </a:extLst>
          </p:cNvPr>
          <p:cNvSpPr txBox="1"/>
          <p:nvPr/>
        </p:nvSpPr>
        <p:spPr bwMode="auto">
          <a:xfrm>
            <a:off x="6678062" y="4021227"/>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8</a:t>
            </a:r>
          </a:p>
        </p:txBody>
      </p:sp>
    </p:spTree>
    <p:extLst>
      <p:ext uri="{BB962C8B-B14F-4D97-AF65-F5344CB8AC3E}">
        <p14:creationId xmlns:p14="http://schemas.microsoft.com/office/powerpoint/2010/main" val="2693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par>
                                <p:cTn id="20" presetID="10"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par>
                                <p:cTn id="26" presetID="10" presetClass="entr" presetSubtype="0" fill="hold"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par>
                                <p:cTn id="29" presetID="10" presetClass="entr" presetSubtype="0" fill="hold"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par>
                                <p:cTn id="32" presetID="10" presetClass="entr" presetSubtype="0"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par>
                                <p:cTn id="35" presetID="10" presetClass="entr" presetSubtype="0"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up)">
                                      <p:cBhvr>
                                        <p:cTn id="42" dur="500"/>
                                        <p:tgtEl>
                                          <p:spTgt spid="6"/>
                                        </p:tgtEl>
                                      </p:cBhvr>
                                    </p:animEffect>
                                  </p:childTnLst>
                                </p:cTn>
                              </p:par>
                              <p:par>
                                <p:cTn id="43" presetID="22" presetClass="entr" presetSubtype="1"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up)">
                                      <p:cBhvr>
                                        <p:cTn id="45" dur="500"/>
                                        <p:tgtEl>
                                          <p:spTgt spid="7"/>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mph" presetSubtype="2" autoRev="1" fill="hold" grpId="1" nodeType="clickEffect">
                                  <p:stCondLst>
                                    <p:cond delay="0"/>
                                  </p:stCondLst>
                                  <p:childTnLst>
                                    <p:animClr clrSpc="rgb" dir="cw">
                                      <p:cBhvr override="childStyle">
                                        <p:cTn id="56" dur="1000" fill="hold"/>
                                        <p:tgtEl>
                                          <p:spTgt spid="4"/>
                                        </p:tgtEl>
                                        <p:attrNameLst>
                                          <p:attrName>style.color</p:attrName>
                                        </p:attrNameLst>
                                      </p:cBhvr>
                                      <p:to>
                                        <a:srgbClr val="FF2017"/>
                                      </p:to>
                                    </p:animClr>
                                  </p:childTnLst>
                                </p:cTn>
                              </p:par>
                              <p:par>
                                <p:cTn id="57" presetID="26" presetClass="emph" presetSubtype="0" fill="hold" nodeType="withEffect">
                                  <p:stCondLst>
                                    <p:cond delay="0"/>
                                  </p:stCondLst>
                                  <p:childTnLst>
                                    <p:animEffect transition="out" filter="fade">
                                      <p:cBhvr>
                                        <p:cTn id="58" dur="1000" tmFilter="0, 0; .2, .5; .8, .5; 1, 0"/>
                                        <p:tgtEl>
                                          <p:spTgt spid="64"/>
                                        </p:tgtEl>
                                      </p:cBhvr>
                                    </p:animEffect>
                                    <p:animScale>
                                      <p:cBhvr>
                                        <p:cTn id="59" dur="500" autoRev="1" fill="hold"/>
                                        <p:tgtEl>
                                          <p:spTgt spid="64"/>
                                        </p:tgtEl>
                                      </p:cBhvr>
                                      <p:by x="105000" y="105000"/>
                                    </p:animScale>
                                  </p:childTnLst>
                                </p:cTn>
                              </p:par>
                            </p:childTnLst>
                          </p:cTn>
                        </p:par>
                        <p:par>
                          <p:cTn id="60" fill="hold">
                            <p:stCondLst>
                              <p:cond delay="2000"/>
                            </p:stCondLst>
                            <p:childTnLst>
                              <p:par>
                                <p:cTn id="61" presetID="63" presetClass="path" presetSubtype="0" accel="50000" decel="50000" fill="hold" nodeType="afterEffect">
                                  <p:stCondLst>
                                    <p:cond delay="0"/>
                                  </p:stCondLst>
                                  <p:childTnLst>
                                    <p:animMotion origin="layout" path="M 0 0 L 0.25 0 E" pathEditMode="relative" ptsTypes="">
                                      <p:cBhvr>
                                        <p:cTn id="62" dur="2000" fill="hold"/>
                                        <p:tgtEl>
                                          <p:spTgt spid="64"/>
                                        </p:tgtEl>
                                        <p:attrNameLst>
                                          <p:attrName>ppt_x</p:attrName>
                                          <p:attrName>ppt_y</p:attrName>
                                        </p:attrNameLst>
                                      </p:cBhvr>
                                    </p:animMotion>
                                  </p:childTnLst>
                                </p:cTn>
                              </p:par>
                              <p:par>
                                <p:cTn id="63" presetID="10" presetClass="exit" presetSubtype="0" fill="hold" nodeType="withEffect">
                                  <p:stCondLst>
                                    <p:cond delay="1500"/>
                                  </p:stCondLst>
                                  <p:childTnLst>
                                    <p:animEffect transition="out" filter="fade">
                                      <p:cBhvr>
                                        <p:cTn id="64" dur="500"/>
                                        <p:tgtEl>
                                          <p:spTgt spid="64"/>
                                        </p:tgtEl>
                                      </p:cBhvr>
                                    </p:animEffect>
                                    <p:set>
                                      <p:cBhvr>
                                        <p:cTn id="65" dur="1" fill="hold">
                                          <p:stCondLst>
                                            <p:cond delay="499"/>
                                          </p:stCondLst>
                                        </p:cTn>
                                        <p:tgtEl>
                                          <p:spTgt spid="64"/>
                                        </p:tgtEl>
                                        <p:attrNameLst>
                                          <p:attrName>style.visibility</p:attrName>
                                        </p:attrNameLst>
                                      </p:cBhvr>
                                      <p:to>
                                        <p:strVal val="hidden"/>
                                      </p:to>
                                    </p:set>
                                  </p:childTnLst>
                                </p:cTn>
                              </p:par>
                            </p:childTnLst>
                          </p:cTn>
                        </p:par>
                        <p:par>
                          <p:cTn id="66" fill="hold">
                            <p:stCondLst>
                              <p:cond delay="4000"/>
                            </p:stCondLst>
                            <p:childTnLst>
                              <p:par>
                                <p:cTn id="67" presetID="3" presetClass="emph" presetSubtype="2" fill="hold" grpId="2" nodeType="afterEffect">
                                  <p:stCondLst>
                                    <p:cond delay="0"/>
                                  </p:stCondLst>
                                  <p:childTnLst>
                                    <p:animClr clrSpc="rgb" dir="cw">
                                      <p:cBhvr override="childStyle">
                                        <p:cTn id="68" dur="1000" fill="hold"/>
                                        <p:tgtEl>
                                          <p:spTgt spid="4"/>
                                        </p:tgtEl>
                                        <p:attrNameLst>
                                          <p:attrName>style.color</p:attrName>
                                        </p:attrNameLst>
                                      </p:cBhvr>
                                      <p:to>
                                        <a:schemeClr val="tx1"/>
                                      </p:to>
                                    </p:animClr>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nodeType="clickEffect">
                                  <p:stCondLst>
                                    <p:cond delay="0"/>
                                  </p:stCondLst>
                                  <p:childTnLst>
                                    <p:animMotion origin="layout" path="M -2.5E-6 -1.11111E-6 L -2.5E-6 0.01806 " pathEditMode="relative" rAng="0" ptsTypes="AA">
                                      <p:cBhvr>
                                        <p:cTn id="72" dur="2000" fill="hold"/>
                                        <p:tgtEl>
                                          <p:spTgt spid="53"/>
                                        </p:tgtEl>
                                        <p:attrNameLst>
                                          <p:attrName>ppt_x</p:attrName>
                                          <p:attrName>ppt_y</p:attrName>
                                        </p:attrNameLst>
                                      </p:cBhvr>
                                      <p:rCtr x="0" y="903"/>
                                    </p:animMotion>
                                  </p:childTnLst>
                                </p:cTn>
                              </p:par>
                              <p:par>
                                <p:cTn id="73" presetID="42" presetClass="path" presetSubtype="0" accel="50000" decel="50000" fill="hold" nodeType="withEffect">
                                  <p:stCondLst>
                                    <p:cond delay="0"/>
                                  </p:stCondLst>
                                  <p:childTnLst>
                                    <p:animMotion origin="layout" path="M -2.5E-6 -1.85185E-6 L -2.5E-6 0.03426 " pathEditMode="relative" rAng="0" ptsTypes="AA">
                                      <p:cBhvr>
                                        <p:cTn id="74" dur="2000" fill="hold"/>
                                        <p:tgtEl>
                                          <p:spTgt spid="55"/>
                                        </p:tgtEl>
                                        <p:attrNameLst>
                                          <p:attrName>ppt_x</p:attrName>
                                          <p:attrName>ppt_y</p:attrName>
                                        </p:attrNameLst>
                                      </p:cBhvr>
                                      <p:rCtr x="0" y="1713"/>
                                    </p:animMotion>
                                  </p:childTnLst>
                                </p:cTn>
                              </p:par>
                              <p:par>
                                <p:cTn id="75" presetID="42" presetClass="path" presetSubtype="0" accel="50000" decel="50000" fill="hold" nodeType="withEffect">
                                  <p:stCondLst>
                                    <p:cond delay="0"/>
                                  </p:stCondLst>
                                  <p:childTnLst>
                                    <p:animMotion origin="layout" path="M -2.5E-6 -4.07407E-6 L -2.5E-6 0.05186 " pathEditMode="relative" rAng="0" ptsTypes="AA">
                                      <p:cBhvr>
                                        <p:cTn id="76" dur="2000" fill="hold"/>
                                        <p:tgtEl>
                                          <p:spTgt spid="56"/>
                                        </p:tgtEl>
                                        <p:attrNameLst>
                                          <p:attrName>ppt_x</p:attrName>
                                          <p:attrName>ppt_y</p:attrName>
                                        </p:attrNameLst>
                                      </p:cBhvr>
                                      <p:rCtr x="0" y="2593"/>
                                    </p:animMotion>
                                  </p:childTnLst>
                                </p:cTn>
                              </p:par>
                              <p:par>
                                <p:cTn id="77" presetID="42" presetClass="path" presetSubtype="0" accel="50000" decel="50000" fill="hold" nodeType="withEffect">
                                  <p:stCondLst>
                                    <p:cond delay="0"/>
                                  </p:stCondLst>
                                  <p:childTnLst>
                                    <p:animMotion origin="layout" path="M -2.5E-6 -4.81481E-6 L -2.5E-6 0.06922 " pathEditMode="relative" rAng="0" ptsTypes="AA">
                                      <p:cBhvr>
                                        <p:cTn id="78" dur="2000" fill="hold"/>
                                        <p:tgtEl>
                                          <p:spTgt spid="54"/>
                                        </p:tgtEl>
                                        <p:attrNameLst>
                                          <p:attrName>ppt_x</p:attrName>
                                          <p:attrName>ppt_y</p:attrName>
                                        </p:attrNameLst>
                                      </p:cBhvr>
                                      <p:rCtr x="0" y="3449"/>
                                    </p:animMotion>
                                  </p:childTnLst>
                                </p:cTn>
                              </p:par>
                              <p:par>
                                <p:cTn id="79" presetID="42" presetClass="path" presetSubtype="0" accel="50000" decel="50000" fill="hold" nodeType="withEffect">
                                  <p:stCondLst>
                                    <p:cond delay="0"/>
                                  </p:stCondLst>
                                  <p:childTnLst>
                                    <p:animMotion origin="layout" path="M -2.5E-6 2.96296E-6 L -2.5E-6 0.08657 " pathEditMode="relative" rAng="0" ptsTypes="AA">
                                      <p:cBhvr>
                                        <p:cTn id="80" dur="2000" fill="hold"/>
                                        <p:tgtEl>
                                          <p:spTgt spid="57"/>
                                        </p:tgtEl>
                                        <p:attrNameLst>
                                          <p:attrName>ppt_x</p:attrName>
                                          <p:attrName>ppt_y</p:attrName>
                                        </p:attrNameLst>
                                      </p:cBhvr>
                                      <p:rCtr x="0" y="4329"/>
                                    </p:animMotion>
                                  </p:childTnLst>
                                </p:cTn>
                              </p:par>
                              <p:par>
                                <p:cTn id="81" presetID="42" presetClass="path" presetSubtype="0" accel="50000" decel="50000" fill="hold" nodeType="withEffect">
                                  <p:stCondLst>
                                    <p:cond delay="0"/>
                                  </p:stCondLst>
                                  <p:childTnLst>
                                    <p:animMotion origin="layout" path="M -2.5E-6 2.22222E-6 L 0.00018 0.10347 " pathEditMode="relative" rAng="0" ptsTypes="AA">
                                      <p:cBhvr>
                                        <p:cTn id="82" dur="2000" fill="hold"/>
                                        <p:tgtEl>
                                          <p:spTgt spid="58"/>
                                        </p:tgtEl>
                                        <p:attrNameLst>
                                          <p:attrName>ppt_x</p:attrName>
                                          <p:attrName>ppt_y</p:attrName>
                                        </p:attrNameLst>
                                      </p:cBhvr>
                                      <p:rCtr x="0" y="5162"/>
                                    </p:animMotion>
                                  </p:childTnLst>
                                </p:cTn>
                              </p:par>
                              <p:par>
                                <p:cTn id="83" presetID="42" presetClass="path" presetSubtype="0" accel="50000" decel="50000" fill="hold" nodeType="withEffect">
                                  <p:stCondLst>
                                    <p:cond delay="0"/>
                                  </p:stCondLst>
                                  <p:childTnLst>
                                    <p:animMotion origin="layout" path="M -2.5E-6 1.48148E-6 L -2.5E-6 0.1206 " pathEditMode="relative" rAng="0" ptsTypes="AA">
                                      <p:cBhvr>
                                        <p:cTn id="84" dur="2000" fill="hold"/>
                                        <p:tgtEl>
                                          <p:spTgt spid="59"/>
                                        </p:tgtEl>
                                        <p:attrNameLst>
                                          <p:attrName>ppt_x</p:attrName>
                                          <p:attrName>ppt_y</p:attrName>
                                        </p:attrNameLst>
                                      </p:cBhvr>
                                      <p:rCtr x="0" y="6019"/>
                                    </p:animMotion>
                                  </p:childTnLst>
                                </p:cTn>
                              </p:par>
                              <p:par>
                                <p:cTn id="85" presetID="42" presetClass="path" presetSubtype="0" accel="50000" decel="50000" fill="hold" nodeType="withEffect">
                                  <p:stCondLst>
                                    <p:cond delay="0"/>
                                  </p:stCondLst>
                                  <p:childTnLst>
                                    <p:animMotion origin="layout" path="M -2.5E-6 -7.40741E-7 L -2.5E-6 0.13773 " pathEditMode="relative" rAng="0" ptsTypes="AA">
                                      <p:cBhvr>
                                        <p:cTn id="86" dur="2000" fill="hold"/>
                                        <p:tgtEl>
                                          <p:spTgt spid="60"/>
                                        </p:tgtEl>
                                        <p:attrNameLst>
                                          <p:attrName>ppt_x</p:attrName>
                                          <p:attrName>ppt_y</p:attrName>
                                        </p:attrNameLst>
                                      </p:cBhvr>
                                      <p:rCtr x="0" y="6875"/>
                                    </p:animMotion>
                                  </p:childTnLst>
                                </p:cTn>
                              </p:par>
                              <p:par>
                                <p:cTn id="87" presetID="42" presetClass="path" presetSubtype="0" accel="50000" decel="50000" fill="hold" nodeType="withEffect">
                                  <p:stCondLst>
                                    <p:cond delay="0"/>
                                  </p:stCondLst>
                                  <p:childTnLst>
                                    <p:animMotion origin="layout" path="M -2.5E-6 -1.48148E-6 L -2.5E-6 0.15509 " pathEditMode="relative" rAng="0" ptsTypes="AA">
                                      <p:cBhvr>
                                        <p:cTn id="88" dur="2000" fill="hold"/>
                                        <p:tgtEl>
                                          <p:spTgt spid="62"/>
                                        </p:tgtEl>
                                        <p:attrNameLst>
                                          <p:attrName>ppt_x</p:attrName>
                                          <p:attrName>ppt_y</p:attrName>
                                        </p:attrNameLst>
                                      </p:cBhvr>
                                      <p:rCtr x="0" y="7755"/>
                                    </p:animMotion>
                                  </p:childTnLst>
                                </p:cTn>
                              </p:par>
                            </p:childTnLst>
                          </p:cTn>
                        </p:par>
                        <p:par>
                          <p:cTn id="89" fill="hold">
                            <p:stCondLst>
                              <p:cond delay="2000"/>
                            </p:stCondLst>
                            <p:childTnLst>
                              <p:par>
                                <p:cTn id="90" presetID="1" presetClass="exit" presetSubtype="0" fill="hold" nodeType="afterEffect">
                                  <p:stCondLst>
                                    <p:cond delay="0"/>
                                  </p:stCondLst>
                                  <p:childTnLst>
                                    <p:set>
                                      <p:cBhvr>
                                        <p:cTn id="91" dur="1" fill="hold">
                                          <p:stCondLst>
                                            <p:cond delay="0"/>
                                          </p:stCondLst>
                                        </p:cTn>
                                        <p:tgtEl>
                                          <p:spTgt spid="57"/>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58"/>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59"/>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60"/>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62"/>
                                        </p:tgtEl>
                                        <p:attrNameLst>
                                          <p:attrName>style.visibility</p:attrName>
                                        </p:attrNameLst>
                                      </p:cBhvr>
                                      <p:to>
                                        <p:strVal val="hidden"/>
                                      </p:to>
                                    </p:set>
                                  </p:childTnLst>
                                </p:cTn>
                              </p:par>
                              <p:par>
                                <p:cTn id="100" presetID="1" presetClass="entr" presetSubtype="0" fill="hold" nodeType="withEffect">
                                  <p:stCondLst>
                                    <p:cond delay="0"/>
                                  </p:stCondLst>
                                  <p:childTnLst>
                                    <p:set>
                                      <p:cBhvr>
                                        <p:cTn id="101" dur="1" fill="hold">
                                          <p:stCondLst>
                                            <p:cond delay="0"/>
                                          </p:stCondLst>
                                        </p:cTn>
                                        <p:tgtEl>
                                          <p:spTgt spid="11"/>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63" presetClass="path" presetSubtype="0" accel="50000" decel="50000" fill="hold" nodeType="clickEffect">
                                  <p:stCondLst>
                                    <p:cond delay="0"/>
                                  </p:stCondLst>
                                  <p:childTnLst>
                                    <p:animMotion origin="layout" path="M -2.5E-6 -3.7037E-7 L 0.04323 -0.25787 " pathEditMode="relative" rAng="0" ptsTypes="AA">
                                      <p:cBhvr>
                                        <p:cTn id="105" dur="2000" fill="hold"/>
                                        <p:tgtEl>
                                          <p:spTgt spid="11"/>
                                        </p:tgtEl>
                                        <p:attrNameLst>
                                          <p:attrName>ppt_x</p:attrName>
                                          <p:attrName>ppt_y</p:attrName>
                                        </p:attrNameLst>
                                      </p:cBhvr>
                                      <p:rCtr x="2153" y="-12894"/>
                                    </p:animMotion>
                                  </p:childTnLst>
                                </p:cTn>
                              </p:par>
                            </p:childTnLst>
                          </p:cTn>
                        </p:par>
                        <p:par>
                          <p:cTn id="106" fill="hold">
                            <p:stCondLst>
                              <p:cond delay="2000"/>
                            </p:stCondLst>
                            <p:childTnLst>
                              <p:par>
                                <p:cTn id="107" presetID="1" presetClass="exit" presetSubtype="0" fill="hold" nodeType="afterEffect">
                                  <p:stCondLst>
                                    <p:cond delay="0"/>
                                  </p:stCondLst>
                                  <p:childTnLst>
                                    <p:set>
                                      <p:cBhvr>
                                        <p:cTn id="108" dur="1" fill="hold">
                                          <p:stCondLst>
                                            <p:cond delay="0"/>
                                          </p:stCondLst>
                                        </p:cTn>
                                        <p:tgtEl>
                                          <p:spTgt spid="11"/>
                                        </p:tgtEl>
                                        <p:attrNameLst>
                                          <p:attrName>style.visibility</p:attrName>
                                        </p:attrNameLst>
                                      </p:cBhvr>
                                      <p:to>
                                        <p:strVal val="hidden"/>
                                      </p:to>
                                    </p:set>
                                  </p:childTnLst>
                                </p:cTn>
                              </p:par>
                              <p:par>
                                <p:cTn id="109" presetID="1" presetClass="entr" presetSubtype="0" fill="hold" nodeType="withEffect">
                                  <p:stCondLst>
                                    <p:cond delay="0"/>
                                  </p:stCondLst>
                                  <p:childTnLst>
                                    <p:set>
                                      <p:cBhvr>
                                        <p:cTn id="110" dur="1" fill="hold">
                                          <p:stCondLst>
                                            <p:cond delay="0"/>
                                          </p:stCondLst>
                                        </p:cTn>
                                        <p:tgtEl>
                                          <p:spTgt spid="61"/>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6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66"/>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73"/>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74"/>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3" presetClass="emph" presetSubtype="2" fill="hold" grpId="1" nodeType="clickEffect">
                                  <p:stCondLst>
                                    <p:cond delay="0"/>
                                  </p:stCondLst>
                                  <p:childTnLst>
                                    <p:animClr clrSpc="rgb" dir="cw">
                                      <p:cBhvr override="childStyle">
                                        <p:cTn id="122" dur="1000" fill="hold"/>
                                        <p:tgtEl>
                                          <p:spTgt spid="3"/>
                                        </p:tgtEl>
                                        <p:attrNameLst>
                                          <p:attrName>style.color</p:attrName>
                                        </p:attrNameLst>
                                      </p:cBhvr>
                                      <p:to>
                                        <a:srgbClr val="FF2017"/>
                                      </p:to>
                                    </p:animClr>
                                  </p:childTnLst>
                                </p:cTn>
                              </p:par>
                              <p:par>
                                <p:cTn id="123" presetID="26" presetClass="emph" presetSubtype="0" fill="hold" nodeType="withEffect">
                                  <p:stCondLst>
                                    <p:cond delay="0"/>
                                  </p:stCondLst>
                                  <p:childTnLst>
                                    <p:animEffect transition="out" filter="fade">
                                      <p:cBhvr>
                                        <p:cTn id="124" dur="1000" tmFilter="0, 0; .2, .5; .8, .5; 1, 0"/>
                                        <p:tgtEl>
                                          <p:spTgt spid="73"/>
                                        </p:tgtEl>
                                      </p:cBhvr>
                                    </p:animEffect>
                                    <p:animScale>
                                      <p:cBhvr>
                                        <p:cTn id="125" dur="500" autoRev="1" fill="hold"/>
                                        <p:tgtEl>
                                          <p:spTgt spid="73"/>
                                        </p:tgtEl>
                                      </p:cBhvr>
                                      <p:by x="105000" y="105000"/>
                                    </p:animScale>
                                  </p:childTnLst>
                                </p:cTn>
                              </p:par>
                              <p:par>
                                <p:cTn id="126" presetID="26" presetClass="emph" presetSubtype="0" fill="hold" nodeType="withEffect">
                                  <p:stCondLst>
                                    <p:cond delay="0"/>
                                  </p:stCondLst>
                                  <p:childTnLst>
                                    <p:animEffect transition="out" filter="fade">
                                      <p:cBhvr>
                                        <p:cTn id="127" dur="1000" tmFilter="0, 0; .2, .5; .8, .5; 1, 0"/>
                                        <p:tgtEl>
                                          <p:spTgt spid="74"/>
                                        </p:tgtEl>
                                      </p:cBhvr>
                                    </p:animEffect>
                                    <p:animScale>
                                      <p:cBhvr>
                                        <p:cTn id="128" dur="500" autoRev="1" fill="hold"/>
                                        <p:tgtEl>
                                          <p:spTgt spid="74"/>
                                        </p:tgtEl>
                                      </p:cBhvr>
                                      <p:by x="105000" y="105000"/>
                                    </p:animScale>
                                  </p:childTnLst>
                                </p:cTn>
                              </p:par>
                            </p:childTnLst>
                          </p:cTn>
                        </p:par>
                        <p:par>
                          <p:cTn id="129" fill="hold">
                            <p:stCondLst>
                              <p:cond delay="1000"/>
                            </p:stCondLst>
                            <p:childTnLst>
                              <p:par>
                                <p:cTn id="130" presetID="63" presetClass="path" presetSubtype="0" accel="50000" decel="50000" fill="hold" nodeType="afterEffect">
                                  <p:stCondLst>
                                    <p:cond delay="0"/>
                                  </p:stCondLst>
                                  <p:childTnLst>
                                    <p:animMotion origin="layout" path="M 0 0 L 0.25 0 E" pathEditMode="relative" ptsTypes="">
                                      <p:cBhvr>
                                        <p:cTn id="131" dur="2000" fill="hold"/>
                                        <p:tgtEl>
                                          <p:spTgt spid="73"/>
                                        </p:tgtEl>
                                        <p:attrNameLst>
                                          <p:attrName>ppt_x</p:attrName>
                                          <p:attrName>ppt_y</p:attrName>
                                        </p:attrNameLst>
                                      </p:cBhvr>
                                    </p:animMotion>
                                  </p:childTnLst>
                                </p:cTn>
                              </p:par>
                              <p:par>
                                <p:cTn id="132" presetID="63" presetClass="path" presetSubtype="0" accel="50000" decel="50000" fill="hold" nodeType="withEffect">
                                  <p:stCondLst>
                                    <p:cond delay="0"/>
                                  </p:stCondLst>
                                  <p:childTnLst>
                                    <p:animMotion origin="layout" path="M 0 0 L 0.25 0 E" pathEditMode="relative" ptsTypes="">
                                      <p:cBhvr>
                                        <p:cTn id="133" dur="2000" fill="hold"/>
                                        <p:tgtEl>
                                          <p:spTgt spid="74"/>
                                        </p:tgtEl>
                                        <p:attrNameLst>
                                          <p:attrName>ppt_x</p:attrName>
                                          <p:attrName>ppt_y</p:attrName>
                                        </p:attrNameLst>
                                      </p:cBhvr>
                                    </p:animMotion>
                                  </p:childTnLst>
                                </p:cTn>
                              </p:par>
                              <p:par>
                                <p:cTn id="134" presetID="10" presetClass="exit" presetSubtype="0" fill="hold" nodeType="withEffect">
                                  <p:stCondLst>
                                    <p:cond delay="1500"/>
                                  </p:stCondLst>
                                  <p:childTnLst>
                                    <p:animEffect transition="out" filter="fade">
                                      <p:cBhvr>
                                        <p:cTn id="135" dur="500"/>
                                        <p:tgtEl>
                                          <p:spTgt spid="73"/>
                                        </p:tgtEl>
                                      </p:cBhvr>
                                    </p:animEffect>
                                    <p:set>
                                      <p:cBhvr>
                                        <p:cTn id="136" dur="1" fill="hold">
                                          <p:stCondLst>
                                            <p:cond delay="499"/>
                                          </p:stCondLst>
                                        </p:cTn>
                                        <p:tgtEl>
                                          <p:spTgt spid="73"/>
                                        </p:tgtEl>
                                        <p:attrNameLst>
                                          <p:attrName>style.visibility</p:attrName>
                                        </p:attrNameLst>
                                      </p:cBhvr>
                                      <p:to>
                                        <p:strVal val="hidden"/>
                                      </p:to>
                                    </p:set>
                                  </p:childTnLst>
                                </p:cTn>
                              </p:par>
                              <p:par>
                                <p:cTn id="137" presetID="10" presetClass="exit" presetSubtype="0" fill="hold" nodeType="withEffect">
                                  <p:stCondLst>
                                    <p:cond delay="1500"/>
                                  </p:stCondLst>
                                  <p:childTnLst>
                                    <p:animEffect transition="out" filter="fade">
                                      <p:cBhvr>
                                        <p:cTn id="138" dur="500"/>
                                        <p:tgtEl>
                                          <p:spTgt spid="74"/>
                                        </p:tgtEl>
                                      </p:cBhvr>
                                    </p:animEffect>
                                    <p:set>
                                      <p:cBhvr>
                                        <p:cTn id="139" dur="1" fill="hold">
                                          <p:stCondLst>
                                            <p:cond delay="499"/>
                                          </p:stCondLst>
                                        </p:cTn>
                                        <p:tgtEl>
                                          <p:spTgt spid="74"/>
                                        </p:tgtEl>
                                        <p:attrNameLst>
                                          <p:attrName>style.visibility</p:attrName>
                                        </p:attrNameLst>
                                      </p:cBhvr>
                                      <p:to>
                                        <p:strVal val="hidden"/>
                                      </p:to>
                                    </p:set>
                                  </p:childTnLst>
                                </p:cTn>
                              </p:par>
                            </p:childTnLst>
                          </p:cTn>
                        </p:par>
                        <p:par>
                          <p:cTn id="140" fill="hold">
                            <p:stCondLst>
                              <p:cond delay="3000"/>
                            </p:stCondLst>
                            <p:childTnLst>
                              <p:par>
                                <p:cTn id="141" presetID="3" presetClass="emph" presetSubtype="2" fill="hold" grpId="2" nodeType="afterEffect">
                                  <p:stCondLst>
                                    <p:cond delay="0"/>
                                  </p:stCondLst>
                                  <p:childTnLst>
                                    <p:animClr clrSpc="rgb" dir="cw">
                                      <p:cBhvr override="childStyle">
                                        <p:cTn id="142" dur="1000" fill="hold"/>
                                        <p:tgtEl>
                                          <p:spTgt spid="3"/>
                                        </p:tgtEl>
                                        <p:attrNameLst>
                                          <p:attrName>style.color</p:attrName>
                                        </p:attrNameLst>
                                      </p:cBhvr>
                                      <p:to>
                                        <a:schemeClr val="tx1"/>
                                      </p:to>
                                    </p:animClr>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75"/>
                                        </p:tgtEl>
                                        <p:attrNameLst>
                                          <p:attrName>style.visibility</p:attrName>
                                        </p:attrNameLst>
                                      </p:cBhvr>
                                      <p:to>
                                        <p:strVal val="visible"/>
                                      </p:to>
                                    </p:set>
                                    <p:animEffect transition="in" filter="fade">
                                      <p:cBhvr>
                                        <p:cTn id="147" dur="500"/>
                                        <p:tgtEl>
                                          <p:spTgt spid="75"/>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76"/>
                                        </p:tgtEl>
                                        <p:attrNameLst>
                                          <p:attrName>style.visibility</p:attrName>
                                        </p:attrNameLst>
                                      </p:cBhvr>
                                      <p:to>
                                        <p:strVal val="visible"/>
                                      </p:to>
                                    </p:set>
                                    <p:animEffect transition="in" filter="fade">
                                      <p:cBhvr>
                                        <p:cTn id="152" dur="500"/>
                                        <p:tgtEl>
                                          <p:spTgt spid="76"/>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77"/>
                                        </p:tgtEl>
                                        <p:attrNameLst>
                                          <p:attrName>style.visibility</p:attrName>
                                        </p:attrNameLst>
                                      </p:cBhvr>
                                      <p:to>
                                        <p:strVal val="visible"/>
                                      </p:to>
                                    </p:set>
                                    <p:animEffect transition="in" filter="fade">
                                      <p:cBhvr>
                                        <p:cTn id="157" dur="500"/>
                                        <p:tgtEl>
                                          <p:spTgt spid="77"/>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5"/>
                                        </p:tgtEl>
                                        <p:attrNameLst>
                                          <p:attrName>style.visibility</p:attrName>
                                        </p:attrNameLst>
                                      </p:cBhvr>
                                      <p:to>
                                        <p:strVal val="visible"/>
                                      </p:to>
                                    </p:set>
                                    <p:animEffect transition="in" filter="fade">
                                      <p:cBhvr>
                                        <p:cTn id="16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4" grpId="0"/>
      <p:bldP spid="4" grpId="1"/>
      <p:bldP spid="4" grpId="2"/>
      <p:bldP spid="5" grpId="0"/>
      <p:bldP spid="75" grpId="0"/>
      <p:bldP spid="76" grpId="0"/>
      <p:bldP spid="7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4:6</a:t>
            </a:r>
          </a:p>
        </p:txBody>
      </p:sp>
      <p:sp>
        <p:nvSpPr>
          <p:cNvPr id="3" name="TextBox 2">
            <a:extLst>
              <a:ext uri="{FF2B5EF4-FFF2-40B4-BE49-F238E27FC236}">
                <a16:creationId xmlns="" xmlns:a16="http://schemas.microsoft.com/office/drawing/2014/main" id="{3892D958-DA78-44DA-89C4-D5588394E988}"/>
              </a:ext>
            </a:extLst>
          </p:cNvPr>
          <p:cNvSpPr txBox="1"/>
          <p:nvPr/>
        </p:nvSpPr>
        <p:spPr bwMode="auto">
          <a:xfrm>
            <a:off x="4568718" y="1757485"/>
            <a:ext cx="4582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a:t>
            </a:r>
          </a:p>
        </p:txBody>
      </p:sp>
      <p:sp>
        <p:nvSpPr>
          <p:cNvPr id="4" name="TextBox 3">
            <a:extLst>
              <a:ext uri="{FF2B5EF4-FFF2-40B4-BE49-F238E27FC236}">
                <a16:creationId xmlns="" xmlns:a16="http://schemas.microsoft.com/office/drawing/2014/main" id="{4B81F24F-3080-40E2-8C50-8DA7659CA4B4}"/>
              </a:ext>
            </a:extLst>
          </p:cNvPr>
          <p:cNvSpPr txBox="1"/>
          <p:nvPr/>
        </p:nvSpPr>
        <p:spPr bwMode="auto">
          <a:xfrm>
            <a:off x="4008072" y="1757485"/>
            <a:ext cx="504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a:t>
            </a:r>
          </a:p>
        </p:txBody>
      </p:sp>
      <p:sp>
        <p:nvSpPr>
          <p:cNvPr id="5" name="TextBox 4">
            <a:extLst>
              <a:ext uri="{FF2B5EF4-FFF2-40B4-BE49-F238E27FC236}">
                <a16:creationId xmlns="" xmlns:a16="http://schemas.microsoft.com/office/drawing/2014/main" id="{FC1EDF47-1028-455C-8AAD-84168FFE2329}"/>
              </a:ext>
            </a:extLst>
          </p:cNvPr>
          <p:cNvSpPr txBox="1"/>
          <p:nvPr/>
        </p:nvSpPr>
        <p:spPr bwMode="auto">
          <a:xfrm>
            <a:off x="5042761" y="1178084"/>
            <a:ext cx="810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18</a:t>
            </a:r>
          </a:p>
        </p:txBody>
      </p:sp>
      <p:cxnSp>
        <p:nvCxnSpPr>
          <p:cNvPr id="6" name="Straight Connector 5">
            <a:extLst>
              <a:ext uri="{FF2B5EF4-FFF2-40B4-BE49-F238E27FC236}">
                <a16:creationId xmlns="" xmlns:a16="http://schemas.microsoft.com/office/drawing/2014/main" id="{8B66E6E4-CAF0-42F7-AE14-1445943522B0}"/>
              </a:ext>
            </a:extLst>
          </p:cNvPr>
          <p:cNvCxnSpPr/>
          <p:nvPr/>
        </p:nvCxnSpPr>
        <p:spPr bwMode="auto">
          <a:xfrm flipH="1">
            <a:off x="4310159" y="155679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 xmlns:a16="http://schemas.microsoft.com/office/drawing/2014/main" id="{6E61C8FB-D3EF-47A0-B888-B385FD081B13}"/>
              </a:ext>
            </a:extLst>
          </p:cNvPr>
          <p:cNvCxnSpPr>
            <a:cxnSpLocks/>
          </p:cNvCxnSpPr>
          <p:nvPr/>
        </p:nvCxnSpPr>
        <p:spPr bwMode="auto">
          <a:xfrm>
            <a:off x="4598191" y="155679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a:extLst>
              <a:ext uri="{FF2B5EF4-FFF2-40B4-BE49-F238E27FC236}">
                <a16:creationId xmlns="" xmlns:a16="http://schemas.microsoft.com/office/drawing/2014/main" id="{49B8D043-7C38-4526-BEEB-5354E5CEAD91}"/>
              </a:ext>
            </a:extLst>
          </p:cNvPr>
          <p:cNvSpPr txBox="1"/>
          <p:nvPr/>
        </p:nvSpPr>
        <p:spPr bwMode="auto">
          <a:xfrm>
            <a:off x="3761729" y="1178084"/>
            <a:ext cx="1134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3</a:t>
            </a:r>
          </a:p>
        </p:txBody>
      </p:sp>
      <p:sp>
        <p:nvSpPr>
          <p:cNvPr id="10" name="TextBox 9">
            <a:extLst>
              <a:ext uri="{FF2B5EF4-FFF2-40B4-BE49-F238E27FC236}">
                <a16:creationId xmlns="" xmlns:a16="http://schemas.microsoft.com/office/drawing/2014/main" id="{3D21B99E-FB6F-43C8-BEDA-4EFC0AA91475}"/>
              </a:ext>
            </a:extLst>
          </p:cNvPr>
          <p:cNvSpPr txBox="1"/>
          <p:nvPr/>
        </p:nvSpPr>
        <p:spPr bwMode="auto">
          <a:xfrm>
            <a:off x="4710470" y="1178084"/>
            <a:ext cx="519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pic>
        <p:nvPicPr>
          <p:cNvPr id="43" name="Picture 42">
            <a:extLst>
              <a:ext uri="{FF2B5EF4-FFF2-40B4-BE49-F238E27FC236}">
                <a16:creationId xmlns="" xmlns:a16="http://schemas.microsoft.com/office/drawing/2014/main" id="{219321E4-4674-492F-AE1C-CD849E5974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2798296"/>
            <a:ext cx="254381" cy="254381"/>
          </a:xfrm>
          <a:prstGeom prst="rect">
            <a:avLst/>
          </a:prstGeom>
        </p:spPr>
      </p:pic>
      <p:grpSp>
        <p:nvGrpSpPr>
          <p:cNvPr id="11" name="Group 10">
            <a:extLst>
              <a:ext uri="{FF2B5EF4-FFF2-40B4-BE49-F238E27FC236}">
                <a16:creationId xmlns="" xmlns:a16="http://schemas.microsoft.com/office/drawing/2014/main" id="{C93A50A8-3F75-4764-8C5D-564FF66DDFAB}"/>
              </a:ext>
            </a:extLst>
          </p:cNvPr>
          <p:cNvGrpSpPr/>
          <p:nvPr/>
        </p:nvGrpSpPr>
        <p:grpSpPr>
          <a:xfrm>
            <a:off x="3659052" y="4574138"/>
            <a:ext cx="254381" cy="1677018"/>
            <a:chOff x="3659052" y="4574138"/>
            <a:chExt cx="254381" cy="1677018"/>
          </a:xfrm>
        </p:grpSpPr>
        <p:pic>
          <p:nvPicPr>
            <p:cNvPr id="48" name="Picture 47">
              <a:extLst>
                <a:ext uri="{FF2B5EF4-FFF2-40B4-BE49-F238E27FC236}">
                  <a16:creationId xmlns="" xmlns:a16="http://schemas.microsoft.com/office/drawing/2014/main" id="{F0EEAB0F-5E30-4EEE-BBF6-BD1CD5D37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4574138"/>
              <a:ext cx="254381" cy="254381"/>
            </a:xfrm>
            <a:prstGeom prst="rect">
              <a:avLst/>
            </a:prstGeom>
          </p:spPr>
        </p:pic>
        <p:pic>
          <p:nvPicPr>
            <p:cNvPr id="49" name="Picture 48">
              <a:extLst>
                <a:ext uri="{FF2B5EF4-FFF2-40B4-BE49-F238E27FC236}">
                  <a16:creationId xmlns="" xmlns:a16="http://schemas.microsoft.com/office/drawing/2014/main" id="{CC08DCBC-91CE-4987-A7AB-F994413D19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4929797"/>
              <a:ext cx="254381" cy="254381"/>
            </a:xfrm>
            <a:prstGeom prst="rect">
              <a:avLst/>
            </a:prstGeom>
          </p:spPr>
        </p:pic>
        <p:pic>
          <p:nvPicPr>
            <p:cNvPr id="50" name="Picture 49">
              <a:extLst>
                <a:ext uri="{FF2B5EF4-FFF2-40B4-BE49-F238E27FC236}">
                  <a16:creationId xmlns="" xmlns:a16="http://schemas.microsoft.com/office/drawing/2014/main" id="{9F4F9A4F-0F0E-4C77-BDD7-F240E0A76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5285456"/>
              <a:ext cx="254381" cy="254381"/>
            </a:xfrm>
            <a:prstGeom prst="rect">
              <a:avLst/>
            </a:prstGeom>
          </p:spPr>
        </p:pic>
        <p:pic>
          <p:nvPicPr>
            <p:cNvPr id="51" name="Picture 50">
              <a:extLst>
                <a:ext uri="{FF2B5EF4-FFF2-40B4-BE49-F238E27FC236}">
                  <a16:creationId xmlns="" xmlns:a16="http://schemas.microsoft.com/office/drawing/2014/main" id="{FDAF970C-79AF-42F9-AE07-5820D73A96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5641115"/>
              <a:ext cx="254381" cy="254381"/>
            </a:xfrm>
            <a:prstGeom prst="rect">
              <a:avLst/>
            </a:prstGeom>
          </p:spPr>
        </p:pic>
        <p:pic>
          <p:nvPicPr>
            <p:cNvPr id="52" name="Picture 51">
              <a:extLst>
                <a:ext uri="{FF2B5EF4-FFF2-40B4-BE49-F238E27FC236}">
                  <a16:creationId xmlns="" xmlns:a16="http://schemas.microsoft.com/office/drawing/2014/main" id="{3407094B-7231-4F31-8579-DA4AD6AAED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5996775"/>
              <a:ext cx="254381" cy="254381"/>
            </a:xfrm>
            <a:prstGeom prst="rect">
              <a:avLst/>
            </a:prstGeom>
          </p:spPr>
        </p:pic>
      </p:grpSp>
      <p:pic>
        <p:nvPicPr>
          <p:cNvPr id="53" name="Picture 52">
            <a:extLst>
              <a:ext uri="{FF2B5EF4-FFF2-40B4-BE49-F238E27FC236}">
                <a16:creationId xmlns="" xmlns:a16="http://schemas.microsoft.com/office/drawing/2014/main" id="{1CCDA775-E935-406A-9CA2-2A70506104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3035447"/>
            <a:ext cx="254381" cy="254381"/>
          </a:xfrm>
          <a:prstGeom prst="rect">
            <a:avLst/>
          </a:prstGeom>
        </p:spPr>
      </p:pic>
      <p:pic>
        <p:nvPicPr>
          <p:cNvPr id="55" name="Picture 54">
            <a:extLst>
              <a:ext uri="{FF2B5EF4-FFF2-40B4-BE49-F238E27FC236}">
                <a16:creationId xmlns="" xmlns:a16="http://schemas.microsoft.com/office/drawing/2014/main" id="{B4CB662D-0EB1-4206-91D5-91DE06AA4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3272598"/>
            <a:ext cx="254381" cy="254381"/>
          </a:xfrm>
          <a:prstGeom prst="rect">
            <a:avLst/>
          </a:prstGeom>
        </p:spPr>
      </p:pic>
      <p:pic>
        <p:nvPicPr>
          <p:cNvPr id="56" name="Picture 55">
            <a:extLst>
              <a:ext uri="{FF2B5EF4-FFF2-40B4-BE49-F238E27FC236}">
                <a16:creationId xmlns="" xmlns:a16="http://schemas.microsoft.com/office/drawing/2014/main" id="{735DF039-07D8-4AB1-AF40-031671E59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3509749"/>
            <a:ext cx="254381" cy="254381"/>
          </a:xfrm>
          <a:prstGeom prst="rect">
            <a:avLst/>
          </a:prstGeom>
        </p:spPr>
      </p:pic>
      <p:pic>
        <p:nvPicPr>
          <p:cNvPr id="54" name="Picture 53">
            <a:extLst>
              <a:ext uri="{FF2B5EF4-FFF2-40B4-BE49-F238E27FC236}">
                <a16:creationId xmlns="" xmlns:a16="http://schemas.microsoft.com/office/drawing/2014/main" id="{E3C819EB-79B8-4EA1-8E3F-64C1FA871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3746900"/>
            <a:ext cx="254381" cy="254381"/>
          </a:xfrm>
          <a:prstGeom prst="rect">
            <a:avLst/>
          </a:prstGeom>
        </p:spPr>
      </p:pic>
      <p:pic>
        <p:nvPicPr>
          <p:cNvPr id="57" name="Picture 56">
            <a:extLst>
              <a:ext uri="{FF2B5EF4-FFF2-40B4-BE49-F238E27FC236}">
                <a16:creationId xmlns="" xmlns:a16="http://schemas.microsoft.com/office/drawing/2014/main" id="{EFB5809C-D5A3-4107-9754-00A04DBED3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3984051"/>
            <a:ext cx="254381" cy="254381"/>
          </a:xfrm>
          <a:prstGeom prst="rect">
            <a:avLst/>
          </a:prstGeom>
        </p:spPr>
      </p:pic>
      <p:pic>
        <p:nvPicPr>
          <p:cNvPr id="58" name="Picture 57">
            <a:extLst>
              <a:ext uri="{FF2B5EF4-FFF2-40B4-BE49-F238E27FC236}">
                <a16:creationId xmlns="" xmlns:a16="http://schemas.microsoft.com/office/drawing/2014/main" id="{42B9A4B1-DB52-4961-A647-6BD8E4998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4221202"/>
            <a:ext cx="254381" cy="254381"/>
          </a:xfrm>
          <a:prstGeom prst="rect">
            <a:avLst/>
          </a:prstGeom>
        </p:spPr>
      </p:pic>
      <p:pic>
        <p:nvPicPr>
          <p:cNvPr id="59" name="Picture 58">
            <a:extLst>
              <a:ext uri="{FF2B5EF4-FFF2-40B4-BE49-F238E27FC236}">
                <a16:creationId xmlns="" xmlns:a16="http://schemas.microsoft.com/office/drawing/2014/main" id="{0F2CD616-B582-4C3E-98C2-CF0F265468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4458353"/>
            <a:ext cx="254381" cy="254381"/>
          </a:xfrm>
          <a:prstGeom prst="rect">
            <a:avLst/>
          </a:prstGeom>
        </p:spPr>
      </p:pic>
      <p:pic>
        <p:nvPicPr>
          <p:cNvPr id="60" name="Picture 59">
            <a:extLst>
              <a:ext uri="{FF2B5EF4-FFF2-40B4-BE49-F238E27FC236}">
                <a16:creationId xmlns="" xmlns:a16="http://schemas.microsoft.com/office/drawing/2014/main" id="{E1A33C63-5E28-4A67-8BEF-0FCEB9F82C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4695504"/>
            <a:ext cx="254381" cy="254381"/>
          </a:xfrm>
          <a:prstGeom prst="rect">
            <a:avLst/>
          </a:prstGeom>
        </p:spPr>
      </p:pic>
      <p:pic>
        <p:nvPicPr>
          <p:cNvPr id="62" name="Picture 61">
            <a:extLst>
              <a:ext uri="{FF2B5EF4-FFF2-40B4-BE49-F238E27FC236}">
                <a16:creationId xmlns="" xmlns:a16="http://schemas.microsoft.com/office/drawing/2014/main" id="{923CB200-C6FF-4A74-ABEA-5595AFC2EB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4932651"/>
            <a:ext cx="254381" cy="254381"/>
          </a:xfrm>
          <a:prstGeom prst="rect">
            <a:avLst/>
          </a:prstGeom>
        </p:spPr>
      </p:pic>
      <p:pic>
        <p:nvPicPr>
          <p:cNvPr id="63" name="Picture 62">
            <a:extLst>
              <a:ext uri="{FF2B5EF4-FFF2-40B4-BE49-F238E27FC236}">
                <a16:creationId xmlns="" xmlns:a16="http://schemas.microsoft.com/office/drawing/2014/main" id="{22E6E560-A467-4066-A85E-C0328B1AA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702" y="2800333"/>
            <a:ext cx="246901" cy="2386699"/>
          </a:xfrm>
          <a:prstGeom prst="rect">
            <a:avLst/>
          </a:prstGeom>
        </p:spPr>
      </p:pic>
      <p:pic>
        <p:nvPicPr>
          <p:cNvPr id="64" name="Picture 63">
            <a:extLst>
              <a:ext uri="{FF2B5EF4-FFF2-40B4-BE49-F238E27FC236}">
                <a16:creationId xmlns="" xmlns:a16="http://schemas.microsoft.com/office/drawing/2014/main" id="{EF1D9C44-B894-464C-AC99-A8F9D0D2C2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860" y="2800333"/>
            <a:ext cx="254381" cy="254381"/>
          </a:xfrm>
          <a:prstGeom prst="rect">
            <a:avLst/>
          </a:prstGeom>
        </p:spPr>
      </p:pic>
      <p:pic>
        <p:nvPicPr>
          <p:cNvPr id="61" name="Picture 60">
            <a:extLst>
              <a:ext uri="{FF2B5EF4-FFF2-40B4-BE49-F238E27FC236}">
                <a16:creationId xmlns="" xmlns:a16="http://schemas.microsoft.com/office/drawing/2014/main" id="{E819B718-9992-4D39-90F0-625E06E35B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860" y="2800333"/>
            <a:ext cx="254381" cy="254381"/>
          </a:xfrm>
          <a:prstGeom prst="rect">
            <a:avLst/>
          </a:prstGeom>
        </p:spPr>
      </p:pic>
      <p:pic>
        <p:nvPicPr>
          <p:cNvPr id="65" name="Picture 64">
            <a:extLst>
              <a:ext uri="{FF2B5EF4-FFF2-40B4-BE49-F238E27FC236}">
                <a16:creationId xmlns="" xmlns:a16="http://schemas.microsoft.com/office/drawing/2014/main" id="{5C09BA6E-5531-4330-9FA4-A35BBDA05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860" y="3155992"/>
            <a:ext cx="254381" cy="254381"/>
          </a:xfrm>
          <a:prstGeom prst="rect">
            <a:avLst/>
          </a:prstGeom>
        </p:spPr>
      </p:pic>
      <p:pic>
        <p:nvPicPr>
          <p:cNvPr id="66" name="Picture 65">
            <a:extLst>
              <a:ext uri="{FF2B5EF4-FFF2-40B4-BE49-F238E27FC236}">
                <a16:creationId xmlns="" xmlns:a16="http://schemas.microsoft.com/office/drawing/2014/main" id="{6C8673A6-FF15-488C-8790-AF710EB0D5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860" y="3511651"/>
            <a:ext cx="254381" cy="254381"/>
          </a:xfrm>
          <a:prstGeom prst="rect">
            <a:avLst/>
          </a:prstGeom>
        </p:spPr>
      </p:pic>
      <p:pic>
        <p:nvPicPr>
          <p:cNvPr id="73" name="Picture 72">
            <a:extLst>
              <a:ext uri="{FF2B5EF4-FFF2-40B4-BE49-F238E27FC236}">
                <a16:creationId xmlns="" xmlns:a16="http://schemas.microsoft.com/office/drawing/2014/main" id="{E40A85F0-47DB-4585-84D2-8150C6CE9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860" y="3867310"/>
            <a:ext cx="254381" cy="254381"/>
          </a:xfrm>
          <a:prstGeom prst="rect">
            <a:avLst/>
          </a:prstGeom>
        </p:spPr>
      </p:pic>
      <p:pic>
        <p:nvPicPr>
          <p:cNvPr id="74" name="Picture 73">
            <a:extLst>
              <a:ext uri="{FF2B5EF4-FFF2-40B4-BE49-F238E27FC236}">
                <a16:creationId xmlns="" xmlns:a16="http://schemas.microsoft.com/office/drawing/2014/main" id="{9D3D4D3B-EA0D-498E-B177-EE7F95926B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860" y="4222970"/>
            <a:ext cx="254381" cy="254381"/>
          </a:xfrm>
          <a:prstGeom prst="rect">
            <a:avLst/>
          </a:prstGeom>
        </p:spPr>
      </p:pic>
      <p:sp>
        <p:nvSpPr>
          <p:cNvPr id="75" name="TextBox 74">
            <a:extLst>
              <a:ext uri="{FF2B5EF4-FFF2-40B4-BE49-F238E27FC236}">
                <a16:creationId xmlns="" xmlns:a16="http://schemas.microsoft.com/office/drawing/2014/main" id="{CE56425C-4E5A-41B4-A216-3D27EA33B06C}"/>
              </a:ext>
            </a:extLst>
          </p:cNvPr>
          <p:cNvSpPr txBox="1"/>
          <p:nvPr/>
        </p:nvSpPr>
        <p:spPr bwMode="auto">
          <a:xfrm>
            <a:off x="5772522" y="2699868"/>
            <a:ext cx="27029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21 – 3 = 21 – 1 – 2</a:t>
            </a:r>
          </a:p>
        </p:txBody>
      </p:sp>
      <p:sp>
        <p:nvSpPr>
          <p:cNvPr id="76" name="TextBox 75">
            <a:extLst>
              <a:ext uri="{FF2B5EF4-FFF2-40B4-BE49-F238E27FC236}">
                <a16:creationId xmlns="" xmlns:a16="http://schemas.microsoft.com/office/drawing/2014/main" id="{F8271375-0816-4C24-8DEA-3698E69208D6}"/>
              </a:ext>
            </a:extLst>
          </p:cNvPr>
          <p:cNvSpPr txBox="1"/>
          <p:nvPr/>
        </p:nvSpPr>
        <p:spPr bwMode="auto">
          <a:xfrm>
            <a:off x="6678062" y="3360548"/>
            <a:ext cx="13035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20 – 2</a:t>
            </a:r>
          </a:p>
        </p:txBody>
      </p:sp>
      <p:sp>
        <p:nvSpPr>
          <p:cNvPr id="77" name="TextBox 76">
            <a:extLst>
              <a:ext uri="{FF2B5EF4-FFF2-40B4-BE49-F238E27FC236}">
                <a16:creationId xmlns="" xmlns:a16="http://schemas.microsoft.com/office/drawing/2014/main" id="{C7ADBA7C-CEA7-4E68-AB2B-57601322FEF9}"/>
              </a:ext>
            </a:extLst>
          </p:cNvPr>
          <p:cNvSpPr txBox="1"/>
          <p:nvPr/>
        </p:nvSpPr>
        <p:spPr bwMode="auto">
          <a:xfrm>
            <a:off x="6678062" y="4021227"/>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18</a:t>
            </a:r>
          </a:p>
        </p:txBody>
      </p:sp>
      <p:sp>
        <p:nvSpPr>
          <p:cNvPr id="37" name="TextBox 36">
            <a:extLst>
              <a:ext uri="{FF2B5EF4-FFF2-40B4-BE49-F238E27FC236}">
                <a16:creationId xmlns="" xmlns:a16="http://schemas.microsoft.com/office/drawing/2014/main" id="{8E96B31E-CAA8-40CE-81D7-05B6D422D44E}"/>
              </a:ext>
            </a:extLst>
          </p:cNvPr>
          <p:cNvSpPr txBox="1"/>
          <p:nvPr/>
        </p:nvSpPr>
        <p:spPr bwMode="auto">
          <a:xfrm>
            <a:off x="3388372" y="1178084"/>
            <a:ext cx="6421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21</a:t>
            </a:r>
          </a:p>
        </p:txBody>
      </p:sp>
    </p:spTree>
    <p:extLst>
      <p:ext uri="{BB962C8B-B14F-4D97-AF65-F5344CB8AC3E}">
        <p14:creationId xmlns:p14="http://schemas.microsoft.com/office/powerpoint/2010/main" val="78760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par>
                                <p:cTn id="20" presetID="10"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par>
                                <p:cTn id="26" presetID="10" presetClass="entr" presetSubtype="0" fill="hold"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par>
                                <p:cTn id="29" presetID="10" presetClass="entr" presetSubtype="0" fill="hold"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par>
                                <p:cTn id="32" presetID="10" presetClass="entr" presetSubtype="0"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par>
                                <p:cTn id="35" presetID="10" presetClass="entr" presetSubtype="0"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par>
                                <p:cTn id="38" presetID="10" presetClass="entr" presetSubtype="0" fill="hold" nodeType="with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fade">
                                      <p:cBhvr>
                                        <p:cTn id="40" dur="500"/>
                                        <p:tgtEl>
                                          <p:spTgt spid="6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up)">
                                      <p:cBhvr>
                                        <p:cTn id="45" dur="500"/>
                                        <p:tgtEl>
                                          <p:spTgt spid="6"/>
                                        </p:tgtEl>
                                      </p:cBhvr>
                                    </p:animEffect>
                                  </p:childTnLst>
                                </p:cTn>
                              </p:par>
                              <p:par>
                                <p:cTn id="46" presetID="22" presetClass="entr" presetSubtype="1"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up)">
                                      <p:cBhvr>
                                        <p:cTn id="48" dur="500"/>
                                        <p:tgtEl>
                                          <p:spTgt spid="7"/>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500"/>
                                        <p:tgtEl>
                                          <p:spTgt spid="3"/>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mph" presetSubtype="2" autoRev="1" fill="hold" grpId="1" nodeType="clickEffect">
                                  <p:stCondLst>
                                    <p:cond delay="0"/>
                                  </p:stCondLst>
                                  <p:childTnLst>
                                    <p:animClr clrSpc="rgb" dir="cw">
                                      <p:cBhvr override="childStyle">
                                        <p:cTn id="59" dur="1000" fill="hold"/>
                                        <p:tgtEl>
                                          <p:spTgt spid="4"/>
                                        </p:tgtEl>
                                        <p:attrNameLst>
                                          <p:attrName>style.color</p:attrName>
                                        </p:attrNameLst>
                                      </p:cBhvr>
                                      <p:to>
                                        <a:srgbClr val="FF2017"/>
                                      </p:to>
                                    </p:animClr>
                                  </p:childTnLst>
                                </p:cTn>
                              </p:par>
                              <p:par>
                                <p:cTn id="60" presetID="26" presetClass="emph" presetSubtype="0" fill="hold" nodeType="withEffect">
                                  <p:stCondLst>
                                    <p:cond delay="0"/>
                                  </p:stCondLst>
                                  <p:childTnLst>
                                    <p:animEffect transition="out" filter="fade">
                                      <p:cBhvr>
                                        <p:cTn id="61" dur="1000" tmFilter="0, 0; .2, .5; .8, .5; 1, 0"/>
                                        <p:tgtEl>
                                          <p:spTgt spid="64"/>
                                        </p:tgtEl>
                                      </p:cBhvr>
                                    </p:animEffect>
                                    <p:animScale>
                                      <p:cBhvr>
                                        <p:cTn id="62" dur="500" autoRev="1" fill="hold"/>
                                        <p:tgtEl>
                                          <p:spTgt spid="64"/>
                                        </p:tgtEl>
                                      </p:cBhvr>
                                      <p:by x="105000" y="105000"/>
                                    </p:animScale>
                                  </p:childTnLst>
                                </p:cTn>
                              </p:par>
                            </p:childTnLst>
                          </p:cTn>
                        </p:par>
                        <p:par>
                          <p:cTn id="63" fill="hold">
                            <p:stCondLst>
                              <p:cond delay="2000"/>
                            </p:stCondLst>
                            <p:childTnLst>
                              <p:par>
                                <p:cTn id="64" presetID="63" presetClass="path" presetSubtype="0" accel="50000" decel="50000" fill="hold" nodeType="afterEffect">
                                  <p:stCondLst>
                                    <p:cond delay="0"/>
                                  </p:stCondLst>
                                  <p:childTnLst>
                                    <p:animMotion origin="layout" path="M 0 0 L 0.25 0 E" pathEditMode="relative" ptsTypes="">
                                      <p:cBhvr>
                                        <p:cTn id="65" dur="2000" fill="hold"/>
                                        <p:tgtEl>
                                          <p:spTgt spid="64"/>
                                        </p:tgtEl>
                                        <p:attrNameLst>
                                          <p:attrName>ppt_x</p:attrName>
                                          <p:attrName>ppt_y</p:attrName>
                                        </p:attrNameLst>
                                      </p:cBhvr>
                                    </p:animMotion>
                                  </p:childTnLst>
                                </p:cTn>
                              </p:par>
                              <p:par>
                                <p:cTn id="66" presetID="10" presetClass="exit" presetSubtype="0" fill="hold" nodeType="withEffect">
                                  <p:stCondLst>
                                    <p:cond delay="1500"/>
                                  </p:stCondLst>
                                  <p:childTnLst>
                                    <p:animEffect transition="out" filter="fade">
                                      <p:cBhvr>
                                        <p:cTn id="67" dur="500"/>
                                        <p:tgtEl>
                                          <p:spTgt spid="64"/>
                                        </p:tgtEl>
                                      </p:cBhvr>
                                    </p:animEffect>
                                    <p:set>
                                      <p:cBhvr>
                                        <p:cTn id="68" dur="1" fill="hold">
                                          <p:stCondLst>
                                            <p:cond delay="499"/>
                                          </p:stCondLst>
                                        </p:cTn>
                                        <p:tgtEl>
                                          <p:spTgt spid="64"/>
                                        </p:tgtEl>
                                        <p:attrNameLst>
                                          <p:attrName>style.visibility</p:attrName>
                                        </p:attrNameLst>
                                      </p:cBhvr>
                                      <p:to>
                                        <p:strVal val="hidden"/>
                                      </p:to>
                                    </p:set>
                                  </p:childTnLst>
                                </p:cTn>
                              </p:par>
                            </p:childTnLst>
                          </p:cTn>
                        </p:par>
                        <p:par>
                          <p:cTn id="69" fill="hold">
                            <p:stCondLst>
                              <p:cond delay="4000"/>
                            </p:stCondLst>
                            <p:childTnLst>
                              <p:par>
                                <p:cTn id="70" presetID="3" presetClass="emph" presetSubtype="2" fill="hold" grpId="2" nodeType="afterEffect">
                                  <p:stCondLst>
                                    <p:cond delay="0"/>
                                  </p:stCondLst>
                                  <p:childTnLst>
                                    <p:animClr clrSpc="rgb" dir="cw">
                                      <p:cBhvr override="childStyle">
                                        <p:cTn id="71" dur="1000" fill="hold"/>
                                        <p:tgtEl>
                                          <p:spTgt spid="4"/>
                                        </p:tgtEl>
                                        <p:attrNameLst>
                                          <p:attrName>style.color</p:attrName>
                                        </p:attrNameLst>
                                      </p:cBhvr>
                                      <p:to>
                                        <a:schemeClr val="tx1"/>
                                      </p:to>
                                    </p:animClr>
                                  </p:childTnLst>
                                </p:cTn>
                              </p:par>
                            </p:childTnLst>
                          </p:cTn>
                        </p:par>
                      </p:childTnLst>
                    </p:cTn>
                  </p:par>
                  <p:par>
                    <p:cTn id="72" fill="hold">
                      <p:stCondLst>
                        <p:cond delay="indefinite"/>
                      </p:stCondLst>
                      <p:childTnLst>
                        <p:par>
                          <p:cTn id="73" fill="hold">
                            <p:stCondLst>
                              <p:cond delay="0"/>
                            </p:stCondLst>
                            <p:childTnLst>
                              <p:par>
                                <p:cTn id="74" presetID="42" presetClass="path" presetSubtype="0" accel="50000" decel="50000" fill="hold" nodeType="clickEffect">
                                  <p:stCondLst>
                                    <p:cond delay="0"/>
                                  </p:stCondLst>
                                  <p:childTnLst>
                                    <p:animMotion origin="layout" path="M -2.5E-6 -1.11111E-6 L -2.5E-6 0.01806 " pathEditMode="relative" rAng="0" ptsTypes="AA">
                                      <p:cBhvr>
                                        <p:cTn id="75" dur="2000" fill="hold"/>
                                        <p:tgtEl>
                                          <p:spTgt spid="53"/>
                                        </p:tgtEl>
                                        <p:attrNameLst>
                                          <p:attrName>ppt_x</p:attrName>
                                          <p:attrName>ppt_y</p:attrName>
                                        </p:attrNameLst>
                                      </p:cBhvr>
                                      <p:rCtr x="0" y="903"/>
                                    </p:animMotion>
                                  </p:childTnLst>
                                </p:cTn>
                              </p:par>
                              <p:par>
                                <p:cTn id="76" presetID="42" presetClass="path" presetSubtype="0" accel="50000" decel="50000" fill="hold" nodeType="withEffect">
                                  <p:stCondLst>
                                    <p:cond delay="0"/>
                                  </p:stCondLst>
                                  <p:childTnLst>
                                    <p:animMotion origin="layout" path="M -2.5E-6 -1.85185E-6 L -2.5E-6 0.03426 " pathEditMode="relative" rAng="0" ptsTypes="AA">
                                      <p:cBhvr>
                                        <p:cTn id="77" dur="2000" fill="hold"/>
                                        <p:tgtEl>
                                          <p:spTgt spid="55"/>
                                        </p:tgtEl>
                                        <p:attrNameLst>
                                          <p:attrName>ppt_x</p:attrName>
                                          <p:attrName>ppt_y</p:attrName>
                                        </p:attrNameLst>
                                      </p:cBhvr>
                                      <p:rCtr x="0" y="1713"/>
                                    </p:animMotion>
                                  </p:childTnLst>
                                </p:cTn>
                              </p:par>
                              <p:par>
                                <p:cTn id="78" presetID="42" presetClass="path" presetSubtype="0" accel="50000" decel="50000" fill="hold" nodeType="withEffect">
                                  <p:stCondLst>
                                    <p:cond delay="0"/>
                                  </p:stCondLst>
                                  <p:childTnLst>
                                    <p:animMotion origin="layout" path="M -2.5E-6 -4.07407E-6 L -2.5E-6 0.05186 " pathEditMode="relative" rAng="0" ptsTypes="AA">
                                      <p:cBhvr>
                                        <p:cTn id="79" dur="2000" fill="hold"/>
                                        <p:tgtEl>
                                          <p:spTgt spid="56"/>
                                        </p:tgtEl>
                                        <p:attrNameLst>
                                          <p:attrName>ppt_x</p:attrName>
                                          <p:attrName>ppt_y</p:attrName>
                                        </p:attrNameLst>
                                      </p:cBhvr>
                                      <p:rCtr x="0" y="2593"/>
                                    </p:animMotion>
                                  </p:childTnLst>
                                </p:cTn>
                              </p:par>
                              <p:par>
                                <p:cTn id="80" presetID="42" presetClass="path" presetSubtype="0" accel="50000" decel="50000" fill="hold" nodeType="withEffect">
                                  <p:stCondLst>
                                    <p:cond delay="0"/>
                                  </p:stCondLst>
                                  <p:childTnLst>
                                    <p:animMotion origin="layout" path="M -2.5E-6 -4.81481E-6 L -2.5E-6 0.06922 " pathEditMode="relative" rAng="0" ptsTypes="AA">
                                      <p:cBhvr>
                                        <p:cTn id="81" dur="2000" fill="hold"/>
                                        <p:tgtEl>
                                          <p:spTgt spid="54"/>
                                        </p:tgtEl>
                                        <p:attrNameLst>
                                          <p:attrName>ppt_x</p:attrName>
                                          <p:attrName>ppt_y</p:attrName>
                                        </p:attrNameLst>
                                      </p:cBhvr>
                                      <p:rCtr x="0" y="3449"/>
                                    </p:animMotion>
                                  </p:childTnLst>
                                </p:cTn>
                              </p:par>
                              <p:par>
                                <p:cTn id="82" presetID="42" presetClass="path" presetSubtype="0" accel="50000" decel="50000" fill="hold" nodeType="withEffect">
                                  <p:stCondLst>
                                    <p:cond delay="0"/>
                                  </p:stCondLst>
                                  <p:childTnLst>
                                    <p:animMotion origin="layout" path="M -2.5E-6 2.96296E-6 L -2.5E-6 0.08657 " pathEditMode="relative" rAng="0" ptsTypes="AA">
                                      <p:cBhvr>
                                        <p:cTn id="83" dur="2000" fill="hold"/>
                                        <p:tgtEl>
                                          <p:spTgt spid="57"/>
                                        </p:tgtEl>
                                        <p:attrNameLst>
                                          <p:attrName>ppt_x</p:attrName>
                                          <p:attrName>ppt_y</p:attrName>
                                        </p:attrNameLst>
                                      </p:cBhvr>
                                      <p:rCtr x="0" y="4329"/>
                                    </p:animMotion>
                                  </p:childTnLst>
                                </p:cTn>
                              </p:par>
                              <p:par>
                                <p:cTn id="84" presetID="42" presetClass="path" presetSubtype="0" accel="50000" decel="50000" fill="hold" nodeType="withEffect">
                                  <p:stCondLst>
                                    <p:cond delay="0"/>
                                  </p:stCondLst>
                                  <p:childTnLst>
                                    <p:animMotion origin="layout" path="M -2.5E-6 2.22222E-6 L 0.00018 0.10347 " pathEditMode="relative" rAng="0" ptsTypes="AA">
                                      <p:cBhvr>
                                        <p:cTn id="85" dur="2000" fill="hold"/>
                                        <p:tgtEl>
                                          <p:spTgt spid="58"/>
                                        </p:tgtEl>
                                        <p:attrNameLst>
                                          <p:attrName>ppt_x</p:attrName>
                                          <p:attrName>ppt_y</p:attrName>
                                        </p:attrNameLst>
                                      </p:cBhvr>
                                      <p:rCtr x="0" y="5162"/>
                                    </p:animMotion>
                                  </p:childTnLst>
                                </p:cTn>
                              </p:par>
                              <p:par>
                                <p:cTn id="86" presetID="42" presetClass="path" presetSubtype="0" accel="50000" decel="50000" fill="hold" nodeType="withEffect">
                                  <p:stCondLst>
                                    <p:cond delay="0"/>
                                  </p:stCondLst>
                                  <p:childTnLst>
                                    <p:animMotion origin="layout" path="M -2.5E-6 1.48148E-6 L -2.5E-6 0.1206 " pathEditMode="relative" rAng="0" ptsTypes="AA">
                                      <p:cBhvr>
                                        <p:cTn id="87" dur="2000" fill="hold"/>
                                        <p:tgtEl>
                                          <p:spTgt spid="59"/>
                                        </p:tgtEl>
                                        <p:attrNameLst>
                                          <p:attrName>ppt_x</p:attrName>
                                          <p:attrName>ppt_y</p:attrName>
                                        </p:attrNameLst>
                                      </p:cBhvr>
                                      <p:rCtr x="0" y="6019"/>
                                    </p:animMotion>
                                  </p:childTnLst>
                                </p:cTn>
                              </p:par>
                              <p:par>
                                <p:cTn id="88" presetID="42" presetClass="path" presetSubtype="0" accel="50000" decel="50000" fill="hold" nodeType="withEffect">
                                  <p:stCondLst>
                                    <p:cond delay="0"/>
                                  </p:stCondLst>
                                  <p:childTnLst>
                                    <p:animMotion origin="layout" path="M -2.5E-6 -7.40741E-7 L -2.5E-6 0.13773 " pathEditMode="relative" rAng="0" ptsTypes="AA">
                                      <p:cBhvr>
                                        <p:cTn id="89" dur="2000" fill="hold"/>
                                        <p:tgtEl>
                                          <p:spTgt spid="60"/>
                                        </p:tgtEl>
                                        <p:attrNameLst>
                                          <p:attrName>ppt_x</p:attrName>
                                          <p:attrName>ppt_y</p:attrName>
                                        </p:attrNameLst>
                                      </p:cBhvr>
                                      <p:rCtr x="0" y="6875"/>
                                    </p:animMotion>
                                  </p:childTnLst>
                                </p:cTn>
                              </p:par>
                              <p:par>
                                <p:cTn id="90" presetID="42" presetClass="path" presetSubtype="0" accel="50000" decel="50000" fill="hold" nodeType="withEffect">
                                  <p:stCondLst>
                                    <p:cond delay="0"/>
                                  </p:stCondLst>
                                  <p:childTnLst>
                                    <p:animMotion origin="layout" path="M -2.5E-6 -1.48148E-6 L -2.5E-6 0.15509 " pathEditMode="relative" rAng="0" ptsTypes="AA">
                                      <p:cBhvr>
                                        <p:cTn id="91" dur="2000" fill="hold"/>
                                        <p:tgtEl>
                                          <p:spTgt spid="62"/>
                                        </p:tgtEl>
                                        <p:attrNameLst>
                                          <p:attrName>ppt_x</p:attrName>
                                          <p:attrName>ppt_y</p:attrName>
                                        </p:attrNameLst>
                                      </p:cBhvr>
                                      <p:rCtr x="0" y="7755"/>
                                    </p:animMotion>
                                  </p:childTnLst>
                                </p:cTn>
                              </p:par>
                            </p:childTnLst>
                          </p:cTn>
                        </p:par>
                        <p:par>
                          <p:cTn id="92" fill="hold">
                            <p:stCondLst>
                              <p:cond delay="2000"/>
                            </p:stCondLst>
                            <p:childTnLst>
                              <p:par>
                                <p:cTn id="93" presetID="1" presetClass="exit" presetSubtype="0" fill="hold" nodeType="afterEffect">
                                  <p:stCondLst>
                                    <p:cond delay="0"/>
                                  </p:stCondLst>
                                  <p:childTnLst>
                                    <p:set>
                                      <p:cBhvr>
                                        <p:cTn id="94" dur="1" fill="hold">
                                          <p:stCondLst>
                                            <p:cond delay="0"/>
                                          </p:stCondLst>
                                        </p:cTn>
                                        <p:tgtEl>
                                          <p:spTgt spid="57"/>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58"/>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59"/>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60"/>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62"/>
                                        </p:tgtEl>
                                        <p:attrNameLst>
                                          <p:attrName>style.visibility</p:attrName>
                                        </p:attrNameLst>
                                      </p:cBhvr>
                                      <p:to>
                                        <p:strVal val="hidden"/>
                                      </p:to>
                                    </p:set>
                                  </p:childTnLst>
                                </p:cTn>
                              </p:par>
                              <p:par>
                                <p:cTn id="103" presetID="1" presetClass="entr" presetSubtype="0" fill="hold" nodeType="withEffect">
                                  <p:stCondLst>
                                    <p:cond delay="0"/>
                                  </p:stCondLst>
                                  <p:childTnLst>
                                    <p:set>
                                      <p:cBhvr>
                                        <p:cTn id="104" dur="1" fill="hold">
                                          <p:stCondLst>
                                            <p:cond delay="0"/>
                                          </p:stCondLst>
                                        </p:cTn>
                                        <p:tgtEl>
                                          <p:spTgt spid="11"/>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63" presetClass="path" presetSubtype="0" accel="50000" decel="50000" fill="hold" nodeType="clickEffect">
                                  <p:stCondLst>
                                    <p:cond delay="0"/>
                                  </p:stCondLst>
                                  <p:childTnLst>
                                    <p:animMotion origin="layout" path="M -2.5E-6 -3.7037E-7 L 0.04323 -0.25787 " pathEditMode="relative" rAng="0" ptsTypes="AA">
                                      <p:cBhvr>
                                        <p:cTn id="108" dur="2000" fill="hold"/>
                                        <p:tgtEl>
                                          <p:spTgt spid="11"/>
                                        </p:tgtEl>
                                        <p:attrNameLst>
                                          <p:attrName>ppt_x</p:attrName>
                                          <p:attrName>ppt_y</p:attrName>
                                        </p:attrNameLst>
                                      </p:cBhvr>
                                      <p:rCtr x="2153" y="-12894"/>
                                    </p:animMotion>
                                  </p:childTnLst>
                                </p:cTn>
                              </p:par>
                            </p:childTnLst>
                          </p:cTn>
                        </p:par>
                        <p:par>
                          <p:cTn id="109" fill="hold">
                            <p:stCondLst>
                              <p:cond delay="2000"/>
                            </p:stCondLst>
                            <p:childTnLst>
                              <p:par>
                                <p:cTn id="110" presetID="1" presetClass="exit" presetSubtype="0" fill="hold" nodeType="afterEffect">
                                  <p:stCondLst>
                                    <p:cond delay="0"/>
                                  </p:stCondLst>
                                  <p:childTnLst>
                                    <p:set>
                                      <p:cBhvr>
                                        <p:cTn id="111" dur="1" fill="hold">
                                          <p:stCondLst>
                                            <p:cond delay="0"/>
                                          </p:stCondLst>
                                        </p:cTn>
                                        <p:tgtEl>
                                          <p:spTgt spid="11"/>
                                        </p:tgtEl>
                                        <p:attrNameLst>
                                          <p:attrName>style.visibility</p:attrName>
                                        </p:attrNameLst>
                                      </p:cBhvr>
                                      <p:to>
                                        <p:strVal val="hidden"/>
                                      </p:to>
                                    </p:set>
                                  </p:childTnLst>
                                </p:cTn>
                              </p:par>
                              <p:par>
                                <p:cTn id="112" presetID="1" presetClass="entr" presetSubtype="0" fill="hold" nodeType="withEffect">
                                  <p:stCondLst>
                                    <p:cond delay="0"/>
                                  </p:stCondLst>
                                  <p:childTnLst>
                                    <p:set>
                                      <p:cBhvr>
                                        <p:cTn id="113" dur="1" fill="hold">
                                          <p:stCondLst>
                                            <p:cond delay="0"/>
                                          </p:stCondLst>
                                        </p:cTn>
                                        <p:tgtEl>
                                          <p:spTgt spid="61"/>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65"/>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66"/>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73"/>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74"/>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3" presetClass="emph" presetSubtype="2" fill="hold" grpId="1" nodeType="clickEffect">
                                  <p:stCondLst>
                                    <p:cond delay="0"/>
                                  </p:stCondLst>
                                  <p:childTnLst>
                                    <p:animClr clrSpc="rgb" dir="cw">
                                      <p:cBhvr override="childStyle">
                                        <p:cTn id="125" dur="1000" fill="hold"/>
                                        <p:tgtEl>
                                          <p:spTgt spid="3"/>
                                        </p:tgtEl>
                                        <p:attrNameLst>
                                          <p:attrName>style.color</p:attrName>
                                        </p:attrNameLst>
                                      </p:cBhvr>
                                      <p:to>
                                        <a:srgbClr val="FF2017"/>
                                      </p:to>
                                    </p:animClr>
                                  </p:childTnLst>
                                </p:cTn>
                              </p:par>
                              <p:par>
                                <p:cTn id="126" presetID="26" presetClass="emph" presetSubtype="0" fill="hold" nodeType="withEffect">
                                  <p:stCondLst>
                                    <p:cond delay="0"/>
                                  </p:stCondLst>
                                  <p:childTnLst>
                                    <p:animEffect transition="out" filter="fade">
                                      <p:cBhvr>
                                        <p:cTn id="127" dur="1000" tmFilter="0, 0; .2, .5; .8, .5; 1, 0"/>
                                        <p:tgtEl>
                                          <p:spTgt spid="73"/>
                                        </p:tgtEl>
                                      </p:cBhvr>
                                    </p:animEffect>
                                    <p:animScale>
                                      <p:cBhvr>
                                        <p:cTn id="128" dur="500" autoRev="1" fill="hold"/>
                                        <p:tgtEl>
                                          <p:spTgt spid="73"/>
                                        </p:tgtEl>
                                      </p:cBhvr>
                                      <p:by x="105000" y="105000"/>
                                    </p:animScale>
                                  </p:childTnLst>
                                </p:cTn>
                              </p:par>
                              <p:par>
                                <p:cTn id="129" presetID="26" presetClass="emph" presetSubtype="0" fill="hold" nodeType="withEffect">
                                  <p:stCondLst>
                                    <p:cond delay="0"/>
                                  </p:stCondLst>
                                  <p:childTnLst>
                                    <p:animEffect transition="out" filter="fade">
                                      <p:cBhvr>
                                        <p:cTn id="130" dur="1000" tmFilter="0, 0; .2, .5; .8, .5; 1, 0"/>
                                        <p:tgtEl>
                                          <p:spTgt spid="74"/>
                                        </p:tgtEl>
                                      </p:cBhvr>
                                    </p:animEffect>
                                    <p:animScale>
                                      <p:cBhvr>
                                        <p:cTn id="131" dur="500" autoRev="1" fill="hold"/>
                                        <p:tgtEl>
                                          <p:spTgt spid="74"/>
                                        </p:tgtEl>
                                      </p:cBhvr>
                                      <p:by x="105000" y="105000"/>
                                    </p:animScale>
                                  </p:childTnLst>
                                </p:cTn>
                              </p:par>
                            </p:childTnLst>
                          </p:cTn>
                        </p:par>
                        <p:par>
                          <p:cTn id="132" fill="hold">
                            <p:stCondLst>
                              <p:cond delay="1000"/>
                            </p:stCondLst>
                            <p:childTnLst>
                              <p:par>
                                <p:cTn id="133" presetID="63" presetClass="path" presetSubtype="0" accel="50000" decel="50000" fill="hold" nodeType="afterEffect">
                                  <p:stCondLst>
                                    <p:cond delay="0"/>
                                  </p:stCondLst>
                                  <p:childTnLst>
                                    <p:animMotion origin="layout" path="M 0 0 L 0.25 0 E" pathEditMode="relative" ptsTypes="">
                                      <p:cBhvr>
                                        <p:cTn id="134" dur="2000" fill="hold"/>
                                        <p:tgtEl>
                                          <p:spTgt spid="73"/>
                                        </p:tgtEl>
                                        <p:attrNameLst>
                                          <p:attrName>ppt_x</p:attrName>
                                          <p:attrName>ppt_y</p:attrName>
                                        </p:attrNameLst>
                                      </p:cBhvr>
                                    </p:animMotion>
                                  </p:childTnLst>
                                </p:cTn>
                              </p:par>
                              <p:par>
                                <p:cTn id="135" presetID="63" presetClass="path" presetSubtype="0" accel="50000" decel="50000" fill="hold" nodeType="withEffect">
                                  <p:stCondLst>
                                    <p:cond delay="0"/>
                                  </p:stCondLst>
                                  <p:childTnLst>
                                    <p:animMotion origin="layout" path="M 0 0 L 0.25 0 E" pathEditMode="relative" ptsTypes="">
                                      <p:cBhvr>
                                        <p:cTn id="136" dur="2000" fill="hold"/>
                                        <p:tgtEl>
                                          <p:spTgt spid="74"/>
                                        </p:tgtEl>
                                        <p:attrNameLst>
                                          <p:attrName>ppt_x</p:attrName>
                                          <p:attrName>ppt_y</p:attrName>
                                        </p:attrNameLst>
                                      </p:cBhvr>
                                    </p:animMotion>
                                  </p:childTnLst>
                                </p:cTn>
                              </p:par>
                              <p:par>
                                <p:cTn id="137" presetID="10" presetClass="exit" presetSubtype="0" fill="hold" nodeType="withEffect">
                                  <p:stCondLst>
                                    <p:cond delay="1500"/>
                                  </p:stCondLst>
                                  <p:childTnLst>
                                    <p:animEffect transition="out" filter="fade">
                                      <p:cBhvr>
                                        <p:cTn id="138" dur="500"/>
                                        <p:tgtEl>
                                          <p:spTgt spid="73"/>
                                        </p:tgtEl>
                                      </p:cBhvr>
                                    </p:animEffect>
                                    <p:set>
                                      <p:cBhvr>
                                        <p:cTn id="139" dur="1" fill="hold">
                                          <p:stCondLst>
                                            <p:cond delay="499"/>
                                          </p:stCondLst>
                                        </p:cTn>
                                        <p:tgtEl>
                                          <p:spTgt spid="73"/>
                                        </p:tgtEl>
                                        <p:attrNameLst>
                                          <p:attrName>style.visibility</p:attrName>
                                        </p:attrNameLst>
                                      </p:cBhvr>
                                      <p:to>
                                        <p:strVal val="hidden"/>
                                      </p:to>
                                    </p:set>
                                  </p:childTnLst>
                                </p:cTn>
                              </p:par>
                              <p:par>
                                <p:cTn id="140" presetID="10" presetClass="exit" presetSubtype="0" fill="hold" nodeType="withEffect">
                                  <p:stCondLst>
                                    <p:cond delay="1500"/>
                                  </p:stCondLst>
                                  <p:childTnLst>
                                    <p:animEffect transition="out" filter="fade">
                                      <p:cBhvr>
                                        <p:cTn id="141" dur="500"/>
                                        <p:tgtEl>
                                          <p:spTgt spid="74"/>
                                        </p:tgtEl>
                                      </p:cBhvr>
                                    </p:animEffect>
                                    <p:set>
                                      <p:cBhvr>
                                        <p:cTn id="142" dur="1" fill="hold">
                                          <p:stCondLst>
                                            <p:cond delay="499"/>
                                          </p:stCondLst>
                                        </p:cTn>
                                        <p:tgtEl>
                                          <p:spTgt spid="74"/>
                                        </p:tgtEl>
                                        <p:attrNameLst>
                                          <p:attrName>style.visibility</p:attrName>
                                        </p:attrNameLst>
                                      </p:cBhvr>
                                      <p:to>
                                        <p:strVal val="hidden"/>
                                      </p:to>
                                    </p:set>
                                  </p:childTnLst>
                                </p:cTn>
                              </p:par>
                            </p:childTnLst>
                          </p:cTn>
                        </p:par>
                        <p:par>
                          <p:cTn id="143" fill="hold">
                            <p:stCondLst>
                              <p:cond delay="3000"/>
                            </p:stCondLst>
                            <p:childTnLst>
                              <p:par>
                                <p:cTn id="144" presetID="3" presetClass="emph" presetSubtype="2" fill="hold" grpId="2" nodeType="afterEffect">
                                  <p:stCondLst>
                                    <p:cond delay="0"/>
                                  </p:stCondLst>
                                  <p:childTnLst>
                                    <p:animClr clrSpc="rgb" dir="cw">
                                      <p:cBhvr override="childStyle">
                                        <p:cTn id="145" dur="1000" fill="hold"/>
                                        <p:tgtEl>
                                          <p:spTgt spid="3"/>
                                        </p:tgtEl>
                                        <p:attrNameLst>
                                          <p:attrName>style.color</p:attrName>
                                        </p:attrNameLst>
                                      </p:cBhvr>
                                      <p:to>
                                        <a:schemeClr val="tx1"/>
                                      </p:to>
                                    </p:animClr>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500"/>
                                        <p:tgtEl>
                                          <p:spTgt spid="75"/>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76"/>
                                        </p:tgtEl>
                                        <p:attrNameLst>
                                          <p:attrName>style.visibility</p:attrName>
                                        </p:attrNameLst>
                                      </p:cBhvr>
                                      <p:to>
                                        <p:strVal val="visible"/>
                                      </p:to>
                                    </p:set>
                                    <p:animEffect transition="in" filter="fade">
                                      <p:cBhvr>
                                        <p:cTn id="155" dur="500"/>
                                        <p:tgtEl>
                                          <p:spTgt spid="76"/>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77"/>
                                        </p:tgtEl>
                                        <p:attrNameLst>
                                          <p:attrName>style.visibility</p:attrName>
                                        </p:attrNameLst>
                                      </p:cBhvr>
                                      <p:to>
                                        <p:strVal val="visible"/>
                                      </p:to>
                                    </p:set>
                                    <p:animEffect transition="in" filter="fade">
                                      <p:cBhvr>
                                        <p:cTn id="160" dur="500"/>
                                        <p:tgtEl>
                                          <p:spTgt spid="77"/>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5"/>
                                        </p:tgtEl>
                                        <p:attrNameLst>
                                          <p:attrName>style.visibility</p:attrName>
                                        </p:attrNameLst>
                                      </p:cBhvr>
                                      <p:to>
                                        <p:strVal val="visible"/>
                                      </p:to>
                                    </p:set>
                                    <p:animEffect transition="in" filter="fade">
                                      <p:cBhvr>
                                        <p:cTn id="16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4" grpId="0"/>
      <p:bldP spid="4" grpId="1"/>
      <p:bldP spid="4" grpId="2"/>
      <p:bldP spid="5" grpId="0"/>
      <p:bldP spid="75" grpId="0"/>
      <p:bldP spid="76" grpId="0"/>
      <p:bldP spid="7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4:6</a:t>
            </a:r>
          </a:p>
        </p:txBody>
      </p:sp>
      <p:sp>
        <p:nvSpPr>
          <p:cNvPr id="3" name="TextBox 2">
            <a:extLst>
              <a:ext uri="{FF2B5EF4-FFF2-40B4-BE49-F238E27FC236}">
                <a16:creationId xmlns="" xmlns:a16="http://schemas.microsoft.com/office/drawing/2014/main" id="{3892D958-DA78-44DA-89C4-D5588394E988}"/>
              </a:ext>
            </a:extLst>
          </p:cNvPr>
          <p:cNvSpPr txBox="1"/>
          <p:nvPr/>
        </p:nvSpPr>
        <p:spPr bwMode="auto">
          <a:xfrm>
            <a:off x="4568718" y="1757485"/>
            <a:ext cx="4582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a:t>
            </a:r>
          </a:p>
        </p:txBody>
      </p:sp>
      <p:sp>
        <p:nvSpPr>
          <p:cNvPr id="4" name="TextBox 3">
            <a:extLst>
              <a:ext uri="{FF2B5EF4-FFF2-40B4-BE49-F238E27FC236}">
                <a16:creationId xmlns="" xmlns:a16="http://schemas.microsoft.com/office/drawing/2014/main" id="{4B81F24F-3080-40E2-8C50-8DA7659CA4B4}"/>
              </a:ext>
            </a:extLst>
          </p:cNvPr>
          <p:cNvSpPr txBox="1"/>
          <p:nvPr/>
        </p:nvSpPr>
        <p:spPr bwMode="auto">
          <a:xfrm>
            <a:off x="4008072" y="1757485"/>
            <a:ext cx="504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a:t>
            </a:r>
          </a:p>
        </p:txBody>
      </p:sp>
      <p:cxnSp>
        <p:nvCxnSpPr>
          <p:cNvPr id="6" name="Straight Connector 5">
            <a:extLst>
              <a:ext uri="{FF2B5EF4-FFF2-40B4-BE49-F238E27FC236}">
                <a16:creationId xmlns="" xmlns:a16="http://schemas.microsoft.com/office/drawing/2014/main" id="{8B66E6E4-CAF0-42F7-AE14-1445943522B0}"/>
              </a:ext>
            </a:extLst>
          </p:cNvPr>
          <p:cNvCxnSpPr/>
          <p:nvPr/>
        </p:nvCxnSpPr>
        <p:spPr bwMode="auto">
          <a:xfrm flipH="1">
            <a:off x="4310159" y="155679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 xmlns:a16="http://schemas.microsoft.com/office/drawing/2014/main" id="{6E61C8FB-D3EF-47A0-B888-B385FD081B13}"/>
              </a:ext>
            </a:extLst>
          </p:cNvPr>
          <p:cNvCxnSpPr>
            <a:cxnSpLocks/>
          </p:cNvCxnSpPr>
          <p:nvPr/>
        </p:nvCxnSpPr>
        <p:spPr bwMode="auto">
          <a:xfrm>
            <a:off x="4598191" y="155679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a:extLst>
              <a:ext uri="{FF2B5EF4-FFF2-40B4-BE49-F238E27FC236}">
                <a16:creationId xmlns="" xmlns:a16="http://schemas.microsoft.com/office/drawing/2014/main" id="{49B8D043-7C38-4526-BEEB-5354E5CEAD91}"/>
              </a:ext>
            </a:extLst>
          </p:cNvPr>
          <p:cNvSpPr txBox="1"/>
          <p:nvPr/>
        </p:nvSpPr>
        <p:spPr bwMode="auto">
          <a:xfrm>
            <a:off x="3761729" y="1178084"/>
            <a:ext cx="1134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3</a:t>
            </a:r>
          </a:p>
        </p:txBody>
      </p:sp>
      <p:sp>
        <p:nvSpPr>
          <p:cNvPr id="10" name="TextBox 9">
            <a:extLst>
              <a:ext uri="{FF2B5EF4-FFF2-40B4-BE49-F238E27FC236}">
                <a16:creationId xmlns="" xmlns:a16="http://schemas.microsoft.com/office/drawing/2014/main" id="{3D21B99E-FB6F-43C8-BEDA-4EFC0AA91475}"/>
              </a:ext>
            </a:extLst>
          </p:cNvPr>
          <p:cNvSpPr txBox="1"/>
          <p:nvPr/>
        </p:nvSpPr>
        <p:spPr bwMode="auto">
          <a:xfrm>
            <a:off x="4710470" y="1178084"/>
            <a:ext cx="519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pic>
        <p:nvPicPr>
          <p:cNvPr id="43" name="Picture 42">
            <a:extLst>
              <a:ext uri="{FF2B5EF4-FFF2-40B4-BE49-F238E27FC236}">
                <a16:creationId xmlns="" xmlns:a16="http://schemas.microsoft.com/office/drawing/2014/main" id="{219321E4-4674-492F-AE1C-CD849E5974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2798296"/>
            <a:ext cx="254381" cy="254381"/>
          </a:xfrm>
          <a:prstGeom prst="rect">
            <a:avLst/>
          </a:prstGeom>
        </p:spPr>
      </p:pic>
      <p:grpSp>
        <p:nvGrpSpPr>
          <p:cNvPr id="11" name="Group 10">
            <a:extLst>
              <a:ext uri="{FF2B5EF4-FFF2-40B4-BE49-F238E27FC236}">
                <a16:creationId xmlns="" xmlns:a16="http://schemas.microsoft.com/office/drawing/2014/main" id="{C93A50A8-3F75-4764-8C5D-564FF66DDFAB}"/>
              </a:ext>
            </a:extLst>
          </p:cNvPr>
          <p:cNvGrpSpPr/>
          <p:nvPr/>
        </p:nvGrpSpPr>
        <p:grpSpPr>
          <a:xfrm>
            <a:off x="3659052" y="4574138"/>
            <a:ext cx="254381" cy="1677018"/>
            <a:chOff x="3659052" y="4574138"/>
            <a:chExt cx="254381" cy="1677018"/>
          </a:xfrm>
        </p:grpSpPr>
        <p:pic>
          <p:nvPicPr>
            <p:cNvPr id="48" name="Picture 47">
              <a:extLst>
                <a:ext uri="{FF2B5EF4-FFF2-40B4-BE49-F238E27FC236}">
                  <a16:creationId xmlns="" xmlns:a16="http://schemas.microsoft.com/office/drawing/2014/main" id="{F0EEAB0F-5E30-4EEE-BBF6-BD1CD5D37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4574138"/>
              <a:ext cx="254381" cy="254381"/>
            </a:xfrm>
            <a:prstGeom prst="rect">
              <a:avLst/>
            </a:prstGeom>
          </p:spPr>
        </p:pic>
        <p:pic>
          <p:nvPicPr>
            <p:cNvPr id="49" name="Picture 48">
              <a:extLst>
                <a:ext uri="{FF2B5EF4-FFF2-40B4-BE49-F238E27FC236}">
                  <a16:creationId xmlns="" xmlns:a16="http://schemas.microsoft.com/office/drawing/2014/main" id="{CC08DCBC-91CE-4987-A7AB-F994413D19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4929797"/>
              <a:ext cx="254381" cy="254381"/>
            </a:xfrm>
            <a:prstGeom prst="rect">
              <a:avLst/>
            </a:prstGeom>
          </p:spPr>
        </p:pic>
        <p:pic>
          <p:nvPicPr>
            <p:cNvPr id="50" name="Picture 49">
              <a:extLst>
                <a:ext uri="{FF2B5EF4-FFF2-40B4-BE49-F238E27FC236}">
                  <a16:creationId xmlns="" xmlns:a16="http://schemas.microsoft.com/office/drawing/2014/main" id="{9F4F9A4F-0F0E-4C77-BDD7-F240E0A76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5285456"/>
              <a:ext cx="254381" cy="254381"/>
            </a:xfrm>
            <a:prstGeom prst="rect">
              <a:avLst/>
            </a:prstGeom>
          </p:spPr>
        </p:pic>
        <p:pic>
          <p:nvPicPr>
            <p:cNvPr id="51" name="Picture 50">
              <a:extLst>
                <a:ext uri="{FF2B5EF4-FFF2-40B4-BE49-F238E27FC236}">
                  <a16:creationId xmlns="" xmlns:a16="http://schemas.microsoft.com/office/drawing/2014/main" id="{FDAF970C-79AF-42F9-AE07-5820D73A96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5641115"/>
              <a:ext cx="254381" cy="254381"/>
            </a:xfrm>
            <a:prstGeom prst="rect">
              <a:avLst/>
            </a:prstGeom>
          </p:spPr>
        </p:pic>
        <p:pic>
          <p:nvPicPr>
            <p:cNvPr id="52" name="Picture 51">
              <a:extLst>
                <a:ext uri="{FF2B5EF4-FFF2-40B4-BE49-F238E27FC236}">
                  <a16:creationId xmlns="" xmlns:a16="http://schemas.microsoft.com/office/drawing/2014/main" id="{3407094B-7231-4F31-8579-DA4AD6AAED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5996775"/>
              <a:ext cx="254381" cy="254381"/>
            </a:xfrm>
            <a:prstGeom prst="rect">
              <a:avLst/>
            </a:prstGeom>
          </p:spPr>
        </p:pic>
      </p:grpSp>
      <p:pic>
        <p:nvPicPr>
          <p:cNvPr id="53" name="Picture 52">
            <a:extLst>
              <a:ext uri="{FF2B5EF4-FFF2-40B4-BE49-F238E27FC236}">
                <a16:creationId xmlns="" xmlns:a16="http://schemas.microsoft.com/office/drawing/2014/main" id="{1CCDA775-E935-406A-9CA2-2A70506104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3035447"/>
            <a:ext cx="254381" cy="254381"/>
          </a:xfrm>
          <a:prstGeom prst="rect">
            <a:avLst/>
          </a:prstGeom>
        </p:spPr>
      </p:pic>
      <p:pic>
        <p:nvPicPr>
          <p:cNvPr id="55" name="Picture 54">
            <a:extLst>
              <a:ext uri="{FF2B5EF4-FFF2-40B4-BE49-F238E27FC236}">
                <a16:creationId xmlns="" xmlns:a16="http://schemas.microsoft.com/office/drawing/2014/main" id="{B4CB662D-0EB1-4206-91D5-91DE06AA4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3272598"/>
            <a:ext cx="254381" cy="254381"/>
          </a:xfrm>
          <a:prstGeom prst="rect">
            <a:avLst/>
          </a:prstGeom>
        </p:spPr>
      </p:pic>
      <p:pic>
        <p:nvPicPr>
          <p:cNvPr id="56" name="Picture 55">
            <a:extLst>
              <a:ext uri="{FF2B5EF4-FFF2-40B4-BE49-F238E27FC236}">
                <a16:creationId xmlns="" xmlns:a16="http://schemas.microsoft.com/office/drawing/2014/main" id="{735DF039-07D8-4AB1-AF40-031671E59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3509749"/>
            <a:ext cx="254381" cy="254381"/>
          </a:xfrm>
          <a:prstGeom prst="rect">
            <a:avLst/>
          </a:prstGeom>
        </p:spPr>
      </p:pic>
      <p:pic>
        <p:nvPicPr>
          <p:cNvPr id="54" name="Picture 53">
            <a:extLst>
              <a:ext uri="{FF2B5EF4-FFF2-40B4-BE49-F238E27FC236}">
                <a16:creationId xmlns="" xmlns:a16="http://schemas.microsoft.com/office/drawing/2014/main" id="{E3C819EB-79B8-4EA1-8E3F-64C1FA871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3746900"/>
            <a:ext cx="254381" cy="254381"/>
          </a:xfrm>
          <a:prstGeom prst="rect">
            <a:avLst/>
          </a:prstGeom>
        </p:spPr>
      </p:pic>
      <p:pic>
        <p:nvPicPr>
          <p:cNvPr id="57" name="Picture 56">
            <a:extLst>
              <a:ext uri="{FF2B5EF4-FFF2-40B4-BE49-F238E27FC236}">
                <a16:creationId xmlns="" xmlns:a16="http://schemas.microsoft.com/office/drawing/2014/main" id="{EFB5809C-D5A3-4107-9754-00A04DBED3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3984051"/>
            <a:ext cx="254381" cy="254381"/>
          </a:xfrm>
          <a:prstGeom prst="rect">
            <a:avLst/>
          </a:prstGeom>
        </p:spPr>
      </p:pic>
      <p:pic>
        <p:nvPicPr>
          <p:cNvPr id="58" name="Picture 57">
            <a:extLst>
              <a:ext uri="{FF2B5EF4-FFF2-40B4-BE49-F238E27FC236}">
                <a16:creationId xmlns="" xmlns:a16="http://schemas.microsoft.com/office/drawing/2014/main" id="{42B9A4B1-DB52-4961-A647-6BD8E4998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4221202"/>
            <a:ext cx="254381" cy="254381"/>
          </a:xfrm>
          <a:prstGeom prst="rect">
            <a:avLst/>
          </a:prstGeom>
        </p:spPr>
      </p:pic>
      <p:pic>
        <p:nvPicPr>
          <p:cNvPr id="59" name="Picture 58">
            <a:extLst>
              <a:ext uri="{FF2B5EF4-FFF2-40B4-BE49-F238E27FC236}">
                <a16:creationId xmlns="" xmlns:a16="http://schemas.microsoft.com/office/drawing/2014/main" id="{0F2CD616-B582-4C3E-98C2-CF0F265468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4458353"/>
            <a:ext cx="254381" cy="254381"/>
          </a:xfrm>
          <a:prstGeom prst="rect">
            <a:avLst/>
          </a:prstGeom>
        </p:spPr>
      </p:pic>
      <p:pic>
        <p:nvPicPr>
          <p:cNvPr id="60" name="Picture 59">
            <a:extLst>
              <a:ext uri="{FF2B5EF4-FFF2-40B4-BE49-F238E27FC236}">
                <a16:creationId xmlns="" xmlns:a16="http://schemas.microsoft.com/office/drawing/2014/main" id="{E1A33C63-5E28-4A67-8BEF-0FCEB9F82C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4695504"/>
            <a:ext cx="254381" cy="254381"/>
          </a:xfrm>
          <a:prstGeom prst="rect">
            <a:avLst/>
          </a:prstGeom>
        </p:spPr>
      </p:pic>
      <p:pic>
        <p:nvPicPr>
          <p:cNvPr id="62" name="Picture 61">
            <a:extLst>
              <a:ext uri="{FF2B5EF4-FFF2-40B4-BE49-F238E27FC236}">
                <a16:creationId xmlns="" xmlns:a16="http://schemas.microsoft.com/office/drawing/2014/main" id="{923CB200-C6FF-4A74-ABEA-5595AFC2EB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4932651"/>
            <a:ext cx="254381" cy="254381"/>
          </a:xfrm>
          <a:prstGeom prst="rect">
            <a:avLst/>
          </a:prstGeom>
        </p:spPr>
      </p:pic>
      <p:pic>
        <p:nvPicPr>
          <p:cNvPr id="63" name="Picture 62">
            <a:extLst>
              <a:ext uri="{FF2B5EF4-FFF2-40B4-BE49-F238E27FC236}">
                <a16:creationId xmlns="" xmlns:a16="http://schemas.microsoft.com/office/drawing/2014/main" id="{22E6E560-A467-4066-A85E-C0328B1AA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702" y="2800333"/>
            <a:ext cx="246901" cy="2386699"/>
          </a:xfrm>
          <a:prstGeom prst="rect">
            <a:avLst/>
          </a:prstGeom>
        </p:spPr>
      </p:pic>
      <p:pic>
        <p:nvPicPr>
          <p:cNvPr id="64" name="Picture 63">
            <a:extLst>
              <a:ext uri="{FF2B5EF4-FFF2-40B4-BE49-F238E27FC236}">
                <a16:creationId xmlns="" xmlns:a16="http://schemas.microsoft.com/office/drawing/2014/main" id="{EF1D9C44-B894-464C-AC99-A8F9D0D2C2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860" y="2800333"/>
            <a:ext cx="254381" cy="254381"/>
          </a:xfrm>
          <a:prstGeom prst="rect">
            <a:avLst/>
          </a:prstGeom>
        </p:spPr>
      </p:pic>
      <p:pic>
        <p:nvPicPr>
          <p:cNvPr id="61" name="Picture 60">
            <a:extLst>
              <a:ext uri="{FF2B5EF4-FFF2-40B4-BE49-F238E27FC236}">
                <a16:creationId xmlns="" xmlns:a16="http://schemas.microsoft.com/office/drawing/2014/main" id="{E819B718-9992-4D39-90F0-625E06E35B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860" y="2800333"/>
            <a:ext cx="254381" cy="254381"/>
          </a:xfrm>
          <a:prstGeom prst="rect">
            <a:avLst/>
          </a:prstGeom>
        </p:spPr>
      </p:pic>
      <p:pic>
        <p:nvPicPr>
          <p:cNvPr id="65" name="Picture 64">
            <a:extLst>
              <a:ext uri="{FF2B5EF4-FFF2-40B4-BE49-F238E27FC236}">
                <a16:creationId xmlns="" xmlns:a16="http://schemas.microsoft.com/office/drawing/2014/main" id="{5C09BA6E-5531-4330-9FA4-A35BBDA05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860" y="3155992"/>
            <a:ext cx="254381" cy="254381"/>
          </a:xfrm>
          <a:prstGeom prst="rect">
            <a:avLst/>
          </a:prstGeom>
        </p:spPr>
      </p:pic>
      <p:pic>
        <p:nvPicPr>
          <p:cNvPr id="66" name="Picture 65">
            <a:extLst>
              <a:ext uri="{FF2B5EF4-FFF2-40B4-BE49-F238E27FC236}">
                <a16:creationId xmlns="" xmlns:a16="http://schemas.microsoft.com/office/drawing/2014/main" id="{6C8673A6-FF15-488C-8790-AF710EB0D5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860" y="3511651"/>
            <a:ext cx="254381" cy="254381"/>
          </a:xfrm>
          <a:prstGeom prst="rect">
            <a:avLst/>
          </a:prstGeom>
        </p:spPr>
      </p:pic>
      <p:pic>
        <p:nvPicPr>
          <p:cNvPr id="73" name="Picture 72">
            <a:extLst>
              <a:ext uri="{FF2B5EF4-FFF2-40B4-BE49-F238E27FC236}">
                <a16:creationId xmlns="" xmlns:a16="http://schemas.microsoft.com/office/drawing/2014/main" id="{E40A85F0-47DB-4585-84D2-8150C6CE9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860" y="3867310"/>
            <a:ext cx="254381" cy="254381"/>
          </a:xfrm>
          <a:prstGeom prst="rect">
            <a:avLst/>
          </a:prstGeom>
        </p:spPr>
      </p:pic>
      <p:pic>
        <p:nvPicPr>
          <p:cNvPr id="74" name="Picture 73">
            <a:extLst>
              <a:ext uri="{FF2B5EF4-FFF2-40B4-BE49-F238E27FC236}">
                <a16:creationId xmlns="" xmlns:a16="http://schemas.microsoft.com/office/drawing/2014/main" id="{9D3D4D3B-EA0D-498E-B177-EE7F95926B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860" y="4222970"/>
            <a:ext cx="254381" cy="254381"/>
          </a:xfrm>
          <a:prstGeom prst="rect">
            <a:avLst/>
          </a:prstGeom>
        </p:spPr>
      </p:pic>
      <p:sp>
        <p:nvSpPr>
          <p:cNvPr id="75" name="TextBox 74">
            <a:extLst>
              <a:ext uri="{FF2B5EF4-FFF2-40B4-BE49-F238E27FC236}">
                <a16:creationId xmlns="" xmlns:a16="http://schemas.microsoft.com/office/drawing/2014/main" id="{CE56425C-4E5A-41B4-A216-3D27EA33B06C}"/>
              </a:ext>
            </a:extLst>
          </p:cNvPr>
          <p:cNvSpPr txBox="1"/>
          <p:nvPr/>
        </p:nvSpPr>
        <p:spPr bwMode="auto">
          <a:xfrm>
            <a:off x="5772522" y="2699868"/>
            <a:ext cx="27029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31 – 3 = 31 – 1 – 2</a:t>
            </a:r>
          </a:p>
        </p:txBody>
      </p:sp>
      <p:sp>
        <p:nvSpPr>
          <p:cNvPr id="76" name="TextBox 75">
            <a:extLst>
              <a:ext uri="{FF2B5EF4-FFF2-40B4-BE49-F238E27FC236}">
                <a16:creationId xmlns="" xmlns:a16="http://schemas.microsoft.com/office/drawing/2014/main" id="{F8271375-0816-4C24-8DEA-3698E69208D6}"/>
              </a:ext>
            </a:extLst>
          </p:cNvPr>
          <p:cNvSpPr txBox="1"/>
          <p:nvPr/>
        </p:nvSpPr>
        <p:spPr bwMode="auto">
          <a:xfrm>
            <a:off x="6678062" y="3360548"/>
            <a:ext cx="13035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30 – 2</a:t>
            </a:r>
          </a:p>
        </p:txBody>
      </p:sp>
      <p:sp>
        <p:nvSpPr>
          <p:cNvPr id="77" name="TextBox 76">
            <a:extLst>
              <a:ext uri="{FF2B5EF4-FFF2-40B4-BE49-F238E27FC236}">
                <a16:creationId xmlns="" xmlns:a16="http://schemas.microsoft.com/office/drawing/2014/main" id="{C7ADBA7C-CEA7-4E68-AB2B-57601322FEF9}"/>
              </a:ext>
            </a:extLst>
          </p:cNvPr>
          <p:cNvSpPr txBox="1"/>
          <p:nvPr/>
        </p:nvSpPr>
        <p:spPr bwMode="auto">
          <a:xfrm>
            <a:off x="6678062" y="4021227"/>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28</a:t>
            </a:r>
          </a:p>
        </p:txBody>
      </p:sp>
      <p:pic>
        <p:nvPicPr>
          <p:cNvPr id="37" name="Picture 36">
            <a:extLst>
              <a:ext uri="{FF2B5EF4-FFF2-40B4-BE49-F238E27FC236}">
                <a16:creationId xmlns="" xmlns:a16="http://schemas.microsoft.com/office/drawing/2014/main" id="{1F2BF151-A4DF-4A8D-9E13-82AC6EF397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0352" y="2800332"/>
            <a:ext cx="246901" cy="2386699"/>
          </a:xfrm>
          <a:prstGeom prst="rect">
            <a:avLst/>
          </a:prstGeom>
        </p:spPr>
      </p:pic>
      <p:sp>
        <p:nvSpPr>
          <p:cNvPr id="38" name="TextBox 37">
            <a:extLst>
              <a:ext uri="{FF2B5EF4-FFF2-40B4-BE49-F238E27FC236}">
                <a16:creationId xmlns="" xmlns:a16="http://schemas.microsoft.com/office/drawing/2014/main" id="{0F2C089B-901D-40B9-91E3-30F6DCAB5DAD}"/>
              </a:ext>
            </a:extLst>
          </p:cNvPr>
          <p:cNvSpPr txBox="1"/>
          <p:nvPr/>
        </p:nvSpPr>
        <p:spPr bwMode="auto">
          <a:xfrm>
            <a:off x="3388372" y="1178084"/>
            <a:ext cx="6421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31</a:t>
            </a:r>
          </a:p>
        </p:txBody>
      </p:sp>
      <p:sp>
        <p:nvSpPr>
          <p:cNvPr id="39" name="TextBox 38">
            <a:extLst>
              <a:ext uri="{FF2B5EF4-FFF2-40B4-BE49-F238E27FC236}">
                <a16:creationId xmlns="" xmlns:a16="http://schemas.microsoft.com/office/drawing/2014/main" id="{FC64EF8F-7AC0-49E3-80DC-A6BBFC4398F8}"/>
              </a:ext>
            </a:extLst>
          </p:cNvPr>
          <p:cNvSpPr txBox="1"/>
          <p:nvPr/>
        </p:nvSpPr>
        <p:spPr bwMode="auto">
          <a:xfrm>
            <a:off x="5042761" y="1178084"/>
            <a:ext cx="810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28</a:t>
            </a:r>
          </a:p>
        </p:txBody>
      </p:sp>
    </p:spTree>
    <p:extLst>
      <p:ext uri="{BB962C8B-B14F-4D97-AF65-F5344CB8AC3E}">
        <p14:creationId xmlns:p14="http://schemas.microsoft.com/office/powerpoint/2010/main" val="298666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par>
                                <p:cTn id="20" presetID="10"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par>
                                <p:cTn id="26" presetID="10" presetClass="entr" presetSubtype="0" fill="hold"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par>
                                <p:cTn id="29" presetID="10" presetClass="entr" presetSubtype="0" fill="hold"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par>
                                <p:cTn id="32" presetID="10" presetClass="entr" presetSubtype="0"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par>
                                <p:cTn id="35" presetID="10" presetClass="entr" presetSubtype="0"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par>
                                <p:cTn id="38" presetID="10" presetClass="entr" presetSubtype="0" fill="hold" nodeType="with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fade">
                                      <p:cBhvr>
                                        <p:cTn id="40" dur="500"/>
                                        <p:tgtEl>
                                          <p:spTgt spid="63"/>
                                        </p:tgtEl>
                                      </p:cBhvr>
                                    </p:animEffect>
                                  </p:childTnLst>
                                </p:cTn>
                              </p:par>
                              <p:par>
                                <p:cTn id="41" presetID="10"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up)">
                                      <p:cBhvr>
                                        <p:cTn id="48" dur="500"/>
                                        <p:tgtEl>
                                          <p:spTgt spid="6"/>
                                        </p:tgtEl>
                                      </p:cBhvr>
                                    </p:animEffect>
                                  </p:childTnLst>
                                </p:cTn>
                              </p:par>
                              <p:par>
                                <p:cTn id="49" presetID="22" presetClass="entr" presetSubtype="1"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up)">
                                      <p:cBhvr>
                                        <p:cTn id="51" dur="500"/>
                                        <p:tgtEl>
                                          <p:spTgt spid="7"/>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500"/>
                                        <p:tgtEl>
                                          <p:spTgt spid="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5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mph" presetSubtype="2" autoRev="1" fill="hold" grpId="1" nodeType="clickEffect">
                                  <p:stCondLst>
                                    <p:cond delay="0"/>
                                  </p:stCondLst>
                                  <p:childTnLst>
                                    <p:animClr clrSpc="rgb" dir="cw">
                                      <p:cBhvr override="childStyle">
                                        <p:cTn id="62" dur="1000" fill="hold"/>
                                        <p:tgtEl>
                                          <p:spTgt spid="4"/>
                                        </p:tgtEl>
                                        <p:attrNameLst>
                                          <p:attrName>style.color</p:attrName>
                                        </p:attrNameLst>
                                      </p:cBhvr>
                                      <p:to>
                                        <a:srgbClr val="FF2017"/>
                                      </p:to>
                                    </p:animClr>
                                  </p:childTnLst>
                                </p:cTn>
                              </p:par>
                              <p:par>
                                <p:cTn id="63" presetID="26" presetClass="emph" presetSubtype="0" fill="hold" nodeType="withEffect">
                                  <p:stCondLst>
                                    <p:cond delay="0"/>
                                  </p:stCondLst>
                                  <p:childTnLst>
                                    <p:animEffect transition="out" filter="fade">
                                      <p:cBhvr>
                                        <p:cTn id="64" dur="1000" tmFilter="0, 0; .2, .5; .8, .5; 1, 0"/>
                                        <p:tgtEl>
                                          <p:spTgt spid="64"/>
                                        </p:tgtEl>
                                      </p:cBhvr>
                                    </p:animEffect>
                                    <p:animScale>
                                      <p:cBhvr>
                                        <p:cTn id="65" dur="500" autoRev="1" fill="hold"/>
                                        <p:tgtEl>
                                          <p:spTgt spid="64"/>
                                        </p:tgtEl>
                                      </p:cBhvr>
                                      <p:by x="105000" y="105000"/>
                                    </p:animScale>
                                  </p:childTnLst>
                                </p:cTn>
                              </p:par>
                            </p:childTnLst>
                          </p:cTn>
                        </p:par>
                        <p:par>
                          <p:cTn id="66" fill="hold">
                            <p:stCondLst>
                              <p:cond delay="2000"/>
                            </p:stCondLst>
                            <p:childTnLst>
                              <p:par>
                                <p:cTn id="67" presetID="63" presetClass="path" presetSubtype="0" accel="50000" decel="50000" fill="hold" nodeType="afterEffect">
                                  <p:stCondLst>
                                    <p:cond delay="0"/>
                                  </p:stCondLst>
                                  <p:childTnLst>
                                    <p:animMotion origin="layout" path="M 0 0 L 0.25 0 E" pathEditMode="relative" ptsTypes="">
                                      <p:cBhvr>
                                        <p:cTn id="68" dur="2000" fill="hold"/>
                                        <p:tgtEl>
                                          <p:spTgt spid="64"/>
                                        </p:tgtEl>
                                        <p:attrNameLst>
                                          <p:attrName>ppt_x</p:attrName>
                                          <p:attrName>ppt_y</p:attrName>
                                        </p:attrNameLst>
                                      </p:cBhvr>
                                    </p:animMotion>
                                  </p:childTnLst>
                                </p:cTn>
                              </p:par>
                              <p:par>
                                <p:cTn id="69" presetID="10" presetClass="exit" presetSubtype="0" fill="hold" nodeType="withEffect">
                                  <p:stCondLst>
                                    <p:cond delay="1500"/>
                                  </p:stCondLst>
                                  <p:childTnLst>
                                    <p:animEffect transition="out" filter="fade">
                                      <p:cBhvr>
                                        <p:cTn id="70" dur="500"/>
                                        <p:tgtEl>
                                          <p:spTgt spid="64"/>
                                        </p:tgtEl>
                                      </p:cBhvr>
                                    </p:animEffect>
                                    <p:set>
                                      <p:cBhvr>
                                        <p:cTn id="71" dur="1" fill="hold">
                                          <p:stCondLst>
                                            <p:cond delay="499"/>
                                          </p:stCondLst>
                                        </p:cTn>
                                        <p:tgtEl>
                                          <p:spTgt spid="64"/>
                                        </p:tgtEl>
                                        <p:attrNameLst>
                                          <p:attrName>style.visibility</p:attrName>
                                        </p:attrNameLst>
                                      </p:cBhvr>
                                      <p:to>
                                        <p:strVal val="hidden"/>
                                      </p:to>
                                    </p:set>
                                  </p:childTnLst>
                                </p:cTn>
                              </p:par>
                            </p:childTnLst>
                          </p:cTn>
                        </p:par>
                        <p:par>
                          <p:cTn id="72" fill="hold">
                            <p:stCondLst>
                              <p:cond delay="4000"/>
                            </p:stCondLst>
                            <p:childTnLst>
                              <p:par>
                                <p:cTn id="73" presetID="3" presetClass="emph" presetSubtype="2" fill="hold" grpId="2" nodeType="afterEffect">
                                  <p:stCondLst>
                                    <p:cond delay="0"/>
                                  </p:stCondLst>
                                  <p:childTnLst>
                                    <p:animClr clrSpc="rgb" dir="cw">
                                      <p:cBhvr override="childStyle">
                                        <p:cTn id="74" dur="1000" fill="hold"/>
                                        <p:tgtEl>
                                          <p:spTgt spid="4"/>
                                        </p:tgtEl>
                                        <p:attrNameLst>
                                          <p:attrName>style.color</p:attrName>
                                        </p:attrNameLst>
                                      </p:cBhvr>
                                      <p:to>
                                        <a:schemeClr val="tx1"/>
                                      </p:to>
                                    </p:animClr>
                                  </p:childTnLst>
                                </p:cTn>
                              </p:par>
                            </p:childTnLst>
                          </p:cTn>
                        </p:par>
                      </p:childTnLst>
                    </p:cTn>
                  </p:par>
                  <p:par>
                    <p:cTn id="75" fill="hold">
                      <p:stCondLst>
                        <p:cond delay="indefinite"/>
                      </p:stCondLst>
                      <p:childTnLst>
                        <p:par>
                          <p:cTn id="76" fill="hold">
                            <p:stCondLst>
                              <p:cond delay="0"/>
                            </p:stCondLst>
                            <p:childTnLst>
                              <p:par>
                                <p:cTn id="77" presetID="42" presetClass="path" presetSubtype="0" accel="50000" decel="50000" fill="hold" nodeType="clickEffect">
                                  <p:stCondLst>
                                    <p:cond delay="0"/>
                                  </p:stCondLst>
                                  <p:childTnLst>
                                    <p:animMotion origin="layout" path="M -2.5E-6 -1.11111E-6 L -2.5E-6 0.01806 " pathEditMode="relative" rAng="0" ptsTypes="AA">
                                      <p:cBhvr>
                                        <p:cTn id="78" dur="2000" fill="hold"/>
                                        <p:tgtEl>
                                          <p:spTgt spid="53"/>
                                        </p:tgtEl>
                                        <p:attrNameLst>
                                          <p:attrName>ppt_x</p:attrName>
                                          <p:attrName>ppt_y</p:attrName>
                                        </p:attrNameLst>
                                      </p:cBhvr>
                                      <p:rCtr x="0" y="903"/>
                                    </p:animMotion>
                                  </p:childTnLst>
                                </p:cTn>
                              </p:par>
                              <p:par>
                                <p:cTn id="79" presetID="42" presetClass="path" presetSubtype="0" accel="50000" decel="50000" fill="hold" nodeType="withEffect">
                                  <p:stCondLst>
                                    <p:cond delay="0"/>
                                  </p:stCondLst>
                                  <p:childTnLst>
                                    <p:animMotion origin="layout" path="M -2.5E-6 -1.85185E-6 L -2.5E-6 0.03426 " pathEditMode="relative" rAng="0" ptsTypes="AA">
                                      <p:cBhvr>
                                        <p:cTn id="80" dur="2000" fill="hold"/>
                                        <p:tgtEl>
                                          <p:spTgt spid="55"/>
                                        </p:tgtEl>
                                        <p:attrNameLst>
                                          <p:attrName>ppt_x</p:attrName>
                                          <p:attrName>ppt_y</p:attrName>
                                        </p:attrNameLst>
                                      </p:cBhvr>
                                      <p:rCtr x="0" y="1713"/>
                                    </p:animMotion>
                                  </p:childTnLst>
                                </p:cTn>
                              </p:par>
                              <p:par>
                                <p:cTn id="81" presetID="42" presetClass="path" presetSubtype="0" accel="50000" decel="50000" fill="hold" nodeType="withEffect">
                                  <p:stCondLst>
                                    <p:cond delay="0"/>
                                  </p:stCondLst>
                                  <p:childTnLst>
                                    <p:animMotion origin="layout" path="M -2.5E-6 -4.07407E-6 L -2.5E-6 0.05186 " pathEditMode="relative" rAng="0" ptsTypes="AA">
                                      <p:cBhvr>
                                        <p:cTn id="82" dur="2000" fill="hold"/>
                                        <p:tgtEl>
                                          <p:spTgt spid="56"/>
                                        </p:tgtEl>
                                        <p:attrNameLst>
                                          <p:attrName>ppt_x</p:attrName>
                                          <p:attrName>ppt_y</p:attrName>
                                        </p:attrNameLst>
                                      </p:cBhvr>
                                      <p:rCtr x="0" y="2593"/>
                                    </p:animMotion>
                                  </p:childTnLst>
                                </p:cTn>
                              </p:par>
                              <p:par>
                                <p:cTn id="83" presetID="42" presetClass="path" presetSubtype="0" accel="50000" decel="50000" fill="hold" nodeType="withEffect">
                                  <p:stCondLst>
                                    <p:cond delay="0"/>
                                  </p:stCondLst>
                                  <p:childTnLst>
                                    <p:animMotion origin="layout" path="M -2.5E-6 -4.81481E-6 L -2.5E-6 0.06922 " pathEditMode="relative" rAng="0" ptsTypes="AA">
                                      <p:cBhvr>
                                        <p:cTn id="84" dur="2000" fill="hold"/>
                                        <p:tgtEl>
                                          <p:spTgt spid="54"/>
                                        </p:tgtEl>
                                        <p:attrNameLst>
                                          <p:attrName>ppt_x</p:attrName>
                                          <p:attrName>ppt_y</p:attrName>
                                        </p:attrNameLst>
                                      </p:cBhvr>
                                      <p:rCtr x="0" y="3449"/>
                                    </p:animMotion>
                                  </p:childTnLst>
                                </p:cTn>
                              </p:par>
                              <p:par>
                                <p:cTn id="85" presetID="42" presetClass="path" presetSubtype="0" accel="50000" decel="50000" fill="hold" nodeType="withEffect">
                                  <p:stCondLst>
                                    <p:cond delay="0"/>
                                  </p:stCondLst>
                                  <p:childTnLst>
                                    <p:animMotion origin="layout" path="M -2.5E-6 2.96296E-6 L -2.5E-6 0.08657 " pathEditMode="relative" rAng="0" ptsTypes="AA">
                                      <p:cBhvr>
                                        <p:cTn id="86" dur="2000" fill="hold"/>
                                        <p:tgtEl>
                                          <p:spTgt spid="57"/>
                                        </p:tgtEl>
                                        <p:attrNameLst>
                                          <p:attrName>ppt_x</p:attrName>
                                          <p:attrName>ppt_y</p:attrName>
                                        </p:attrNameLst>
                                      </p:cBhvr>
                                      <p:rCtr x="0" y="4329"/>
                                    </p:animMotion>
                                  </p:childTnLst>
                                </p:cTn>
                              </p:par>
                              <p:par>
                                <p:cTn id="87" presetID="42" presetClass="path" presetSubtype="0" accel="50000" decel="50000" fill="hold" nodeType="withEffect">
                                  <p:stCondLst>
                                    <p:cond delay="0"/>
                                  </p:stCondLst>
                                  <p:childTnLst>
                                    <p:animMotion origin="layout" path="M -2.5E-6 2.22222E-6 L 0.00018 0.10347 " pathEditMode="relative" rAng="0" ptsTypes="AA">
                                      <p:cBhvr>
                                        <p:cTn id="88" dur="2000" fill="hold"/>
                                        <p:tgtEl>
                                          <p:spTgt spid="58"/>
                                        </p:tgtEl>
                                        <p:attrNameLst>
                                          <p:attrName>ppt_x</p:attrName>
                                          <p:attrName>ppt_y</p:attrName>
                                        </p:attrNameLst>
                                      </p:cBhvr>
                                      <p:rCtr x="0" y="5162"/>
                                    </p:animMotion>
                                  </p:childTnLst>
                                </p:cTn>
                              </p:par>
                              <p:par>
                                <p:cTn id="89" presetID="42" presetClass="path" presetSubtype="0" accel="50000" decel="50000" fill="hold" nodeType="withEffect">
                                  <p:stCondLst>
                                    <p:cond delay="0"/>
                                  </p:stCondLst>
                                  <p:childTnLst>
                                    <p:animMotion origin="layout" path="M -2.5E-6 1.48148E-6 L -2.5E-6 0.1206 " pathEditMode="relative" rAng="0" ptsTypes="AA">
                                      <p:cBhvr>
                                        <p:cTn id="90" dur="2000" fill="hold"/>
                                        <p:tgtEl>
                                          <p:spTgt spid="59"/>
                                        </p:tgtEl>
                                        <p:attrNameLst>
                                          <p:attrName>ppt_x</p:attrName>
                                          <p:attrName>ppt_y</p:attrName>
                                        </p:attrNameLst>
                                      </p:cBhvr>
                                      <p:rCtr x="0" y="6019"/>
                                    </p:animMotion>
                                  </p:childTnLst>
                                </p:cTn>
                              </p:par>
                              <p:par>
                                <p:cTn id="91" presetID="42" presetClass="path" presetSubtype="0" accel="50000" decel="50000" fill="hold" nodeType="withEffect">
                                  <p:stCondLst>
                                    <p:cond delay="0"/>
                                  </p:stCondLst>
                                  <p:childTnLst>
                                    <p:animMotion origin="layout" path="M -2.5E-6 -7.40741E-7 L -2.5E-6 0.13773 " pathEditMode="relative" rAng="0" ptsTypes="AA">
                                      <p:cBhvr>
                                        <p:cTn id="92" dur="2000" fill="hold"/>
                                        <p:tgtEl>
                                          <p:spTgt spid="60"/>
                                        </p:tgtEl>
                                        <p:attrNameLst>
                                          <p:attrName>ppt_x</p:attrName>
                                          <p:attrName>ppt_y</p:attrName>
                                        </p:attrNameLst>
                                      </p:cBhvr>
                                      <p:rCtr x="0" y="6875"/>
                                    </p:animMotion>
                                  </p:childTnLst>
                                </p:cTn>
                              </p:par>
                              <p:par>
                                <p:cTn id="93" presetID="42" presetClass="path" presetSubtype="0" accel="50000" decel="50000" fill="hold" nodeType="withEffect">
                                  <p:stCondLst>
                                    <p:cond delay="0"/>
                                  </p:stCondLst>
                                  <p:childTnLst>
                                    <p:animMotion origin="layout" path="M -2.5E-6 -1.48148E-6 L -2.5E-6 0.15509 " pathEditMode="relative" rAng="0" ptsTypes="AA">
                                      <p:cBhvr>
                                        <p:cTn id="94" dur="2000" fill="hold"/>
                                        <p:tgtEl>
                                          <p:spTgt spid="62"/>
                                        </p:tgtEl>
                                        <p:attrNameLst>
                                          <p:attrName>ppt_x</p:attrName>
                                          <p:attrName>ppt_y</p:attrName>
                                        </p:attrNameLst>
                                      </p:cBhvr>
                                      <p:rCtr x="0" y="7755"/>
                                    </p:animMotion>
                                  </p:childTnLst>
                                </p:cTn>
                              </p:par>
                            </p:childTnLst>
                          </p:cTn>
                        </p:par>
                        <p:par>
                          <p:cTn id="95" fill="hold">
                            <p:stCondLst>
                              <p:cond delay="2000"/>
                            </p:stCondLst>
                            <p:childTnLst>
                              <p:par>
                                <p:cTn id="96" presetID="1" presetClass="exit" presetSubtype="0" fill="hold" nodeType="afterEffect">
                                  <p:stCondLst>
                                    <p:cond delay="0"/>
                                  </p:stCondLst>
                                  <p:childTnLst>
                                    <p:set>
                                      <p:cBhvr>
                                        <p:cTn id="97" dur="1" fill="hold">
                                          <p:stCondLst>
                                            <p:cond delay="0"/>
                                          </p:stCondLst>
                                        </p:cTn>
                                        <p:tgtEl>
                                          <p:spTgt spid="57"/>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58"/>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59"/>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60"/>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62"/>
                                        </p:tgtEl>
                                        <p:attrNameLst>
                                          <p:attrName>style.visibility</p:attrName>
                                        </p:attrNameLst>
                                      </p:cBhvr>
                                      <p:to>
                                        <p:strVal val="hidden"/>
                                      </p:to>
                                    </p:set>
                                  </p:childTnLst>
                                </p:cTn>
                              </p:par>
                              <p:par>
                                <p:cTn id="106" presetID="1" presetClass="entr" presetSubtype="0" fill="hold" nodeType="withEffect">
                                  <p:stCondLst>
                                    <p:cond delay="0"/>
                                  </p:stCondLst>
                                  <p:childTnLst>
                                    <p:set>
                                      <p:cBhvr>
                                        <p:cTn id="107" dur="1" fill="hold">
                                          <p:stCondLst>
                                            <p:cond delay="0"/>
                                          </p:stCondLst>
                                        </p:cTn>
                                        <p:tgtEl>
                                          <p:spTgt spid="11"/>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63" presetClass="path" presetSubtype="0" accel="50000" decel="50000" fill="hold" nodeType="clickEffect">
                                  <p:stCondLst>
                                    <p:cond delay="0"/>
                                  </p:stCondLst>
                                  <p:childTnLst>
                                    <p:animMotion origin="layout" path="M -2.5E-6 -3.7037E-7 L 0.04323 -0.25787 " pathEditMode="relative" rAng="0" ptsTypes="AA">
                                      <p:cBhvr>
                                        <p:cTn id="111" dur="2000" fill="hold"/>
                                        <p:tgtEl>
                                          <p:spTgt spid="11"/>
                                        </p:tgtEl>
                                        <p:attrNameLst>
                                          <p:attrName>ppt_x</p:attrName>
                                          <p:attrName>ppt_y</p:attrName>
                                        </p:attrNameLst>
                                      </p:cBhvr>
                                      <p:rCtr x="2153" y="-12894"/>
                                    </p:animMotion>
                                  </p:childTnLst>
                                </p:cTn>
                              </p:par>
                            </p:childTnLst>
                          </p:cTn>
                        </p:par>
                        <p:par>
                          <p:cTn id="112" fill="hold">
                            <p:stCondLst>
                              <p:cond delay="2000"/>
                            </p:stCondLst>
                            <p:childTnLst>
                              <p:par>
                                <p:cTn id="113" presetID="1" presetClass="exit" presetSubtype="0" fill="hold" nodeType="afterEffect">
                                  <p:stCondLst>
                                    <p:cond delay="0"/>
                                  </p:stCondLst>
                                  <p:childTnLst>
                                    <p:set>
                                      <p:cBhvr>
                                        <p:cTn id="114" dur="1" fill="hold">
                                          <p:stCondLst>
                                            <p:cond delay="0"/>
                                          </p:stCondLst>
                                        </p:cTn>
                                        <p:tgtEl>
                                          <p:spTgt spid="11"/>
                                        </p:tgtEl>
                                        <p:attrNameLst>
                                          <p:attrName>style.visibility</p:attrName>
                                        </p:attrNameLst>
                                      </p:cBhvr>
                                      <p:to>
                                        <p:strVal val="hidden"/>
                                      </p:to>
                                    </p:set>
                                  </p:childTnLst>
                                </p:cTn>
                              </p:par>
                              <p:par>
                                <p:cTn id="115" presetID="1" presetClass="entr" presetSubtype="0" fill="hold" nodeType="withEffect">
                                  <p:stCondLst>
                                    <p:cond delay="0"/>
                                  </p:stCondLst>
                                  <p:childTnLst>
                                    <p:set>
                                      <p:cBhvr>
                                        <p:cTn id="116" dur="1" fill="hold">
                                          <p:stCondLst>
                                            <p:cond delay="0"/>
                                          </p:stCondLst>
                                        </p:cTn>
                                        <p:tgtEl>
                                          <p:spTgt spid="61"/>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65"/>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66"/>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73"/>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74"/>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3" presetClass="emph" presetSubtype="2" fill="hold" grpId="1" nodeType="clickEffect">
                                  <p:stCondLst>
                                    <p:cond delay="0"/>
                                  </p:stCondLst>
                                  <p:childTnLst>
                                    <p:animClr clrSpc="rgb" dir="cw">
                                      <p:cBhvr override="childStyle">
                                        <p:cTn id="128" dur="1000" fill="hold"/>
                                        <p:tgtEl>
                                          <p:spTgt spid="3"/>
                                        </p:tgtEl>
                                        <p:attrNameLst>
                                          <p:attrName>style.color</p:attrName>
                                        </p:attrNameLst>
                                      </p:cBhvr>
                                      <p:to>
                                        <a:srgbClr val="FF2017"/>
                                      </p:to>
                                    </p:animClr>
                                  </p:childTnLst>
                                </p:cTn>
                              </p:par>
                              <p:par>
                                <p:cTn id="129" presetID="26" presetClass="emph" presetSubtype="0" fill="hold" nodeType="withEffect">
                                  <p:stCondLst>
                                    <p:cond delay="0"/>
                                  </p:stCondLst>
                                  <p:childTnLst>
                                    <p:animEffect transition="out" filter="fade">
                                      <p:cBhvr>
                                        <p:cTn id="130" dur="1000" tmFilter="0, 0; .2, .5; .8, .5; 1, 0"/>
                                        <p:tgtEl>
                                          <p:spTgt spid="73"/>
                                        </p:tgtEl>
                                      </p:cBhvr>
                                    </p:animEffect>
                                    <p:animScale>
                                      <p:cBhvr>
                                        <p:cTn id="131" dur="500" autoRev="1" fill="hold"/>
                                        <p:tgtEl>
                                          <p:spTgt spid="73"/>
                                        </p:tgtEl>
                                      </p:cBhvr>
                                      <p:by x="105000" y="105000"/>
                                    </p:animScale>
                                  </p:childTnLst>
                                </p:cTn>
                              </p:par>
                              <p:par>
                                <p:cTn id="132" presetID="26" presetClass="emph" presetSubtype="0" fill="hold" nodeType="withEffect">
                                  <p:stCondLst>
                                    <p:cond delay="0"/>
                                  </p:stCondLst>
                                  <p:childTnLst>
                                    <p:animEffect transition="out" filter="fade">
                                      <p:cBhvr>
                                        <p:cTn id="133" dur="1000" tmFilter="0, 0; .2, .5; .8, .5; 1, 0"/>
                                        <p:tgtEl>
                                          <p:spTgt spid="74"/>
                                        </p:tgtEl>
                                      </p:cBhvr>
                                    </p:animEffect>
                                    <p:animScale>
                                      <p:cBhvr>
                                        <p:cTn id="134" dur="500" autoRev="1" fill="hold"/>
                                        <p:tgtEl>
                                          <p:spTgt spid="74"/>
                                        </p:tgtEl>
                                      </p:cBhvr>
                                      <p:by x="105000" y="105000"/>
                                    </p:animScale>
                                  </p:childTnLst>
                                </p:cTn>
                              </p:par>
                            </p:childTnLst>
                          </p:cTn>
                        </p:par>
                        <p:par>
                          <p:cTn id="135" fill="hold">
                            <p:stCondLst>
                              <p:cond delay="1000"/>
                            </p:stCondLst>
                            <p:childTnLst>
                              <p:par>
                                <p:cTn id="136" presetID="63" presetClass="path" presetSubtype="0" accel="50000" decel="50000" fill="hold" nodeType="afterEffect">
                                  <p:stCondLst>
                                    <p:cond delay="0"/>
                                  </p:stCondLst>
                                  <p:childTnLst>
                                    <p:animMotion origin="layout" path="M 0 0 L 0.25 0 E" pathEditMode="relative" ptsTypes="">
                                      <p:cBhvr>
                                        <p:cTn id="137" dur="2000" fill="hold"/>
                                        <p:tgtEl>
                                          <p:spTgt spid="73"/>
                                        </p:tgtEl>
                                        <p:attrNameLst>
                                          <p:attrName>ppt_x</p:attrName>
                                          <p:attrName>ppt_y</p:attrName>
                                        </p:attrNameLst>
                                      </p:cBhvr>
                                    </p:animMotion>
                                  </p:childTnLst>
                                </p:cTn>
                              </p:par>
                              <p:par>
                                <p:cTn id="138" presetID="63" presetClass="path" presetSubtype="0" accel="50000" decel="50000" fill="hold" nodeType="withEffect">
                                  <p:stCondLst>
                                    <p:cond delay="0"/>
                                  </p:stCondLst>
                                  <p:childTnLst>
                                    <p:animMotion origin="layout" path="M 0 0 L 0.25 0 E" pathEditMode="relative" ptsTypes="">
                                      <p:cBhvr>
                                        <p:cTn id="139" dur="2000" fill="hold"/>
                                        <p:tgtEl>
                                          <p:spTgt spid="74"/>
                                        </p:tgtEl>
                                        <p:attrNameLst>
                                          <p:attrName>ppt_x</p:attrName>
                                          <p:attrName>ppt_y</p:attrName>
                                        </p:attrNameLst>
                                      </p:cBhvr>
                                    </p:animMotion>
                                  </p:childTnLst>
                                </p:cTn>
                              </p:par>
                              <p:par>
                                <p:cTn id="140" presetID="10" presetClass="exit" presetSubtype="0" fill="hold" nodeType="withEffect">
                                  <p:stCondLst>
                                    <p:cond delay="1500"/>
                                  </p:stCondLst>
                                  <p:childTnLst>
                                    <p:animEffect transition="out" filter="fade">
                                      <p:cBhvr>
                                        <p:cTn id="141" dur="500"/>
                                        <p:tgtEl>
                                          <p:spTgt spid="73"/>
                                        </p:tgtEl>
                                      </p:cBhvr>
                                    </p:animEffect>
                                    <p:set>
                                      <p:cBhvr>
                                        <p:cTn id="142" dur="1" fill="hold">
                                          <p:stCondLst>
                                            <p:cond delay="499"/>
                                          </p:stCondLst>
                                        </p:cTn>
                                        <p:tgtEl>
                                          <p:spTgt spid="73"/>
                                        </p:tgtEl>
                                        <p:attrNameLst>
                                          <p:attrName>style.visibility</p:attrName>
                                        </p:attrNameLst>
                                      </p:cBhvr>
                                      <p:to>
                                        <p:strVal val="hidden"/>
                                      </p:to>
                                    </p:set>
                                  </p:childTnLst>
                                </p:cTn>
                              </p:par>
                              <p:par>
                                <p:cTn id="143" presetID="10" presetClass="exit" presetSubtype="0" fill="hold" nodeType="withEffect">
                                  <p:stCondLst>
                                    <p:cond delay="1500"/>
                                  </p:stCondLst>
                                  <p:childTnLst>
                                    <p:animEffect transition="out" filter="fade">
                                      <p:cBhvr>
                                        <p:cTn id="144" dur="500"/>
                                        <p:tgtEl>
                                          <p:spTgt spid="74"/>
                                        </p:tgtEl>
                                      </p:cBhvr>
                                    </p:animEffect>
                                    <p:set>
                                      <p:cBhvr>
                                        <p:cTn id="145" dur="1" fill="hold">
                                          <p:stCondLst>
                                            <p:cond delay="499"/>
                                          </p:stCondLst>
                                        </p:cTn>
                                        <p:tgtEl>
                                          <p:spTgt spid="74"/>
                                        </p:tgtEl>
                                        <p:attrNameLst>
                                          <p:attrName>style.visibility</p:attrName>
                                        </p:attrNameLst>
                                      </p:cBhvr>
                                      <p:to>
                                        <p:strVal val="hidden"/>
                                      </p:to>
                                    </p:set>
                                  </p:childTnLst>
                                </p:cTn>
                              </p:par>
                            </p:childTnLst>
                          </p:cTn>
                        </p:par>
                        <p:par>
                          <p:cTn id="146" fill="hold">
                            <p:stCondLst>
                              <p:cond delay="3000"/>
                            </p:stCondLst>
                            <p:childTnLst>
                              <p:par>
                                <p:cTn id="147" presetID="3" presetClass="emph" presetSubtype="2" fill="hold" grpId="2" nodeType="afterEffect">
                                  <p:stCondLst>
                                    <p:cond delay="0"/>
                                  </p:stCondLst>
                                  <p:childTnLst>
                                    <p:animClr clrSpc="rgb" dir="cw">
                                      <p:cBhvr override="childStyle">
                                        <p:cTn id="148" dur="1000" fill="hold"/>
                                        <p:tgtEl>
                                          <p:spTgt spid="3"/>
                                        </p:tgtEl>
                                        <p:attrNameLst>
                                          <p:attrName>style.color</p:attrName>
                                        </p:attrNameLst>
                                      </p:cBhvr>
                                      <p:to>
                                        <a:schemeClr val="tx1"/>
                                      </p:to>
                                    </p:animClr>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75"/>
                                        </p:tgtEl>
                                        <p:attrNameLst>
                                          <p:attrName>style.visibility</p:attrName>
                                        </p:attrNameLst>
                                      </p:cBhvr>
                                      <p:to>
                                        <p:strVal val="visible"/>
                                      </p:to>
                                    </p:set>
                                    <p:animEffect transition="in" filter="fade">
                                      <p:cBhvr>
                                        <p:cTn id="153" dur="500"/>
                                        <p:tgtEl>
                                          <p:spTgt spid="75"/>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76"/>
                                        </p:tgtEl>
                                        <p:attrNameLst>
                                          <p:attrName>style.visibility</p:attrName>
                                        </p:attrNameLst>
                                      </p:cBhvr>
                                      <p:to>
                                        <p:strVal val="visible"/>
                                      </p:to>
                                    </p:set>
                                    <p:animEffect transition="in" filter="fade">
                                      <p:cBhvr>
                                        <p:cTn id="158" dur="500"/>
                                        <p:tgtEl>
                                          <p:spTgt spid="76"/>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77"/>
                                        </p:tgtEl>
                                        <p:attrNameLst>
                                          <p:attrName>style.visibility</p:attrName>
                                        </p:attrNameLst>
                                      </p:cBhvr>
                                      <p:to>
                                        <p:strVal val="visible"/>
                                      </p:to>
                                    </p:set>
                                    <p:animEffect transition="in" filter="fade">
                                      <p:cBhvr>
                                        <p:cTn id="163" dur="500"/>
                                        <p:tgtEl>
                                          <p:spTgt spid="77"/>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39"/>
                                        </p:tgtEl>
                                        <p:attrNameLst>
                                          <p:attrName>style.visibility</p:attrName>
                                        </p:attrNameLst>
                                      </p:cBhvr>
                                      <p:to>
                                        <p:strVal val="visible"/>
                                      </p:to>
                                    </p:set>
                                    <p:animEffect transition="in" filter="fade">
                                      <p:cBhvr>
                                        <p:cTn id="16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4" grpId="0"/>
      <p:bldP spid="4" grpId="1"/>
      <p:bldP spid="4" grpId="2"/>
      <p:bldP spid="75" grpId="0"/>
      <p:bldP spid="76" grpId="0"/>
      <p:bldP spid="77" grpId="0"/>
      <p:bldP spid="3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US" dirty="0"/>
              <a:t>1.13 Calculation: two-digit +/− single-digit – step 4:7</a:t>
            </a:r>
          </a:p>
        </p:txBody>
      </p:sp>
      <p:pic>
        <p:nvPicPr>
          <p:cNvPr id="6" name="Picture 5">
            <a:extLst>
              <a:ext uri="{FF2B5EF4-FFF2-40B4-BE49-F238E27FC236}">
                <a16:creationId xmlns="" xmlns:a16="http://schemas.microsoft.com/office/drawing/2014/main" id="{AD2E5243-F82E-4F2B-B702-0835447BAB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7163" y="2679750"/>
            <a:ext cx="3404226" cy="270177"/>
          </a:xfrm>
          <a:prstGeom prst="rect">
            <a:avLst/>
          </a:prstGeom>
        </p:spPr>
      </p:pic>
      <p:pic>
        <p:nvPicPr>
          <p:cNvPr id="8" name="Picture 7">
            <a:extLst>
              <a:ext uri="{FF2B5EF4-FFF2-40B4-BE49-F238E27FC236}">
                <a16:creationId xmlns="" xmlns:a16="http://schemas.microsoft.com/office/drawing/2014/main" id="{DE94F920-DAFF-43A2-A16C-3C905BA24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163" y="4093126"/>
            <a:ext cx="3412539" cy="270177"/>
          </a:xfrm>
          <a:prstGeom prst="rect">
            <a:avLst/>
          </a:prstGeom>
        </p:spPr>
      </p:pic>
      <p:pic>
        <p:nvPicPr>
          <p:cNvPr id="10" name="Picture 9">
            <a:extLst>
              <a:ext uri="{FF2B5EF4-FFF2-40B4-BE49-F238E27FC236}">
                <a16:creationId xmlns="" xmlns:a16="http://schemas.microsoft.com/office/drawing/2014/main" id="{52BEE7CE-82B1-4DEC-AD26-7A6BDF75CD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7163" y="5506503"/>
            <a:ext cx="3412539" cy="270177"/>
          </a:xfrm>
          <a:prstGeom prst="rect">
            <a:avLst/>
          </a:prstGeom>
        </p:spPr>
      </p:pic>
      <p:pic>
        <p:nvPicPr>
          <p:cNvPr id="4" name="Picture 3">
            <a:extLst>
              <a:ext uri="{FF2B5EF4-FFF2-40B4-BE49-F238E27FC236}">
                <a16:creationId xmlns="" xmlns:a16="http://schemas.microsoft.com/office/drawing/2014/main" id="{1EC2505B-B445-468C-AC57-C53D482C84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8913" y="1266374"/>
            <a:ext cx="3370973" cy="270177"/>
          </a:xfrm>
          <a:prstGeom prst="rect">
            <a:avLst/>
          </a:prstGeom>
        </p:spPr>
      </p:pic>
      <p:pic>
        <p:nvPicPr>
          <p:cNvPr id="12" name="Picture 11">
            <a:extLst>
              <a:ext uri="{FF2B5EF4-FFF2-40B4-BE49-F238E27FC236}">
                <a16:creationId xmlns="" xmlns:a16="http://schemas.microsoft.com/office/drawing/2014/main" id="{6870EE02-333F-4A16-800F-9CAD43DE5A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706865" y="953905"/>
            <a:ext cx="1317631" cy="282646"/>
          </a:xfrm>
          <a:prstGeom prst="rect">
            <a:avLst/>
          </a:prstGeom>
        </p:spPr>
      </p:pic>
      <p:pic>
        <p:nvPicPr>
          <p:cNvPr id="14" name="Picture 13">
            <a:extLst>
              <a:ext uri="{FF2B5EF4-FFF2-40B4-BE49-F238E27FC236}">
                <a16:creationId xmlns="" xmlns:a16="http://schemas.microsoft.com/office/drawing/2014/main" id="{03678583-75E7-4580-A30F-2880761CF9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5019639" y="953905"/>
            <a:ext cx="677520" cy="282646"/>
          </a:xfrm>
          <a:prstGeom prst="rect">
            <a:avLst/>
          </a:prstGeom>
        </p:spPr>
      </p:pic>
      <p:pic>
        <p:nvPicPr>
          <p:cNvPr id="16" name="Picture 15">
            <a:extLst>
              <a:ext uri="{FF2B5EF4-FFF2-40B4-BE49-F238E27FC236}">
                <a16:creationId xmlns="" xmlns:a16="http://schemas.microsoft.com/office/drawing/2014/main" id="{B4E3AA84-A8B3-40A6-AFDA-518C678737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3709716" y="1618745"/>
            <a:ext cx="1982681" cy="282646"/>
          </a:xfrm>
          <a:prstGeom prst="rect">
            <a:avLst/>
          </a:prstGeom>
        </p:spPr>
      </p:pic>
      <p:sp>
        <p:nvSpPr>
          <p:cNvPr id="17" name="TextBox 16">
            <a:extLst>
              <a:ext uri="{FF2B5EF4-FFF2-40B4-BE49-F238E27FC236}">
                <a16:creationId xmlns="" xmlns:a16="http://schemas.microsoft.com/office/drawing/2014/main" id="{AE60D434-FC18-4EEB-B078-9EB1F28D4681}"/>
              </a:ext>
            </a:extLst>
          </p:cNvPr>
          <p:cNvSpPr txBox="1"/>
          <p:nvPr/>
        </p:nvSpPr>
        <p:spPr bwMode="auto">
          <a:xfrm>
            <a:off x="4464277" y="1883561"/>
            <a:ext cx="385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18" name="Oval 17">
            <a:extLst>
              <a:ext uri="{FF2B5EF4-FFF2-40B4-BE49-F238E27FC236}">
                <a16:creationId xmlns="" xmlns:a16="http://schemas.microsoft.com/office/drawing/2014/main" id="{F4DCBF2B-A557-4495-89C3-C226B810ECAC}"/>
              </a:ext>
            </a:extLst>
          </p:cNvPr>
          <p:cNvSpPr>
            <a:spLocks noChangeAspect="1"/>
          </p:cNvSpPr>
          <p:nvPr/>
        </p:nvSpPr>
        <p:spPr bwMode="auto">
          <a:xfrm>
            <a:off x="3607945" y="1366897"/>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Oval 18">
            <a:extLst>
              <a:ext uri="{FF2B5EF4-FFF2-40B4-BE49-F238E27FC236}">
                <a16:creationId xmlns="" xmlns:a16="http://schemas.microsoft.com/office/drawing/2014/main" id="{0801C917-FC15-40E6-AE97-19BEFFD38A4D}"/>
              </a:ext>
            </a:extLst>
          </p:cNvPr>
          <p:cNvSpPr>
            <a:spLocks noChangeAspect="1"/>
          </p:cNvSpPr>
          <p:nvPr/>
        </p:nvSpPr>
        <p:spPr bwMode="auto">
          <a:xfrm>
            <a:off x="5568254" y="1366897"/>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TextBox 19">
            <a:extLst>
              <a:ext uri="{FF2B5EF4-FFF2-40B4-BE49-F238E27FC236}">
                <a16:creationId xmlns="" xmlns:a16="http://schemas.microsoft.com/office/drawing/2014/main" id="{B253CBBB-F20F-4E61-A23B-05F3C11A60BB}"/>
              </a:ext>
            </a:extLst>
          </p:cNvPr>
          <p:cNvSpPr txBox="1"/>
          <p:nvPr/>
        </p:nvSpPr>
        <p:spPr bwMode="auto">
          <a:xfrm>
            <a:off x="4173161" y="668320"/>
            <a:ext cx="385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–2</a:t>
            </a:r>
          </a:p>
        </p:txBody>
      </p:sp>
      <p:sp>
        <p:nvSpPr>
          <p:cNvPr id="21" name="TextBox 20">
            <a:extLst>
              <a:ext uri="{FF2B5EF4-FFF2-40B4-BE49-F238E27FC236}">
                <a16:creationId xmlns="" xmlns:a16="http://schemas.microsoft.com/office/drawing/2014/main" id="{E69DE2FD-DA25-43A2-8C7B-3F3A8CD696C2}"/>
              </a:ext>
            </a:extLst>
          </p:cNvPr>
          <p:cNvSpPr txBox="1"/>
          <p:nvPr/>
        </p:nvSpPr>
        <p:spPr bwMode="auto">
          <a:xfrm>
            <a:off x="5165878" y="668320"/>
            <a:ext cx="385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pic>
        <p:nvPicPr>
          <p:cNvPr id="34" name="Picture 33">
            <a:extLst>
              <a:ext uri="{FF2B5EF4-FFF2-40B4-BE49-F238E27FC236}">
                <a16:creationId xmlns="" xmlns:a16="http://schemas.microsoft.com/office/drawing/2014/main" id="{FFA74526-613E-41D8-B726-331CACA06B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706865" y="2367281"/>
            <a:ext cx="1317631" cy="282646"/>
          </a:xfrm>
          <a:prstGeom prst="rect">
            <a:avLst/>
          </a:prstGeom>
        </p:spPr>
      </p:pic>
      <p:pic>
        <p:nvPicPr>
          <p:cNvPr id="35" name="Picture 34">
            <a:extLst>
              <a:ext uri="{FF2B5EF4-FFF2-40B4-BE49-F238E27FC236}">
                <a16:creationId xmlns="" xmlns:a16="http://schemas.microsoft.com/office/drawing/2014/main" id="{30710B36-11BD-4C45-A9FA-779EEC0473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5019639" y="2367281"/>
            <a:ext cx="677520" cy="282646"/>
          </a:xfrm>
          <a:prstGeom prst="rect">
            <a:avLst/>
          </a:prstGeom>
        </p:spPr>
      </p:pic>
      <p:pic>
        <p:nvPicPr>
          <p:cNvPr id="36" name="Picture 35">
            <a:extLst>
              <a:ext uri="{FF2B5EF4-FFF2-40B4-BE49-F238E27FC236}">
                <a16:creationId xmlns="" xmlns:a16="http://schemas.microsoft.com/office/drawing/2014/main" id="{FB148EF8-2D25-4A49-A45B-2994FC81DD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3709716" y="3032121"/>
            <a:ext cx="1982681" cy="282646"/>
          </a:xfrm>
          <a:prstGeom prst="rect">
            <a:avLst/>
          </a:prstGeom>
        </p:spPr>
      </p:pic>
      <p:sp>
        <p:nvSpPr>
          <p:cNvPr id="37" name="TextBox 36">
            <a:extLst>
              <a:ext uri="{FF2B5EF4-FFF2-40B4-BE49-F238E27FC236}">
                <a16:creationId xmlns="" xmlns:a16="http://schemas.microsoft.com/office/drawing/2014/main" id="{8BA2D224-C286-4EF8-A17A-974B53D626DB}"/>
              </a:ext>
            </a:extLst>
          </p:cNvPr>
          <p:cNvSpPr txBox="1"/>
          <p:nvPr/>
        </p:nvSpPr>
        <p:spPr bwMode="auto">
          <a:xfrm>
            <a:off x="4464277" y="3296937"/>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38" name="Oval 37">
            <a:extLst>
              <a:ext uri="{FF2B5EF4-FFF2-40B4-BE49-F238E27FC236}">
                <a16:creationId xmlns="" xmlns:a16="http://schemas.microsoft.com/office/drawing/2014/main" id="{2DFA5460-9BED-4FBB-882A-B7B8B991218E}"/>
              </a:ext>
            </a:extLst>
          </p:cNvPr>
          <p:cNvSpPr>
            <a:spLocks noChangeAspect="1"/>
          </p:cNvSpPr>
          <p:nvPr/>
        </p:nvSpPr>
        <p:spPr bwMode="auto">
          <a:xfrm>
            <a:off x="3607945" y="2780273"/>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9" name="Oval 38">
            <a:extLst>
              <a:ext uri="{FF2B5EF4-FFF2-40B4-BE49-F238E27FC236}">
                <a16:creationId xmlns="" xmlns:a16="http://schemas.microsoft.com/office/drawing/2014/main" id="{DDD03C4B-C18F-46AF-BD3C-377751F6D97A}"/>
              </a:ext>
            </a:extLst>
          </p:cNvPr>
          <p:cNvSpPr>
            <a:spLocks noChangeAspect="1"/>
          </p:cNvSpPr>
          <p:nvPr/>
        </p:nvSpPr>
        <p:spPr bwMode="auto">
          <a:xfrm>
            <a:off x="5565079" y="2780273"/>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0" name="TextBox 39">
            <a:extLst>
              <a:ext uri="{FF2B5EF4-FFF2-40B4-BE49-F238E27FC236}">
                <a16:creationId xmlns="" xmlns:a16="http://schemas.microsoft.com/office/drawing/2014/main" id="{155012E5-6345-4D0D-B179-1858DE0A06F8}"/>
              </a:ext>
            </a:extLst>
          </p:cNvPr>
          <p:cNvSpPr txBox="1"/>
          <p:nvPr/>
        </p:nvSpPr>
        <p:spPr bwMode="auto">
          <a:xfrm>
            <a:off x="4173159" y="2081696"/>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–2</a:t>
            </a:r>
          </a:p>
        </p:txBody>
      </p:sp>
      <p:sp>
        <p:nvSpPr>
          <p:cNvPr id="41" name="TextBox 40">
            <a:extLst>
              <a:ext uri="{FF2B5EF4-FFF2-40B4-BE49-F238E27FC236}">
                <a16:creationId xmlns="" xmlns:a16="http://schemas.microsoft.com/office/drawing/2014/main" id="{0168D474-FE1D-45B6-A5A9-B4ADC08B9777}"/>
              </a:ext>
            </a:extLst>
          </p:cNvPr>
          <p:cNvSpPr txBox="1"/>
          <p:nvPr/>
        </p:nvSpPr>
        <p:spPr bwMode="auto">
          <a:xfrm>
            <a:off x="5165878" y="2081696"/>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pic>
        <p:nvPicPr>
          <p:cNvPr id="44" name="Picture 43">
            <a:extLst>
              <a:ext uri="{FF2B5EF4-FFF2-40B4-BE49-F238E27FC236}">
                <a16:creationId xmlns="" xmlns:a16="http://schemas.microsoft.com/office/drawing/2014/main" id="{6A0B1ADE-BAEB-421D-92C3-2D74CFA51F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706865" y="3780657"/>
            <a:ext cx="1317631" cy="282646"/>
          </a:xfrm>
          <a:prstGeom prst="rect">
            <a:avLst/>
          </a:prstGeom>
        </p:spPr>
      </p:pic>
      <p:pic>
        <p:nvPicPr>
          <p:cNvPr id="45" name="Picture 44">
            <a:extLst>
              <a:ext uri="{FF2B5EF4-FFF2-40B4-BE49-F238E27FC236}">
                <a16:creationId xmlns="" xmlns:a16="http://schemas.microsoft.com/office/drawing/2014/main" id="{7EF53E18-9727-499F-88D4-7CD5F36F01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5019639" y="3780657"/>
            <a:ext cx="677520" cy="282646"/>
          </a:xfrm>
          <a:prstGeom prst="rect">
            <a:avLst/>
          </a:prstGeom>
        </p:spPr>
      </p:pic>
      <p:pic>
        <p:nvPicPr>
          <p:cNvPr id="46" name="Picture 45">
            <a:extLst>
              <a:ext uri="{FF2B5EF4-FFF2-40B4-BE49-F238E27FC236}">
                <a16:creationId xmlns="" xmlns:a16="http://schemas.microsoft.com/office/drawing/2014/main" id="{E9BC2BF6-4B6F-4E33-9F2F-50EB52E1AA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3709716" y="4445497"/>
            <a:ext cx="1982681" cy="282646"/>
          </a:xfrm>
          <a:prstGeom prst="rect">
            <a:avLst/>
          </a:prstGeom>
        </p:spPr>
      </p:pic>
      <p:sp>
        <p:nvSpPr>
          <p:cNvPr id="47" name="TextBox 46">
            <a:extLst>
              <a:ext uri="{FF2B5EF4-FFF2-40B4-BE49-F238E27FC236}">
                <a16:creationId xmlns="" xmlns:a16="http://schemas.microsoft.com/office/drawing/2014/main" id="{3D972E6A-F3E7-4FBC-A993-C6489D92571D}"/>
              </a:ext>
            </a:extLst>
          </p:cNvPr>
          <p:cNvSpPr txBox="1"/>
          <p:nvPr/>
        </p:nvSpPr>
        <p:spPr bwMode="auto">
          <a:xfrm>
            <a:off x="4464277" y="4710313"/>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48" name="Oval 47">
            <a:extLst>
              <a:ext uri="{FF2B5EF4-FFF2-40B4-BE49-F238E27FC236}">
                <a16:creationId xmlns="" xmlns:a16="http://schemas.microsoft.com/office/drawing/2014/main" id="{9E1B5596-F584-44B0-BF05-3F8E4E46DD99}"/>
              </a:ext>
            </a:extLst>
          </p:cNvPr>
          <p:cNvSpPr>
            <a:spLocks noChangeAspect="1"/>
          </p:cNvSpPr>
          <p:nvPr/>
        </p:nvSpPr>
        <p:spPr bwMode="auto">
          <a:xfrm>
            <a:off x="3607945" y="4193649"/>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9" name="Oval 48">
            <a:extLst>
              <a:ext uri="{FF2B5EF4-FFF2-40B4-BE49-F238E27FC236}">
                <a16:creationId xmlns="" xmlns:a16="http://schemas.microsoft.com/office/drawing/2014/main" id="{DE957B3E-B87F-4CFD-A5C0-22199CD5A486}"/>
              </a:ext>
            </a:extLst>
          </p:cNvPr>
          <p:cNvSpPr>
            <a:spLocks noChangeAspect="1"/>
          </p:cNvSpPr>
          <p:nvPr/>
        </p:nvSpPr>
        <p:spPr bwMode="auto">
          <a:xfrm>
            <a:off x="5568254" y="4193649"/>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0" name="TextBox 49">
            <a:extLst>
              <a:ext uri="{FF2B5EF4-FFF2-40B4-BE49-F238E27FC236}">
                <a16:creationId xmlns="" xmlns:a16="http://schemas.microsoft.com/office/drawing/2014/main" id="{DF5280DF-2353-400B-A75E-09F02B771BB3}"/>
              </a:ext>
            </a:extLst>
          </p:cNvPr>
          <p:cNvSpPr txBox="1"/>
          <p:nvPr/>
        </p:nvSpPr>
        <p:spPr bwMode="auto">
          <a:xfrm>
            <a:off x="4173159" y="3495072"/>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–2</a:t>
            </a:r>
          </a:p>
        </p:txBody>
      </p:sp>
      <p:sp>
        <p:nvSpPr>
          <p:cNvPr id="51" name="TextBox 50">
            <a:extLst>
              <a:ext uri="{FF2B5EF4-FFF2-40B4-BE49-F238E27FC236}">
                <a16:creationId xmlns="" xmlns:a16="http://schemas.microsoft.com/office/drawing/2014/main" id="{9CB6D462-7845-4F8D-B816-136205FB1AD7}"/>
              </a:ext>
            </a:extLst>
          </p:cNvPr>
          <p:cNvSpPr txBox="1"/>
          <p:nvPr/>
        </p:nvSpPr>
        <p:spPr bwMode="auto">
          <a:xfrm>
            <a:off x="5165878" y="3495072"/>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pic>
        <p:nvPicPr>
          <p:cNvPr id="54" name="Picture 53">
            <a:extLst>
              <a:ext uri="{FF2B5EF4-FFF2-40B4-BE49-F238E27FC236}">
                <a16:creationId xmlns="" xmlns:a16="http://schemas.microsoft.com/office/drawing/2014/main" id="{07CC986D-8CAE-4EDB-917E-3C5DC30AF5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706865" y="5194034"/>
            <a:ext cx="1317631" cy="282646"/>
          </a:xfrm>
          <a:prstGeom prst="rect">
            <a:avLst/>
          </a:prstGeom>
        </p:spPr>
      </p:pic>
      <p:pic>
        <p:nvPicPr>
          <p:cNvPr id="55" name="Picture 54">
            <a:extLst>
              <a:ext uri="{FF2B5EF4-FFF2-40B4-BE49-F238E27FC236}">
                <a16:creationId xmlns="" xmlns:a16="http://schemas.microsoft.com/office/drawing/2014/main" id="{62B68D49-155B-450F-9542-BB5F83D40A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5019639" y="5194034"/>
            <a:ext cx="677520" cy="282646"/>
          </a:xfrm>
          <a:prstGeom prst="rect">
            <a:avLst/>
          </a:prstGeom>
        </p:spPr>
      </p:pic>
      <p:pic>
        <p:nvPicPr>
          <p:cNvPr id="56" name="Picture 55">
            <a:extLst>
              <a:ext uri="{FF2B5EF4-FFF2-40B4-BE49-F238E27FC236}">
                <a16:creationId xmlns="" xmlns:a16="http://schemas.microsoft.com/office/drawing/2014/main" id="{12C34870-4E00-4EAD-B201-63A50FA879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3709716" y="5858874"/>
            <a:ext cx="1982681" cy="282646"/>
          </a:xfrm>
          <a:prstGeom prst="rect">
            <a:avLst/>
          </a:prstGeom>
        </p:spPr>
      </p:pic>
      <p:sp>
        <p:nvSpPr>
          <p:cNvPr id="57" name="TextBox 56">
            <a:extLst>
              <a:ext uri="{FF2B5EF4-FFF2-40B4-BE49-F238E27FC236}">
                <a16:creationId xmlns="" xmlns:a16="http://schemas.microsoft.com/office/drawing/2014/main" id="{1DEDA3B1-00BC-4B9C-97DA-517B3C9931C3}"/>
              </a:ext>
            </a:extLst>
          </p:cNvPr>
          <p:cNvSpPr txBox="1"/>
          <p:nvPr/>
        </p:nvSpPr>
        <p:spPr bwMode="auto">
          <a:xfrm>
            <a:off x="4464277" y="6123690"/>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58" name="Oval 57">
            <a:extLst>
              <a:ext uri="{FF2B5EF4-FFF2-40B4-BE49-F238E27FC236}">
                <a16:creationId xmlns="" xmlns:a16="http://schemas.microsoft.com/office/drawing/2014/main" id="{ECBF9A7E-DDD6-44C9-991F-A275F4477D24}"/>
              </a:ext>
            </a:extLst>
          </p:cNvPr>
          <p:cNvSpPr>
            <a:spLocks noChangeAspect="1"/>
          </p:cNvSpPr>
          <p:nvPr/>
        </p:nvSpPr>
        <p:spPr bwMode="auto">
          <a:xfrm>
            <a:off x="3607945" y="5607026"/>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9" name="Oval 58">
            <a:extLst>
              <a:ext uri="{FF2B5EF4-FFF2-40B4-BE49-F238E27FC236}">
                <a16:creationId xmlns="" xmlns:a16="http://schemas.microsoft.com/office/drawing/2014/main" id="{332AFA3A-2318-45C6-B6C5-E5A2F243C964}"/>
              </a:ext>
            </a:extLst>
          </p:cNvPr>
          <p:cNvSpPr>
            <a:spLocks noChangeAspect="1"/>
          </p:cNvSpPr>
          <p:nvPr/>
        </p:nvSpPr>
        <p:spPr bwMode="auto">
          <a:xfrm>
            <a:off x="5568254" y="5607026"/>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0" name="TextBox 59">
            <a:extLst>
              <a:ext uri="{FF2B5EF4-FFF2-40B4-BE49-F238E27FC236}">
                <a16:creationId xmlns="" xmlns:a16="http://schemas.microsoft.com/office/drawing/2014/main" id="{628880A8-26AD-485E-A33D-B80598641277}"/>
              </a:ext>
            </a:extLst>
          </p:cNvPr>
          <p:cNvSpPr txBox="1"/>
          <p:nvPr/>
        </p:nvSpPr>
        <p:spPr bwMode="auto">
          <a:xfrm>
            <a:off x="4173159" y="4908449"/>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–2</a:t>
            </a:r>
          </a:p>
        </p:txBody>
      </p:sp>
      <p:sp>
        <p:nvSpPr>
          <p:cNvPr id="61" name="TextBox 60">
            <a:extLst>
              <a:ext uri="{FF2B5EF4-FFF2-40B4-BE49-F238E27FC236}">
                <a16:creationId xmlns="" xmlns:a16="http://schemas.microsoft.com/office/drawing/2014/main" id="{C0D166EA-5071-4F33-B1CB-323D8EC2BDFA}"/>
              </a:ext>
            </a:extLst>
          </p:cNvPr>
          <p:cNvSpPr txBox="1"/>
          <p:nvPr/>
        </p:nvSpPr>
        <p:spPr bwMode="auto">
          <a:xfrm>
            <a:off x="5165878" y="4908449"/>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spTree>
    <p:extLst>
      <p:ext uri="{BB962C8B-B14F-4D97-AF65-F5344CB8AC3E}">
        <p14:creationId xmlns:p14="http://schemas.microsoft.com/office/powerpoint/2010/main" val="144352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1000"/>
                                        <p:tgtEl>
                                          <p:spTgt spid="19"/>
                                        </p:tgtEl>
                                      </p:cBhvr>
                                    </p:animEffect>
                                  </p:childTnLst>
                                </p:cTn>
                              </p:par>
                            </p:childTnLst>
                          </p:cTn>
                        </p:par>
                        <p:par>
                          <p:cTn id="8" fill="hold">
                            <p:stCondLst>
                              <p:cond delay="1000"/>
                            </p:stCondLst>
                            <p:childTnLst>
                              <p:par>
                                <p:cTn id="9" presetID="22" presetClass="entr" presetSubtype="2" fill="hold" nodeType="afterEffect">
                                  <p:stCondLst>
                                    <p:cond delay="25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500"/>
                                        <p:tgtEl>
                                          <p:spTgt spid="12"/>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right)">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heel(1)">
                                      <p:cBhvr>
                                        <p:cTn id="35" dur="10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heel(1)">
                                      <p:cBhvr>
                                        <p:cTn id="40" dur="10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right)">
                                      <p:cBhvr>
                                        <p:cTn id="45" dur="500"/>
                                        <p:tgtEl>
                                          <p:spTgt spid="3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right)">
                                      <p:cBhvr>
                                        <p:cTn id="53" dur="500"/>
                                        <p:tgtEl>
                                          <p:spTgt spid="34"/>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500"/>
                                        <p:tgtEl>
                                          <p:spTgt spid="4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nodeType="click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right)">
                                      <p:cBhvr>
                                        <p:cTn id="61" dur="500"/>
                                        <p:tgtEl>
                                          <p:spTgt spid="3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grpId="0" nodeType="click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wheel(1)">
                                      <p:cBhvr>
                                        <p:cTn id="69" dur="1000"/>
                                        <p:tgtEl>
                                          <p:spTgt spid="38"/>
                                        </p:tgtEl>
                                      </p:cBhvr>
                                    </p:animEffect>
                                  </p:childTnLst>
                                </p:cTn>
                              </p:par>
                            </p:childTnLst>
                          </p:cTn>
                        </p:par>
                      </p:childTnLst>
                    </p:cTn>
                  </p:par>
                  <p:par>
                    <p:cTn id="70" fill="hold">
                      <p:stCondLst>
                        <p:cond delay="indefinite"/>
                      </p:stCondLst>
                      <p:childTnLst>
                        <p:par>
                          <p:cTn id="71" fill="hold">
                            <p:stCondLst>
                              <p:cond delay="0"/>
                            </p:stCondLst>
                            <p:childTnLst>
                              <p:par>
                                <p:cTn id="72" presetID="21" presetClass="entr" presetSubtype="1" fill="hold" grpId="0" nodeType="click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wheel(1)">
                                      <p:cBhvr>
                                        <p:cTn id="74" dur="1000"/>
                                        <p:tgtEl>
                                          <p:spTgt spid="49"/>
                                        </p:tgtEl>
                                      </p:cBhvr>
                                    </p:animEffect>
                                  </p:childTnLst>
                                </p:cTn>
                              </p:par>
                            </p:childTnLst>
                          </p:cTn>
                        </p:par>
                        <p:par>
                          <p:cTn id="75" fill="hold">
                            <p:stCondLst>
                              <p:cond delay="1000"/>
                            </p:stCondLst>
                            <p:childTnLst>
                              <p:par>
                                <p:cTn id="76" presetID="22" presetClass="entr" presetSubtype="2" fill="hold" nodeType="afterEffect">
                                  <p:stCondLst>
                                    <p:cond delay="250"/>
                                  </p:stCondLst>
                                  <p:childTnLst>
                                    <p:set>
                                      <p:cBhvr>
                                        <p:cTn id="77" dur="1" fill="hold">
                                          <p:stCondLst>
                                            <p:cond delay="0"/>
                                          </p:stCondLst>
                                        </p:cTn>
                                        <p:tgtEl>
                                          <p:spTgt spid="45"/>
                                        </p:tgtEl>
                                        <p:attrNameLst>
                                          <p:attrName>style.visibility</p:attrName>
                                        </p:attrNameLst>
                                      </p:cBhvr>
                                      <p:to>
                                        <p:strVal val="visible"/>
                                      </p:to>
                                    </p:set>
                                    <p:animEffect transition="in" filter="wipe(right)">
                                      <p:cBhvr>
                                        <p:cTn id="78" dur="500"/>
                                        <p:tgtEl>
                                          <p:spTgt spid="4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500"/>
                                        <p:tgtEl>
                                          <p:spTgt spid="51"/>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2" fill="hold" nodeType="click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wipe(right)">
                                      <p:cBhvr>
                                        <p:cTn id="86" dur="500"/>
                                        <p:tgtEl>
                                          <p:spTgt spid="44"/>
                                        </p:tgtEl>
                                      </p:cBhvr>
                                    </p:animEffect>
                                  </p:childTnLst>
                                </p:cTn>
                              </p:par>
                              <p:par>
                                <p:cTn id="87" presetID="10" presetClass="entr" presetSubtype="0" fill="hold" grpId="0" nodeType="withEffect">
                                  <p:stCondLst>
                                    <p:cond delay="500"/>
                                  </p:stCondLst>
                                  <p:childTnLst>
                                    <p:set>
                                      <p:cBhvr>
                                        <p:cTn id="88" dur="1" fill="hold">
                                          <p:stCondLst>
                                            <p:cond delay="0"/>
                                          </p:stCondLst>
                                        </p:cTn>
                                        <p:tgtEl>
                                          <p:spTgt spid="50"/>
                                        </p:tgtEl>
                                        <p:attrNameLst>
                                          <p:attrName>style.visibility</p:attrName>
                                        </p:attrNameLst>
                                      </p:cBhvr>
                                      <p:to>
                                        <p:strVal val="visible"/>
                                      </p:to>
                                    </p:set>
                                    <p:animEffect transition="in" filter="fade">
                                      <p:cBhvr>
                                        <p:cTn id="89" dur="500"/>
                                        <p:tgtEl>
                                          <p:spTgt spid="50"/>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2" fill="hold" nodeType="click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right)">
                                      <p:cBhvr>
                                        <p:cTn id="94" dur="500"/>
                                        <p:tgtEl>
                                          <p:spTgt spid="4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500"/>
                                        <p:tgtEl>
                                          <p:spTgt spid="47"/>
                                        </p:tgtEl>
                                      </p:cBhvr>
                                    </p:animEffect>
                                  </p:childTnLst>
                                </p:cTn>
                              </p:par>
                            </p:childTnLst>
                          </p:cTn>
                        </p:par>
                      </p:childTnLst>
                    </p:cTn>
                  </p:par>
                  <p:par>
                    <p:cTn id="98" fill="hold">
                      <p:stCondLst>
                        <p:cond delay="indefinite"/>
                      </p:stCondLst>
                      <p:childTnLst>
                        <p:par>
                          <p:cTn id="99" fill="hold">
                            <p:stCondLst>
                              <p:cond delay="0"/>
                            </p:stCondLst>
                            <p:childTnLst>
                              <p:par>
                                <p:cTn id="100" presetID="21" presetClass="entr" presetSubtype="1" fill="hold" grpId="0" nodeType="click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heel(1)">
                                      <p:cBhvr>
                                        <p:cTn id="102" dur="1000"/>
                                        <p:tgtEl>
                                          <p:spTgt spid="48"/>
                                        </p:tgtEl>
                                      </p:cBhvr>
                                    </p:animEffect>
                                  </p:childTnLst>
                                </p:cTn>
                              </p:par>
                            </p:childTnLst>
                          </p:cTn>
                        </p:par>
                      </p:childTnLst>
                    </p:cTn>
                  </p:par>
                  <p:par>
                    <p:cTn id="103" fill="hold">
                      <p:stCondLst>
                        <p:cond delay="indefinite"/>
                      </p:stCondLst>
                      <p:childTnLst>
                        <p:par>
                          <p:cTn id="104" fill="hold">
                            <p:stCondLst>
                              <p:cond delay="0"/>
                            </p:stCondLst>
                            <p:childTnLst>
                              <p:par>
                                <p:cTn id="105" presetID="21" presetClass="entr" presetSubtype="1" fill="hold" grpId="0" nodeType="clickEffect">
                                  <p:stCondLst>
                                    <p:cond delay="0"/>
                                  </p:stCondLst>
                                  <p:childTnLst>
                                    <p:set>
                                      <p:cBhvr>
                                        <p:cTn id="106" dur="1" fill="hold">
                                          <p:stCondLst>
                                            <p:cond delay="0"/>
                                          </p:stCondLst>
                                        </p:cTn>
                                        <p:tgtEl>
                                          <p:spTgt spid="59"/>
                                        </p:tgtEl>
                                        <p:attrNameLst>
                                          <p:attrName>style.visibility</p:attrName>
                                        </p:attrNameLst>
                                      </p:cBhvr>
                                      <p:to>
                                        <p:strVal val="visible"/>
                                      </p:to>
                                    </p:set>
                                    <p:animEffect transition="in" filter="wheel(1)">
                                      <p:cBhvr>
                                        <p:cTn id="107" dur="1000"/>
                                        <p:tgtEl>
                                          <p:spTgt spid="59"/>
                                        </p:tgtEl>
                                      </p:cBhvr>
                                    </p:animEffect>
                                  </p:childTnLst>
                                </p:cTn>
                              </p:par>
                            </p:childTnLst>
                          </p:cTn>
                        </p:par>
                        <p:par>
                          <p:cTn id="108" fill="hold">
                            <p:stCondLst>
                              <p:cond delay="1000"/>
                            </p:stCondLst>
                            <p:childTnLst>
                              <p:par>
                                <p:cTn id="109" presetID="22" presetClass="entr" presetSubtype="2" fill="hold" nodeType="afterEffect">
                                  <p:stCondLst>
                                    <p:cond delay="250"/>
                                  </p:stCondLst>
                                  <p:childTnLst>
                                    <p:set>
                                      <p:cBhvr>
                                        <p:cTn id="110" dur="1" fill="hold">
                                          <p:stCondLst>
                                            <p:cond delay="0"/>
                                          </p:stCondLst>
                                        </p:cTn>
                                        <p:tgtEl>
                                          <p:spTgt spid="55"/>
                                        </p:tgtEl>
                                        <p:attrNameLst>
                                          <p:attrName>style.visibility</p:attrName>
                                        </p:attrNameLst>
                                      </p:cBhvr>
                                      <p:to>
                                        <p:strVal val="visible"/>
                                      </p:to>
                                    </p:set>
                                    <p:animEffect transition="in" filter="wipe(right)">
                                      <p:cBhvr>
                                        <p:cTn id="111" dur="500"/>
                                        <p:tgtEl>
                                          <p:spTgt spid="55"/>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61"/>
                                        </p:tgtEl>
                                        <p:attrNameLst>
                                          <p:attrName>style.visibility</p:attrName>
                                        </p:attrNameLst>
                                      </p:cBhvr>
                                      <p:to>
                                        <p:strVal val="visible"/>
                                      </p:to>
                                    </p:set>
                                    <p:animEffect transition="in" filter="fade">
                                      <p:cBhvr>
                                        <p:cTn id="114" dur="500"/>
                                        <p:tgtEl>
                                          <p:spTgt spid="61"/>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2" fill="hold" nodeType="click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wipe(right)">
                                      <p:cBhvr>
                                        <p:cTn id="119" dur="500"/>
                                        <p:tgtEl>
                                          <p:spTgt spid="54"/>
                                        </p:tgtEl>
                                      </p:cBhvr>
                                    </p:animEffect>
                                  </p:childTnLst>
                                </p:cTn>
                              </p:par>
                              <p:par>
                                <p:cTn id="120" presetID="10" presetClass="entr" presetSubtype="0" fill="hold" grpId="0" nodeType="withEffect">
                                  <p:stCondLst>
                                    <p:cond delay="500"/>
                                  </p:stCondLst>
                                  <p:childTnLst>
                                    <p:set>
                                      <p:cBhvr>
                                        <p:cTn id="121" dur="1" fill="hold">
                                          <p:stCondLst>
                                            <p:cond delay="0"/>
                                          </p:stCondLst>
                                        </p:cTn>
                                        <p:tgtEl>
                                          <p:spTgt spid="60"/>
                                        </p:tgtEl>
                                        <p:attrNameLst>
                                          <p:attrName>style.visibility</p:attrName>
                                        </p:attrNameLst>
                                      </p:cBhvr>
                                      <p:to>
                                        <p:strVal val="visible"/>
                                      </p:to>
                                    </p:set>
                                    <p:animEffect transition="in" filter="fade">
                                      <p:cBhvr>
                                        <p:cTn id="122" dur="500"/>
                                        <p:tgtEl>
                                          <p:spTgt spid="60"/>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2" fill="hold" nodeType="click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wipe(right)">
                                      <p:cBhvr>
                                        <p:cTn id="127" dur="500"/>
                                        <p:tgtEl>
                                          <p:spTgt spid="56"/>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57"/>
                                        </p:tgtEl>
                                        <p:attrNameLst>
                                          <p:attrName>style.visibility</p:attrName>
                                        </p:attrNameLst>
                                      </p:cBhvr>
                                      <p:to>
                                        <p:strVal val="visible"/>
                                      </p:to>
                                    </p:set>
                                    <p:animEffect transition="in" filter="fade">
                                      <p:cBhvr>
                                        <p:cTn id="130" dur="500"/>
                                        <p:tgtEl>
                                          <p:spTgt spid="57"/>
                                        </p:tgtEl>
                                      </p:cBhvr>
                                    </p:animEffect>
                                  </p:childTnLst>
                                </p:cTn>
                              </p:par>
                            </p:childTnLst>
                          </p:cTn>
                        </p:par>
                      </p:childTnLst>
                    </p:cTn>
                  </p:par>
                  <p:par>
                    <p:cTn id="131" fill="hold">
                      <p:stCondLst>
                        <p:cond delay="indefinite"/>
                      </p:stCondLst>
                      <p:childTnLst>
                        <p:par>
                          <p:cTn id="132" fill="hold">
                            <p:stCondLst>
                              <p:cond delay="0"/>
                            </p:stCondLst>
                            <p:childTnLst>
                              <p:par>
                                <p:cTn id="133" presetID="21" presetClass="entr" presetSubtype="1" fill="hold" grpId="0" nodeType="clickEffect">
                                  <p:stCondLst>
                                    <p:cond delay="0"/>
                                  </p:stCondLst>
                                  <p:childTnLst>
                                    <p:set>
                                      <p:cBhvr>
                                        <p:cTn id="134" dur="1" fill="hold">
                                          <p:stCondLst>
                                            <p:cond delay="0"/>
                                          </p:stCondLst>
                                        </p:cTn>
                                        <p:tgtEl>
                                          <p:spTgt spid="58"/>
                                        </p:tgtEl>
                                        <p:attrNameLst>
                                          <p:attrName>style.visibility</p:attrName>
                                        </p:attrNameLst>
                                      </p:cBhvr>
                                      <p:to>
                                        <p:strVal val="visible"/>
                                      </p:to>
                                    </p:set>
                                    <p:animEffect transition="in" filter="wheel(1)">
                                      <p:cBhvr>
                                        <p:cTn id="135"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animBg="1"/>
      <p:bldP spid="20" grpId="0"/>
      <p:bldP spid="21" grpId="0"/>
      <p:bldP spid="37" grpId="0"/>
      <p:bldP spid="38" grpId="0" animBg="1"/>
      <p:bldP spid="39" grpId="0" animBg="1"/>
      <p:bldP spid="40" grpId="0"/>
      <p:bldP spid="41" grpId="0"/>
      <p:bldP spid="47" grpId="0"/>
      <p:bldP spid="48" grpId="0" animBg="1"/>
      <p:bldP spid="49" grpId="0" animBg="1"/>
      <p:bldP spid="50" grpId="0"/>
      <p:bldP spid="51" grpId="0"/>
      <p:bldP spid="57" grpId="0"/>
      <p:bldP spid="58" grpId="0" animBg="1"/>
      <p:bldP spid="59" grpId="0" animBg="1"/>
      <p:bldP spid="60" grpId="0"/>
      <p:bldP spid="6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 xmlns:a16="http://schemas.microsoft.com/office/drawing/2014/main" id="{FB957772-E65B-4886-9005-B48D508CB6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7163" y="2680243"/>
            <a:ext cx="3404226" cy="269190"/>
          </a:xfrm>
          <a:prstGeom prst="rect">
            <a:avLst/>
          </a:prstGeom>
        </p:spPr>
      </p:pic>
      <p:pic>
        <p:nvPicPr>
          <p:cNvPr id="43" name="Picture 42">
            <a:extLst>
              <a:ext uri="{FF2B5EF4-FFF2-40B4-BE49-F238E27FC236}">
                <a16:creationId xmlns="" xmlns:a16="http://schemas.microsoft.com/office/drawing/2014/main" id="{E51F5E03-CEAE-468B-B20E-5448C2A14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163" y="4093126"/>
            <a:ext cx="3412539" cy="270177"/>
          </a:xfrm>
          <a:prstGeom prst="rect">
            <a:avLst/>
          </a:prstGeom>
        </p:spPr>
      </p:pic>
      <p:pic>
        <p:nvPicPr>
          <p:cNvPr id="52" name="Picture 51">
            <a:extLst>
              <a:ext uri="{FF2B5EF4-FFF2-40B4-BE49-F238E27FC236}">
                <a16:creationId xmlns="" xmlns:a16="http://schemas.microsoft.com/office/drawing/2014/main" id="{6618F523-EB86-4F86-99A2-297174FE3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7163" y="5506503"/>
            <a:ext cx="3412539" cy="270177"/>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US" dirty="0"/>
              <a:t>1.13 Calculation: two-digit +/− single-digit – step 4:7</a:t>
            </a:r>
          </a:p>
        </p:txBody>
      </p:sp>
      <p:pic>
        <p:nvPicPr>
          <p:cNvPr id="4" name="Picture 3">
            <a:extLst>
              <a:ext uri="{FF2B5EF4-FFF2-40B4-BE49-F238E27FC236}">
                <a16:creationId xmlns="" xmlns:a16="http://schemas.microsoft.com/office/drawing/2014/main" id="{1EC2505B-B445-468C-AC57-C53D482C84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8913" y="1266374"/>
            <a:ext cx="3370973" cy="270177"/>
          </a:xfrm>
          <a:prstGeom prst="rect">
            <a:avLst/>
          </a:prstGeom>
        </p:spPr>
      </p:pic>
      <p:pic>
        <p:nvPicPr>
          <p:cNvPr id="12" name="Picture 11">
            <a:extLst>
              <a:ext uri="{FF2B5EF4-FFF2-40B4-BE49-F238E27FC236}">
                <a16:creationId xmlns="" xmlns:a16="http://schemas.microsoft.com/office/drawing/2014/main" id="{6870EE02-333F-4A16-800F-9CAD43DE5A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706865" y="953905"/>
            <a:ext cx="1317631" cy="282646"/>
          </a:xfrm>
          <a:prstGeom prst="rect">
            <a:avLst/>
          </a:prstGeom>
        </p:spPr>
      </p:pic>
      <p:pic>
        <p:nvPicPr>
          <p:cNvPr id="14" name="Picture 13">
            <a:extLst>
              <a:ext uri="{FF2B5EF4-FFF2-40B4-BE49-F238E27FC236}">
                <a16:creationId xmlns="" xmlns:a16="http://schemas.microsoft.com/office/drawing/2014/main" id="{03678583-75E7-4580-A30F-2880761CF9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5019639" y="953905"/>
            <a:ext cx="677520" cy="282646"/>
          </a:xfrm>
          <a:prstGeom prst="rect">
            <a:avLst/>
          </a:prstGeom>
        </p:spPr>
      </p:pic>
      <p:pic>
        <p:nvPicPr>
          <p:cNvPr id="16" name="Picture 15">
            <a:extLst>
              <a:ext uri="{FF2B5EF4-FFF2-40B4-BE49-F238E27FC236}">
                <a16:creationId xmlns="" xmlns:a16="http://schemas.microsoft.com/office/drawing/2014/main" id="{B4E3AA84-A8B3-40A6-AFDA-518C678737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3709716" y="1618745"/>
            <a:ext cx="1982681" cy="282646"/>
          </a:xfrm>
          <a:prstGeom prst="rect">
            <a:avLst/>
          </a:prstGeom>
        </p:spPr>
      </p:pic>
      <p:sp>
        <p:nvSpPr>
          <p:cNvPr id="17" name="TextBox 16">
            <a:extLst>
              <a:ext uri="{FF2B5EF4-FFF2-40B4-BE49-F238E27FC236}">
                <a16:creationId xmlns="" xmlns:a16="http://schemas.microsoft.com/office/drawing/2014/main" id="{AE60D434-FC18-4EEB-B078-9EB1F28D4681}"/>
              </a:ext>
            </a:extLst>
          </p:cNvPr>
          <p:cNvSpPr txBox="1"/>
          <p:nvPr/>
        </p:nvSpPr>
        <p:spPr bwMode="auto">
          <a:xfrm>
            <a:off x="4464277" y="1883561"/>
            <a:ext cx="385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18" name="Oval 17">
            <a:extLst>
              <a:ext uri="{FF2B5EF4-FFF2-40B4-BE49-F238E27FC236}">
                <a16:creationId xmlns="" xmlns:a16="http://schemas.microsoft.com/office/drawing/2014/main" id="{F4DCBF2B-A557-4495-89C3-C226B810ECAC}"/>
              </a:ext>
            </a:extLst>
          </p:cNvPr>
          <p:cNvSpPr>
            <a:spLocks noChangeAspect="1"/>
          </p:cNvSpPr>
          <p:nvPr/>
        </p:nvSpPr>
        <p:spPr bwMode="auto">
          <a:xfrm>
            <a:off x="3607945" y="1366897"/>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Oval 18">
            <a:extLst>
              <a:ext uri="{FF2B5EF4-FFF2-40B4-BE49-F238E27FC236}">
                <a16:creationId xmlns="" xmlns:a16="http://schemas.microsoft.com/office/drawing/2014/main" id="{0801C917-FC15-40E6-AE97-19BEFFD38A4D}"/>
              </a:ext>
            </a:extLst>
          </p:cNvPr>
          <p:cNvSpPr>
            <a:spLocks noChangeAspect="1"/>
          </p:cNvSpPr>
          <p:nvPr/>
        </p:nvSpPr>
        <p:spPr bwMode="auto">
          <a:xfrm>
            <a:off x="5568254" y="1366897"/>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TextBox 19">
            <a:extLst>
              <a:ext uri="{FF2B5EF4-FFF2-40B4-BE49-F238E27FC236}">
                <a16:creationId xmlns="" xmlns:a16="http://schemas.microsoft.com/office/drawing/2014/main" id="{B253CBBB-F20F-4E61-A23B-05F3C11A60BB}"/>
              </a:ext>
            </a:extLst>
          </p:cNvPr>
          <p:cNvSpPr txBox="1"/>
          <p:nvPr/>
        </p:nvSpPr>
        <p:spPr bwMode="auto">
          <a:xfrm>
            <a:off x="4173161" y="668320"/>
            <a:ext cx="385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–2</a:t>
            </a:r>
          </a:p>
        </p:txBody>
      </p:sp>
      <p:sp>
        <p:nvSpPr>
          <p:cNvPr id="21" name="TextBox 20">
            <a:extLst>
              <a:ext uri="{FF2B5EF4-FFF2-40B4-BE49-F238E27FC236}">
                <a16:creationId xmlns="" xmlns:a16="http://schemas.microsoft.com/office/drawing/2014/main" id="{E69DE2FD-DA25-43A2-8C7B-3F3A8CD696C2}"/>
              </a:ext>
            </a:extLst>
          </p:cNvPr>
          <p:cNvSpPr txBox="1"/>
          <p:nvPr/>
        </p:nvSpPr>
        <p:spPr bwMode="auto">
          <a:xfrm>
            <a:off x="5165878" y="668320"/>
            <a:ext cx="385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pic>
        <p:nvPicPr>
          <p:cNvPr id="34" name="Picture 33">
            <a:extLst>
              <a:ext uri="{FF2B5EF4-FFF2-40B4-BE49-F238E27FC236}">
                <a16:creationId xmlns="" xmlns:a16="http://schemas.microsoft.com/office/drawing/2014/main" id="{FFA74526-613E-41D8-B726-331CACA06B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706865" y="2367281"/>
            <a:ext cx="1317631" cy="282646"/>
          </a:xfrm>
          <a:prstGeom prst="rect">
            <a:avLst/>
          </a:prstGeom>
        </p:spPr>
      </p:pic>
      <p:pic>
        <p:nvPicPr>
          <p:cNvPr id="35" name="Picture 34">
            <a:extLst>
              <a:ext uri="{FF2B5EF4-FFF2-40B4-BE49-F238E27FC236}">
                <a16:creationId xmlns="" xmlns:a16="http://schemas.microsoft.com/office/drawing/2014/main" id="{30710B36-11BD-4C45-A9FA-779EEC0473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5019639" y="2367281"/>
            <a:ext cx="677520" cy="282646"/>
          </a:xfrm>
          <a:prstGeom prst="rect">
            <a:avLst/>
          </a:prstGeom>
        </p:spPr>
      </p:pic>
      <p:pic>
        <p:nvPicPr>
          <p:cNvPr id="36" name="Picture 35">
            <a:extLst>
              <a:ext uri="{FF2B5EF4-FFF2-40B4-BE49-F238E27FC236}">
                <a16:creationId xmlns="" xmlns:a16="http://schemas.microsoft.com/office/drawing/2014/main" id="{FB148EF8-2D25-4A49-A45B-2994FC81DD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3709716" y="3032121"/>
            <a:ext cx="1982681" cy="282646"/>
          </a:xfrm>
          <a:prstGeom prst="rect">
            <a:avLst/>
          </a:prstGeom>
        </p:spPr>
      </p:pic>
      <p:sp>
        <p:nvSpPr>
          <p:cNvPr id="37" name="TextBox 36">
            <a:extLst>
              <a:ext uri="{FF2B5EF4-FFF2-40B4-BE49-F238E27FC236}">
                <a16:creationId xmlns="" xmlns:a16="http://schemas.microsoft.com/office/drawing/2014/main" id="{8BA2D224-C286-4EF8-A17A-974B53D626DB}"/>
              </a:ext>
            </a:extLst>
          </p:cNvPr>
          <p:cNvSpPr txBox="1"/>
          <p:nvPr/>
        </p:nvSpPr>
        <p:spPr bwMode="auto">
          <a:xfrm>
            <a:off x="4464277" y="3296937"/>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38" name="Oval 37">
            <a:extLst>
              <a:ext uri="{FF2B5EF4-FFF2-40B4-BE49-F238E27FC236}">
                <a16:creationId xmlns="" xmlns:a16="http://schemas.microsoft.com/office/drawing/2014/main" id="{2DFA5460-9BED-4FBB-882A-B7B8B991218E}"/>
              </a:ext>
            </a:extLst>
          </p:cNvPr>
          <p:cNvSpPr>
            <a:spLocks noChangeAspect="1"/>
          </p:cNvSpPr>
          <p:nvPr/>
        </p:nvSpPr>
        <p:spPr bwMode="auto">
          <a:xfrm>
            <a:off x="3617043" y="2780273"/>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9" name="Oval 38">
            <a:extLst>
              <a:ext uri="{FF2B5EF4-FFF2-40B4-BE49-F238E27FC236}">
                <a16:creationId xmlns="" xmlns:a16="http://schemas.microsoft.com/office/drawing/2014/main" id="{DDD03C4B-C18F-46AF-BD3C-377751F6D97A}"/>
              </a:ext>
            </a:extLst>
          </p:cNvPr>
          <p:cNvSpPr>
            <a:spLocks noChangeAspect="1"/>
          </p:cNvSpPr>
          <p:nvPr/>
        </p:nvSpPr>
        <p:spPr bwMode="auto">
          <a:xfrm>
            <a:off x="5565079" y="2780273"/>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0" name="TextBox 39">
            <a:extLst>
              <a:ext uri="{FF2B5EF4-FFF2-40B4-BE49-F238E27FC236}">
                <a16:creationId xmlns="" xmlns:a16="http://schemas.microsoft.com/office/drawing/2014/main" id="{155012E5-6345-4D0D-B179-1858DE0A06F8}"/>
              </a:ext>
            </a:extLst>
          </p:cNvPr>
          <p:cNvSpPr txBox="1"/>
          <p:nvPr/>
        </p:nvSpPr>
        <p:spPr bwMode="auto">
          <a:xfrm>
            <a:off x="4173159" y="2081696"/>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–2</a:t>
            </a:r>
          </a:p>
        </p:txBody>
      </p:sp>
      <p:sp>
        <p:nvSpPr>
          <p:cNvPr id="41" name="TextBox 40">
            <a:extLst>
              <a:ext uri="{FF2B5EF4-FFF2-40B4-BE49-F238E27FC236}">
                <a16:creationId xmlns="" xmlns:a16="http://schemas.microsoft.com/office/drawing/2014/main" id="{0168D474-FE1D-45B6-A5A9-B4ADC08B9777}"/>
              </a:ext>
            </a:extLst>
          </p:cNvPr>
          <p:cNvSpPr txBox="1"/>
          <p:nvPr/>
        </p:nvSpPr>
        <p:spPr bwMode="auto">
          <a:xfrm>
            <a:off x="5165878" y="2081696"/>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pic>
        <p:nvPicPr>
          <p:cNvPr id="44" name="Picture 43">
            <a:extLst>
              <a:ext uri="{FF2B5EF4-FFF2-40B4-BE49-F238E27FC236}">
                <a16:creationId xmlns="" xmlns:a16="http://schemas.microsoft.com/office/drawing/2014/main" id="{6A0B1ADE-BAEB-421D-92C3-2D74CFA51F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706865" y="3780657"/>
            <a:ext cx="1317631" cy="282646"/>
          </a:xfrm>
          <a:prstGeom prst="rect">
            <a:avLst/>
          </a:prstGeom>
        </p:spPr>
      </p:pic>
      <p:pic>
        <p:nvPicPr>
          <p:cNvPr id="45" name="Picture 44">
            <a:extLst>
              <a:ext uri="{FF2B5EF4-FFF2-40B4-BE49-F238E27FC236}">
                <a16:creationId xmlns="" xmlns:a16="http://schemas.microsoft.com/office/drawing/2014/main" id="{7EF53E18-9727-499F-88D4-7CD5F36F01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5019639" y="3780657"/>
            <a:ext cx="677520" cy="282646"/>
          </a:xfrm>
          <a:prstGeom prst="rect">
            <a:avLst/>
          </a:prstGeom>
        </p:spPr>
      </p:pic>
      <p:pic>
        <p:nvPicPr>
          <p:cNvPr id="46" name="Picture 45">
            <a:extLst>
              <a:ext uri="{FF2B5EF4-FFF2-40B4-BE49-F238E27FC236}">
                <a16:creationId xmlns="" xmlns:a16="http://schemas.microsoft.com/office/drawing/2014/main" id="{E9BC2BF6-4B6F-4E33-9F2F-50EB52E1AA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3709716" y="4445497"/>
            <a:ext cx="1982681" cy="282646"/>
          </a:xfrm>
          <a:prstGeom prst="rect">
            <a:avLst/>
          </a:prstGeom>
        </p:spPr>
      </p:pic>
      <p:sp>
        <p:nvSpPr>
          <p:cNvPr id="47" name="TextBox 46">
            <a:extLst>
              <a:ext uri="{FF2B5EF4-FFF2-40B4-BE49-F238E27FC236}">
                <a16:creationId xmlns="" xmlns:a16="http://schemas.microsoft.com/office/drawing/2014/main" id="{3D972E6A-F3E7-4FBC-A993-C6489D92571D}"/>
              </a:ext>
            </a:extLst>
          </p:cNvPr>
          <p:cNvSpPr txBox="1"/>
          <p:nvPr/>
        </p:nvSpPr>
        <p:spPr bwMode="auto">
          <a:xfrm>
            <a:off x="4464277" y="4710313"/>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48" name="Oval 47">
            <a:extLst>
              <a:ext uri="{FF2B5EF4-FFF2-40B4-BE49-F238E27FC236}">
                <a16:creationId xmlns="" xmlns:a16="http://schemas.microsoft.com/office/drawing/2014/main" id="{9E1B5596-F584-44B0-BF05-3F8E4E46DD99}"/>
              </a:ext>
            </a:extLst>
          </p:cNvPr>
          <p:cNvSpPr>
            <a:spLocks noChangeAspect="1"/>
          </p:cNvSpPr>
          <p:nvPr/>
        </p:nvSpPr>
        <p:spPr bwMode="auto">
          <a:xfrm>
            <a:off x="3617043" y="4193649"/>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9" name="Oval 48">
            <a:extLst>
              <a:ext uri="{FF2B5EF4-FFF2-40B4-BE49-F238E27FC236}">
                <a16:creationId xmlns="" xmlns:a16="http://schemas.microsoft.com/office/drawing/2014/main" id="{DE957B3E-B87F-4CFD-A5C0-22199CD5A486}"/>
              </a:ext>
            </a:extLst>
          </p:cNvPr>
          <p:cNvSpPr>
            <a:spLocks noChangeAspect="1"/>
          </p:cNvSpPr>
          <p:nvPr/>
        </p:nvSpPr>
        <p:spPr bwMode="auto">
          <a:xfrm>
            <a:off x="5568254" y="4193649"/>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0" name="TextBox 49">
            <a:extLst>
              <a:ext uri="{FF2B5EF4-FFF2-40B4-BE49-F238E27FC236}">
                <a16:creationId xmlns="" xmlns:a16="http://schemas.microsoft.com/office/drawing/2014/main" id="{DF5280DF-2353-400B-A75E-09F02B771BB3}"/>
              </a:ext>
            </a:extLst>
          </p:cNvPr>
          <p:cNvSpPr txBox="1"/>
          <p:nvPr/>
        </p:nvSpPr>
        <p:spPr bwMode="auto">
          <a:xfrm>
            <a:off x="4173159" y="3495072"/>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–2</a:t>
            </a:r>
          </a:p>
        </p:txBody>
      </p:sp>
      <p:sp>
        <p:nvSpPr>
          <p:cNvPr id="51" name="TextBox 50">
            <a:extLst>
              <a:ext uri="{FF2B5EF4-FFF2-40B4-BE49-F238E27FC236}">
                <a16:creationId xmlns="" xmlns:a16="http://schemas.microsoft.com/office/drawing/2014/main" id="{9CB6D462-7845-4F8D-B816-136205FB1AD7}"/>
              </a:ext>
            </a:extLst>
          </p:cNvPr>
          <p:cNvSpPr txBox="1"/>
          <p:nvPr/>
        </p:nvSpPr>
        <p:spPr bwMode="auto">
          <a:xfrm>
            <a:off x="5165878" y="3495072"/>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pic>
        <p:nvPicPr>
          <p:cNvPr id="54" name="Picture 53">
            <a:extLst>
              <a:ext uri="{FF2B5EF4-FFF2-40B4-BE49-F238E27FC236}">
                <a16:creationId xmlns="" xmlns:a16="http://schemas.microsoft.com/office/drawing/2014/main" id="{07CC986D-8CAE-4EDB-917E-3C5DC30AF5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706865" y="5194034"/>
            <a:ext cx="1317631" cy="282646"/>
          </a:xfrm>
          <a:prstGeom prst="rect">
            <a:avLst/>
          </a:prstGeom>
        </p:spPr>
      </p:pic>
      <p:pic>
        <p:nvPicPr>
          <p:cNvPr id="55" name="Picture 54">
            <a:extLst>
              <a:ext uri="{FF2B5EF4-FFF2-40B4-BE49-F238E27FC236}">
                <a16:creationId xmlns="" xmlns:a16="http://schemas.microsoft.com/office/drawing/2014/main" id="{62B68D49-155B-450F-9542-BB5F83D40A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5019639" y="5194034"/>
            <a:ext cx="677520" cy="282646"/>
          </a:xfrm>
          <a:prstGeom prst="rect">
            <a:avLst/>
          </a:prstGeom>
        </p:spPr>
      </p:pic>
      <p:pic>
        <p:nvPicPr>
          <p:cNvPr id="56" name="Picture 55">
            <a:extLst>
              <a:ext uri="{FF2B5EF4-FFF2-40B4-BE49-F238E27FC236}">
                <a16:creationId xmlns="" xmlns:a16="http://schemas.microsoft.com/office/drawing/2014/main" id="{12C34870-4E00-4EAD-B201-63A50FA879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3709716" y="5858874"/>
            <a:ext cx="1982681" cy="282646"/>
          </a:xfrm>
          <a:prstGeom prst="rect">
            <a:avLst/>
          </a:prstGeom>
        </p:spPr>
      </p:pic>
      <p:sp>
        <p:nvSpPr>
          <p:cNvPr id="57" name="TextBox 56">
            <a:extLst>
              <a:ext uri="{FF2B5EF4-FFF2-40B4-BE49-F238E27FC236}">
                <a16:creationId xmlns="" xmlns:a16="http://schemas.microsoft.com/office/drawing/2014/main" id="{1DEDA3B1-00BC-4B9C-97DA-517B3C9931C3}"/>
              </a:ext>
            </a:extLst>
          </p:cNvPr>
          <p:cNvSpPr txBox="1"/>
          <p:nvPr/>
        </p:nvSpPr>
        <p:spPr bwMode="auto">
          <a:xfrm>
            <a:off x="4464277" y="6123690"/>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58" name="Oval 57">
            <a:extLst>
              <a:ext uri="{FF2B5EF4-FFF2-40B4-BE49-F238E27FC236}">
                <a16:creationId xmlns="" xmlns:a16="http://schemas.microsoft.com/office/drawing/2014/main" id="{ECBF9A7E-DDD6-44C9-991F-A275F4477D24}"/>
              </a:ext>
            </a:extLst>
          </p:cNvPr>
          <p:cNvSpPr>
            <a:spLocks noChangeAspect="1"/>
          </p:cNvSpPr>
          <p:nvPr/>
        </p:nvSpPr>
        <p:spPr bwMode="auto">
          <a:xfrm>
            <a:off x="3617043" y="5607026"/>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9" name="Oval 58">
            <a:extLst>
              <a:ext uri="{FF2B5EF4-FFF2-40B4-BE49-F238E27FC236}">
                <a16:creationId xmlns="" xmlns:a16="http://schemas.microsoft.com/office/drawing/2014/main" id="{332AFA3A-2318-45C6-B6C5-E5A2F243C964}"/>
              </a:ext>
            </a:extLst>
          </p:cNvPr>
          <p:cNvSpPr>
            <a:spLocks noChangeAspect="1"/>
          </p:cNvSpPr>
          <p:nvPr/>
        </p:nvSpPr>
        <p:spPr bwMode="auto">
          <a:xfrm>
            <a:off x="5568254" y="5607026"/>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0" name="TextBox 59">
            <a:extLst>
              <a:ext uri="{FF2B5EF4-FFF2-40B4-BE49-F238E27FC236}">
                <a16:creationId xmlns="" xmlns:a16="http://schemas.microsoft.com/office/drawing/2014/main" id="{628880A8-26AD-485E-A33D-B80598641277}"/>
              </a:ext>
            </a:extLst>
          </p:cNvPr>
          <p:cNvSpPr txBox="1"/>
          <p:nvPr/>
        </p:nvSpPr>
        <p:spPr bwMode="auto">
          <a:xfrm>
            <a:off x="4173159" y="4908449"/>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–2</a:t>
            </a:r>
          </a:p>
        </p:txBody>
      </p:sp>
      <p:sp>
        <p:nvSpPr>
          <p:cNvPr id="61" name="TextBox 60">
            <a:extLst>
              <a:ext uri="{FF2B5EF4-FFF2-40B4-BE49-F238E27FC236}">
                <a16:creationId xmlns="" xmlns:a16="http://schemas.microsoft.com/office/drawing/2014/main" id="{C0D166EA-5071-4F33-B1CB-323D8EC2BDFA}"/>
              </a:ext>
            </a:extLst>
          </p:cNvPr>
          <p:cNvSpPr txBox="1"/>
          <p:nvPr/>
        </p:nvSpPr>
        <p:spPr bwMode="auto">
          <a:xfrm>
            <a:off x="5165878" y="4908449"/>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spTree>
    <p:extLst>
      <p:ext uri="{BB962C8B-B14F-4D97-AF65-F5344CB8AC3E}">
        <p14:creationId xmlns:p14="http://schemas.microsoft.com/office/powerpoint/2010/main" val="70517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heel(1)">
                                      <p:cBhvr>
                                        <p:cTn id="20" dur="10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right)">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right)">
                                      <p:cBhvr>
                                        <p:cTn id="33" dur="500"/>
                                        <p:tgtEl>
                                          <p:spTgt spid="34"/>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right)">
                                      <p:cBhvr>
                                        <p:cTn id="41" dur="500"/>
                                        <p:tgtEl>
                                          <p:spTgt spid="3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heel(1)">
                                      <p:cBhvr>
                                        <p:cTn id="49" dur="1000"/>
                                        <p:tgtEl>
                                          <p:spTgt spid="38"/>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wheel(1)">
                                      <p:cBhvr>
                                        <p:cTn id="54" dur="1000"/>
                                        <p:tgtEl>
                                          <p:spTgt spid="49"/>
                                        </p:tgtEl>
                                      </p:cBhvr>
                                    </p:animEffect>
                                  </p:childTnLst>
                                </p:cTn>
                              </p:par>
                            </p:childTnLst>
                          </p:cTn>
                        </p:par>
                        <p:par>
                          <p:cTn id="55" fill="hold">
                            <p:stCondLst>
                              <p:cond delay="1000"/>
                            </p:stCondLst>
                            <p:childTnLst>
                              <p:par>
                                <p:cTn id="56" presetID="22" presetClass="entr" presetSubtype="2" fill="hold" nodeType="afterEffect">
                                  <p:stCondLst>
                                    <p:cond delay="250"/>
                                  </p:stCondLst>
                                  <p:childTnLst>
                                    <p:set>
                                      <p:cBhvr>
                                        <p:cTn id="57" dur="1" fill="hold">
                                          <p:stCondLst>
                                            <p:cond delay="0"/>
                                          </p:stCondLst>
                                        </p:cTn>
                                        <p:tgtEl>
                                          <p:spTgt spid="45"/>
                                        </p:tgtEl>
                                        <p:attrNameLst>
                                          <p:attrName>style.visibility</p:attrName>
                                        </p:attrNameLst>
                                      </p:cBhvr>
                                      <p:to>
                                        <p:strVal val="visible"/>
                                      </p:to>
                                    </p:set>
                                    <p:animEffect transition="in" filter="wipe(right)">
                                      <p:cBhvr>
                                        <p:cTn id="58" dur="500"/>
                                        <p:tgtEl>
                                          <p:spTgt spid="4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nodeType="click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wipe(right)">
                                      <p:cBhvr>
                                        <p:cTn id="66" dur="500"/>
                                        <p:tgtEl>
                                          <p:spTgt spid="44"/>
                                        </p:tgtEl>
                                      </p:cBhvr>
                                    </p:animEffect>
                                  </p:childTnLst>
                                </p:cTn>
                              </p:par>
                              <p:par>
                                <p:cTn id="67" presetID="10" presetClass="entr" presetSubtype="0" fill="hold" grpId="0" nodeType="withEffect">
                                  <p:stCondLst>
                                    <p:cond delay="500"/>
                                  </p:stCondLst>
                                  <p:childTnLst>
                                    <p:set>
                                      <p:cBhvr>
                                        <p:cTn id="68" dur="1" fill="hold">
                                          <p:stCondLst>
                                            <p:cond delay="0"/>
                                          </p:stCondLst>
                                        </p:cTn>
                                        <p:tgtEl>
                                          <p:spTgt spid="50"/>
                                        </p:tgtEl>
                                        <p:attrNameLst>
                                          <p:attrName>style.visibility</p:attrName>
                                        </p:attrNameLst>
                                      </p:cBhvr>
                                      <p:to>
                                        <p:strVal val="visible"/>
                                      </p:to>
                                    </p:set>
                                    <p:animEffect transition="in" filter="fade">
                                      <p:cBhvr>
                                        <p:cTn id="69" dur="500"/>
                                        <p:tgtEl>
                                          <p:spTgt spid="5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nodeType="click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wipe(right)">
                                      <p:cBhvr>
                                        <p:cTn id="74" dur="500"/>
                                        <p:tgtEl>
                                          <p:spTgt spid="4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500"/>
                                        <p:tgtEl>
                                          <p:spTgt spid="47"/>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wheel(1)">
                                      <p:cBhvr>
                                        <p:cTn id="82" dur="1000"/>
                                        <p:tgtEl>
                                          <p:spTgt spid="48"/>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1" fill="hold" grpId="0" nodeType="click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wheel(1)">
                                      <p:cBhvr>
                                        <p:cTn id="87" dur="1000"/>
                                        <p:tgtEl>
                                          <p:spTgt spid="59"/>
                                        </p:tgtEl>
                                      </p:cBhvr>
                                    </p:animEffect>
                                  </p:childTnLst>
                                </p:cTn>
                              </p:par>
                            </p:childTnLst>
                          </p:cTn>
                        </p:par>
                        <p:par>
                          <p:cTn id="88" fill="hold">
                            <p:stCondLst>
                              <p:cond delay="1000"/>
                            </p:stCondLst>
                            <p:childTnLst>
                              <p:par>
                                <p:cTn id="89" presetID="22" presetClass="entr" presetSubtype="2" fill="hold" nodeType="afterEffect">
                                  <p:stCondLst>
                                    <p:cond delay="250"/>
                                  </p:stCondLst>
                                  <p:childTnLst>
                                    <p:set>
                                      <p:cBhvr>
                                        <p:cTn id="90" dur="1" fill="hold">
                                          <p:stCondLst>
                                            <p:cond delay="0"/>
                                          </p:stCondLst>
                                        </p:cTn>
                                        <p:tgtEl>
                                          <p:spTgt spid="55"/>
                                        </p:tgtEl>
                                        <p:attrNameLst>
                                          <p:attrName>style.visibility</p:attrName>
                                        </p:attrNameLst>
                                      </p:cBhvr>
                                      <p:to>
                                        <p:strVal val="visible"/>
                                      </p:to>
                                    </p:set>
                                    <p:animEffect transition="in" filter="wipe(right)">
                                      <p:cBhvr>
                                        <p:cTn id="91" dur="500"/>
                                        <p:tgtEl>
                                          <p:spTgt spid="5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1"/>
                                        </p:tgtEl>
                                        <p:attrNameLst>
                                          <p:attrName>style.visibility</p:attrName>
                                        </p:attrNameLst>
                                      </p:cBhvr>
                                      <p:to>
                                        <p:strVal val="visible"/>
                                      </p:to>
                                    </p:set>
                                    <p:animEffect transition="in" filter="fade">
                                      <p:cBhvr>
                                        <p:cTn id="94" dur="500"/>
                                        <p:tgtEl>
                                          <p:spTgt spid="61"/>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2" fill="hold" nodeType="click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wipe(right)">
                                      <p:cBhvr>
                                        <p:cTn id="99" dur="500"/>
                                        <p:tgtEl>
                                          <p:spTgt spid="54"/>
                                        </p:tgtEl>
                                      </p:cBhvr>
                                    </p:animEffect>
                                  </p:childTnLst>
                                </p:cTn>
                              </p:par>
                              <p:par>
                                <p:cTn id="100" presetID="10" presetClass="entr" presetSubtype="0" fill="hold" grpId="0" nodeType="withEffect">
                                  <p:stCondLst>
                                    <p:cond delay="500"/>
                                  </p:stCondLst>
                                  <p:childTnLst>
                                    <p:set>
                                      <p:cBhvr>
                                        <p:cTn id="101" dur="1" fill="hold">
                                          <p:stCondLst>
                                            <p:cond delay="0"/>
                                          </p:stCondLst>
                                        </p:cTn>
                                        <p:tgtEl>
                                          <p:spTgt spid="60"/>
                                        </p:tgtEl>
                                        <p:attrNameLst>
                                          <p:attrName>style.visibility</p:attrName>
                                        </p:attrNameLst>
                                      </p:cBhvr>
                                      <p:to>
                                        <p:strVal val="visible"/>
                                      </p:to>
                                    </p:set>
                                    <p:animEffect transition="in" filter="fade">
                                      <p:cBhvr>
                                        <p:cTn id="102" dur="500"/>
                                        <p:tgtEl>
                                          <p:spTgt spid="60"/>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2" fill="hold" nodeType="click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right)">
                                      <p:cBhvr>
                                        <p:cTn id="107" dur="500"/>
                                        <p:tgtEl>
                                          <p:spTgt spid="5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7"/>
                                        </p:tgtEl>
                                        <p:attrNameLst>
                                          <p:attrName>style.visibility</p:attrName>
                                        </p:attrNameLst>
                                      </p:cBhvr>
                                      <p:to>
                                        <p:strVal val="visible"/>
                                      </p:to>
                                    </p:set>
                                    <p:animEffect transition="in" filter="fade">
                                      <p:cBhvr>
                                        <p:cTn id="110" dur="500"/>
                                        <p:tgtEl>
                                          <p:spTgt spid="57"/>
                                        </p:tgtEl>
                                      </p:cBhvr>
                                    </p:animEffect>
                                  </p:childTnLst>
                                </p:cTn>
                              </p:par>
                            </p:childTnLst>
                          </p:cTn>
                        </p:par>
                      </p:childTnLst>
                    </p:cTn>
                  </p:par>
                  <p:par>
                    <p:cTn id="111" fill="hold">
                      <p:stCondLst>
                        <p:cond delay="indefinite"/>
                      </p:stCondLst>
                      <p:childTnLst>
                        <p:par>
                          <p:cTn id="112" fill="hold">
                            <p:stCondLst>
                              <p:cond delay="0"/>
                            </p:stCondLst>
                            <p:childTnLst>
                              <p:par>
                                <p:cTn id="113" presetID="21" presetClass="entr" presetSubtype="1" fill="hold" grpId="0" nodeType="clickEffect">
                                  <p:stCondLst>
                                    <p:cond delay="0"/>
                                  </p:stCondLst>
                                  <p:childTnLst>
                                    <p:set>
                                      <p:cBhvr>
                                        <p:cTn id="114" dur="1" fill="hold">
                                          <p:stCondLst>
                                            <p:cond delay="0"/>
                                          </p:stCondLst>
                                        </p:cTn>
                                        <p:tgtEl>
                                          <p:spTgt spid="58"/>
                                        </p:tgtEl>
                                        <p:attrNameLst>
                                          <p:attrName>style.visibility</p:attrName>
                                        </p:attrNameLst>
                                      </p:cBhvr>
                                      <p:to>
                                        <p:strVal val="visible"/>
                                      </p:to>
                                    </p:set>
                                    <p:animEffect transition="in" filter="wheel(1)">
                                      <p:cBhvr>
                                        <p:cTn id="115"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39" grpId="0" animBg="1"/>
      <p:bldP spid="40" grpId="0"/>
      <p:bldP spid="41" grpId="0"/>
      <p:bldP spid="47" grpId="0"/>
      <p:bldP spid="48" grpId="0" animBg="1"/>
      <p:bldP spid="49" grpId="0" animBg="1"/>
      <p:bldP spid="50" grpId="0"/>
      <p:bldP spid="51" grpId="0"/>
      <p:bldP spid="57" grpId="0"/>
      <p:bldP spid="58" grpId="0" animBg="1"/>
      <p:bldP spid="59" grpId="0" animBg="1"/>
      <p:bldP spid="60" grpId="0"/>
      <p:bldP spid="6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a:extLst>
              <a:ext uri="{FF2B5EF4-FFF2-40B4-BE49-F238E27FC236}">
                <a16:creationId xmlns="" xmlns:a16="http://schemas.microsoft.com/office/drawing/2014/main" id="{9E709DA5-6CD3-4BA1-B153-5503C76A9C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1311" y="2680243"/>
            <a:ext cx="3395930" cy="269190"/>
          </a:xfrm>
          <a:prstGeom prst="rect">
            <a:avLst/>
          </a:prstGeom>
        </p:spPr>
      </p:pic>
      <p:pic>
        <p:nvPicPr>
          <p:cNvPr id="62" name="Picture 61">
            <a:extLst>
              <a:ext uri="{FF2B5EF4-FFF2-40B4-BE49-F238E27FC236}">
                <a16:creationId xmlns="" xmlns:a16="http://schemas.microsoft.com/office/drawing/2014/main" id="{E626B9F1-1233-4654-AAE8-2BEAC48D66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163" y="4093126"/>
            <a:ext cx="3412539" cy="270177"/>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US" dirty="0"/>
              <a:t>1.13 Calculation: two-digit +/− single-digit – step 4:7</a:t>
            </a:r>
          </a:p>
        </p:txBody>
      </p:sp>
      <p:pic>
        <p:nvPicPr>
          <p:cNvPr id="4" name="Picture 3">
            <a:extLst>
              <a:ext uri="{FF2B5EF4-FFF2-40B4-BE49-F238E27FC236}">
                <a16:creationId xmlns="" xmlns:a16="http://schemas.microsoft.com/office/drawing/2014/main" id="{1EC2505B-B445-468C-AC57-C53D482C84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913" y="1266374"/>
            <a:ext cx="3370973" cy="270177"/>
          </a:xfrm>
          <a:prstGeom prst="rect">
            <a:avLst/>
          </a:prstGeom>
        </p:spPr>
      </p:pic>
      <p:pic>
        <p:nvPicPr>
          <p:cNvPr id="12" name="Picture 11">
            <a:extLst>
              <a:ext uri="{FF2B5EF4-FFF2-40B4-BE49-F238E27FC236}">
                <a16:creationId xmlns="" xmlns:a16="http://schemas.microsoft.com/office/drawing/2014/main" id="{6870EE02-333F-4A16-800F-9CAD43DE5A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706865" y="953905"/>
            <a:ext cx="1317631" cy="282646"/>
          </a:xfrm>
          <a:prstGeom prst="rect">
            <a:avLst/>
          </a:prstGeom>
        </p:spPr>
      </p:pic>
      <p:pic>
        <p:nvPicPr>
          <p:cNvPr id="14" name="Picture 13">
            <a:extLst>
              <a:ext uri="{FF2B5EF4-FFF2-40B4-BE49-F238E27FC236}">
                <a16:creationId xmlns="" xmlns:a16="http://schemas.microsoft.com/office/drawing/2014/main" id="{03678583-75E7-4580-A30F-2880761CF9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019639" y="953905"/>
            <a:ext cx="677520" cy="282646"/>
          </a:xfrm>
          <a:prstGeom prst="rect">
            <a:avLst/>
          </a:prstGeom>
        </p:spPr>
      </p:pic>
      <p:pic>
        <p:nvPicPr>
          <p:cNvPr id="16" name="Picture 15">
            <a:extLst>
              <a:ext uri="{FF2B5EF4-FFF2-40B4-BE49-F238E27FC236}">
                <a16:creationId xmlns="" xmlns:a16="http://schemas.microsoft.com/office/drawing/2014/main" id="{B4E3AA84-A8B3-40A6-AFDA-518C678737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3709716" y="1618745"/>
            <a:ext cx="1982681" cy="282646"/>
          </a:xfrm>
          <a:prstGeom prst="rect">
            <a:avLst/>
          </a:prstGeom>
        </p:spPr>
      </p:pic>
      <p:sp>
        <p:nvSpPr>
          <p:cNvPr id="17" name="TextBox 16">
            <a:extLst>
              <a:ext uri="{FF2B5EF4-FFF2-40B4-BE49-F238E27FC236}">
                <a16:creationId xmlns="" xmlns:a16="http://schemas.microsoft.com/office/drawing/2014/main" id="{AE60D434-FC18-4EEB-B078-9EB1F28D4681}"/>
              </a:ext>
            </a:extLst>
          </p:cNvPr>
          <p:cNvSpPr txBox="1"/>
          <p:nvPr/>
        </p:nvSpPr>
        <p:spPr bwMode="auto">
          <a:xfrm>
            <a:off x="4464277" y="1883561"/>
            <a:ext cx="385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18" name="Oval 17">
            <a:extLst>
              <a:ext uri="{FF2B5EF4-FFF2-40B4-BE49-F238E27FC236}">
                <a16:creationId xmlns="" xmlns:a16="http://schemas.microsoft.com/office/drawing/2014/main" id="{F4DCBF2B-A557-4495-89C3-C226B810ECAC}"/>
              </a:ext>
            </a:extLst>
          </p:cNvPr>
          <p:cNvSpPr>
            <a:spLocks noChangeAspect="1"/>
          </p:cNvSpPr>
          <p:nvPr/>
        </p:nvSpPr>
        <p:spPr bwMode="auto">
          <a:xfrm>
            <a:off x="3607945" y="1366897"/>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Oval 18">
            <a:extLst>
              <a:ext uri="{FF2B5EF4-FFF2-40B4-BE49-F238E27FC236}">
                <a16:creationId xmlns="" xmlns:a16="http://schemas.microsoft.com/office/drawing/2014/main" id="{0801C917-FC15-40E6-AE97-19BEFFD38A4D}"/>
              </a:ext>
            </a:extLst>
          </p:cNvPr>
          <p:cNvSpPr>
            <a:spLocks noChangeAspect="1"/>
          </p:cNvSpPr>
          <p:nvPr/>
        </p:nvSpPr>
        <p:spPr bwMode="auto">
          <a:xfrm>
            <a:off x="5568254" y="1366897"/>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TextBox 19">
            <a:extLst>
              <a:ext uri="{FF2B5EF4-FFF2-40B4-BE49-F238E27FC236}">
                <a16:creationId xmlns="" xmlns:a16="http://schemas.microsoft.com/office/drawing/2014/main" id="{B253CBBB-F20F-4E61-A23B-05F3C11A60BB}"/>
              </a:ext>
            </a:extLst>
          </p:cNvPr>
          <p:cNvSpPr txBox="1"/>
          <p:nvPr/>
        </p:nvSpPr>
        <p:spPr bwMode="auto">
          <a:xfrm>
            <a:off x="4173161" y="668320"/>
            <a:ext cx="385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–2</a:t>
            </a:r>
          </a:p>
        </p:txBody>
      </p:sp>
      <p:sp>
        <p:nvSpPr>
          <p:cNvPr id="21" name="TextBox 20">
            <a:extLst>
              <a:ext uri="{FF2B5EF4-FFF2-40B4-BE49-F238E27FC236}">
                <a16:creationId xmlns="" xmlns:a16="http://schemas.microsoft.com/office/drawing/2014/main" id="{E69DE2FD-DA25-43A2-8C7B-3F3A8CD696C2}"/>
              </a:ext>
            </a:extLst>
          </p:cNvPr>
          <p:cNvSpPr txBox="1"/>
          <p:nvPr/>
        </p:nvSpPr>
        <p:spPr bwMode="auto">
          <a:xfrm>
            <a:off x="5165878" y="668320"/>
            <a:ext cx="385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pic>
        <p:nvPicPr>
          <p:cNvPr id="34" name="Picture 33">
            <a:extLst>
              <a:ext uri="{FF2B5EF4-FFF2-40B4-BE49-F238E27FC236}">
                <a16:creationId xmlns="" xmlns:a16="http://schemas.microsoft.com/office/drawing/2014/main" id="{FFA74526-613E-41D8-B726-331CACA06B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706865" y="2367281"/>
            <a:ext cx="1317631" cy="282646"/>
          </a:xfrm>
          <a:prstGeom prst="rect">
            <a:avLst/>
          </a:prstGeom>
        </p:spPr>
      </p:pic>
      <p:pic>
        <p:nvPicPr>
          <p:cNvPr id="35" name="Picture 34">
            <a:extLst>
              <a:ext uri="{FF2B5EF4-FFF2-40B4-BE49-F238E27FC236}">
                <a16:creationId xmlns="" xmlns:a16="http://schemas.microsoft.com/office/drawing/2014/main" id="{30710B36-11BD-4C45-A9FA-779EEC0473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019639" y="2367281"/>
            <a:ext cx="677520" cy="282646"/>
          </a:xfrm>
          <a:prstGeom prst="rect">
            <a:avLst/>
          </a:prstGeom>
        </p:spPr>
      </p:pic>
      <p:pic>
        <p:nvPicPr>
          <p:cNvPr id="36" name="Picture 35">
            <a:extLst>
              <a:ext uri="{FF2B5EF4-FFF2-40B4-BE49-F238E27FC236}">
                <a16:creationId xmlns="" xmlns:a16="http://schemas.microsoft.com/office/drawing/2014/main" id="{FB148EF8-2D25-4A49-A45B-2994FC81DD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3709716" y="3032121"/>
            <a:ext cx="1982681" cy="282646"/>
          </a:xfrm>
          <a:prstGeom prst="rect">
            <a:avLst/>
          </a:prstGeom>
        </p:spPr>
      </p:pic>
      <p:sp>
        <p:nvSpPr>
          <p:cNvPr id="37" name="TextBox 36">
            <a:extLst>
              <a:ext uri="{FF2B5EF4-FFF2-40B4-BE49-F238E27FC236}">
                <a16:creationId xmlns="" xmlns:a16="http://schemas.microsoft.com/office/drawing/2014/main" id="{8BA2D224-C286-4EF8-A17A-974B53D626DB}"/>
              </a:ext>
            </a:extLst>
          </p:cNvPr>
          <p:cNvSpPr txBox="1"/>
          <p:nvPr/>
        </p:nvSpPr>
        <p:spPr bwMode="auto">
          <a:xfrm>
            <a:off x="4464277" y="3296937"/>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38" name="Oval 37">
            <a:extLst>
              <a:ext uri="{FF2B5EF4-FFF2-40B4-BE49-F238E27FC236}">
                <a16:creationId xmlns="" xmlns:a16="http://schemas.microsoft.com/office/drawing/2014/main" id="{2DFA5460-9BED-4FBB-882A-B7B8B991218E}"/>
              </a:ext>
            </a:extLst>
          </p:cNvPr>
          <p:cNvSpPr>
            <a:spLocks noChangeAspect="1"/>
          </p:cNvSpPr>
          <p:nvPr/>
        </p:nvSpPr>
        <p:spPr bwMode="auto">
          <a:xfrm>
            <a:off x="3617043" y="2780273"/>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9" name="Oval 38">
            <a:extLst>
              <a:ext uri="{FF2B5EF4-FFF2-40B4-BE49-F238E27FC236}">
                <a16:creationId xmlns="" xmlns:a16="http://schemas.microsoft.com/office/drawing/2014/main" id="{DDD03C4B-C18F-46AF-BD3C-377751F6D97A}"/>
              </a:ext>
            </a:extLst>
          </p:cNvPr>
          <p:cNvSpPr>
            <a:spLocks noChangeAspect="1"/>
          </p:cNvSpPr>
          <p:nvPr/>
        </p:nvSpPr>
        <p:spPr bwMode="auto">
          <a:xfrm>
            <a:off x="5565079" y="2780273"/>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0" name="TextBox 39">
            <a:extLst>
              <a:ext uri="{FF2B5EF4-FFF2-40B4-BE49-F238E27FC236}">
                <a16:creationId xmlns="" xmlns:a16="http://schemas.microsoft.com/office/drawing/2014/main" id="{155012E5-6345-4D0D-B179-1858DE0A06F8}"/>
              </a:ext>
            </a:extLst>
          </p:cNvPr>
          <p:cNvSpPr txBox="1"/>
          <p:nvPr/>
        </p:nvSpPr>
        <p:spPr bwMode="auto">
          <a:xfrm>
            <a:off x="4173159" y="2081696"/>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–2</a:t>
            </a:r>
          </a:p>
        </p:txBody>
      </p:sp>
      <p:sp>
        <p:nvSpPr>
          <p:cNvPr id="41" name="TextBox 40">
            <a:extLst>
              <a:ext uri="{FF2B5EF4-FFF2-40B4-BE49-F238E27FC236}">
                <a16:creationId xmlns="" xmlns:a16="http://schemas.microsoft.com/office/drawing/2014/main" id="{0168D474-FE1D-45B6-A5A9-B4ADC08B9777}"/>
              </a:ext>
            </a:extLst>
          </p:cNvPr>
          <p:cNvSpPr txBox="1"/>
          <p:nvPr/>
        </p:nvSpPr>
        <p:spPr bwMode="auto">
          <a:xfrm>
            <a:off x="5165878" y="2081696"/>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pic>
        <p:nvPicPr>
          <p:cNvPr id="44" name="Picture 43">
            <a:extLst>
              <a:ext uri="{FF2B5EF4-FFF2-40B4-BE49-F238E27FC236}">
                <a16:creationId xmlns="" xmlns:a16="http://schemas.microsoft.com/office/drawing/2014/main" id="{6A0B1ADE-BAEB-421D-92C3-2D74CFA51F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706865" y="3780657"/>
            <a:ext cx="1317631" cy="282646"/>
          </a:xfrm>
          <a:prstGeom prst="rect">
            <a:avLst/>
          </a:prstGeom>
        </p:spPr>
      </p:pic>
      <p:pic>
        <p:nvPicPr>
          <p:cNvPr id="45" name="Picture 44">
            <a:extLst>
              <a:ext uri="{FF2B5EF4-FFF2-40B4-BE49-F238E27FC236}">
                <a16:creationId xmlns="" xmlns:a16="http://schemas.microsoft.com/office/drawing/2014/main" id="{7EF53E18-9727-499F-88D4-7CD5F36F01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019639" y="3780657"/>
            <a:ext cx="677520" cy="282646"/>
          </a:xfrm>
          <a:prstGeom prst="rect">
            <a:avLst/>
          </a:prstGeom>
        </p:spPr>
      </p:pic>
      <p:pic>
        <p:nvPicPr>
          <p:cNvPr id="46" name="Picture 45">
            <a:extLst>
              <a:ext uri="{FF2B5EF4-FFF2-40B4-BE49-F238E27FC236}">
                <a16:creationId xmlns="" xmlns:a16="http://schemas.microsoft.com/office/drawing/2014/main" id="{E9BC2BF6-4B6F-4E33-9F2F-50EB52E1AA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3709716" y="4445497"/>
            <a:ext cx="1982681" cy="282646"/>
          </a:xfrm>
          <a:prstGeom prst="rect">
            <a:avLst/>
          </a:prstGeom>
        </p:spPr>
      </p:pic>
      <p:sp>
        <p:nvSpPr>
          <p:cNvPr id="47" name="TextBox 46">
            <a:extLst>
              <a:ext uri="{FF2B5EF4-FFF2-40B4-BE49-F238E27FC236}">
                <a16:creationId xmlns="" xmlns:a16="http://schemas.microsoft.com/office/drawing/2014/main" id="{3D972E6A-F3E7-4FBC-A993-C6489D92571D}"/>
              </a:ext>
            </a:extLst>
          </p:cNvPr>
          <p:cNvSpPr txBox="1"/>
          <p:nvPr/>
        </p:nvSpPr>
        <p:spPr bwMode="auto">
          <a:xfrm>
            <a:off x="4464277" y="4710313"/>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–3</a:t>
            </a:r>
          </a:p>
        </p:txBody>
      </p:sp>
      <p:sp>
        <p:nvSpPr>
          <p:cNvPr id="48" name="Oval 47">
            <a:extLst>
              <a:ext uri="{FF2B5EF4-FFF2-40B4-BE49-F238E27FC236}">
                <a16:creationId xmlns="" xmlns:a16="http://schemas.microsoft.com/office/drawing/2014/main" id="{9E1B5596-F584-44B0-BF05-3F8E4E46DD99}"/>
              </a:ext>
            </a:extLst>
          </p:cNvPr>
          <p:cNvSpPr>
            <a:spLocks noChangeAspect="1"/>
          </p:cNvSpPr>
          <p:nvPr/>
        </p:nvSpPr>
        <p:spPr bwMode="auto">
          <a:xfrm>
            <a:off x="3617043" y="4193649"/>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9" name="Oval 48">
            <a:extLst>
              <a:ext uri="{FF2B5EF4-FFF2-40B4-BE49-F238E27FC236}">
                <a16:creationId xmlns="" xmlns:a16="http://schemas.microsoft.com/office/drawing/2014/main" id="{DE957B3E-B87F-4CFD-A5C0-22199CD5A486}"/>
              </a:ext>
            </a:extLst>
          </p:cNvPr>
          <p:cNvSpPr>
            <a:spLocks noChangeAspect="1"/>
          </p:cNvSpPr>
          <p:nvPr/>
        </p:nvSpPr>
        <p:spPr bwMode="auto">
          <a:xfrm>
            <a:off x="5568254" y="4193649"/>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0" name="TextBox 49">
            <a:extLst>
              <a:ext uri="{FF2B5EF4-FFF2-40B4-BE49-F238E27FC236}">
                <a16:creationId xmlns="" xmlns:a16="http://schemas.microsoft.com/office/drawing/2014/main" id="{DF5280DF-2353-400B-A75E-09F02B771BB3}"/>
              </a:ext>
            </a:extLst>
          </p:cNvPr>
          <p:cNvSpPr txBox="1"/>
          <p:nvPr/>
        </p:nvSpPr>
        <p:spPr bwMode="auto">
          <a:xfrm>
            <a:off x="4173159" y="3495072"/>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–2</a:t>
            </a:r>
          </a:p>
        </p:txBody>
      </p:sp>
      <p:sp>
        <p:nvSpPr>
          <p:cNvPr id="51" name="TextBox 50">
            <a:extLst>
              <a:ext uri="{FF2B5EF4-FFF2-40B4-BE49-F238E27FC236}">
                <a16:creationId xmlns="" xmlns:a16="http://schemas.microsoft.com/office/drawing/2014/main" id="{9CB6D462-7845-4F8D-B816-136205FB1AD7}"/>
              </a:ext>
            </a:extLst>
          </p:cNvPr>
          <p:cNvSpPr txBox="1"/>
          <p:nvPr/>
        </p:nvSpPr>
        <p:spPr bwMode="auto">
          <a:xfrm>
            <a:off x="5165878" y="3495072"/>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rgbClr val="00628C"/>
                </a:solidFill>
                <a:latin typeface="Myriad Pro Semibold"/>
                <a:ea typeface="Myriad Pro Semibold" charset="0"/>
                <a:cs typeface="Myriad Pro Semibold" charset="0"/>
              </a:rPr>
              <a:t>–1</a:t>
            </a:r>
          </a:p>
        </p:txBody>
      </p:sp>
    </p:spTree>
    <p:extLst>
      <p:ext uri="{BB962C8B-B14F-4D97-AF65-F5344CB8AC3E}">
        <p14:creationId xmlns:p14="http://schemas.microsoft.com/office/powerpoint/2010/main" val="325817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500"/>
                                        <p:tgtEl>
                                          <p:spTgt spid="6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heel(1)">
                                      <p:cBhvr>
                                        <p:cTn id="16" dur="10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right)">
                                      <p:cBhvr>
                                        <p:cTn id="21" dur="500"/>
                                        <p:tgtEl>
                                          <p:spTgt spid="3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right)">
                                      <p:cBhvr>
                                        <p:cTn id="29" dur="500"/>
                                        <p:tgtEl>
                                          <p:spTgt spid="34"/>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right)">
                                      <p:cBhvr>
                                        <p:cTn id="37" dur="500"/>
                                        <p:tgtEl>
                                          <p:spTgt spid="3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heel(1)">
                                      <p:cBhvr>
                                        <p:cTn id="45" dur="10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wheel(1)">
                                      <p:cBhvr>
                                        <p:cTn id="50" dur="1000"/>
                                        <p:tgtEl>
                                          <p:spTgt spid="49"/>
                                        </p:tgtEl>
                                      </p:cBhvr>
                                    </p:animEffect>
                                  </p:childTnLst>
                                </p:cTn>
                              </p:par>
                            </p:childTnLst>
                          </p:cTn>
                        </p:par>
                        <p:par>
                          <p:cTn id="51" fill="hold">
                            <p:stCondLst>
                              <p:cond delay="1000"/>
                            </p:stCondLst>
                            <p:childTnLst>
                              <p:par>
                                <p:cTn id="52" presetID="22" presetClass="entr" presetSubtype="2" fill="hold" nodeType="afterEffect">
                                  <p:stCondLst>
                                    <p:cond delay="250"/>
                                  </p:stCondLst>
                                  <p:childTnLst>
                                    <p:set>
                                      <p:cBhvr>
                                        <p:cTn id="53" dur="1" fill="hold">
                                          <p:stCondLst>
                                            <p:cond delay="0"/>
                                          </p:stCondLst>
                                        </p:cTn>
                                        <p:tgtEl>
                                          <p:spTgt spid="45"/>
                                        </p:tgtEl>
                                        <p:attrNameLst>
                                          <p:attrName>style.visibility</p:attrName>
                                        </p:attrNameLst>
                                      </p:cBhvr>
                                      <p:to>
                                        <p:strVal val="visible"/>
                                      </p:to>
                                    </p:set>
                                    <p:animEffect transition="in" filter="wipe(right)">
                                      <p:cBhvr>
                                        <p:cTn id="54" dur="500"/>
                                        <p:tgtEl>
                                          <p:spTgt spid="4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right)">
                                      <p:cBhvr>
                                        <p:cTn id="62" dur="500"/>
                                        <p:tgtEl>
                                          <p:spTgt spid="44"/>
                                        </p:tgtEl>
                                      </p:cBhvr>
                                    </p:animEffect>
                                  </p:childTnLst>
                                </p:cTn>
                              </p:par>
                              <p:par>
                                <p:cTn id="63" presetID="10" presetClass="entr" presetSubtype="0" fill="hold" grpId="0" nodeType="withEffect">
                                  <p:stCondLst>
                                    <p:cond delay="50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500"/>
                                        <p:tgtEl>
                                          <p:spTgt spid="5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right)">
                                      <p:cBhvr>
                                        <p:cTn id="70" dur="500"/>
                                        <p:tgtEl>
                                          <p:spTgt spid="4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500"/>
                                        <p:tgtEl>
                                          <p:spTgt spid="47"/>
                                        </p:tgtEl>
                                      </p:cBhvr>
                                    </p:animEffect>
                                  </p:childTnLst>
                                </p:cTn>
                              </p:par>
                            </p:childTnLst>
                          </p:cTn>
                        </p:par>
                      </p:childTnLst>
                    </p:cTn>
                  </p:par>
                  <p:par>
                    <p:cTn id="74" fill="hold">
                      <p:stCondLst>
                        <p:cond delay="indefinite"/>
                      </p:stCondLst>
                      <p:childTnLst>
                        <p:par>
                          <p:cTn id="75" fill="hold">
                            <p:stCondLst>
                              <p:cond delay="0"/>
                            </p:stCondLst>
                            <p:childTnLst>
                              <p:par>
                                <p:cTn id="76" presetID="21" presetClass="entr" presetSubtype="1" fill="hold" grpId="0" nodeType="click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heel(1)">
                                      <p:cBhvr>
                                        <p:cTn id="78"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39" grpId="0" animBg="1"/>
      <p:bldP spid="40" grpId="0"/>
      <p:bldP spid="41" grpId="0"/>
      <p:bldP spid="47" grpId="0"/>
      <p:bldP spid="48" grpId="0" animBg="1"/>
      <p:bldP spid="49" grpId="0" animBg="1"/>
      <p:bldP spid="50" grpId="0"/>
      <p:bldP spid="5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4:8</a:t>
            </a:r>
          </a:p>
        </p:txBody>
      </p:sp>
      <p:pic>
        <p:nvPicPr>
          <p:cNvPr id="4" name="Picture 3">
            <a:extLst>
              <a:ext uri="{FF2B5EF4-FFF2-40B4-BE49-F238E27FC236}">
                <a16:creationId xmlns="" xmlns:a16="http://schemas.microsoft.com/office/drawing/2014/main" id="{C4CD805A-5DC9-4067-98EA-87EA881289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2385287"/>
            <a:ext cx="6135088" cy="2087426"/>
          </a:xfrm>
          <a:prstGeom prst="rect">
            <a:avLst/>
          </a:prstGeom>
        </p:spPr>
      </p:pic>
      <p:sp>
        <p:nvSpPr>
          <p:cNvPr id="5" name="TextBox 4">
            <a:extLst>
              <a:ext uri="{FF2B5EF4-FFF2-40B4-BE49-F238E27FC236}">
                <a16:creationId xmlns="" xmlns:a16="http://schemas.microsoft.com/office/drawing/2014/main" id="{E5D878C5-6B1B-45E0-B62A-993ACC9BC22F}"/>
              </a:ext>
            </a:extLst>
          </p:cNvPr>
          <p:cNvSpPr txBox="1"/>
          <p:nvPr/>
        </p:nvSpPr>
        <p:spPr bwMode="auto">
          <a:xfrm>
            <a:off x="3656852" y="3353182"/>
            <a:ext cx="4058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latin typeface="Myriad Pro Semibold"/>
                <a:ea typeface="Myriad Pro Semibold" charset="0"/>
                <a:cs typeface="Myriad Pro Semibold" charset="0"/>
              </a:rPr>
              <a:t>18</a:t>
            </a:r>
          </a:p>
        </p:txBody>
      </p:sp>
      <p:sp>
        <p:nvSpPr>
          <p:cNvPr id="6" name="TextBox 5">
            <a:extLst>
              <a:ext uri="{FF2B5EF4-FFF2-40B4-BE49-F238E27FC236}">
                <a16:creationId xmlns="" xmlns:a16="http://schemas.microsoft.com/office/drawing/2014/main" id="{2DD2F46A-9BD1-4F9C-87F5-4C2B897B866B}"/>
              </a:ext>
            </a:extLst>
          </p:cNvPr>
          <p:cNvSpPr txBox="1"/>
          <p:nvPr/>
        </p:nvSpPr>
        <p:spPr bwMode="auto">
          <a:xfrm>
            <a:off x="5905862" y="3353182"/>
            <a:ext cx="4058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latin typeface="Myriad Pro Semibold"/>
                <a:ea typeface="Myriad Pro Semibold" charset="0"/>
                <a:cs typeface="Myriad Pro Semibold" charset="0"/>
              </a:rPr>
              <a:t>28</a:t>
            </a:r>
          </a:p>
        </p:txBody>
      </p:sp>
    </p:spTree>
    <p:extLst>
      <p:ext uri="{BB962C8B-B14F-4D97-AF65-F5344CB8AC3E}">
        <p14:creationId xmlns:p14="http://schemas.microsoft.com/office/powerpoint/2010/main" val="306235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1:2</a:t>
            </a:r>
          </a:p>
        </p:txBody>
      </p:sp>
      <p:pic>
        <p:nvPicPr>
          <p:cNvPr id="3" name="Picture 2">
            <a:extLst>
              <a:ext uri="{FF2B5EF4-FFF2-40B4-BE49-F238E27FC236}">
                <a16:creationId xmlns="" xmlns:a16="http://schemas.microsoft.com/office/drawing/2014/main" id="{A83C1907-5586-4D30-97D8-E7C96CA8EC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1928896"/>
            <a:ext cx="6135088" cy="3000208"/>
          </a:xfrm>
          <a:prstGeom prst="rect">
            <a:avLst/>
          </a:prstGeom>
        </p:spPr>
      </p:pic>
    </p:spTree>
    <p:extLst>
      <p:ext uri="{BB962C8B-B14F-4D97-AF65-F5344CB8AC3E}">
        <p14:creationId xmlns:p14="http://schemas.microsoft.com/office/powerpoint/2010/main" val="382513363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15A6E4F2-3057-40CF-8A26-3CA147417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1932637"/>
            <a:ext cx="6157534" cy="3000208"/>
          </a:xfrm>
          <a:prstGeom prst="rect">
            <a:avLst/>
          </a:prstGeom>
        </p:spPr>
      </p:pic>
      <p:sp>
        <p:nvSpPr>
          <p:cNvPr id="2" name="Text Placeholder 1"/>
          <p:cNvSpPr>
            <a:spLocks noGrp="1"/>
          </p:cNvSpPr>
          <p:nvPr>
            <p:ph type="body" sz="quarter" idx="11"/>
          </p:nvPr>
        </p:nvSpPr>
        <p:spPr/>
        <p:txBody>
          <a:bodyPr/>
          <a:lstStyle/>
          <a:p>
            <a:r>
              <a:rPr lang="en-US" dirty="0"/>
              <a:t>1.13 Calculation: two-digit +/− single-digit – step 4:9</a:t>
            </a:r>
          </a:p>
        </p:txBody>
      </p:sp>
      <p:pic>
        <p:nvPicPr>
          <p:cNvPr id="8" name="Picture 7">
            <a:extLst>
              <a:ext uri="{FF2B5EF4-FFF2-40B4-BE49-F238E27FC236}">
                <a16:creationId xmlns="" xmlns:a16="http://schemas.microsoft.com/office/drawing/2014/main" id="{03A23400-FCF3-44D3-8EB7-1B986014AD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3068960"/>
            <a:ext cx="418982" cy="568618"/>
          </a:xfrm>
          <a:prstGeom prst="rect">
            <a:avLst/>
          </a:prstGeom>
        </p:spPr>
      </p:pic>
    </p:spTree>
    <p:extLst>
      <p:ext uri="{BB962C8B-B14F-4D97-AF65-F5344CB8AC3E}">
        <p14:creationId xmlns:p14="http://schemas.microsoft.com/office/powerpoint/2010/main" val="256564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 xmlns:a16="http://schemas.microsoft.com/office/drawing/2014/main" id="{1BE8DF47-0015-48D7-BBD3-664E3EC8374B}"/>
              </a:ext>
            </a:extLst>
          </p:cNvPr>
          <p:cNvGrpSpPr/>
          <p:nvPr/>
        </p:nvGrpSpPr>
        <p:grpSpPr>
          <a:xfrm>
            <a:off x="1493233" y="2546146"/>
            <a:ext cx="6157534" cy="1765708"/>
            <a:chOff x="1493233" y="2546146"/>
            <a:chExt cx="6157534" cy="1765708"/>
          </a:xfrm>
        </p:grpSpPr>
        <p:pic>
          <p:nvPicPr>
            <p:cNvPr id="7" name="Picture 6">
              <a:extLst>
                <a:ext uri="{FF2B5EF4-FFF2-40B4-BE49-F238E27FC236}">
                  <a16:creationId xmlns="" xmlns:a16="http://schemas.microsoft.com/office/drawing/2014/main" id="{DE016CC9-CF5E-44A2-8428-144456D95D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233" y="2546146"/>
              <a:ext cx="6157534" cy="1765708"/>
            </a:xfrm>
            <a:prstGeom prst="rect">
              <a:avLst/>
            </a:prstGeom>
          </p:spPr>
        </p:pic>
        <p:sp>
          <p:nvSpPr>
            <p:cNvPr id="17" name="TextBox 16">
              <a:extLst>
                <a:ext uri="{FF2B5EF4-FFF2-40B4-BE49-F238E27FC236}">
                  <a16:creationId xmlns="" xmlns:a16="http://schemas.microsoft.com/office/drawing/2014/main" id="{45A68067-D457-4989-9501-F352D2C776C7}"/>
                </a:ext>
              </a:extLst>
            </p:cNvPr>
            <p:cNvSpPr txBox="1"/>
            <p:nvPr/>
          </p:nvSpPr>
          <p:spPr bwMode="auto">
            <a:xfrm>
              <a:off x="2544042" y="2758142"/>
              <a:ext cx="537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41</a:t>
              </a:r>
            </a:p>
          </p:txBody>
        </p:sp>
        <p:sp>
          <p:nvSpPr>
            <p:cNvPr id="18" name="TextBox 17">
              <a:extLst>
                <a:ext uri="{FF2B5EF4-FFF2-40B4-BE49-F238E27FC236}">
                  <a16:creationId xmlns="" xmlns:a16="http://schemas.microsoft.com/office/drawing/2014/main" id="{60119F7F-EAA9-4D49-8843-1EABF8A8EFAC}"/>
                </a:ext>
              </a:extLst>
            </p:cNvPr>
            <p:cNvSpPr txBox="1"/>
            <p:nvPr/>
          </p:nvSpPr>
          <p:spPr bwMode="auto">
            <a:xfrm>
              <a:off x="3423690" y="2758142"/>
              <a:ext cx="537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42</a:t>
              </a:r>
            </a:p>
          </p:txBody>
        </p:sp>
        <p:sp>
          <p:nvSpPr>
            <p:cNvPr id="20" name="TextBox 19">
              <a:extLst>
                <a:ext uri="{FF2B5EF4-FFF2-40B4-BE49-F238E27FC236}">
                  <a16:creationId xmlns="" xmlns:a16="http://schemas.microsoft.com/office/drawing/2014/main" id="{6582E92B-7D0F-4E73-A8CF-1DFC3EDEE296}"/>
                </a:ext>
              </a:extLst>
            </p:cNvPr>
            <p:cNvSpPr txBox="1"/>
            <p:nvPr/>
          </p:nvSpPr>
          <p:spPr bwMode="auto">
            <a:xfrm>
              <a:off x="5182986" y="2758142"/>
              <a:ext cx="537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44</a:t>
              </a:r>
            </a:p>
          </p:txBody>
        </p:sp>
        <p:sp>
          <p:nvSpPr>
            <p:cNvPr id="21" name="TextBox 20">
              <a:extLst>
                <a:ext uri="{FF2B5EF4-FFF2-40B4-BE49-F238E27FC236}">
                  <a16:creationId xmlns="" xmlns:a16="http://schemas.microsoft.com/office/drawing/2014/main" id="{948DD434-F9BD-4A94-93E6-C58BFDFE26F1}"/>
                </a:ext>
              </a:extLst>
            </p:cNvPr>
            <p:cNvSpPr txBox="1"/>
            <p:nvPr/>
          </p:nvSpPr>
          <p:spPr bwMode="auto">
            <a:xfrm>
              <a:off x="6062634" y="2758142"/>
              <a:ext cx="537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45</a:t>
              </a:r>
            </a:p>
          </p:txBody>
        </p:sp>
      </p:grpSp>
      <p:sp>
        <p:nvSpPr>
          <p:cNvPr id="2" name="Text Placeholder 1"/>
          <p:cNvSpPr>
            <a:spLocks noGrp="1"/>
          </p:cNvSpPr>
          <p:nvPr>
            <p:ph type="body" sz="quarter" idx="11"/>
          </p:nvPr>
        </p:nvSpPr>
        <p:spPr/>
        <p:txBody>
          <a:bodyPr/>
          <a:lstStyle/>
          <a:p>
            <a:r>
              <a:rPr lang="en-US" dirty="0"/>
              <a:t>1.13 Calculation: two-digit +/− single-digit – step 1:3</a:t>
            </a:r>
          </a:p>
        </p:txBody>
      </p:sp>
      <p:sp>
        <p:nvSpPr>
          <p:cNvPr id="5" name="TextBox 4">
            <a:extLst>
              <a:ext uri="{FF2B5EF4-FFF2-40B4-BE49-F238E27FC236}">
                <a16:creationId xmlns="" xmlns:a16="http://schemas.microsoft.com/office/drawing/2014/main" id="{C4A3CAD6-DCFD-4E2C-9E9F-D2045D3D0F60}"/>
              </a:ext>
            </a:extLst>
          </p:cNvPr>
          <p:cNvSpPr txBox="1"/>
          <p:nvPr/>
        </p:nvSpPr>
        <p:spPr bwMode="auto">
          <a:xfrm>
            <a:off x="1664394" y="2758142"/>
            <a:ext cx="537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40</a:t>
            </a:r>
          </a:p>
        </p:txBody>
      </p:sp>
      <p:sp>
        <p:nvSpPr>
          <p:cNvPr id="19" name="TextBox 18">
            <a:extLst>
              <a:ext uri="{FF2B5EF4-FFF2-40B4-BE49-F238E27FC236}">
                <a16:creationId xmlns="" xmlns:a16="http://schemas.microsoft.com/office/drawing/2014/main" id="{C9786866-5076-4F57-9750-B01675A95DC5}"/>
              </a:ext>
            </a:extLst>
          </p:cNvPr>
          <p:cNvSpPr txBox="1"/>
          <p:nvPr/>
        </p:nvSpPr>
        <p:spPr bwMode="auto">
          <a:xfrm>
            <a:off x="4303338" y="2758142"/>
            <a:ext cx="537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43</a:t>
            </a:r>
          </a:p>
        </p:txBody>
      </p:sp>
      <p:sp>
        <p:nvSpPr>
          <p:cNvPr id="22" name="TextBox 21">
            <a:extLst>
              <a:ext uri="{FF2B5EF4-FFF2-40B4-BE49-F238E27FC236}">
                <a16:creationId xmlns="" xmlns:a16="http://schemas.microsoft.com/office/drawing/2014/main" id="{B7CD3998-8220-4C50-9563-0CBBB47C1530}"/>
              </a:ext>
            </a:extLst>
          </p:cNvPr>
          <p:cNvSpPr txBox="1"/>
          <p:nvPr/>
        </p:nvSpPr>
        <p:spPr bwMode="auto">
          <a:xfrm>
            <a:off x="6942280" y="2758142"/>
            <a:ext cx="537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46</a:t>
            </a:r>
          </a:p>
        </p:txBody>
      </p:sp>
    </p:spTree>
    <p:extLst>
      <p:ext uri="{BB962C8B-B14F-4D97-AF65-F5344CB8AC3E}">
        <p14:creationId xmlns:p14="http://schemas.microsoft.com/office/powerpoint/2010/main" val="179802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 xmlns:a16="http://schemas.microsoft.com/office/drawing/2014/main" id="{EB870DBF-6863-420C-9526-4CC02A2EA2FC}"/>
              </a:ext>
            </a:extLst>
          </p:cNvPr>
          <p:cNvGrpSpPr/>
          <p:nvPr/>
        </p:nvGrpSpPr>
        <p:grpSpPr>
          <a:xfrm>
            <a:off x="2918188" y="1601609"/>
            <a:ext cx="3307625" cy="3654784"/>
            <a:chOff x="2918188" y="1601609"/>
            <a:chExt cx="3307625" cy="3654784"/>
          </a:xfrm>
        </p:grpSpPr>
        <p:sp>
          <p:nvSpPr>
            <p:cNvPr id="17" name="Oval 16">
              <a:extLst>
                <a:ext uri="{FF2B5EF4-FFF2-40B4-BE49-F238E27FC236}">
                  <a16:creationId xmlns="" xmlns:a16="http://schemas.microsoft.com/office/drawing/2014/main" id="{03269EE3-A28C-44E0-A31A-2E99C286A463}"/>
                </a:ext>
              </a:extLst>
            </p:cNvPr>
            <p:cNvSpPr/>
            <p:nvPr/>
          </p:nvSpPr>
          <p:spPr bwMode="auto">
            <a:xfrm rot="16200000">
              <a:off x="2920855" y="2748245"/>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Oval 17">
              <a:extLst>
                <a:ext uri="{FF2B5EF4-FFF2-40B4-BE49-F238E27FC236}">
                  <a16:creationId xmlns="" xmlns:a16="http://schemas.microsoft.com/office/drawing/2014/main" id="{106A46B3-B576-401A-8448-DFCC348FB68D}"/>
                </a:ext>
              </a:extLst>
            </p:cNvPr>
            <p:cNvSpPr/>
            <p:nvPr/>
          </p:nvSpPr>
          <p:spPr bwMode="auto">
            <a:xfrm rot="16200000">
              <a:off x="4866969" y="389754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Oval 18">
              <a:extLst>
                <a:ext uri="{FF2B5EF4-FFF2-40B4-BE49-F238E27FC236}">
                  <a16:creationId xmlns="" xmlns:a16="http://schemas.microsoft.com/office/drawing/2014/main" id="{F4650951-F3CE-405B-852C-158830603B82}"/>
                </a:ext>
              </a:extLst>
            </p:cNvPr>
            <p:cNvSpPr/>
            <p:nvPr/>
          </p:nvSpPr>
          <p:spPr bwMode="auto">
            <a:xfrm rot="16200000">
              <a:off x="4866969" y="1598942"/>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20" name="Straight Connector 19">
              <a:extLst>
                <a:ext uri="{FF2B5EF4-FFF2-40B4-BE49-F238E27FC236}">
                  <a16:creationId xmlns="" xmlns:a16="http://schemas.microsoft.com/office/drawing/2014/main" id="{8164B969-0FD6-47E3-975E-E5CE46A0CE1D}"/>
                </a:ext>
              </a:extLst>
            </p:cNvPr>
            <p:cNvCxnSpPr>
              <a:cxnSpLocks/>
              <a:stCxn id="17" idx="3"/>
            </p:cNvCxnSpPr>
            <p:nvPr/>
          </p:nvCxnSpPr>
          <p:spPr bwMode="auto">
            <a:xfrm>
              <a:off x="4080311" y="3908482"/>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a:extLst>
                <a:ext uri="{FF2B5EF4-FFF2-40B4-BE49-F238E27FC236}">
                  <a16:creationId xmlns="" xmlns:a16="http://schemas.microsoft.com/office/drawing/2014/main" id="{5034AC46-79B7-49D0-BFBA-2A9FE75176C3}"/>
                </a:ext>
              </a:extLst>
            </p:cNvPr>
            <p:cNvCxnSpPr>
              <a:cxnSpLocks/>
              <a:stCxn id="17" idx="5"/>
            </p:cNvCxnSpPr>
            <p:nvPr/>
          </p:nvCxnSpPr>
          <p:spPr bwMode="auto">
            <a:xfrm flipV="1">
              <a:off x="4080311" y="2376460"/>
              <a:ext cx="802569" cy="57306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Text Placeholder 1"/>
          <p:cNvSpPr>
            <a:spLocks noGrp="1"/>
          </p:cNvSpPr>
          <p:nvPr>
            <p:ph type="body" sz="quarter" idx="11"/>
          </p:nvPr>
        </p:nvSpPr>
        <p:spPr/>
        <p:txBody>
          <a:bodyPr/>
          <a:lstStyle/>
          <a:p>
            <a:r>
              <a:rPr lang="en-US" dirty="0"/>
              <a:t>1.13 Calculation: two-digit +/− single-digit – step 1:4</a:t>
            </a:r>
          </a:p>
        </p:txBody>
      </p:sp>
      <p:sp>
        <p:nvSpPr>
          <p:cNvPr id="12" name="TextBox 11">
            <a:extLst>
              <a:ext uri="{FF2B5EF4-FFF2-40B4-BE49-F238E27FC236}">
                <a16:creationId xmlns="" xmlns:a16="http://schemas.microsoft.com/office/drawing/2014/main" id="{6DF297BE-F06A-4F6E-B0FD-968FFE6E77A8}"/>
              </a:ext>
            </a:extLst>
          </p:cNvPr>
          <p:cNvSpPr txBox="1"/>
          <p:nvPr/>
        </p:nvSpPr>
        <p:spPr bwMode="auto">
          <a:xfrm rot="21600000">
            <a:off x="3339898" y="319816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35</a:t>
            </a:r>
          </a:p>
        </p:txBody>
      </p:sp>
      <p:sp>
        <p:nvSpPr>
          <p:cNvPr id="13" name="TextBox 12">
            <a:extLst>
              <a:ext uri="{FF2B5EF4-FFF2-40B4-BE49-F238E27FC236}">
                <a16:creationId xmlns="" xmlns:a16="http://schemas.microsoft.com/office/drawing/2014/main" id="{CAB5FE2C-8FB0-46BB-B402-4BF95A94CA1A}"/>
              </a:ext>
            </a:extLst>
          </p:cNvPr>
          <p:cNvSpPr txBox="1"/>
          <p:nvPr/>
        </p:nvSpPr>
        <p:spPr bwMode="auto">
          <a:xfrm rot="21600000">
            <a:off x="5369369" y="2085798"/>
            <a:ext cx="351378"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80000"/>
              </a:lnSpc>
              <a:spcBef>
                <a:spcPts val="0"/>
              </a:spcBef>
              <a:buClr>
                <a:srgbClr val="82CBDD"/>
              </a:buClr>
              <a:buNone/>
            </a:pPr>
            <a:r>
              <a:rPr lang="en-GB" sz="2400" dirty="0">
                <a:latin typeface="Myriad Pro Semibold" charset="0"/>
                <a:ea typeface="Myriad Pro Semibold" charset="0"/>
                <a:cs typeface="Myriad Pro Semibold" charset="0"/>
              </a:rPr>
              <a:t>1</a:t>
            </a:r>
          </a:p>
        </p:txBody>
      </p:sp>
      <p:sp>
        <p:nvSpPr>
          <p:cNvPr id="14" name="TextBox 13">
            <a:extLst>
              <a:ext uri="{FF2B5EF4-FFF2-40B4-BE49-F238E27FC236}">
                <a16:creationId xmlns="" xmlns:a16="http://schemas.microsoft.com/office/drawing/2014/main" id="{7E786C02-D485-4B9D-BDA5-86550DB66160}"/>
              </a:ext>
            </a:extLst>
          </p:cNvPr>
          <p:cNvSpPr txBox="1"/>
          <p:nvPr/>
        </p:nvSpPr>
        <p:spPr bwMode="auto">
          <a:xfrm rot="21600000">
            <a:off x="5383796" y="4347471"/>
            <a:ext cx="322524"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5" name="TextBox 14">
            <a:extLst>
              <a:ext uri="{FF2B5EF4-FFF2-40B4-BE49-F238E27FC236}">
                <a16:creationId xmlns="" xmlns:a16="http://schemas.microsoft.com/office/drawing/2014/main" id="{CA4DD889-F08D-4CED-94A0-05CC38146600}"/>
              </a:ext>
            </a:extLst>
          </p:cNvPr>
          <p:cNvSpPr txBox="1"/>
          <p:nvPr/>
        </p:nvSpPr>
        <p:spPr bwMode="auto">
          <a:xfrm rot="21600000">
            <a:off x="5286012" y="4347471"/>
            <a:ext cx="518092"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34</a:t>
            </a:r>
          </a:p>
        </p:txBody>
      </p:sp>
    </p:spTree>
    <p:extLst>
      <p:ext uri="{BB962C8B-B14F-4D97-AF65-F5344CB8AC3E}">
        <p14:creationId xmlns:p14="http://schemas.microsoft.com/office/powerpoint/2010/main" val="374990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rtlCol="0" anchor="t" anchorCtr="0" compatLnSpc="1">
        <a:prstTxWarp prst="textNoShape">
          <a:avLst/>
        </a:prstTxWarp>
        <a:spAutoFit/>
      </a:bodyPr>
      <a:lstStyle>
        <a:defPPr algn="ctr">
          <a:buClr>
            <a:srgbClr val="82CBDD"/>
          </a:buClr>
          <a:buNone/>
          <a:defRPr sz="2400" dirty="0" smtClean="0">
            <a:latin typeface="Myriad Pro Semibold"/>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3.potx" id="{505068DC-8943-437A-8C03-746B6D31BE3B}" vid="{F8507316-BBFF-45F1-84BC-D1DD2A214F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PD PowerPoint V4.3</Template>
  <TotalTime>0</TotalTime>
  <Words>1561</Words>
  <Application>Microsoft Office PowerPoint</Application>
  <PresentationFormat>On-screen Show (4:3)</PresentationFormat>
  <Paragraphs>537</Paragraphs>
  <Slides>70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Arial</vt:lpstr>
      <vt:lpstr>Calibri</vt:lpstr>
      <vt:lpstr>Myriad Pro</vt:lpstr>
      <vt:lpstr>Myriad Pro Semibold</vt:lpstr>
      <vt:lpstr>nctem1</vt:lpstr>
      <vt:lpstr>1.13 Addition and subtraction: two-digit and single-digit numbers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2018-02-28T12:16:18Z</dcterms:created>
  <dcterms:modified xsi:type="dcterms:W3CDTF">2018-03-07T10:52:01Z</dcterms:modified>
</cp:coreProperties>
</file>