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2">
  <p:sldMasterIdLst>
    <p:sldMasterId id="2147483652" r:id="rId4"/>
  </p:sldMasterIdLst>
  <p:notesMasterIdLst>
    <p:notesMasterId r:id="rId68"/>
  </p:notesMasterIdLst>
  <p:handoutMasterIdLst>
    <p:handoutMasterId r:id="rId69"/>
  </p:handoutMasterIdLst>
  <p:sldIdLst>
    <p:sldId id="256" r:id="rId5"/>
    <p:sldId id="266" r:id="rId6"/>
    <p:sldId id="270" r:id="rId7"/>
    <p:sldId id="271" r:id="rId8"/>
    <p:sldId id="272" r:id="rId9"/>
    <p:sldId id="273" r:id="rId10"/>
    <p:sldId id="274" r:id="rId11"/>
    <p:sldId id="275" r:id="rId12"/>
    <p:sldId id="276" r:id="rId13"/>
    <p:sldId id="269" r:id="rId14"/>
    <p:sldId id="277" r:id="rId15"/>
    <p:sldId id="278" r:id="rId16"/>
    <p:sldId id="279" r:id="rId17"/>
    <p:sldId id="280" r:id="rId18"/>
    <p:sldId id="281" r:id="rId19"/>
    <p:sldId id="282" r:id="rId20"/>
    <p:sldId id="283"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4" r:id="rId50"/>
    <p:sldId id="328" r:id="rId51"/>
    <p:sldId id="315" r:id="rId52"/>
    <p:sldId id="316" r:id="rId53"/>
    <p:sldId id="330" r:id="rId54"/>
    <p:sldId id="317" r:id="rId55"/>
    <p:sldId id="331" r:id="rId56"/>
    <p:sldId id="318" r:id="rId57"/>
    <p:sldId id="319" r:id="rId58"/>
    <p:sldId id="320" r:id="rId59"/>
    <p:sldId id="321" r:id="rId60"/>
    <p:sldId id="323" r:id="rId61"/>
    <p:sldId id="325" r:id="rId62"/>
    <p:sldId id="326" r:id="rId63"/>
    <p:sldId id="327" r:id="rId64"/>
    <p:sldId id="333" r:id="rId65"/>
    <p:sldId id="334" r:id="rId66"/>
    <p:sldId id="324" r:id="rId67"/>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628C"/>
    <a:srgbClr val="8B3995"/>
    <a:srgbClr val="7030A0"/>
    <a:srgbClr val="82CBDD"/>
    <a:srgbClr val="C8E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7" autoAdjust="0"/>
    <p:restoredTop sz="87949" autoAdjust="0"/>
  </p:normalViewPr>
  <p:slideViewPr>
    <p:cSldViewPr snapToGrid="0">
      <p:cViewPr varScale="1">
        <p:scale>
          <a:sx n="79" d="100"/>
          <a:sy n="79" d="100"/>
        </p:scale>
        <p:origin x="1320" y="78"/>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99" d="100"/>
          <a:sy n="99" d="100"/>
        </p:scale>
        <p:origin x="3064" y="184"/>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6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6.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4.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image" Target="../media/image96.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image" Target="../media/image98.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99.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image" Target="../media/image101.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01-Aug-19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01-Aug-19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One four is </a:t>
            </a:r>
            <a:r>
              <a:rPr lang="en-GB" i="1" u="sng" dirty="0"/>
              <a:t>one</a:t>
            </a:r>
            <a:r>
              <a:rPr lang="en-GB" i="1" dirty="0"/>
              <a:t> each. That’s four.</a:t>
            </a:r>
          </a:p>
          <a:p>
            <a:r>
              <a:rPr lang="en-GB" i="1" dirty="0"/>
              <a:t>Two fours is </a:t>
            </a:r>
            <a:r>
              <a:rPr lang="en-GB" i="1" u="sng" dirty="0"/>
              <a:t>two</a:t>
            </a:r>
            <a:r>
              <a:rPr lang="en-GB" i="1" dirty="0"/>
              <a:t> each. That’s eight.</a:t>
            </a:r>
          </a:p>
          <a:p>
            <a:r>
              <a:rPr lang="en-GB" i="1" dirty="0"/>
              <a:t>Eight divided between four is equal to two each.</a:t>
            </a:r>
          </a:p>
          <a:p>
            <a:r>
              <a:rPr lang="en-GB" i="1" dirty="0"/>
              <a:t>So, each child gets two sticks. </a:t>
            </a:r>
          </a:p>
        </p:txBody>
      </p:sp>
      <p:sp>
        <p:nvSpPr>
          <p:cNvPr id="4" name="Slide Number Placeholder 3"/>
          <p:cNvSpPr>
            <a:spLocks noGrp="1"/>
          </p:cNvSpPr>
          <p:nvPr>
            <p:ph type="sldNum" sz="quarter" idx="5"/>
          </p:nvPr>
        </p:nvSpPr>
        <p:spPr/>
        <p:txBody>
          <a:bodyPr/>
          <a:lstStyle/>
          <a:p>
            <a:fld id="{38B2033A-FB0F-7949-A9F0-CBC790DC54B4}" type="slidenum">
              <a:rPr lang="en-US" smtClean="0"/>
              <a:t>3</a:t>
            </a:fld>
            <a:endParaRPr lang="en-US"/>
          </a:p>
        </p:txBody>
      </p:sp>
    </p:spTree>
    <p:extLst>
      <p:ext uri="{BB962C8B-B14F-4D97-AF65-F5344CB8AC3E}">
        <p14:creationId xmlns:p14="http://schemas.microsoft.com/office/powerpoint/2010/main" val="3338274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Each child gets twenty-seven marbles.</a:t>
            </a:r>
          </a:p>
        </p:txBody>
      </p:sp>
      <p:sp>
        <p:nvSpPr>
          <p:cNvPr id="4" name="Slide Number Placeholder 3"/>
          <p:cNvSpPr>
            <a:spLocks noGrp="1"/>
          </p:cNvSpPr>
          <p:nvPr>
            <p:ph type="sldNum" sz="quarter" idx="5"/>
          </p:nvPr>
        </p:nvSpPr>
        <p:spPr/>
        <p:txBody>
          <a:bodyPr/>
          <a:lstStyle/>
          <a:p>
            <a:fld id="{38B2033A-FB0F-7949-A9F0-CBC790DC54B4}" type="slidenum">
              <a:rPr lang="en-US" smtClean="0"/>
              <a:t>12</a:t>
            </a:fld>
            <a:endParaRPr lang="en-US"/>
          </a:p>
        </p:txBody>
      </p:sp>
    </p:spTree>
    <p:extLst>
      <p:ext uri="{BB962C8B-B14F-4D97-AF65-F5344CB8AC3E}">
        <p14:creationId xmlns:p14="http://schemas.microsoft.com/office/powerpoint/2010/main" val="485095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Seven tens divided between three is equal to two tens each, with a </a:t>
            </a:r>
          </a:p>
          <a:p>
            <a:r>
              <a:rPr lang="en-GB" i="1" dirty="0"/>
              <a:t>remainder of one ten.</a:t>
            </a:r>
          </a:p>
        </p:txBody>
      </p:sp>
      <p:sp>
        <p:nvSpPr>
          <p:cNvPr id="4" name="Slide Number Placeholder 3"/>
          <p:cNvSpPr>
            <a:spLocks noGrp="1"/>
          </p:cNvSpPr>
          <p:nvPr>
            <p:ph type="sldNum" sz="quarter" idx="5"/>
          </p:nvPr>
        </p:nvSpPr>
        <p:spPr/>
        <p:txBody>
          <a:bodyPr/>
          <a:lstStyle/>
          <a:p>
            <a:fld id="{38B2033A-FB0F-7949-A9F0-CBC790DC54B4}" type="slidenum">
              <a:rPr lang="en-US" smtClean="0"/>
              <a:t>13</a:t>
            </a:fld>
            <a:endParaRPr lang="en-US"/>
          </a:p>
        </p:txBody>
      </p:sp>
    </p:spTree>
    <p:extLst>
      <p:ext uri="{BB962C8B-B14F-4D97-AF65-F5344CB8AC3E}">
        <p14:creationId xmlns:p14="http://schemas.microsoft.com/office/powerpoint/2010/main" val="21394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One ten and three ones is equal to thirteen ones.</a:t>
            </a:r>
          </a:p>
          <a:p>
            <a:r>
              <a:rPr lang="en-GB" i="1" dirty="0"/>
              <a:t>Thirteen ones divided between three is equal to four ones each, with a </a:t>
            </a:r>
          </a:p>
          <a:p>
            <a:r>
              <a:rPr lang="en-GB" i="1" dirty="0"/>
              <a:t>remainder of one </a:t>
            </a:r>
            <a:r>
              <a:rPr lang="en-GB" i="1" dirty="0" err="1"/>
              <a:t>one</a:t>
            </a:r>
            <a:r>
              <a:rPr lang="en-GB" i="1" dirty="0"/>
              <a:t>.</a:t>
            </a:r>
          </a:p>
        </p:txBody>
      </p:sp>
      <p:sp>
        <p:nvSpPr>
          <p:cNvPr id="4" name="Slide Number Placeholder 3"/>
          <p:cNvSpPr>
            <a:spLocks noGrp="1"/>
          </p:cNvSpPr>
          <p:nvPr>
            <p:ph type="sldNum" sz="quarter" idx="5"/>
          </p:nvPr>
        </p:nvSpPr>
        <p:spPr/>
        <p:txBody>
          <a:bodyPr/>
          <a:lstStyle/>
          <a:p>
            <a:fld id="{38B2033A-FB0F-7949-A9F0-CBC790DC54B4}" type="slidenum">
              <a:rPr lang="en-US" smtClean="0"/>
              <a:t>14</a:t>
            </a:fld>
            <a:endParaRPr lang="en-US"/>
          </a:p>
        </p:txBody>
      </p:sp>
    </p:spTree>
    <p:extLst>
      <p:ext uri="{BB962C8B-B14F-4D97-AF65-F5344CB8AC3E}">
        <p14:creationId xmlns:p14="http://schemas.microsoft.com/office/powerpoint/2010/main" val="1450448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Each child gets twenty-four marbles; there is one marble left over. </a:t>
            </a:r>
          </a:p>
        </p:txBody>
      </p:sp>
      <p:sp>
        <p:nvSpPr>
          <p:cNvPr id="4" name="Slide Number Placeholder 3"/>
          <p:cNvSpPr>
            <a:spLocks noGrp="1"/>
          </p:cNvSpPr>
          <p:nvPr>
            <p:ph type="sldNum" sz="quarter" idx="5"/>
          </p:nvPr>
        </p:nvSpPr>
        <p:spPr/>
        <p:txBody>
          <a:bodyPr/>
          <a:lstStyle/>
          <a:p>
            <a:fld id="{38B2033A-FB0F-7949-A9F0-CBC790DC54B4}" type="slidenum">
              <a:rPr lang="en-US" smtClean="0"/>
              <a:t>15</a:t>
            </a:fld>
            <a:endParaRPr lang="en-US"/>
          </a:p>
        </p:txBody>
      </p:sp>
    </p:spTree>
    <p:extLst>
      <p:ext uri="{BB962C8B-B14F-4D97-AF65-F5344CB8AC3E}">
        <p14:creationId xmlns:p14="http://schemas.microsoft.com/office/powerpoint/2010/main" val="1376140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Decide which way of partitioning the dividend </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is helpful for the calculation “</a:t>
            </a:r>
            <a:r>
              <a:rPr lang="en-GB" sz="1200" kern="1200" dirty="0">
                <a:solidFill>
                  <a:schemeClr val="tx1"/>
                </a:solidFill>
                <a:effectLst/>
                <a:latin typeface="+mn-lt"/>
                <a:ea typeface="+mn-ea"/>
                <a:cs typeface="+mn-cs"/>
              </a:rPr>
              <a:t>85 ÷ 6”</a:t>
            </a:r>
            <a:r>
              <a:rPr lang="en-GB" sz="1200" i="1" kern="1200" dirty="0">
                <a:solidFill>
                  <a:schemeClr val="tx1"/>
                </a:solidFill>
                <a:effectLst/>
                <a:latin typeface="+mn-lt"/>
                <a:ea typeface="+mn-ea"/>
                <a:cs typeface="+mn-cs"/>
              </a:rPr>
              <a:t>.</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Explain why.</a:t>
            </a:r>
            <a:endParaRPr lang="en-GB" sz="1200" kern="1200" dirty="0">
              <a:solidFill>
                <a:schemeClr val="tx1"/>
              </a:solidFill>
              <a:effectLst/>
              <a:latin typeface="+mn-lt"/>
              <a:ea typeface="+mn-ea"/>
              <a:cs typeface="+mn-cs"/>
            </a:endParaRPr>
          </a:p>
          <a:p>
            <a:endParaRPr lang="en-GB" i="0" dirty="0"/>
          </a:p>
        </p:txBody>
      </p:sp>
      <p:sp>
        <p:nvSpPr>
          <p:cNvPr id="4" name="Slide Number Placeholder 3"/>
          <p:cNvSpPr>
            <a:spLocks noGrp="1"/>
          </p:cNvSpPr>
          <p:nvPr>
            <p:ph type="sldNum" sz="quarter" idx="5"/>
          </p:nvPr>
        </p:nvSpPr>
        <p:spPr/>
        <p:txBody>
          <a:bodyPr/>
          <a:lstStyle/>
          <a:p>
            <a:fld id="{38B2033A-FB0F-7949-A9F0-CBC790DC54B4}" type="slidenum">
              <a:rPr lang="en-US" smtClean="0"/>
              <a:t>16</a:t>
            </a:fld>
            <a:endParaRPr lang="en-US"/>
          </a:p>
        </p:txBody>
      </p:sp>
    </p:spTree>
    <p:extLst>
      <p:ext uri="{BB962C8B-B14F-4D97-AF65-F5344CB8AC3E}">
        <p14:creationId xmlns:p14="http://schemas.microsoft.com/office/powerpoint/2010/main" val="3029766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17</a:t>
            </a:fld>
            <a:endParaRPr lang="en-US"/>
          </a:p>
        </p:txBody>
      </p:sp>
    </p:spTree>
    <p:extLst>
      <p:ext uri="{BB962C8B-B14F-4D97-AF65-F5344CB8AC3E}">
        <p14:creationId xmlns:p14="http://schemas.microsoft.com/office/powerpoint/2010/main" val="1623216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18</a:t>
            </a:fld>
            <a:endParaRPr lang="en-US"/>
          </a:p>
        </p:txBody>
      </p:sp>
    </p:spTree>
    <p:extLst>
      <p:ext uri="{BB962C8B-B14F-4D97-AF65-F5344CB8AC3E}">
        <p14:creationId xmlns:p14="http://schemas.microsoft.com/office/powerpoint/2010/main" val="324473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38B2033A-FB0F-7949-A9F0-CBC790DC54B4}" type="slidenum">
              <a:rPr lang="en-US" smtClean="0"/>
              <a:t>19</a:t>
            </a:fld>
            <a:endParaRPr lang="en-US"/>
          </a:p>
        </p:txBody>
      </p:sp>
    </p:spTree>
    <p:extLst>
      <p:ext uri="{BB962C8B-B14F-4D97-AF65-F5344CB8AC3E}">
        <p14:creationId xmlns:p14="http://schemas.microsoft.com/office/powerpoint/2010/main" val="1269665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38B2033A-FB0F-7949-A9F0-CBC790DC54B4}" type="slidenum">
              <a:rPr lang="en-US" smtClean="0"/>
              <a:t>20</a:t>
            </a:fld>
            <a:endParaRPr lang="en-US"/>
          </a:p>
        </p:txBody>
      </p:sp>
    </p:spTree>
    <p:extLst>
      <p:ext uri="{BB962C8B-B14F-4D97-AF65-F5344CB8AC3E}">
        <p14:creationId xmlns:p14="http://schemas.microsoft.com/office/powerpoint/2010/main" val="2369076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Eight tens and four ones divided by four is equal to two tens and one </a:t>
            </a:r>
            <a:r>
              <a:rPr lang="en-GB" i="1" dirty="0" err="1"/>
              <a:t>one</a:t>
            </a:r>
            <a:r>
              <a:rPr lang="en-GB" i="1" dirty="0"/>
              <a:t>.</a:t>
            </a:r>
          </a:p>
          <a:p>
            <a:r>
              <a:rPr lang="en-GB" i="1" dirty="0"/>
              <a:t>Each child gets twenty-one sticks.</a:t>
            </a:r>
          </a:p>
        </p:txBody>
      </p:sp>
      <p:sp>
        <p:nvSpPr>
          <p:cNvPr id="4" name="Slide Number Placeholder 3"/>
          <p:cNvSpPr>
            <a:spLocks noGrp="1"/>
          </p:cNvSpPr>
          <p:nvPr>
            <p:ph type="sldNum" sz="quarter" idx="5"/>
          </p:nvPr>
        </p:nvSpPr>
        <p:spPr/>
        <p:txBody>
          <a:bodyPr/>
          <a:lstStyle/>
          <a:p>
            <a:fld id="{38B2033A-FB0F-7949-A9F0-CBC790DC54B4}" type="slidenum">
              <a:rPr lang="en-US" smtClean="0"/>
              <a:t>21</a:t>
            </a:fld>
            <a:endParaRPr lang="en-US"/>
          </a:p>
        </p:txBody>
      </p:sp>
    </p:spTree>
    <p:extLst>
      <p:ext uri="{BB962C8B-B14F-4D97-AF65-F5344CB8AC3E}">
        <p14:creationId xmlns:p14="http://schemas.microsoft.com/office/powerpoint/2010/main" val="3339771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u="sng" dirty="0"/>
              <a:t>Four</a:t>
            </a:r>
            <a:r>
              <a:rPr lang="en-GB" i="1" dirty="0"/>
              <a:t> tens are one ten each. That’s forty.</a:t>
            </a:r>
          </a:p>
          <a:p>
            <a:r>
              <a:rPr lang="en-GB" i="1" u="sng" dirty="0"/>
              <a:t>Eight</a:t>
            </a:r>
            <a:r>
              <a:rPr lang="en-GB" i="1" dirty="0"/>
              <a:t> tens are two tens each. That’s eighty.</a:t>
            </a:r>
          </a:p>
          <a:p>
            <a:r>
              <a:rPr lang="en-GB" i="1" dirty="0"/>
              <a:t>Eight tens divided between four is equal to two tens each. </a:t>
            </a:r>
          </a:p>
        </p:txBody>
      </p:sp>
      <p:sp>
        <p:nvSpPr>
          <p:cNvPr id="4" name="Slide Number Placeholder 3"/>
          <p:cNvSpPr>
            <a:spLocks noGrp="1"/>
          </p:cNvSpPr>
          <p:nvPr>
            <p:ph type="sldNum" sz="quarter" idx="5"/>
          </p:nvPr>
        </p:nvSpPr>
        <p:spPr/>
        <p:txBody>
          <a:bodyPr/>
          <a:lstStyle/>
          <a:p>
            <a:fld id="{38B2033A-FB0F-7949-A9F0-CBC790DC54B4}" type="slidenum">
              <a:rPr lang="en-US" smtClean="0"/>
              <a:t>4</a:t>
            </a:fld>
            <a:endParaRPr lang="en-US"/>
          </a:p>
        </p:txBody>
      </p:sp>
    </p:spTree>
    <p:extLst>
      <p:ext uri="{BB962C8B-B14F-4D97-AF65-F5344CB8AC3E}">
        <p14:creationId xmlns:p14="http://schemas.microsoft.com/office/powerpoint/2010/main" val="3417510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38B2033A-FB0F-7949-A9F0-CBC790DC54B4}" type="slidenum">
              <a:rPr lang="en-US" smtClean="0"/>
              <a:t>22</a:t>
            </a:fld>
            <a:endParaRPr lang="en-US"/>
          </a:p>
        </p:txBody>
      </p:sp>
    </p:spTree>
    <p:extLst>
      <p:ext uri="{BB962C8B-B14F-4D97-AF65-F5344CB8AC3E}">
        <p14:creationId xmlns:p14="http://schemas.microsoft.com/office/powerpoint/2010/main" val="3474817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Seventy-two divided by three.</a:t>
            </a:r>
          </a:p>
        </p:txBody>
      </p:sp>
      <p:sp>
        <p:nvSpPr>
          <p:cNvPr id="4" name="Slide Number Placeholder 3"/>
          <p:cNvSpPr>
            <a:spLocks noGrp="1"/>
          </p:cNvSpPr>
          <p:nvPr>
            <p:ph type="sldNum" sz="quarter" idx="5"/>
          </p:nvPr>
        </p:nvSpPr>
        <p:spPr/>
        <p:txBody>
          <a:bodyPr/>
          <a:lstStyle/>
          <a:p>
            <a:fld id="{38B2033A-FB0F-7949-A9F0-CBC790DC54B4}" type="slidenum">
              <a:rPr lang="en-US" smtClean="0"/>
              <a:t>23</a:t>
            </a:fld>
            <a:endParaRPr lang="en-US"/>
          </a:p>
        </p:txBody>
      </p:sp>
    </p:spTree>
    <p:extLst>
      <p:ext uri="{BB962C8B-B14F-4D97-AF65-F5344CB8AC3E}">
        <p14:creationId xmlns:p14="http://schemas.microsoft.com/office/powerpoint/2010/main" val="4115791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Write ‘2’ in the tens column…</a:t>
            </a:r>
          </a:p>
        </p:txBody>
      </p:sp>
      <p:sp>
        <p:nvSpPr>
          <p:cNvPr id="4" name="Slide Number Placeholder 3"/>
          <p:cNvSpPr>
            <a:spLocks noGrp="1"/>
          </p:cNvSpPr>
          <p:nvPr>
            <p:ph type="sldNum" sz="quarter" idx="5"/>
          </p:nvPr>
        </p:nvSpPr>
        <p:spPr/>
        <p:txBody>
          <a:bodyPr/>
          <a:lstStyle/>
          <a:p>
            <a:fld id="{38B2033A-FB0F-7949-A9F0-CBC790DC54B4}" type="slidenum">
              <a:rPr lang="en-US" smtClean="0"/>
              <a:t>24</a:t>
            </a:fld>
            <a:endParaRPr lang="en-US"/>
          </a:p>
        </p:txBody>
      </p:sp>
    </p:spTree>
    <p:extLst>
      <p:ext uri="{BB962C8B-B14F-4D97-AF65-F5344CB8AC3E}">
        <p14:creationId xmlns:p14="http://schemas.microsoft.com/office/powerpoint/2010/main" val="1053712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 and write ‘1’ to the left of the ones digit of the dividend to make twelve ones.</a:t>
            </a:r>
          </a:p>
        </p:txBody>
      </p:sp>
      <p:sp>
        <p:nvSpPr>
          <p:cNvPr id="4" name="Slide Number Placeholder 3"/>
          <p:cNvSpPr>
            <a:spLocks noGrp="1"/>
          </p:cNvSpPr>
          <p:nvPr>
            <p:ph type="sldNum" sz="quarter" idx="5"/>
          </p:nvPr>
        </p:nvSpPr>
        <p:spPr/>
        <p:txBody>
          <a:bodyPr/>
          <a:lstStyle/>
          <a:p>
            <a:fld id="{38B2033A-FB0F-7949-A9F0-CBC790DC54B4}" type="slidenum">
              <a:rPr lang="en-US" smtClean="0"/>
              <a:t>25</a:t>
            </a:fld>
            <a:endParaRPr lang="en-US"/>
          </a:p>
        </p:txBody>
      </p:sp>
    </p:spTree>
    <p:extLst>
      <p:ext uri="{BB962C8B-B14F-4D97-AF65-F5344CB8AC3E}">
        <p14:creationId xmlns:p14="http://schemas.microsoft.com/office/powerpoint/2010/main" val="1095089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Write ‘4’ in the ones column.</a:t>
            </a:r>
          </a:p>
        </p:txBody>
      </p:sp>
      <p:sp>
        <p:nvSpPr>
          <p:cNvPr id="4" name="Slide Number Placeholder 3"/>
          <p:cNvSpPr>
            <a:spLocks noGrp="1"/>
          </p:cNvSpPr>
          <p:nvPr>
            <p:ph type="sldNum" sz="quarter" idx="5"/>
          </p:nvPr>
        </p:nvSpPr>
        <p:spPr/>
        <p:txBody>
          <a:bodyPr/>
          <a:lstStyle/>
          <a:p>
            <a:fld id="{38B2033A-FB0F-7949-A9F0-CBC790DC54B4}" type="slidenum">
              <a:rPr lang="en-US" smtClean="0"/>
              <a:t>26</a:t>
            </a:fld>
            <a:endParaRPr lang="en-US"/>
          </a:p>
        </p:txBody>
      </p:sp>
    </p:spTree>
    <p:extLst>
      <p:ext uri="{BB962C8B-B14F-4D97-AF65-F5344CB8AC3E}">
        <p14:creationId xmlns:p14="http://schemas.microsoft.com/office/powerpoint/2010/main" val="3999155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Seventy-three divided by three.</a:t>
            </a:r>
          </a:p>
        </p:txBody>
      </p:sp>
      <p:sp>
        <p:nvSpPr>
          <p:cNvPr id="4" name="Slide Number Placeholder 3"/>
          <p:cNvSpPr>
            <a:spLocks noGrp="1"/>
          </p:cNvSpPr>
          <p:nvPr>
            <p:ph type="sldNum" sz="quarter" idx="5"/>
          </p:nvPr>
        </p:nvSpPr>
        <p:spPr/>
        <p:txBody>
          <a:bodyPr/>
          <a:lstStyle/>
          <a:p>
            <a:fld id="{38B2033A-FB0F-7949-A9F0-CBC790DC54B4}" type="slidenum">
              <a:rPr lang="en-US" smtClean="0"/>
              <a:t>27</a:t>
            </a:fld>
            <a:endParaRPr lang="en-US"/>
          </a:p>
        </p:txBody>
      </p:sp>
    </p:spTree>
    <p:extLst>
      <p:ext uri="{BB962C8B-B14F-4D97-AF65-F5344CB8AC3E}">
        <p14:creationId xmlns:p14="http://schemas.microsoft.com/office/powerpoint/2010/main" val="834561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Write ‘2’ in the tens column…</a:t>
            </a:r>
          </a:p>
        </p:txBody>
      </p:sp>
      <p:sp>
        <p:nvSpPr>
          <p:cNvPr id="4" name="Slide Number Placeholder 3"/>
          <p:cNvSpPr>
            <a:spLocks noGrp="1"/>
          </p:cNvSpPr>
          <p:nvPr>
            <p:ph type="sldNum" sz="quarter" idx="5"/>
          </p:nvPr>
        </p:nvSpPr>
        <p:spPr/>
        <p:txBody>
          <a:bodyPr/>
          <a:lstStyle/>
          <a:p>
            <a:fld id="{38B2033A-FB0F-7949-A9F0-CBC790DC54B4}" type="slidenum">
              <a:rPr lang="en-US" smtClean="0"/>
              <a:t>28</a:t>
            </a:fld>
            <a:endParaRPr lang="en-US"/>
          </a:p>
        </p:txBody>
      </p:sp>
    </p:spTree>
    <p:extLst>
      <p:ext uri="{BB962C8B-B14F-4D97-AF65-F5344CB8AC3E}">
        <p14:creationId xmlns:p14="http://schemas.microsoft.com/office/powerpoint/2010/main" val="1620641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 and write ‘1’ to the left of the ones digit of the dividend to </a:t>
            </a:r>
          </a:p>
          <a:p>
            <a:r>
              <a:rPr lang="en-GB" i="1" dirty="0"/>
              <a:t>make thirteen ones.</a:t>
            </a:r>
          </a:p>
        </p:txBody>
      </p:sp>
      <p:sp>
        <p:nvSpPr>
          <p:cNvPr id="4" name="Slide Number Placeholder 3"/>
          <p:cNvSpPr>
            <a:spLocks noGrp="1"/>
          </p:cNvSpPr>
          <p:nvPr>
            <p:ph type="sldNum" sz="quarter" idx="5"/>
          </p:nvPr>
        </p:nvSpPr>
        <p:spPr/>
        <p:txBody>
          <a:bodyPr/>
          <a:lstStyle/>
          <a:p>
            <a:fld id="{38B2033A-FB0F-7949-A9F0-CBC790DC54B4}" type="slidenum">
              <a:rPr lang="en-US" smtClean="0"/>
              <a:t>29</a:t>
            </a:fld>
            <a:endParaRPr lang="en-US"/>
          </a:p>
        </p:txBody>
      </p:sp>
    </p:spTree>
    <p:extLst>
      <p:ext uri="{BB962C8B-B14F-4D97-AF65-F5344CB8AC3E}">
        <p14:creationId xmlns:p14="http://schemas.microsoft.com/office/powerpoint/2010/main" val="32845457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Write ‘4 r1’ in the ones column.</a:t>
            </a:r>
          </a:p>
        </p:txBody>
      </p:sp>
      <p:sp>
        <p:nvSpPr>
          <p:cNvPr id="4" name="Slide Number Placeholder 3"/>
          <p:cNvSpPr>
            <a:spLocks noGrp="1"/>
          </p:cNvSpPr>
          <p:nvPr>
            <p:ph type="sldNum" sz="quarter" idx="5"/>
          </p:nvPr>
        </p:nvSpPr>
        <p:spPr/>
        <p:txBody>
          <a:bodyPr/>
          <a:lstStyle/>
          <a:p>
            <a:fld id="{38B2033A-FB0F-7949-A9F0-CBC790DC54B4}" type="slidenum">
              <a:rPr lang="en-US" smtClean="0"/>
              <a:t>30</a:t>
            </a:fld>
            <a:endParaRPr lang="en-US"/>
          </a:p>
        </p:txBody>
      </p:sp>
    </p:spTree>
    <p:extLst>
      <p:ext uri="{BB962C8B-B14F-4D97-AF65-F5344CB8AC3E}">
        <p14:creationId xmlns:p14="http://schemas.microsoft.com/office/powerpoint/2010/main" val="328090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31</a:t>
            </a:fld>
            <a:endParaRPr lang="en-US"/>
          </a:p>
        </p:txBody>
      </p:sp>
    </p:spTree>
    <p:extLst>
      <p:ext uri="{BB962C8B-B14F-4D97-AF65-F5344CB8AC3E}">
        <p14:creationId xmlns:p14="http://schemas.microsoft.com/office/powerpoint/2010/main" val="1306523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u="sng" dirty="0"/>
              <a:t>Four</a:t>
            </a:r>
            <a:r>
              <a:rPr lang="en-GB" i="1" dirty="0"/>
              <a:t> ones is one each. That’s four.</a:t>
            </a:r>
          </a:p>
          <a:p>
            <a:r>
              <a:rPr lang="en-GB" i="1" u="none" dirty="0"/>
              <a:t>Four </a:t>
            </a:r>
            <a:r>
              <a:rPr lang="en-GB" i="1" dirty="0"/>
              <a:t>ones divided by four is equal to one </a:t>
            </a:r>
            <a:r>
              <a:rPr lang="en-GB" i="1" dirty="0" err="1"/>
              <a:t>one</a:t>
            </a:r>
            <a:r>
              <a:rPr lang="en-GB" i="1" dirty="0"/>
              <a:t> each. </a:t>
            </a:r>
          </a:p>
        </p:txBody>
      </p:sp>
      <p:sp>
        <p:nvSpPr>
          <p:cNvPr id="4" name="Slide Number Placeholder 3"/>
          <p:cNvSpPr>
            <a:spLocks noGrp="1"/>
          </p:cNvSpPr>
          <p:nvPr>
            <p:ph type="sldNum" sz="quarter" idx="5"/>
          </p:nvPr>
        </p:nvSpPr>
        <p:spPr/>
        <p:txBody>
          <a:bodyPr/>
          <a:lstStyle/>
          <a:p>
            <a:fld id="{38B2033A-FB0F-7949-A9F0-CBC790DC54B4}" type="slidenum">
              <a:rPr lang="en-US" smtClean="0"/>
              <a:t>5</a:t>
            </a:fld>
            <a:endParaRPr lang="en-US"/>
          </a:p>
        </p:txBody>
      </p:sp>
    </p:spTree>
    <p:extLst>
      <p:ext uri="{BB962C8B-B14F-4D97-AF65-F5344CB8AC3E}">
        <p14:creationId xmlns:p14="http://schemas.microsoft.com/office/powerpoint/2010/main" val="37094516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Eight hundreds divided between four is equal to two hundreds each.</a:t>
            </a:r>
          </a:p>
        </p:txBody>
      </p:sp>
      <p:sp>
        <p:nvSpPr>
          <p:cNvPr id="4" name="Slide Number Placeholder 3"/>
          <p:cNvSpPr>
            <a:spLocks noGrp="1"/>
          </p:cNvSpPr>
          <p:nvPr>
            <p:ph type="sldNum" sz="quarter" idx="5"/>
          </p:nvPr>
        </p:nvSpPr>
        <p:spPr/>
        <p:txBody>
          <a:bodyPr/>
          <a:lstStyle/>
          <a:p>
            <a:fld id="{38B2033A-FB0F-7949-A9F0-CBC790DC54B4}" type="slidenum">
              <a:rPr lang="en-US" smtClean="0"/>
              <a:t>32</a:t>
            </a:fld>
            <a:endParaRPr lang="en-US"/>
          </a:p>
        </p:txBody>
      </p:sp>
    </p:spTree>
    <p:extLst>
      <p:ext uri="{BB962C8B-B14F-4D97-AF65-F5344CB8AC3E}">
        <p14:creationId xmlns:p14="http://schemas.microsoft.com/office/powerpoint/2010/main" val="4234779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Four tens divided between four is equal to one ten each.</a:t>
            </a:r>
          </a:p>
        </p:txBody>
      </p:sp>
      <p:sp>
        <p:nvSpPr>
          <p:cNvPr id="4" name="Slide Number Placeholder 3"/>
          <p:cNvSpPr>
            <a:spLocks noGrp="1"/>
          </p:cNvSpPr>
          <p:nvPr>
            <p:ph type="sldNum" sz="quarter" idx="5"/>
          </p:nvPr>
        </p:nvSpPr>
        <p:spPr/>
        <p:txBody>
          <a:bodyPr/>
          <a:lstStyle/>
          <a:p>
            <a:fld id="{38B2033A-FB0F-7949-A9F0-CBC790DC54B4}" type="slidenum">
              <a:rPr lang="en-US" smtClean="0"/>
              <a:t>33</a:t>
            </a:fld>
            <a:endParaRPr lang="en-US"/>
          </a:p>
        </p:txBody>
      </p:sp>
    </p:spTree>
    <p:extLst>
      <p:ext uri="{BB962C8B-B14F-4D97-AF65-F5344CB8AC3E}">
        <p14:creationId xmlns:p14="http://schemas.microsoft.com/office/powerpoint/2010/main" val="2000550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Eight ones divided between four is equal to two ones each.</a:t>
            </a:r>
          </a:p>
        </p:txBody>
      </p:sp>
      <p:sp>
        <p:nvSpPr>
          <p:cNvPr id="4" name="Slide Number Placeholder 3"/>
          <p:cNvSpPr>
            <a:spLocks noGrp="1"/>
          </p:cNvSpPr>
          <p:nvPr>
            <p:ph type="sldNum" sz="quarter" idx="5"/>
          </p:nvPr>
        </p:nvSpPr>
        <p:spPr/>
        <p:txBody>
          <a:bodyPr/>
          <a:lstStyle/>
          <a:p>
            <a:fld id="{38B2033A-FB0F-7949-A9F0-CBC790DC54B4}" type="slidenum">
              <a:rPr lang="en-US" smtClean="0"/>
              <a:t>34</a:t>
            </a:fld>
            <a:endParaRPr lang="en-US"/>
          </a:p>
        </p:txBody>
      </p:sp>
    </p:spTree>
    <p:extLst>
      <p:ext uri="{BB962C8B-B14F-4D97-AF65-F5344CB8AC3E}">
        <p14:creationId xmlns:p14="http://schemas.microsoft.com/office/powerpoint/2010/main" val="13361171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Each year group gets two hundred and twelve pencils.</a:t>
            </a:r>
          </a:p>
        </p:txBody>
      </p:sp>
      <p:sp>
        <p:nvSpPr>
          <p:cNvPr id="4" name="Slide Number Placeholder 3"/>
          <p:cNvSpPr>
            <a:spLocks noGrp="1"/>
          </p:cNvSpPr>
          <p:nvPr>
            <p:ph type="sldNum" sz="quarter" idx="5"/>
          </p:nvPr>
        </p:nvSpPr>
        <p:spPr/>
        <p:txBody>
          <a:bodyPr/>
          <a:lstStyle/>
          <a:p>
            <a:fld id="{38B2033A-FB0F-7949-A9F0-CBC790DC54B4}" type="slidenum">
              <a:rPr lang="en-US" smtClean="0"/>
              <a:t>35</a:t>
            </a:fld>
            <a:endParaRPr lang="en-US"/>
          </a:p>
        </p:txBody>
      </p:sp>
    </p:spTree>
    <p:extLst>
      <p:ext uri="{BB962C8B-B14F-4D97-AF65-F5344CB8AC3E}">
        <p14:creationId xmlns:p14="http://schemas.microsoft.com/office/powerpoint/2010/main" val="20245881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38B2033A-FB0F-7949-A9F0-CBC790DC54B4}" type="slidenum">
              <a:rPr lang="en-US" smtClean="0"/>
              <a:t>36</a:t>
            </a:fld>
            <a:endParaRPr lang="en-US"/>
          </a:p>
        </p:txBody>
      </p:sp>
    </p:spTree>
    <p:extLst>
      <p:ext uri="{BB962C8B-B14F-4D97-AF65-F5344CB8AC3E}">
        <p14:creationId xmlns:p14="http://schemas.microsoft.com/office/powerpoint/2010/main" val="31254006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Seven hundreds divided between five is equal to one hundred each, </a:t>
            </a:r>
          </a:p>
          <a:p>
            <a:r>
              <a:rPr lang="en-GB" i="1" dirty="0"/>
              <a:t>with a remainder of two hundreds.</a:t>
            </a:r>
          </a:p>
        </p:txBody>
      </p:sp>
      <p:sp>
        <p:nvSpPr>
          <p:cNvPr id="4" name="Slide Number Placeholder 3"/>
          <p:cNvSpPr>
            <a:spLocks noGrp="1"/>
          </p:cNvSpPr>
          <p:nvPr>
            <p:ph type="sldNum" sz="quarter" idx="5"/>
          </p:nvPr>
        </p:nvSpPr>
        <p:spPr/>
        <p:txBody>
          <a:bodyPr/>
          <a:lstStyle/>
          <a:p>
            <a:fld id="{38B2033A-FB0F-7949-A9F0-CBC790DC54B4}" type="slidenum">
              <a:rPr lang="en-US" smtClean="0"/>
              <a:t>37</a:t>
            </a:fld>
            <a:endParaRPr lang="en-US"/>
          </a:p>
        </p:txBody>
      </p:sp>
    </p:spTree>
    <p:extLst>
      <p:ext uri="{BB962C8B-B14F-4D97-AF65-F5344CB8AC3E}">
        <p14:creationId xmlns:p14="http://schemas.microsoft.com/office/powerpoint/2010/main" val="18637657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Two hundreds is equal to twenty tens.</a:t>
            </a:r>
          </a:p>
        </p:txBody>
      </p:sp>
      <p:sp>
        <p:nvSpPr>
          <p:cNvPr id="4" name="Slide Number Placeholder 3"/>
          <p:cNvSpPr>
            <a:spLocks noGrp="1"/>
          </p:cNvSpPr>
          <p:nvPr>
            <p:ph type="sldNum" sz="quarter" idx="5"/>
          </p:nvPr>
        </p:nvSpPr>
        <p:spPr/>
        <p:txBody>
          <a:bodyPr/>
          <a:lstStyle/>
          <a:p>
            <a:fld id="{38B2033A-FB0F-7949-A9F0-CBC790DC54B4}" type="slidenum">
              <a:rPr lang="en-US" smtClean="0"/>
              <a:t>38</a:t>
            </a:fld>
            <a:endParaRPr lang="en-US"/>
          </a:p>
        </p:txBody>
      </p:sp>
    </p:spTree>
    <p:extLst>
      <p:ext uri="{BB962C8B-B14F-4D97-AF65-F5344CB8AC3E}">
        <p14:creationId xmlns:p14="http://schemas.microsoft.com/office/powerpoint/2010/main" val="32745065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Twenty tens divided between five is equal to four tens each.</a:t>
            </a:r>
          </a:p>
        </p:txBody>
      </p:sp>
      <p:sp>
        <p:nvSpPr>
          <p:cNvPr id="4" name="Slide Number Placeholder 3"/>
          <p:cNvSpPr>
            <a:spLocks noGrp="1"/>
          </p:cNvSpPr>
          <p:nvPr>
            <p:ph type="sldNum" sz="quarter" idx="5"/>
          </p:nvPr>
        </p:nvSpPr>
        <p:spPr/>
        <p:txBody>
          <a:bodyPr/>
          <a:lstStyle/>
          <a:p>
            <a:fld id="{38B2033A-FB0F-7949-A9F0-CBC790DC54B4}" type="slidenum">
              <a:rPr lang="en-US" smtClean="0"/>
              <a:t>39</a:t>
            </a:fld>
            <a:endParaRPr lang="en-US"/>
          </a:p>
        </p:txBody>
      </p:sp>
    </p:spTree>
    <p:extLst>
      <p:ext uri="{BB962C8B-B14F-4D97-AF65-F5344CB8AC3E}">
        <p14:creationId xmlns:p14="http://schemas.microsoft.com/office/powerpoint/2010/main" val="26135177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Five ones divided between five is equal to one </a:t>
            </a:r>
            <a:r>
              <a:rPr lang="en-GB" i="1" dirty="0" err="1"/>
              <a:t>one</a:t>
            </a:r>
            <a:r>
              <a:rPr lang="en-GB" i="1" dirty="0"/>
              <a:t> each.</a:t>
            </a:r>
          </a:p>
        </p:txBody>
      </p:sp>
      <p:sp>
        <p:nvSpPr>
          <p:cNvPr id="4" name="Slide Number Placeholder 3"/>
          <p:cNvSpPr>
            <a:spLocks noGrp="1"/>
          </p:cNvSpPr>
          <p:nvPr>
            <p:ph type="sldNum" sz="quarter" idx="5"/>
          </p:nvPr>
        </p:nvSpPr>
        <p:spPr/>
        <p:txBody>
          <a:bodyPr/>
          <a:lstStyle/>
          <a:p>
            <a:fld id="{38B2033A-FB0F-7949-A9F0-CBC790DC54B4}" type="slidenum">
              <a:rPr lang="en-US" smtClean="0"/>
              <a:t>40</a:t>
            </a:fld>
            <a:endParaRPr lang="en-US"/>
          </a:p>
        </p:txBody>
      </p:sp>
    </p:spTree>
    <p:extLst>
      <p:ext uri="{BB962C8B-B14F-4D97-AF65-F5344CB8AC3E}">
        <p14:creationId xmlns:p14="http://schemas.microsoft.com/office/powerpoint/2010/main" val="19502477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Each year group gets one hundred and forty-one pencils.</a:t>
            </a:r>
          </a:p>
        </p:txBody>
      </p:sp>
      <p:sp>
        <p:nvSpPr>
          <p:cNvPr id="4" name="Slide Number Placeholder 3"/>
          <p:cNvSpPr>
            <a:spLocks noGrp="1"/>
          </p:cNvSpPr>
          <p:nvPr>
            <p:ph type="sldNum" sz="quarter" idx="5"/>
          </p:nvPr>
        </p:nvSpPr>
        <p:spPr/>
        <p:txBody>
          <a:bodyPr/>
          <a:lstStyle/>
          <a:p>
            <a:fld id="{38B2033A-FB0F-7949-A9F0-CBC790DC54B4}" type="slidenum">
              <a:rPr lang="en-US" smtClean="0"/>
              <a:t>41</a:t>
            </a:fld>
            <a:endParaRPr lang="en-US"/>
          </a:p>
        </p:txBody>
      </p:sp>
    </p:spTree>
    <p:extLst>
      <p:ext uri="{BB962C8B-B14F-4D97-AF65-F5344CB8AC3E}">
        <p14:creationId xmlns:p14="http://schemas.microsoft.com/office/powerpoint/2010/main" val="1001226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Eight tens and four ones divided between four is equal to two tens and one </a:t>
            </a:r>
            <a:r>
              <a:rPr lang="en-GB" i="1" dirty="0" err="1"/>
              <a:t>one</a:t>
            </a:r>
            <a:r>
              <a:rPr lang="en-GB" i="1" dirty="0"/>
              <a:t>.</a:t>
            </a:r>
          </a:p>
          <a:p>
            <a:r>
              <a:rPr lang="en-GB" i="1" dirty="0"/>
              <a:t>Each child gets twenty-one sticks. </a:t>
            </a:r>
          </a:p>
        </p:txBody>
      </p:sp>
      <p:sp>
        <p:nvSpPr>
          <p:cNvPr id="4" name="Slide Number Placeholder 3"/>
          <p:cNvSpPr>
            <a:spLocks noGrp="1"/>
          </p:cNvSpPr>
          <p:nvPr>
            <p:ph type="sldNum" sz="quarter" idx="5"/>
          </p:nvPr>
        </p:nvSpPr>
        <p:spPr/>
        <p:txBody>
          <a:bodyPr/>
          <a:lstStyle/>
          <a:p>
            <a:fld id="{38B2033A-FB0F-7949-A9F0-CBC790DC54B4}" type="slidenum">
              <a:rPr lang="en-US" smtClean="0"/>
              <a:t>6</a:t>
            </a:fld>
            <a:endParaRPr lang="en-US"/>
          </a:p>
        </p:txBody>
      </p:sp>
    </p:spTree>
    <p:extLst>
      <p:ext uri="{BB962C8B-B14F-4D97-AF65-F5344CB8AC3E}">
        <p14:creationId xmlns:p14="http://schemas.microsoft.com/office/powerpoint/2010/main" val="16682884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Eight-hundred and forty-eight divided by four.</a:t>
            </a:r>
          </a:p>
        </p:txBody>
      </p:sp>
      <p:sp>
        <p:nvSpPr>
          <p:cNvPr id="4" name="Slide Number Placeholder 3"/>
          <p:cNvSpPr>
            <a:spLocks noGrp="1"/>
          </p:cNvSpPr>
          <p:nvPr>
            <p:ph type="sldNum" sz="quarter" idx="5"/>
          </p:nvPr>
        </p:nvSpPr>
        <p:spPr/>
        <p:txBody>
          <a:bodyPr/>
          <a:lstStyle/>
          <a:p>
            <a:fld id="{38B2033A-FB0F-7949-A9F0-CBC790DC54B4}" type="slidenum">
              <a:rPr lang="en-US" smtClean="0"/>
              <a:t>42</a:t>
            </a:fld>
            <a:endParaRPr lang="en-US"/>
          </a:p>
        </p:txBody>
      </p:sp>
    </p:spTree>
    <p:extLst>
      <p:ext uri="{BB962C8B-B14F-4D97-AF65-F5344CB8AC3E}">
        <p14:creationId xmlns:p14="http://schemas.microsoft.com/office/powerpoint/2010/main" val="42306092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Write ‘2’ in the hundreds column.</a:t>
            </a:r>
          </a:p>
        </p:txBody>
      </p:sp>
      <p:sp>
        <p:nvSpPr>
          <p:cNvPr id="4" name="Slide Number Placeholder 3"/>
          <p:cNvSpPr>
            <a:spLocks noGrp="1"/>
          </p:cNvSpPr>
          <p:nvPr>
            <p:ph type="sldNum" sz="quarter" idx="5"/>
          </p:nvPr>
        </p:nvSpPr>
        <p:spPr/>
        <p:txBody>
          <a:bodyPr/>
          <a:lstStyle/>
          <a:p>
            <a:fld id="{38B2033A-FB0F-7949-A9F0-CBC790DC54B4}" type="slidenum">
              <a:rPr lang="en-US" smtClean="0"/>
              <a:t>43</a:t>
            </a:fld>
            <a:endParaRPr lang="en-US"/>
          </a:p>
        </p:txBody>
      </p:sp>
    </p:spTree>
    <p:extLst>
      <p:ext uri="{BB962C8B-B14F-4D97-AF65-F5344CB8AC3E}">
        <p14:creationId xmlns:p14="http://schemas.microsoft.com/office/powerpoint/2010/main" val="1096630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Write ‘1’ in the tens column.</a:t>
            </a:r>
          </a:p>
        </p:txBody>
      </p:sp>
      <p:sp>
        <p:nvSpPr>
          <p:cNvPr id="4" name="Slide Number Placeholder 3"/>
          <p:cNvSpPr>
            <a:spLocks noGrp="1"/>
          </p:cNvSpPr>
          <p:nvPr>
            <p:ph type="sldNum" sz="quarter" idx="5"/>
          </p:nvPr>
        </p:nvSpPr>
        <p:spPr/>
        <p:txBody>
          <a:bodyPr/>
          <a:lstStyle/>
          <a:p>
            <a:fld id="{38B2033A-FB0F-7949-A9F0-CBC790DC54B4}" type="slidenum">
              <a:rPr lang="en-US" smtClean="0"/>
              <a:t>44</a:t>
            </a:fld>
            <a:endParaRPr lang="en-US"/>
          </a:p>
        </p:txBody>
      </p:sp>
    </p:spTree>
    <p:extLst>
      <p:ext uri="{BB962C8B-B14F-4D97-AF65-F5344CB8AC3E}">
        <p14:creationId xmlns:p14="http://schemas.microsoft.com/office/powerpoint/2010/main" val="6785459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Write ‘2’ in the ones column.</a:t>
            </a:r>
          </a:p>
        </p:txBody>
      </p:sp>
      <p:sp>
        <p:nvSpPr>
          <p:cNvPr id="4" name="Slide Number Placeholder 3"/>
          <p:cNvSpPr>
            <a:spLocks noGrp="1"/>
          </p:cNvSpPr>
          <p:nvPr>
            <p:ph type="sldNum" sz="quarter" idx="5"/>
          </p:nvPr>
        </p:nvSpPr>
        <p:spPr/>
        <p:txBody>
          <a:bodyPr/>
          <a:lstStyle/>
          <a:p>
            <a:fld id="{38B2033A-FB0F-7949-A9F0-CBC790DC54B4}" type="slidenum">
              <a:rPr lang="en-US" smtClean="0"/>
              <a:t>45</a:t>
            </a:fld>
            <a:endParaRPr lang="en-US"/>
          </a:p>
        </p:txBody>
      </p:sp>
    </p:spTree>
    <p:extLst>
      <p:ext uri="{BB962C8B-B14F-4D97-AF65-F5344CB8AC3E}">
        <p14:creationId xmlns:p14="http://schemas.microsoft.com/office/powerpoint/2010/main" val="23073777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Seven hundred and five divided by five.</a:t>
            </a:r>
          </a:p>
        </p:txBody>
      </p:sp>
      <p:sp>
        <p:nvSpPr>
          <p:cNvPr id="4" name="Slide Number Placeholder 3"/>
          <p:cNvSpPr>
            <a:spLocks noGrp="1"/>
          </p:cNvSpPr>
          <p:nvPr>
            <p:ph type="sldNum" sz="quarter" idx="5"/>
          </p:nvPr>
        </p:nvSpPr>
        <p:spPr/>
        <p:txBody>
          <a:bodyPr/>
          <a:lstStyle/>
          <a:p>
            <a:fld id="{38B2033A-FB0F-7949-A9F0-CBC790DC54B4}" type="slidenum">
              <a:rPr lang="en-US" smtClean="0"/>
              <a:t>46</a:t>
            </a:fld>
            <a:endParaRPr lang="en-US"/>
          </a:p>
        </p:txBody>
      </p:sp>
    </p:spTree>
    <p:extLst>
      <p:ext uri="{BB962C8B-B14F-4D97-AF65-F5344CB8AC3E}">
        <p14:creationId xmlns:p14="http://schemas.microsoft.com/office/powerpoint/2010/main" val="26702855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Write ‘1’ in the hundreds column…</a:t>
            </a:r>
          </a:p>
        </p:txBody>
      </p:sp>
      <p:sp>
        <p:nvSpPr>
          <p:cNvPr id="4" name="Slide Number Placeholder 3"/>
          <p:cNvSpPr>
            <a:spLocks noGrp="1"/>
          </p:cNvSpPr>
          <p:nvPr>
            <p:ph type="sldNum" sz="quarter" idx="5"/>
          </p:nvPr>
        </p:nvSpPr>
        <p:spPr/>
        <p:txBody>
          <a:bodyPr/>
          <a:lstStyle/>
          <a:p>
            <a:fld id="{38B2033A-FB0F-7949-A9F0-CBC790DC54B4}" type="slidenum">
              <a:rPr lang="en-US" smtClean="0"/>
              <a:t>47</a:t>
            </a:fld>
            <a:endParaRPr lang="en-US"/>
          </a:p>
        </p:txBody>
      </p:sp>
    </p:spTree>
    <p:extLst>
      <p:ext uri="{BB962C8B-B14F-4D97-AF65-F5344CB8AC3E}">
        <p14:creationId xmlns:p14="http://schemas.microsoft.com/office/powerpoint/2010/main" val="13302129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 and write ‘2’ to the left of the tens digit of the dividend to make twenty tens.</a:t>
            </a:r>
          </a:p>
        </p:txBody>
      </p:sp>
      <p:sp>
        <p:nvSpPr>
          <p:cNvPr id="4" name="Slide Number Placeholder 3"/>
          <p:cNvSpPr>
            <a:spLocks noGrp="1"/>
          </p:cNvSpPr>
          <p:nvPr>
            <p:ph type="sldNum" sz="quarter" idx="5"/>
          </p:nvPr>
        </p:nvSpPr>
        <p:spPr/>
        <p:txBody>
          <a:bodyPr/>
          <a:lstStyle/>
          <a:p>
            <a:fld id="{38B2033A-FB0F-7949-A9F0-CBC790DC54B4}" type="slidenum">
              <a:rPr lang="en-US" smtClean="0"/>
              <a:t>48</a:t>
            </a:fld>
            <a:endParaRPr lang="en-US"/>
          </a:p>
        </p:txBody>
      </p:sp>
    </p:spTree>
    <p:extLst>
      <p:ext uri="{BB962C8B-B14F-4D97-AF65-F5344CB8AC3E}">
        <p14:creationId xmlns:p14="http://schemas.microsoft.com/office/powerpoint/2010/main" val="23193294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Write ‘4’ in the tens column.</a:t>
            </a:r>
          </a:p>
        </p:txBody>
      </p:sp>
      <p:sp>
        <p:nvSpPr>
          <p:cNvPr id="4" name="Slide Number Placeholder 3"/>
          <p:cNvSpPr>
            <a:spLocks noGrp="1"/>
          </p:cNvSpPr>
          <p:nvPr>
            <p:ph type="sldNum" sz="quarter" idx="5"/>
          </p:nvPr>
        </p:nvSpPr>
        <p:spPr/>
        <p:txBody>
          <a:bodyPr/>
          <a:lstStyle/>
          <a:p>
            <a:fld id="{38B2033A-FB0F-7949-A9F0-CBC790DC54B4}" type="slidenum">
              <a:rPr lang="en-US" smtClean="0"/>
              <a:t>49</a:t>
            </a:fld>
            <a:endParaRPr lang="en-US"/>
          </a:p>
        </p:txBody>
      </p:sp>
    </p:spTree>
    <p:extLst>
      <p:ext uri="{BB962C8B-B14F-4D97-AF65-F5344CB8AC3E}">
        <p14:creationId xmlns:p14="http://schemas.microsoft.com/office/powerpoint/2010/main" val="35054769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Write ‘1’ in the ones column.</a:t>
            </a:r>
          </a:p>
        </p:txBody>
      </p:sp>
      <p:sp>
        <p:nvSpPr>
          <p:cNvPr id="4" name="Slide Number Placeholder 3"/>
          <p:cNvSpPr>
            <a:spLocks noGrp="1"/>
          </p:cNvSpPr>
          <p:nvPr>
            <p:ph type="sldNum" sz="quarter" idx="5"/>
          </p:nvPr>
        </p:nvSpPr>
        <p:spPr/>
        <p:txBody>
          <a:bodyPr/>
          <a:lstStyle/>
          <a:p>
            <a:fld id="{38B2033A-FB0F-7949-A9F0-CBC790DC54B4}" type="slidenum">
              <a:rPr lang="en-US" smtClean="0"/>
              <a:t>50</a:t>
            </a:fld>
            <a:endParaRPr lang="en-US"/>
          </a:p>
        </p:txBody>
      </p:sp>
    </p:spTree>
    <p:extLst>
      <p:ext uri="{BB962C8B-B14F-4D97-AF65-F5344CB8AC3E}">
        <p14:creationId xmlns:p14="http://schemas.microsoft.com/office/powerpoint/2010/main" val="18165283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Six hundred and twelve divided by four.</a:t>
            </a:r>
          </a:p>
        </p:txBody>
      </p:sp>
      <p:sp>
        <p:nvSpPr>
          <p:cNvPr id="4" name="Slide Number Placeholder 3"/>
          <p:cNvSpPr>
            <a:spLocks noGrp="1"/>
          </p:cNvSpPr>
          <p:nvPr>
            <p:ph type="sldNum" sz="quarter" idx="5"/>
          </p:nvPr>
        </p:nvSpPr>
        <p:spPr/>
        <p:txBody>
          <a:bodyPr/>
          <a:lstStyle/>
          <a:p>
            <a:fld id="{38B2033A-FB0F-7949-A9F0-CBC790DC54B4}" type="slidenum">
              <a:rPr lang="en-US" smtClean="0"/>
              <a:t>51</a:t>
            </a:fld>
            <a:endParaRPr lang="en-US"/>
          </a:p>
        </p:txBody>
      </p:sp>
    </p:spTree>
    <p:extLst>
      <p:ext uri="{BB962C8B-B14F-4D97-AF65-F5344CB8AC3E}">
        <p14:creationId xmlns:p14="http://schemas.microsoft.com/office/powerpoint/2010/main" val="4106626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u="sng" dirty="0"/>
              <a:t>Three</a:t>
            </a:r>
            <a:r>
              <a:rPr lang="en-GB" i="1" dirty="0"/>
              <a:t> tens are one ten each. That’s thirty.</a:t>
            </a:r>
          </a:p>
          <a:p>
            <a:r>
              <a:rPr lang="en-GB" i="1" u="sng" dirty="0"/>
              <a:t>Six</a:t>
            </a:r>
            <a:r>
              <a:rPr lang="en-GB" i="1" dirty="0"/>
              <a:t> tens are two tens each. That’s sixty. </a:t>
            </a:r>
          </a:p>
          <a:p>
            <a:r>
              <a:rPr lang="en-GB" i="1" dirty="0"/>
              <a:t>There is one ten left over.</a:t>
            </a:r>
          </a:p>
          <a:p>
            <a:r>
              <a:rPr lang="en-GB" i="1" dirty="0"/>
              <a:t>Seven tens divided between three is equal to two tens each, with a </a:t>
            </a:r>
          </a:p>
          <a:p>
            <a:r>
              <a:rPr lang="en-GB" i="1" dirty="0"/>
              <a:t>remainder of one ten.</a:t>
            </a:r>
          </a:p>
        </p:txBody>
      </p:sp>
      <p:sp>
        <p:nvSpPr>
          <p:cNvPr id="4" name="Slide Number Placeholder 3"/>
          <p:cNvSpPr>
            <a:spLocks noGrp="1"/>
          </p:cNvSpPr>
          <p:nvPr>
            <p:ph type="sldNum" sz="quarter" idx="5"/>
          </p:nvPr>
        </p:nvSpPr>
        <p:spPr/>
        <p:txBody>
          <a:bodyPr/>
          <a:lstStyle/>
          <a:p>
            <a:fld id="{38B2033A-FB0F-7949-A9F0-CBC790DC54B4}" type="slidenum">
              <a:rPr lang="en-US" smtClean="0"/>
              <a:t>7</a:t>
            </a:fld>
            <a:endParaRPr lang="en-US"/>
          </a:p>
        </p:txBody>
      </p:sp>
    </p:spTree>
    <p:extLst>
      <p:ext uri="{BB962C8B-B14F-4D97-AF65-F5344CB8AC3E}">
        <p14:creationId xmlns:p14="http://schemas.microsoft.com/office/powerpoint/2010/main" val="6219570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Write ‘1’ in the hundreds column…</a:t>
            </a:r>
          </a:p>
        </p:txBody>
      </p:sp>
      <p:sp>
        <p:nvSpPr>
          <p:cNvPr id="4" name="Slide Number Placeholder 3"/>
          <p:cNvSpPr>
            <a:spLocks noGrp="1"/>
          </p:cNvSpPr>
          <p:nvPr>
            <p:ph type="sldNum" sz="quarter" idx="5"/>
          </p:nvPr>
        </p:nvSpPr>
        <p:spPr/>
        <p:txBody>
          <a:bodyPr/>
          <a:lstStyle/>
          <a:p>
            <a:fld id="{38B2033A-FB0F-7949-A9F0-CBC790DC54B4}" type="slidenum">
              <a:rPr lang="en-US" smtClean="0"/>
              <a:t>52</a:t>
            </a:fld>
            <a:endParaRPr lang="en-US"/>
          </a:p>
        </p:txBody>
      </p:sp>
    </p:spTree>
    <p:extLst>
      <p:ext uri="{BB962C8B-B14F-4D97-AF65-F5344CB8AC3E}">
        <p14:creationId xmlns:p14="http://schemas.microsoft.com/office/powerpoint/2010/main" val="25804051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 and write ‘2’ to the left of the tens digit of the dividend to make twenty-one tens.</a:t>
            </a:r>
          </a:p>
        </p:txBody>
      </p:sp>
      <p:sp>
        <p:nvSpPr>
          <p:cNvPr id="4" name="Slide Number Placeholder 3"/>
          <p:cNvSpPr>
            <a:spLocks noGrp="1"/>
          </p:cNvSpPr>
          <p:nvPr>
            <p:ph type="sldNum" sz="quarter" idx="5"/>
          </p:nvPr>
        </p:nvSpPr>
        <p:spPr/>
        <p:txBody>
          <a:bodyPr/>
          <a:lstStyle/>
          <a:p>
            <a:fld id="{38B2033A-FB0F-7949-A9F0-CBC790DC54B4}" type="slidenum">
              <a:rPr lang="en-US" smtClean="0"/>
              <a:t>53</a:t>
            </a:fld>
            <a:endParaRPr lang="en-US"/>
          </a:p>
        </p:txBody>
      </p:sp>
    </p:spTree>
    <p:extLst>
      <p:ext uri="{BB962C8B-B14F-4D97-AF65-F5344CB8AC3E}">
        <p14:creationId xmlns:p14="http://schemas.microsoft.com/office/powerpoint/2010/main" val="8928104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Write ‘5’ in the tens column…</a:t>
            </a:r>
          </a:p>
        </p:txBody>
      </p:sp>
      <p:sp>
        <p:nvSpPr>
          <p:cNvPr id="4" name="Slide Number Placeholder 3"/>
          <p:cNvSpPr>
            <a:spLocks noGrp="1"/>
          </p:cNvSpPr>
          <p:nvPr>
            <p:ph type="sldNum" sz="quarter" idx="5"/>
          </p:nvPr>
        </p:nvSpPr>
        <p:spPr/>
        <p:txBody>
          <a:bodyPr/>
          <a:lstStyle/>
          <a:p>
            <a:fld id="{38B2033A-FB0F-7949-A9F0-CBC790DC54B4}" type="slidenum">
              <a:rPr lang="en-US" smtClean="0"/>
              <a:t>54</a:t>
            </a:fld>
            <a:endParaRPr lang="en-US"/>
          </a:p>
        </p:txBody>
      </p:sp>
    </p:spTree>
    <p:extLst>
      <p:ext uri="{BB962C8B-B14F-4D97-AF65-F5344CB8AC3E}">
        <p14:creationId xmlns:p14="http://schemas.microsoft.com/office/powerpoint/2010/main" val="15621694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 and write ‘1’ to the left of the ones digit of the dividend to make twelve ones.</a:t>
            </a:r>
          </a:p>
        </p:txBody>
      </p:sp>
      <p:sp>
        <p:nvSpPr>
          <p:cNvPr id="4" name="Slide Number Placeholder 3"/>
          <p:cNvSpPr>
            <a:spLocks noGrp="1"/>
          </p:cNvSpPr>
          <p:nvPr>
            <p:ph type="sldNum" sz="quarter" idx="5"/>
          </p:nvPr>
        </p:nvSpPr>
        <p:spPr/>
        <p:txBody>
          <a:bodyPr/>
          <a:lstStyle/>
          <a:p>
            <a:fld id="{38B2033A-FB0F-7949-A9F0-CBC790DC54B4}" type="slidenum">
              <a:rPr lang="en-US" smtClean="0"/>
              <a:t>55</a:t>
            </a:fld>
            <a:endParaRPr lang="en-US"/>
          </a:p>
        </p:txBody>
      </p:sp>
    </p:spTree>
    <p:extLst>
      <p:ext uri="{BB962C8B-B14F-4D97-AF65-F5344CB8AC3E}">
        <p14:creationId xmlns:p14="http://schemas.microsoft.com/office/powerpoint/2010/main" val="19232965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Write ‘3’ in the ones column.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8B2033A-FB0F-7949-A9F0-CBC790DC54B4}" type="slidenum">
              <a:rPr lang="en-US" smtClean="0"/>
              <a:t>56</a:t>
            </a:fld>
            <a:endParaRPr lang="en-US"/>
          </a:p>
        </p:txBody>
      </p:sp>
    </p:spTree>
    <p:extLst>
      <p:ext uri="{BB962C8B-B14F-4D97-AF65-F5344CB8AC3E}">
        <p14:creationId xmlns:p14="http://schemas.microsoft.com/office/powerpoint/2010/main" val="25524547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Two hundred and fifteen divided by five.</a:t>
            </a:r>
          </a:p>
        </p:txBody>
      </p:sp>
      <p:sp>
        <p:nvSpPr>
          <p:cNvPr id="4" name="Slide Number Placeholder 3"/>
          <p:cNvSpPr>
            <a:spLocks noGrp="1"/>
          </p:cNvSpPr>
          <p:nvPr>
            <p:ph type="sldNum" sz="quarter" idx="5"/>
          </p:nvPr>
        </p:nvSpPr>
        <p:spPr/>
        <p:txBody>
          <a:bodyPr/>
          <a:lstStyle/>
          <a:p>
            <a:fld id="{38B2033A-FB0F-7949-A9F0-CBC790DC54B4}" type="slidenum">
              <a:rPr lang="en-US" smtClean="0"/>
              <a:t>57</a:t>
            </a:fld>
            <a:endParaRPr lang="en-US"/>
          </a:p>
        </p:txBody>
      </p:sp>
    </p:spTree>
    <p:extLst>
      <p:ext uri="{BB962C8B-B14F-4D97-AF65-F5344CB8AC3E}">
        <p14:creationId xmlns:p14="http://schemas.microsoft.com/office/powerpoint/2010/main" val="1141843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Write ‘0’ in the hundreds column…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8B2033A-FB0F-7949-A9F0-CBC790DC54B4}" type="slidenum">
              <a:rPr lang="en-US" smtClean="0"/>
              <a:t>58</a:t>
            </a:fld>
            <a:endParaRPr lang="en-US"/>
          </a:p>
        </p:txBody>
      </p:sp>
    </p:spTree>
    <p:extLst>
      <p:ext uri="{BB962C8B-B14F-4D97-AF65-F5344CB8AC3E}">
        <p14:creationId xmlns:p14="http://schemas.microsoft.com/office/powerpoint/2010/main" val="27227493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 and write ‘2’ to the left of the tens digit of the dividend to make twenty-one tens.</a:t>
            </a:r>
          </a:p>
        </p:txBody>
      </p:sp>
      <p:sp>
        <p:nvSpPr>
          <p:cNvPr id="4" name="Slide Number Placeholder 3"/>
          <p:cNvSpPr>
            <a:spLocks noGrp="1"/>
          </p:cNvSpPr>
          <p:nvPr>
            <p:ph type="sldNum" sz="quarter" idx="5"/>
          </p:nvPr>
        </p:nvSpPr>
        <p:spPr/>
        <p:txBody>
          <a:bodyPr/>
          <a:lstStyle/>
          <a:p>
            <a:fld id="{38B2033A-FB0F-7949-A9F0-CBC790DC54B4}" type="slidenum">
              <a:rPr lang="en-US" smtClean="0"/>
              <a:t>59</a:t>
            </a:fld>
            <a:endParaRPr lang="en-US"/>
          </a:p>
        </p:txBody>
      </p:sp>
    </p:spTree>
    <p:extLst>
      <p:ext uri="{BB962C8B-B14F-4D97-AF65-F5344CB8AC3E}">
        <p14:creationId xmlns:p14="http://schemas.microsoft.com/office/powerpoint/2010/main" val="12587023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Write ‘4’ in the tens column…</a:t>
            </a:r>
          </a:p>
        </p:txBody>
      </p:sp>
      <p:sp>
        <p:nvSpPr>
          <p:cNvPr id="4" name="Slide Number Placeholder 3"/>
          <p:cNvSpPr>
            <a:spLocks noGrp="1"/>
          </p:cNvSpPr>
          <p:nvPr>
            <p:ph type="sldNum" sz="quarter" idx="5"/>
          </p:nvPr>
        </p:nvSpPr>
        <p:spPr/>
        <p:txBody>
          <a:bodyPr/>
          <a:lstStyle/>
          <a:p>
            <a:fld id="{38B2033A-FB0F-7949-A9F0-CBC790DC54B4}" type="slidenum">
              <a:rPr lang="en-US" smtClean="0"/>
              <a:t>60</a:t>
            </a:fld>
            <a:endParaRPr lang="en-US"/>
          </a:p>
        </p:txBody>
      </p:sp>
    </p:spTree>
    <p:extLst>
      <p:ext uri="{BB962C8B-B14F-4D97-AF65-F5344CB8AC3E}">
        <p14:creationId xmlns:p14="http://schemas.microsoft.com/office/powerpoint/2010/main" val="40858731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 and write ‘1’ to the left of the ones digit of the dividend to make fifteen ones.</a:t>
            </a:r>
          </a:p>
        </p:txBody>
      </p:sp>
      <p:sp>
        <p:nvSpPr>
          <p:cNvPr id="4" name="Slide Number Placeholder 3"/>
          <p:cNvSpPr>
            <a:spLocks noGrp="1"/>
          </p:cNvSpPr>
          <p:nvPr>
            <p:ph type="sldNum" sz="quarter" idx="5"/>
          </p:nvPr>
        </p:nvSpPr>
        <p:spPr/>
        <p:txBody>
          <a:bodyPr/>
          <a:lstStyle/>
          <a:p>
            <a:fld id="{38B2033A-FB0F-7949-A9F0-CBC790DC54B4}" type="slidenum">
              <a:rPr lang="en-US" smtClean="0"/>
              <a:t>61</a:t>
            </a:fld>
            <a:endParaRPr lang="en-US"/>
          </a:p>
        </p:txBody>
      </p:sp>
    </p:spTree>
    <p:extLst>
      <p:ext uri="{BB962C8B-B14F-4D97-AF65-F5344CB8AC3E}">
        <p14:creationId xmlns:p14="http://schemas.microsoft.com/office/powerpoint/2010/main" val="1091295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One ten is equal to ten ones. </a:t>
            </a:r>
          </a:p>
          <a:p>
            <a:r>
              <a:rPr lang="en-GB" i="1" dirty="0"/>
              <a:t>So, one ten and two ones is equal to twelve ones.</a:t>
            </a:r>
          </a:p>
          <a:p>
            <a:r>
              <a:rPr lang="en-GB" i="1" u="sng" dirty="0"/>
              <a:t>Three</a:t>
            </a:r>
            <a:r>
              <a:rPr lang="en-GB" i="1" dirty="0"/>
              <a:t> ones are one each. That’s three. </a:t>
            </a:r>
          </a:p>
          <a:p>
            <a:r>
              <a:rPr lang="en-GB" i="1" u="sng" dirty="0"/>
              <a:t>Six</a:t>
            </a:r>
            <a:r>
              <a:rPr lang="en-GB" i="1" dirty="0"/>
              <a:t> ones are two each. That’s six. </a:t>
            </a:r>
          </a:p>
          <a:p>
            <a:r>
              <a:rPr lang="en-GB" i="1" u="sng" dirty="0"/>
              <a:t>Nine</a:t>
            </a:r>
            <a:r>
              <a:rPr lang="en-GB" i="1" dirty="0"/>
              <a:t> ones are three each. That’s nine. </a:t>
            </a:r>
          </a:p>
          <a:p>
            <a:r>
              <a:rPr lang="en-GB" i="1" u="sng" dirty="0"/>
              <a:t>Twelve</a:t>
            </a:r>
            <a:r>
              <a:rPr lang="en-GB" i="1" dirty="0"/>
              <a:t> ones are four each. That’s twelve.</a:t>
            </a:r>
          </a:p>
          <a:p>
            <a:r>
              <a:rPr lang="en-GB" i="1" dirty="0"/>
              <a:t>Twelve ones divided between three is equal to four ones each. </a:t>
            </a:r>
          </a:p>
        </p:txBody>
      </p:sp>
      <p:sp>
        <p:nvSpPr>
          <p:cNvPr id="4" name="Slide Number Placeholder 3"/>
          <p:cNvSpPr>
            <a:spLocks noGrp="1"/>
          </p:cNvSpPr>
          <p:nvPr>
            <p:ph type="sldNum" sz="quarter" idx="5"/>
          </p:nvPr>
        </p:nvSpPr>
        <p:spPr/>
        <p:txBody>
          <a:bodyPr/>
          <a:lstStyle/>
          <a:p>
            <a:fld id="{38B2033A-FB0F-7949-A9F0-CBC790DC54B4}" type="slidenum">
              <a:rPr lang="en-US" smtClean="0"/>
              <a:t>8</a:t>
            </a:fld>
            <a:endParaRPr lang="en-US"/>
          </a:p>
        </p:txBody>
      </p:sp>
    </p:spTree>
    <p:extLst>
      <p:ext uri="{BB962C8B-B14F-4D97-AF65-F5344CB8AC3E}">
        <p14:creationId xmlns:p14="http://schemas.microsoft.com/office/powerpoint/2010/main" val="16852108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Write ‘3’ in the ones column.</a:t>
            </a:r>
          </a:p>
        </p:txBody>
      </p:sp>
      <p:sp>
        <p:nvSpPr>
          <p:cNvPr id="4" name="Slide Number Placeholder 3"/>
          <p:cNvSpPr>
            <a:spLocks noGrp="1"/>
          </p:cNvSpPr>
          <p:nvPr>
            <p:ph type="sldNum" sz="quarter" idx="5"/>
          </p:nvPr>
        </p:nvSpPr>
        <p:spPr/>
        <p:txBody>
          <a:bodyPr/>
          <a:lstStyle/>
          <a:p>
            <a:fld id="{38B2033A-FB0F-7949-A9F0-CBC790DC54B4}" type="slidenum">
              <a:rPr lang="en-US" smtClean="0"/>
              <a:t>62</a:t>
            </a:fld>
            <a:endParaRPr lang="en-US"/>
          </a:p>
        </p:txBody>
      </p:sp>
    </p:spTree>
    <p:extLst>
      <p:ext uri="{BB962C8B-B14F-4D97-AF65-F5344CB8AC3E}">
        <p14:creationId xmlns:p14="http://schemas.microsoft.com/office/powerpoint/2010/main" val="23538100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8B2033A-FB0F-7949-A9F0-CBC790DC54B4}" type="slidenum">
              <a:rPr lang="en-US" smtClean="0"/>
              <a:t>63</a:t>
            </a:fld>
            <a:endParaRPr lang="en-US"/>
          </a:p>
        </p:txBody>
      </p:sp>
    </p:spTree>
    <p:extLst>
      <p:ext uri="{BB962C8B-B14F-4D97-AF65-F5344CB8AC3E}">
        <p14:creationId xmlns:p14="http://schemas.microsoft.com/office/powerpoint/2010/main" val="3015694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Each child gets twenty-four sticks.</a:t>
            </a:r>
          </a:p>
        </p:txBody>
      </p:sp>
      <p:sp>
        <p:nvSpPr>
          <p:cNvPr id="4" name="Slide Number Placeholder 3"/>
          <p:cNvSpPr>
            <a:spLocks noGrp="1"/>
          </p:cNvSpPr>
          <p:nvPr>
            <p:ph type="sldNum" sz="quarter" idx="5"/>
          </p:nvPr>
        </p:nvSpPr>
        <p:spPr/>
        <p:txBody>
          <a:bodyPr/>
          <a:lstStyle/>
          <a:p>
            <a:fld id="{38B2033A-FB0F-7949-A9F0-CBC790DC54B4}" type="slidenum">
              <a:rPr lang="en-US" smtClean="0"/>
              <a:t>9</a:t>
            </a:fld>
            <a:endParaRPr lang="en-US"/>
          </a:p>
        </p:txBody>
      </p:sp>
    </p:spTree>
    <p:extLst>
      <p:ext uri="{BB962C8B-B14F-4D97-AF65-F5344CB8AC3E}">
        <p14:creationId xmlns:p14="http://schemas.microsoft.com/office/powerpoint/2010/main" val="3095140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u="sng" dirty="0"/>
              <a:t>Three</a:t>
            </a:r>
            <a:r>
              <a:rPr lang="en-GB" i="1" dirty="0"/>
              <a:t> tens are one ten each. That’s thirty.</a:t>
            </a:r>
          </a:p>
          <a:p>
            <a:r>
              <a:rPr lang="en-GB" i="1" u="sng" dirty="0"/>
              <a:t>Six</a:t>
            </a:r>
            <a:r>
              <a:rPr lang="en-GB" i="1" dirty="0"/>
              <a:t> tens are two tens each. That’s sixty. </a:t>
            </a:r>
          </a:p>
          <a:p>
            <a:r>
              <a:rPr lang="en-GB" i="1" dirty="0"/>
              <a:t>There are two tens left over.</a:t>
            </a:r>
          </a:p>
          <a:p>
            <a:r>
              <a:rPr lang="en-GB" i="1" dirty="0"/>
              <a:t>Eight tens divided between three is equal to two tens each, with a </a:t>
            </a:r>
          </a:p>
          <a:p>
            <a:r>
              <a:rPr lang="en-GB" i="1" dirty="0"/>
              <a:t>remainder of two tens. </a:t>
            </a:r>
          </a:p>
        </p:txBody>
      </p:sp>
      <p:sp>
        <p:nvSpPr>
          <p:cNvPr id="4" name="Slide Number Placeholder 3"/>
          <p:cNvSpPr>
            <a:spLocks noGrp="1"/>
          </p:cNvSpPr>
          <p:nvPr>
            <p:ph type="sldNum" sz="quarter" idx="5"/>
          </p:nvPr>
        </p:nvSpPr>
        <p:spPr/>
        <p:txBody>
          <a:bodyPr/>
          <a:lstStyle/>
          <a:p>
            <a:fld id="{38B2033A-FB0F-7949-A9F0-CBC790DC54B4}" type="slidenum">
              <a:rPr lang="en-US" smtClean="0"/>
              <a:t>10</a:t>
            </a:fld>
            <a:endParaRPr lang="en-US"/>
          </a:p>
        </p:txBody>
      </p:sp>
    </p:spTree>
    <p:extLst>
      <p:ext uri="{BB962C8B-B14F-4D97-AF65-F5344CB8AC3E}">
        <p14:creationId xmlns:p14="http://schemas.microsoft.com/office/powerpoint/2010/main" val="1630040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Two tens and one </a:t>
            </a:r>
            <a:r>
              <a:rPr lang="en-GB" i="1" dirty="0" err="1"/>
              <a:t>one</a:t>
            </a:r>
            <a:r>
              <a:rPr lang="en-GB" i="1" dirty="0"/>
              <a:t> is equal to twenty-one ones. </a:t>
            </a:r>
          </a:p>
          <a:p>
            <a:r>
              <a:rPr lang="en-GB" i="1" u="sng" dirty="0"/>
              <a:t>Three</a:t>
            </a:r>
            <a:r>
              <a:rPr lang="en-GB" i="1" dirty="0"/>
              <a:t> ones are one each. That’s three.</a:t>
            </a:r>
          </a:p>
          <a:p>
            <a:r>
              <a:rPr lang="en-GB" i="1" u="sng" dirty="0"/>
              <a:t>Six</a:t>
            </a:r>
            <a:r>
              <a:rPr lang="en-GB" i="1" dirty="0"/>
              <a:t> ones are two each. That’s six…</a:t>
            </a:r>
          </a:p>
          <a:p>
            <a:r>
              <a:rPr lang="en-GB" i="1" u="sng" dirty="0"/>
              <a:t>Twenty-one</a:t>
            </a:r>
            <a:r>
              <a:rPr lang="en-GB" i="1" dirty="0"/>
              <a:t> ones are seven each. That’s twenty-one.</a:t>
            </a:r>
          </a:p>
          <a:p>
            <a:r>
              <a:rPr lang="en-GB" i="1" dirty="0"/>
              <a:t>Twenty-one ones divided between three is equal to seven ones each.</a:t>
            </a:r>
          </a:p>
        </p:txBody>
      </p:sp>
      <p:sp>
        <p:nvSpPr>
          <p:cNvPr id="4" name="Slide Number Placeholder 3"/>
          <p:cNvSpPr>
            <a:spLocks noGrp="1"/>
          </p:cNvSpPr>
          <p:nvPr>
            <p:ph type="sldNum" sz="quarter" idx="5"/>
          </p:nvPr>
        </p:nvSpPr>
        <p:spPr/>
        <p:txBody>
          <a:bodyPr/>
          <a:lstStyle/>
          <a:p>
            <a:fld id="{38B2033A-FB0F-7949-A9F0-CBC790DC54B4}" type="slidenum">
              <a:rPr lang="en-US" smtClean="0"/>
              <a:t>11</a:t>
            </a:fld>
            <a:endParaRPr lang="en-US"/>
          </a:p>
        </p:txBody>
      </p:sp>
    </p:spTree>
    <p:extLst>
      <p:ext uri="{BB962C8B-B14F-4D97-AF65-F5344CB8AC3E}">
        <p14:creationId xmlns:p14="http://schemas.microsoft.com/office/powerpoint/2010/main" val="326553026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srcRect l="50000" t="8949" b="8949"/>
          <a:stretch/>
        </p:blipFill>
        <p:spPr>
          <a:xfrm>
            <a:off x="0" y="0"/>
            <a:ext cx="1066570" cy="6885384"/>
          </a:xfrm>
          <a:prstGeom prst="rect">
            <a:avLst/>
          </a:prstGeom>
        </p:spPr>
      </p:pic>
      <p:pic>
        <p:nvPicPr>
          <p:cNvPr id="16" name="Picture 15"/>
          <p:cNvPicPr>
            <a:picLocks noChangeAspect="1"/>
          </p:cNvPicPr>
          <p:nvPr userDrawn="1"/>
        </p:nvPicPr>
        <p:blipFill>
          <a:blip r:embed="rId6"/>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5.xml"/><Relationship Id="rId7" Type="http://schemas.openxmlformats.org/officeDocument/2006/relationships/image" Target="../media/image23.wmf"/><Relationship Id="rId12"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png"/><Relationship Id="rId5" Type="http://schemas.openxmlformats.org/officeDocument/2006/relationships/image" Target="../media/image22.wmf"/><Relationship Id="rId10" Type="http://schemas.openxmlformats.org/officeDocument/2006/relationships/image" Target="../media/image10.png"/><Relationship Id="rId4" Type="http://schemas.openxmlformats.org/officeDocument/2006/relationships/oleObject" Target="../embeddings/oleObject1.bin"/><Relationship Id="rId9" Type="http://schemas.openxmlformats.org/officeDocument/2006/relationships/image" Target="../media/image24.wmf"/></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6.xml"/><Relationship Id="rId7" Type="http://schemas.openxmlformats.org/officeDocument/2006/relationships/image" Target="../media/image8.png"/><Relationship Id="rId12" Type="http://schemas.openxmlformats.org/officeDocument/2006/relationships/image" Target="../media/image27.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0.png"/><Relationship Id="rId11" Type="http://schemas.openxmlformats.org/officeDocument/2006/relationships/oleObject" Target="../embeddings/oleObject6.bin"/><Relationship Id="rId5" Type="http://schemas.openxmlformats.org/officeDocument/2006/relationships/image" Target="../media/image25.emf"/><Relationship Id="rId10" Type="http://schemas.openxmlformats.org/officeDocument/2006/relationships/image" Target="../media/image26.wmf"/><Relationship Id="rId4" Type="http://schemas.openxmlformats.org/officeDocument/2006/relationships/oleObject" Target="../embeddings/oleObject4.bin"/><Relationship Id="rId9"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17.xml"/><Relationship Id="rId7" Type="http://schemas.openxmlformats.org/officeDocument/2006/relationships/oleObject" Target="../embeddings/oleObject7.bin"/><Relationship Id="rId12" Type="http://schemas.openxmlformats.org/officeDocument/2006/relationships/image" Target="../media/image29.wmf"/><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9.png"/><Relationship Id="rId11" Type="http://schemas.openxmlformats.org/officeDocument/2006/relationships/oleObject" Target="../embeddings/oleObject9.bin"/><Relationship Id="rId5" Type="http://schemas.openxmlformats.org/officeDocument/2006/relationships/image" Target="../media/image10.png"/><Relationship Id="rId10" Type="http://schemas.openxmlformats.org/officeDocument/2006/relationships/image" Target="../media/image28.wmf"/><Relationship Id="rId4" Type="http://schemas.openxmlformats.org/officeDocument/2006/relationships/image" Target="../media/image8.png"/><Relationship Id="rId9"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notesSlide" Target="../notesSlides/notesSlide18.xml"/><Relationship Id="rId7"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9.png"/><Relationship Id="rId5" Type="http://schemas.openxmlformats.org/officeDocument/2006/relationships/image" Target="../media/image10.png"/><Relationship Id="rId10" Type="http://schemas.openxmlformats.org/officeDocument/2006/relationships/image" Target="../media/image30.wmf"/><Relationship Id="rId4" Type="http://schemas.openxmlformats.org/officeDocument/2006/relationships/image" Target="../media/image8.png"/><Relationship Id="rId9"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notesSlide" Target="../notesSlides/notesSlide19.xml"/><Relationship Id="rId7"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9.png"/><Relationship Id="rId11" Type="http://schemas.openxmlformats.org/officeDocument/2006/relationships/image" Target="../media/image33.png"/><Relationship Id="rId5" Type="http://schemas.openxmlformats.org/officeDocument/2006/relationships/image" Target="../media/image10.png"/><Relationship Id="rId10" Type="http://schemas.openxmlformats.org/officeDocument/2006/relationships/image" Target="../media/image32.png"/><Relationship Id="rId4" Type="http://schemas.openxmlformats.org/officeDocument/2006/relationships/image" Target="../media/image8.png"/><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5.wmf"/><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34.wmf"/><Relationship Id="rId4" Type="http://schemas.openxmlformats.org/officeDocument/2006/relationships/oleObject" Target="../embeddings/oleObject13.bin"/></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21.xml"/><Relationship Id="rId7" Type="http://schemas.openxmlformats.org/officeDocument/2006/relationships/image" Target="../media/image38.png"/><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image" Target="../media/image37.png"/><Relationship Id="rId5" Type="http://schemas.openxmlformats.org/officeDocument/2006/relationships/image" Target="../media/image36.wmf"/><Relationship Id="rId4" Type="http://schemas.openxmlformats.org/officeDocument/2006/relationships/oleObject" Target="../embeddings/oleObject15.bin"/></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1.wmf"/><Relationship Id="rId3" Type="http://schemas.openxmlformats.org/officeDocument/2006/relationships/notesSlide" Target="../notesSlides/notesSlide22.xml"/><Relationship Id="rId7" Type="http://schemas.openxmlformats.org/officeDocument/2006/relationships/image" Target="../media/image37.png"/><Relationship Id="rId12" Type="http://schemas.openxmlformats.org/officeDocument/2006/relationships/oleObject" Target="../embeddings/oleObject18.bin"/><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image" Target="../media/image36.wmf"/><Relationship Id="rId11" Type="http://schemas.openxmlformats.org/officeDocument/2006/relationships/image" Target="../media/image40.wmf"/><Relationship Id="rId5" Type="http://schemas.openxmlformats.org/officeDocument/2006/relationships/oleObject" Target="../embeddings/oleObject16.bin"/><Relationship Id="rId10" Type="http://schemas.openxmlformats.org/officeDocument/2006/relationships/oleObject" Target="../embeddings/oleObject17.bin"/><Relationship Id="rId4" Type="http://schemas.openxmlformats.org/officeDocument/2006/relationships/image" Target="../media/image42.png"/><Relationship Id="rId9"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notesSlide" Target="../notesSlides/notesSlide23.xml"/><Relationship Id="rId7" Type="http://schemas.openxmlformats.org/officeDocument/2006/relationships/oleObject" Target="../embeddings/oleObject19.bin"/><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image" Target="../media/image39.png"/><Relationship Id="rId11" Type="http://schemas.openxmlformats.org/officeDocument/2006/relationships/image" Target="../media/image43.wmf"/><Relationship Id="rId5" Type="http://schemas.openxmlformats.org/officeDocument/2006/relationships/image" Target="../media/image37.png"/><Relationship Id="rId10" Type="http://schemas.openxmlformats.org/officeDocument/2006/relationships/oleObject" Target="../embeddings/oleObject20.bin"/><Relationship Id="rId4" Type="http://schemas.openxmlformats.org/officeDocument/2006/relationships/image" Target="../media/image42.png"/><Relationship Id="rId9"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oleObject" Target="../embeddings/oleObject23.bin"/><Relationship Id="rId3" Type="http://schemas.openxmlformats.org/officeDocument/2006/relationships/notesSlide" Target="../notesSlides/notesSlide24.xml"/><Relationship Id="rId7" Type="http://schemas.openxmlformats.org/officeDocument/2006/relationships/image" Target="../media/image39.png"/><Relationship Id="rId12" Type="http://schemas.openxmlformats.org/officeDocument/2006/relationships/image" Target="../media/image44.wmf"/><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image" Target="../media/image37.png"/><Relationship Id="rId11" Type="http://schemas.openxmlformats.org/officeDocument/2006/relationships/oleObject" Target="../embeddings/oleObject22.bin"/><Relationship Id="rId5" Type="http://schemas.openxmlformats.org/officeDocument/2006/relationships/image" Target="../media/image46.png"/><Relationship Id="rId10" Type="http://schemas.openxmlformats.org/officeDocument/2006/relationships/image" Target="../media/image43.wmf"/><Relationship Id="rId4" Type="http://schemas.openxmlformats.org/officeDocument/2006/relationships/image" Target="../media/image42.png"/><Relationship Id="rId9" Type="http://schemas.openxmlformats.org/officeDocument/2006/relationships/oleObject" Target="../embeddings/oleObject21.bin"/><Relationship Id="rId14" Type="http://schemas.openxmlformats.org/officeDocument/2006/relationships/image" Target="../media/image45.wmf"/></Relationships>
</file>

<file path=ppt/slides/_rels/slide2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25.xml"/><Relationship Id="rId7" Type="http://schemas.openxmlformats.org/officeDocument/2006/relationships/image" Target="../media/image39.png"/><Relationship Id="rId2" Type="http://schemas.openxmlformats.org/officeDocument/2006/relationships/slideLayout" Target="../slideLayouts/slideLayout3.xml"/><Relationship Id="rId1" Type="http://schemas.openxmlformats.org/officeDocument/2006/relationships/vmlDrawing" Target="../drawings/vmlDrawing11.vml"/><Relationship Id="rId6" Type="http://schemas.openxmlformats.org/officeDocument/2006/relationships/image" Target="../media/image38.png"/><Relationship Id="rId5" Type="http://schemas.openxmlformats.org/officeDocument/2006/relationships/image" Target="../media/image47.wmf"/><Relationship Id="rId4" Type="http://schemas.openxmlformats.org/officeDocument/2006/relationships/oleObject" Target="../embeddings/oleObject24.bin"/></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50.wmf"/><Relationship Id="rId3" Type="http://schemas.openxmlformats.org/officeDocument/2006/relationships/notesSlide" Target="../notesSlides/notesSlide26.xml"/><Relationship Id="rId7" Type="http://schemas.openxmlformats.org/officeDocument/2006/relationships/image" Target="../media/image39.png"/><Relationship Id="rId12" Type="http://schemas.openxmlformats.org/officeDocument/2006/relationships/oleObject" Target="../embeddings/oleObject27.bin"/><Relationship Id="rId2" Type="http://schemas.openxmlformats.org/officeDocument/2006/relationships/slideLayout" Target="../slideLayouts/slideLayout3.xml"/><Relationship Id="rId1" Type="http://schemas.openxmlformats.org/officeDocument/2006/relationships/vmlDrawing" Target="../drawings/vmlDrawing12.vml"/><Relationship Id="rId6" Type="http://schemas.openxmlformats.org/officeDocument/2006/relationships/image" Target="../media/image47.wmf"/><Relationship Id="rId11" Type="http://schemas.openxmlformats.org/officeDocument/2006/relationships/image" Target="../media/image49.wmf"/><Relationship Id="rId5" Type="http://schemas.openxmlformats.org/officeDocument/2006/relationships/oleObject" Target="../embeddings/oleObject25.bin"/><Relationship Id="rId10" Type="http://schemas.openxmlformats.org/officeDocument/2006/relationships/oleObject" Target="../embeddings/oleObject26.bin"/><Relationship Id="rId4" Type="http://schemas.openxmlformats.org/officeDocument/2006/relationships/image" Target="../media/image48.png"/><Relationship Id="rId9" Type="http://schemas.openxmlformats.org/officeDocument/2006/relationships/image" Target="../media/image38.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27.xml"/><Relationship Id="rId7" Type="http://schemas.openxmlformats.org/officeDocument/2006/relationships/image" Target="../media/image38.png"/><Relationship Id="rId2" Type="http://schemas.openxmlformats.org/officeDocument/2006/relationships/slideLayout" Target="../slideLayouts/slideLayout3.xml"/><Relationship Id="rId1" Type="http://schemas.openxmlformats.org/officeDocument/2006/relationships/vmlDrawing" Target="../drawings/vmlDrawing13.vml"/><Relationship Id="rId6" Type="http://schemas.openxmlformats.org/officeDocument/2006/relationships/image" Target="../media/image42.png"/><Relationship Id="rId11" Type="http://schemas.openxmlformats.org/officeDocument/2006/relationships/image" Target="../media/image51.wmf"/><Relationship Id="rId5" Type="http://schemas.openxmlformats.org/officeDocument/2006/relationships/image" Target="../media/image39.png"/><Relationship Id="rId10" Type="http://schemas.openxmlformats.org/officeDocument/2006/relationships/oleObject" Target="../embeddings/oleObject29.bin"/><Relationship Id="rId4" Type="http://schemas.openxmlformats.org/officeDocument/2006/relationships/image" Target="../media/image48.png"/><Relationship Id="rId9" Type="http://schemas.openxmlformats.org/officeDocument/2006/relationships/image" Target="../media/image50.w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32.bin"/><Relationship Id="rId3" Type="http://schemas.openxmlformats.org/officeDocument/2006/relationships/notesSlide" Target="../notesSlides/notesSlide28.xml"/><Relationship Id="rId7" Type="http://schemas.openxmlformats.org/officeDocument/2006/relationships/oleObject" Target="../embeddings/oleObject30.bin"/><Relationship Id="rId12" Type="http://schemas.openxmlformats.org/officeDocument/2006/relationships/image" Target="../media/image52.wmf"/><Relationship Id="rId2" Type="http://schemas.openxmlformats.org/officeDocument/2006/relationships/slideLayout" Target="../slideLayouts/slideLayout3.xml"/><Relationship Id="rId1" Type="http://schemas.openxmlformats.org/officeDocument/2006/relationships/vmlDrawing" Target="../drawings/vmlDrawing14.vml"/><Relationship Id="rId6" Type="http://schemas.openxmlformats.org/officeDocument/2006/relationships/image" Target="../media/image38.png"/><Relationship Id="rId11" Type="http://schemas.openxmlformats.org/officeDocument/2006/relationships/oleObject" Target="../embeddings/oleObject31.bin"/><Relationship Id="rId5" Type="http://schemas.openxmlformats.org/officeDocument/2006/relationships/image" Target="../media/image42.png"/><Relationship Id="rId10" Type="http://schemas.openxmlformats.org/officeDocument/2006/relationships/image" Target="../media/image39.png"/><Relationship Id="rId4" Type="http://schemas.openxmlformats.org/officeDocument/2006/relationships/image" Target="../media/image48.png"/><Relationship Id="rId9" Type="http://schemas.openxmlformats.org/officeDocument/2006/relationships/image" Target="../media/image46.png"/><Relationship Id="rId14" Type="http://schemas.openxmlformats.org/officeDocument/2006/relationships/image" Target="../media/image53.wmf"/></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7.png"/><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55.png"/><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40.xml"/><Relationship Id="rId7" Type="http://schemas.openxmlformats.org/officeDocument/2006/relationships/image" Target="../media/image62.png"/><Relationship Id="rId2" Type="http://schemas.openxmlformats.org/officeDocument/2006/relationships/slideLayout" Target="../slideLayouts/slideLayout3.xml"/><Relationship Id="rId1" Type="http://schemas.openxmlformats.org/officeDocument/2006/relationships/vmlDrawing" Target="../drawings/vmlDrawing15.vml"/><Relationship Id="rId6" Type="http://schemas.openxmlformats.org/officeDocument/2006/relationships/image" Target="../media/image37.png"/><Relationship Id="rId5" Type="http://schemas.openxmlformats.org/officeDocument/2006/relationships/image" Target="../media/image61.wmf"/><Relationship Id="rId4" Type="http://schemas.openxmlformats.org/officeDocument/2006/relationships/oleObject" Target="../embeddings/oleObject33.bin"/><Relationship Id="rId9" Type="http://schemas.openxmlformats.org/officeDocument/2006/relationships/image" Target="../media/image64.png"/></Relationships>
</file>

<file path=ppt/slides/_rels/slide43.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6.wmf"/><Relationship Id="rId3" Type="http://schemas.openxmlformats.org/officeDocument/2006/relationships/notesSlide" Target="../notesSlides/notesSlide41.xml"/><Relationship Id="rId7" Type="http://schemas.openxmlformats.org/officeDocument/2006/relationships/image" Target="../media/image63.png"/><Relationship Id="rId12" Type="http://schemas.openxmlformats.org/officeDocument/2006/relationships/oleObject" Target="../embeddings/oleObject36.bin"/><Relationship Id="rId2" Type="http://schemas.openxmlformats.org/officeDocument/2006/relationships/slideLayout" Target="../slideLayouts/slideLayout3.xml"/><Relationship Id="rId1" Type="http://schemas.openxmlformats.org/officeDocument/2006/relationships/vmlDrawing" Target="../drawings/vmlDrawing16.vml"/><Relationship Id="rId6" Type="http://schemas.openxmlformats.org/officeDocument/2006/relationships/image" Target="../media/image37.png"/><Relationship Id="rId11" Type="http://schemas.openxmlformats.org/officeDocument/2006/relationships/image" Target="../media/image65.wmf"/><Relationship Id="rId5" Type="http://schemas.openxmlformats.org/officeDocument/2006/relationships/image" Target="../media/image61.wmf"/><Relationship Id="rId10" Type="http://schemas.openxmlformats.org/officeDocument/2006/relationships/oleObject" Target="../embeddings/oleObject35.bin"/><Relationship Id="rId4" Type="http://schemas.openxmlformats.org/officeDocument/2006/relationships/oleObject" Target="../embeddings/oleObject34.bin"/><Relationship Id="rId9" Type="http://schemas.openxmlformats.org/officeDocument/2006/relationships/image" Target="../media/image64.png"/><Relationship Id="rId14" Type="http://schemas.openxmlformats.org/officeDocument/2006/relationships/image" Target="../media/image67.png"/></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oleObject" Target="../embeddings/oleObject39.bin"/><Relationship Id="rId3" Type="http://schemas.openxmlformats.org/officeDocument/2006/relationships/notesSlide" Target="../notesSlides/notesSlide42.xml"/><Relationship Id="rId7" Type="http://schemas.openxmlformats.org/officeDocument/2006/relationships/image" Target="../media/image64.png"/><Relationship Id="rId12" Type="http://schemas.openxmlformats.org/officeDocument/2006/relationships/image" Target="../media/image68.wmf"/><Relationship Id="rId2" Type="http://schemas.openxmlformats.org/officeDocument/2006/relationships/slideLayout" Target="../slideLayouts/slideLayout3.xml"/><Relationship Id="rId1" Type="http://schemas.openxmlformats.org/officeDocument/2006/relationships/vmlDrawing" Target="../drawings/vmlDrawing17.vml"/><Relationship Id="rId6" Type="http://schemas.openxmlformats.org/officeDocument/2006/relationships/image" Target="../media/image62.png"/><Relationship Id="rId11" Type="http://schemas.openxmlformats.org/officeDocument/2006/relationships/oleObject" Target="../embeddings/oleObject38.bin"/><Relationship Id="rId5" Type="http://schemas.openxmlformats.org/officeDocument/2006/relationships/image" Target="../media/image63.png"/><Relationship Id="rId15" Type="http://schemas.openxmlformats.org/officeDocument/2006/relationships/image" Target="../media/image70.png"/><Relationship Id="rId10" Type="http://schemas.openxmlformats.org/officeDocument/2006/relationships/image" Target="../media/image67.png"/><Relationship Id="rId4" Type="http://schemas.openxmlformats.org/officeDocument/2006/relationships/image" Target="../media/image37.png"/><Relationship Id="rId9" Type="http://schemas.openxmlformats.org/officeDocument/2006/relationships/image" Target="../media/image66.wmf"/><Relationship Id="rId14" Type="http://schemas.openxmlformats.org/officeDocument/2006/relationships/image" Target="../media/image69.wmf"/></Relationships>
</file>

<file path=ppt/slides/_rels/slide45.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1.wmf"/><Relationship Id="rId3" Type="http://schemas.openxmlformats.org/officeDocument/2006/relationships/notesSlide" Target="../notesSlides/notesSlide43.xml"/><Relationship Id="rId7" Type="http://schemas.openxmlformats.org/officeDocument/2006/relationships/image" Target="../media/image64.png"/><Relationship Id="rId12" Type="http://schemas.openxmlformats.org/officeDocument/2006/relationships/oleObject" Target="../embeddings/oleObject41.bin"/><Relationship Id="rId2" Type="http://schemas.openxmlformats.org/officeDocument/2006/relationships/slideLayout" Target="../slideLayouts/slideLayout3.xml"/><Relationship Id="rId16" Type="http://schemas.openxmlformats.org/officeDocument/2006/relationships/image" Target="../media/image73.png"/><Relationship Id="rId1" Type="http://schemas.openxmlformats.org/officeDocument/2006/relationships/vmlDrawing" Target="../drawings/vmlDrawing18.vml"/><Relationship Id="rId6" Type="http://schemas.openxmlformats.org/officeDocument/2006/relationships/image" Target="../media/image62.png"/><Relationship Id="rId11" Type="http://schemas.openxmlformats.org/officeDocument/2006/relationships/image" Target="../media/image70.png"/><Relationship Id="rId5" Type="http://schemas.openxmlformats.org/officeDocument/2006/relationships/image" Target="../media/image63.png"/><Relationship Id="rId15" Type="http://schemas.openxmlformats.org/officeDocument/2006/relationships/image" Target="../media/image72.wmf"/><Relationship Id="rId10" Type="http://schemas.openxmlformats.org/officeDocument/2006/relationships/image" Target="../media/image69.wmf"/><Relationship Id="rId4" Type="http://schemas.openxmlformats.org/officeDocument/2006/relationships/image" Target="../media/image37.png"/><Relationship Id="rId9" Type="http://schemas.openxmlformats.org/officeDocument/2006/relationships/oleObject" Target="../embeddings/oleObject40.bin"/><Relationship Id="rId14" Type="http://schemas.openxmlformats.org/officeDocument/2006/relationships/oleObject" Target="../embeddings/oleObject42.bin"/></Relationships>
</file>

<file path=ppt/slides/_rels/slide4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notesSlide" Target="../notesSlides/notesSlide44.xml"/><Relationship Id="rId7" Type="http://schemas.openxmlformats.org/officeDocument/2006/relationships/image" Target="../media/image62.png"/><Relationship Id="rId2" Type="http://schemas.openxmlformats.org/officeDocument/2006/relationships/slideLayout" Target="../slideLayouts/slideLayout3.xml"/><Relationship Id="rId1" Type="http://schemas.openxmlformats.org/officeDocument/2006/relationships/vmlDrawing" Target="../drawings/vmlDrawing19.vml"/><Relationship Id="rId6" Type="http://schemas.openxmlformats.org/officeDocument/2006/relationships/image" Target="../media/image37.png"/><Relationship Id="rId5" Type="http://schemas.openxmlformats.org/officeDocument/2006/relationships/image" Target="../media/image74.wmf"/><Relationship Id="rId4" Type="http://schemas.openxmlformats.org/officeDocument/2006/relationships/oleObject" Target="../embeddings/oleObject43.bin"/></Relationships>
</file>

<file path=ppt/slides/_rels/slide47.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76.wmf"/><Relationship Id="rId3" Type="http://schemas.openxmlformats.org/officeDocument/2006/relationships/notesSlide" Target="../notesSlides/notesSlide45.xml"/><Relationship Id="rId7" Type="http://schemas.openxmlformats.org/officeDocument/2006/relationships/image" Target="../media/image62.png"/><Relationship Id="rId12" Type="http://schemas.openxmlformats.org/officeDocument/2006/relationships/oleObject" Target="../embeddings/oleObject45.bin"/><Relationship Id="rId2" Type="http://schemas.openxmlformats.org/officeDocument/2006/relationships/slideLayout" Target="../slideLayouts/slideLayout3.xml"/><Relationship Id="rId1" Type="http://schemas.openxmlformats.org/officeDocument/2006/relationships/vmlDrawing" Target="../drawings/vmlDrawing20.vml"/><Relationship Id="rId6" Type="http://schemas.openxmlformats.org/officeDocument/2006/relationships/image" Target="../media/image37.png"/><Relationship Id="rId11" Type="http://schemas.openxmlformats.org/officeDocument/2006/relationships/image" Target="../media/image75.wmf"/><Relationship Id="rId5" Type="http://schemas.openxmlformats.org/officeDocument/2006/relationships/image" Target="../media/image78.png"/><Relationship Id="rId10" Type="http://schemas.openxmlformats.org/officeDocument/2006/relationships/oleObject" Target="../embeddings/oleObject44.bin"/><Relationship Id="rId4" Type="http://schemas.openxmlformats.org/officeDocument/2006/relationships/image" Target="../media/image77.png"/><Relationship Id="rId9" Type="http://schemas.openxmlformats.org/officeDocument/2006/relationships/image" Target="../media/image79.png"/></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46.xml"/><Relationship Id="rId7" Type="http://schemas.openxmlformats.org/officeDocument/2006/relationships/image" Target="../media/image79.png"/><Relationship Id="rId12" Type="http://schemas.openxmlformats.org/officeDocument/2006/relationships/image" Target="../media/image80.wmf"/><Relationship Id="rId2" Type="http://schemas.openxmlformats.org/officeDocument/2006/relationships/slideLayout" Target="../slideLayouts/slideLayout3.xml"/><Relationship Id="rId1" Type="http://schemas.openxmlformats.org/officeDocument/2006/relationships/vmlDrawing" Target="../drawings/vmlDrawing21.vml"/><Relationship Id="rId6" Type="http://schemas.openxmlformats.org/officeDocument/2006/relationships/image" Target="../media/image64.png"/><Relationship Id="rId11" Type="http://schemas.openxmlformats.org/officeDocument/2006/relationships/oleObject" Target="../embeddings/oleObject47.bin"/><Relationship Id="rId5" Type="http://schemas.openxmlformats.org/officeDocument/2006/relationships/image" Target="../media/image62.png"/><Relationship Id="rId10" Type="http://schemas.openxmlformats.org/officeDocument/2006/relationships/image" Target="../media/image63.png"/><Relationship Id="rId4" Type="http://schemas.openxmlformats.org/officeDocument/2006/relationships/image" Target="../media/image37.png"/><Relationship Id="rId9" Type="http://schemas.openxmlformats.org/officeDocument/2006/relationships/image" Target="../media/image76.wmf"/></Relationships>
</file>

<file path=ppt/slides/_rels/slide4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47.xml"/><Relationship Id="rId7" Type="http://schemas.openxmlformats.org/officeDocument/2006/relationships/image" Target="../media/image79.png"/><Relationship Id="rId12" Type="http://schemas.openxmlformats.org/officeDocument/2006/relationships/image" Target="../media/image81.wmf"/><Relationship Id="rId2" Type="http://schemas.openxmlformats.org/officeDocument/2006/relationships/slideLayout" Target="../slideLayouts/slideLayout3.xml"/><Relationship Id="rId1" Type="http://schemas.openxmlformats.org/officeDocument/2006/relationships/vmlDrawing" Target="../drawings/vmlDrawing22.vml"/><Relationship Id="rId6" Type="http://schemas.openxmlformats.org/officeDocument/2006/relationships/image" Target="../media/image64.png"/><Relationship Id="rId11" Type="http://schemas.openxmlformats.org/officeDocument/2006/relationships/oleObject" Target="../embeddings/oleObject49.bin"/><Relationship Id="rId5" Type="http://schemas.openxmlformats.org/officeDocument/2006/relationships/image" Target="../media/image62.png"/><Relationship Id="rId10" Type="http://schemas.openxmlformats.org/officeDocument/2006/relationships/image" Target="../media/image80.wmf"/><Relationship Id="rId4" Type="http://schemas.openxmlformats.org/officeDocument/2006/relationships/image" Target="../media/image37.png"/><Relationship Id="rId9" Type="http://schemas.openxmlformats.org/officeDocument/2006/relationships/oleObject" Target="../embeddings/oleObject48.bin"/></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48.xml"/><Relationship Id="rId7" Type="http://schemas.openxmlformats.org/officeDocument/2006/relationships/image" Target="../media/image79.png"/><Relationship Id="rId12" Type="http://schemas.openxmlformats.org/officeDocument/2006/relationships/image" Target="../media/image83.wmf"/><Relationship Id="rId2" Type="http://schemas.openxmlformats.org/officeDocument/2006/relationships/slideLayout" Target="../slideLayouts/slideLayout3.xml"/><Relationship Id="rId1" Type="http://schemas.openxmlformats.org/officeDocument/2006/relationships/vmlDrawing" Target="../drawings/vmlDrawing23.vml"/><Relationship Id="rId6" Type="http://schemas.openxmlformats.org/officeDocument/2006/relationships/image" Target="../media/image64.png"/><Relationship Id="rId11" Type="http://schemas.openxmlformats.org/officeDocument/2006/relationships/oleObject" Target="../embeddings/oleObject51.bin"/><Relationship Id="rId5" Type="http://schemas.openxmlformats.org/officeDocument/2006/relationships/image" Target="../media/image62.png"/><Relationship Id="rId10" Type="http://schemas.openxmlformats.org/officeDocument/2006/relationships/image" Target="../media/image82.wmf"/><Relationship Id="rId4" Type="http://schemas.openxmlformats.org/officeDocument/2006/relationships/image" Target="../media/image37.png"/><Relationship Id="rId9" Type="http://schemas.openxmlformats.org/officeDocument/2006/relationships/oleObject" Target="../embeddings/oleObject50.bin"/></Relationships>
</file>

<file path=ppt/slides/_rels/slide5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49.xml"/><Relationship Id="rId7" Type="http://schemas.openxmlformats.org/officeDocument/2006/relationships/image" Target="../media/image62.png"/><Relationship Id="rId2" Type="http://schemas.openxmlformats.org/officeDocument/2006/relationships/slideLayout" Target="../slideLayouts/slideLayout3.xml"/><Relationship Id="rId1" Type="http://schemas.openxmlformats.org/officeDocument/2006/relationships/vmlDrawing" Target="../drawings/vmlDrawing24.vml"/><Relationship Id="rId6" Type="http://schemas.openxmlformats.org/officeDocument/2006/relationships/image" Target="../media/image84.wmf"/><Relationship Id="rId5" Type="http://schemas.openxmlformats.org/officeDocument/2006/relationships/oleObject" Target="../embeddings/oleObject52.bin"/><Relationship Id="rId4" Type="http://schemas.openxmlformats.org/officeDocument/2006/relationships/image" Target="../media/image85.png"/><Relationship Id="rId9" Type="http://schemas.openxmlformats.org/officeDocument/2006/relationships/image" Target="../media/image64.png"/></Relationships>
</file>

<file path=ppt/slides/_rels/slide5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notesSlide" Target="../notesSlides/notesSlide50.xml"/><Relationship Id="rId7" Type="http://schemas.openxmlformats.org/officeDocument/2006/relationships/image" Target="../media/image86.wmf"/><Relationship Id="rId2" Type="http://schemas.openxmlformats.org/officeDocument/2006/relationships/slideLayout" Target="../slideLayouts/slideLayout3.xml"/><Relationship Id="rId1" Type="http://schemas.openxmlformats.org/officeDocument/2006/relationships/vmlDrawing" Target="../drawings/vmlDrawing25.vml"/><Relationship Id="rId6" Type="http://schemas.openxmlformats.org/officeDocument/2006/relationships/oleObject" Target="../embeddings/oleObject54.bin"/><Relationship Id="rId11" Type="http://schemas.openxmlformats.org/officeDocument/2006/relationships/image" Target="../media/image64.png"/><Relationship Id="rId5" Type="http://schemas.openxmlformats.org/officeDocument/2006/relationships/image" Target="../media/image84.wmf"/><Relationship Id="rId10" Type="http://schemas.openxmlformats.org/officeDocument/2006/relationships/image" Target="../media/image63.png"/><Relationship Id="rId4" Type="http://schemas.openxmlformats.org/officeDocument/2006/relationships/oleObject" Target="../embeddings/oleObject53.bin"/><Relationship Id="rId9" Type="http://schemas.openxmlformats.org/officeDocument/2006/relationships/image" Target="../media/image67.png"/></Relationships>
</file>

<file path=ppt/slides/_rels/slide53.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notesSlide" Target="../notesSlides/notesSlide51.xml"/><Relationship Id="rId7" Type="http://schemas.openxmlformats.org/officeDocument/2006/relationships/oleObject" Target="../embeddings/oleObject55.bin"/><Relationship Id="rId12" Type="http://schemas.openxmlformats.org/officeDocument/2006/relationships/image" Target="../media/image64.png"/><Relationship Id="rId2" Type="http://schemas.openxmlformats.org/officeDocument/2006/relationships/slideLayout" Target="../slideLayouts/slideLayout3.xml"/><Relationship Id="rId1" Type="http://schemas.openxmlformats.org/officeDocument/2006/relationships/vmlDrawing" Target="../drawings/vmlDrawing26.vml"/><Relationship Id="rId6" Type="http://schemas.openxmlformats.org/officeDocument/2006/relationships/image" Target="../media/image67.png"/><Relationship Id="rId11" Type="http://schemas.openxmlformats.org/officeDocument/2006/relationships/image" Target="../media/image88.wmf"/><Relationship Id="rId5" Type="http://schemas.openxmlformats.org/officeDocument/2006/relationships/image" Target="../media/image62.png"/><Relationship Id="rId10" Type="http://schemas.openxmlformats.org/officeDocument/2006/relationships/oleObject" Target="../embeddings/oleObject56.bin"/><Relationship Id="rId4" Type="http://schemas.openxmlformats.org/officeDocument/2006/relationships/image" Target="../media/image85.png"/><Relationship Id="rId9" Type="http://schemas.openxmlformats.org/officeDocument/2006/relationships/image" Target="../media/image63.png"/></Relationships>
</file>

<file path=ppt/slides/_rels/slide54.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90.wmf"/><Relationship Id="rId3" Type="http://schemas.openxmlformats.org/officeDocument/2006/relationships/notesSlide" Target="../notesSlides/notesSlide52.xml"/><Relationship Id="rId7" Type="http://schemas.openxmlformats.org/officeDocument/2006/relationships/image" Target="../media/image67.png"/><Relationship Id="rId12" Type="http://schemas.openxmlformats.org/officeDocument/2006/relationships/oleObject" Target="../embeddings/oleObject58.bin"/><Relationship Id="rId2" Type="http://schemas.openxmlformats.org/officeDocument/2006/relationships/slideLayout" Target="../slideLayouts/slideLayout3.xml"/><Relationship Id="rId1" Type="http://schemas.openxmlformats.org/officeDocument/2006/relationships/vmlDrawing" Target="../drawings/vmlDrawing27.vml"/><Relationship Id="rId6" Type="http://schemas.openxmlformats.org/officeDocument/2006/relationships/image" Target="../media/image64.png"/><Relationship Id="rId11" Type="http://schemas.openxmlformats.org/officeDocument/2006/relationships/image" Target="../media/image89.wmf"/><Relationship Id="rId5" Type="http://schemas.openxmlformats.org/officeDocument/2006/relationships/image" Target="../media/image62.png"/><Relationship Id="rId10" Type="http://schemas.openxmlformats.org/officeDocument/2006/relationships/oleObject" Target="../embeddings/oleObject57.bin"/><Relationship Id="rId4" Type="http://schemas.openxmlformats.org/officeDocument/2006/relationships/image" Target="../media/image85.png"/><Relationship Id="rId9" Type="http://schemas.openxmlformats.org/officeDocument/2006/relationships/image" Target="../media/image63.png"/></Relationships>
</file>

<file path=ppt/slides/_rels/slide55.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92.wmf"/><Relationship Id="rId3" Type="http://schemas.openxmlformats.org/officeDocument/2006/relationships/notesSlide" Target="../notesSlides/notesSlide53.xml"/><Relationship Id="rId7" Type="http://schemas.openxmlformats.org/officeDocument/2006/relationships/image" Target="../media/image67.png"/><Relationship Id="rId12" Type="http://schemas.openxmlformats.org/officeDocument/2006/relationships/oleObject" Target="../embeddings/oleObject60.bin"/><Relationship Id="rId2" Type="http://schemas.openxmlformats.org/officeDocument/2006/relationships/slideLayout" Target="../slideLayouts/slideLayout3.xml"/><Relationship Id="rId1" Type="http://schemas.openxmlformats.org/officeDocument/2006/relationships/vmlDrawing" Target="../drawings/vmlDrawing28.vml"/><Relationship Id="rId6" Type="http://schemas.openxmlformats.org/officeDocument/2006/relationships/image" Target="../media/image64.png"/><Relationship Id="rId11" Type="http://schemas.openxmlformats.org/officeDocument/2006/relationships/image" Target="../media/image91.wmf"/><Relationship Id="rId5" Type="http://schemas.openxmlformats.org/officeDocument/2006/relationships/image" Target="../media/image62.png"/><Relationship Id="rId10" Type="http://schemas.openxmlformats.org/officeDocument/2006/relationships/oleObject" Target="../embeddings/oleObject59.bin"/><Relationship Id="rId4" Type="http://schemas.openxmlformats.org/officeDocument/2006/relationships/image" Target="../media/image85.png"/><Relationship Id="rId9" Type="http://schemas.openxmlformats.org/officeDocument/2006/relationships/image" Target="../media/image70.png"/></Relationships>
</file>

<file path=ppt/slides/_rels/slide56.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94.wmf"/><Relationship Id="rId3" Type="http://schemas.openxmlformats.org/officeDocument/2006/relationships/notesSlide" Target="../notesSlides/notesSlide54.xml"/><Relationship Id="rId7" Type="http://schemas.openxmlformats.org/officeDocument/2006/relationships/image" Target="../media/image67.png"/><Relationship Id="rId12" Type="http://schemas.openxmlformats.org/officeDocument/2006/relationships/oleObject" Target="../embeddings/oleObject62.bin"/><Relationship Id="rId2" Type="http://schemas.openxmlformats.org/officeDocument/2006/relationships/slideLayout" Target="../slideLayouts/slideLayout3.xml"/><Relationship Id="rId1" Type="http://schemas.openxmlformats.org/officeDocument/2006/relationships/vmlDrawing" Target="../drawings/vmlDrawing29.vml"/><Relationship Id="rId6" Type="http://schemas.openxmlformats.org/officeDocument/2006/relationships/image" Target="../media/image64.png"/><Relationship Id="rId11" Type="http://schemas.openxmlformats.org/officeDocument/2006/relationships/image" Target="../media/image93.wmf"/><Relationship Id="rId5" Type="http://schemas.openxmlformats.org/officeDocument/2006/relationships/image" Target="../media/image62.png"/><Relationship Id="rId15" Type="http://schemas.openxmlformats.org/officeDocument/2006/relationships/image" Target="../media/image95.wmf"/><Relationship Id="rId10" Type="http://schemas.openxmlformats.org/officeDocument/2006/relationships/oleObject" Target="../embeddings/oleObject61.bin"/><Relationship Id="rId4" Type="http://schemas.openxmlformats.org/officeDocument/2006/relationships/image" Target="../media/image85.png"/><Relationship Id="rId9" Type="http://schemas.openxmlformats.org/officeDocument/2006/relationships/image" Target="../media/image70.png"/><Relationship Id="rId14" Type="http://schemas.openxmlformats.org/officeDocument/2006/relationships/oleObject" Target="../embeddings/oleObject63.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vmlDrawing" Target="../drawings/vmlDrawing30.vml"/><Relationship Id="rId6" Type="http://schemas.openxmlformats.org/officeDocument/2006/relationships/image" Target="../media/image96.wmf"/><Relationship Id="rId5" Type="http://schemas.openxmlformats.org/officeDocument/2006/relationships/oleObject" Target="../embeddings/oleObject64.bin"/><Relationship Id="rId4" Type="http://schemas.openxmlformats.org/officeDocument/2006/relationships/image" Target="../media/image97.png"/></Relationships>
</file>

<file path=ppt/slides/_rels/slide58.x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notesSlide" Target="../notesSlides/notesSlide56.xml"/><Relationship Id="rId7" Type="http://schemas.openxmlformats.org/officeDocument/2006/relationships/oleObject" Target="../embeddings/oleObject66.bin"/><Relationship Id="rId2" Type="http://schemas.openxmlformats.org/officeDocument/2006/relationships/slideLayout" Target="../slideLayouts/slideLayout3.xml"/><Relationship Id="rId1" Type="http://schemas.openxmlformats.org/officeDocument/2006/relationships/vmlDrawing" Target="../drawings/vmlDrawing31.vml"/><Relationship Id="rId6" Type="http://schemas.openxmlformats.org/officeDocument/2006/relationships/image" Target="../media/image96.wmf"/><Relationship Id="rId5" Type="http://schemas.openxmlformats.org/officeDocument/2006/relationships/oleObject" Target="../embeddings/oleObject65.bin"/><Relationship Id="rId4" Type="http://schemas.openxmlformats.org/officeDocument/2006/relationships/image" Target="../media/image97.png"/></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notesSlide" Target="../notesSlides/notesSlide57.xml"/><Relationship Id="rId7" Type="http://schemas.openxmlformats.org/officeDocument/2006/relationships/image" Target="../media/image98.wmf"/><Relationship Id="rId2" Type="http://schemas.openxmlformats.org/officeDocument/2006/relationships/slideLayout" Target="../slideLayouts/slideLayout3.xml"/><Relationship Id="rId1" Type="http://schemas.openxmlformats.org/officeDocument/2006/relationships/vmlDrawing" Target="../drawings/vmlDrawing32.vml"/><Relationship Id="rId6" Type="http://schemas.openxmlformats.org/officeDocument/2006/relationships/oleObject" Target="../embeddings/oleObject67.bin"/><Relationship Id="rId5" Type="http://schemas.openxmlformats.org/officeDocument/2006/relationships/image" Target="../media/image100.png"/><Relationship Id="rId4" Type="http://schemas.openxmlformats.org/officeDocument/2006/relationships/image" Target="../media/image97.png"/><Relationship Id="rId9" Type="http://schemas.openxmlformats.org/officeDocument/2006/relationships/image" Target="../media/image99.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notesSlide" Target="../notesSlides/notesSlide58.xml"/><Relationship Id="rId7" Type="http://schemas.openxmlformats.org/officeDocument/2006/relationships/oleObject" Target="../embeddings/oleObject70.bin"/><Relationship Id="rId2" Type="http://schemas.openxmlformats.org/officeDocument/2006/relationships/slideLayout" Target="../slideLayouts/slideLayout3.xml"/><Relationship Id="rId1" Type="http://schemas.openxmlformats.org/officeDocument/2006/relationships/vmlDrawing" Target="../drawings/vmlDrawing33.vml"/><Relationship Id="rId6" Type="http://schemas.openxmlformats.org/officeDocument/2006/relationships/image" Target="../media/image99.emf"/><Relationship Id="rId5" Type="http://schemas.openxmlformats.org/officeDocument/2006/relationships/oleObject" Target="../embeddings/oleObject69.bin"/><Relationship Id="rId4" Type="http://schemas.openxmlformats.org/officeDocument/2006/relationships/image" Target="../media/image100.png"/></Relationships>
</file>

<file path=ppt/slides/_rels/slide61.x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notesSlide" Target="../notesSlides/notesSlide59.xml"/><Relationship Id="rId7" Type="http://schemas.openxmlformats.org/officeDocument/2006/relationships/oleObject" Target="../embeddings/oleObject72.bin"/><Relationship Id="rId2" Type="http://schemas.openxmlformats.org/officeDocument/2006/relationships/slideLayout" Target="../slideLayouts/slideLayout3.xml"/><Relationship Id="rId1" Type="http://schemas.openxmlformats.org/officeDocument/2006/relationships/vmlDrawing" Target="../drawings/vmlDrawing34.vml"/><Relationship Id="rId6" Type="http://schemas.openxmlformats.org/officeDocument/2006/relationships/image" Target="../media/image101.wmf"/><Relationship Id="rId5" Type="http://schemas.openxmlformats.org/officeDocument/2006/relationships/oleObject" Target="../embeddings/oleObject71.bin"/><Relationship Id="rId4" Type="http://schemas.openxmlformats.org/officeDocument/2006/relationships/image" Target="../media/image100.png"/><Relationship Id="rId9" Type="http://schemas.openxmlformats.org/officeDocument/2006/relationships/image" Target="../media/image64.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7" Type="http://schemas.openxmlformats.org/officeDocument/2006/relationships/image" Target="../media/image64.png"/><Relationship Id="rId2" Type="http://schemas.openxmlformats.org/officeDocument/2006/relationships/slideLayout" Target="../slideLayouts/slideLayout3.xml"/><Relationship Id="rId1" Type="http://schemas.openxmlformats.org/officeDocument/2006/relationships/vmlDrawing" Target="../drawings/vmlDrawing35.vml"/><Relationship Id="rId6" Type="http://schemas.openxmlformats.org/officeDocument/2006/relationships/image" Target="../media/image103.wmf"/><Relationship Id="rId5" Type="http://schemas.openxmlformats.org/officeDocument/2006/relationships/oleObject" Target="../embeddings/oleObject73.bin"/><Relationship Id="rId4" Type="http://schemas.openxmlformats.org/officeDocument/2006/relationships/image" Target="../media/image100.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2.15 Division: partitioning </a:t>
            </a:r>
            <a:br>
              <a:rPr lang="en-GB" dirty="0"/>
            </a:br>
            <a:r>
              <a:rPr lang="en-GB" dirty="0"/>
              <a:t>leading to short division</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4</a:t>
            </a:r>
          </a:p>
        </p:txBody>
      </p:sp>
      <p:sp>
        <p:nvSpPr>
          <p:cNvPr id="8" name="Text Placeholder 7"/>
          <p:cNvSpPr>
            <a:spLocks noGrp="1"/>
          </p:cNvSpPr>
          <p:nvPr>
            <p:ph type="body" sz="quarter" idx="11"/>
          </p:nvPr>
        </p:nvSpPr>
        <p:spPr/>
        <p:txBody>
          <a:bodyPr/>
          <a:lstStyle/>
          <a:p>
            <a:r>
              <a:rPr lang="en-GB" dirty="0"/>
              <a:t>Multiplication and Division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close up of a logo&#10;&#10;Description automatically generated" hidden="1">
            <a:extLst>
              <a:ext uri="{FF2B5EF4-FFF2-40B4-BE49-F238E27FC236}">
                <a16:creationId xmlns:a16="http://schemas.microsoft.com/office/drawing/2014/main" id="{EABB3576-5A44-4677-A249-854835FF4F89}"/>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82048" y="1561621"/>
            <a:ext cx="6135088" cy="4429235"/>
          </a:xfrm>
          <a:prstGeom prst="rect">
            <a:avLst/>
          </a:prstGeom>
        </p:spPr>
      </p:pic>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1:4</a:t>
            </a:r>
          </a:p>
        </p:txBody>
      </p:sp>
      <p:sp>
        <p:nvSpPr>
          <p:cNvPr id="3" name="TextBox 2">
            <a:extLst>
              <a:ext uri="{FF2B5EF4-FFF2-40B4-BE49-F238E27FC236}">
                <a16:creationId xmlns:a16="http://schemas.microsoft.com/office/drawing/2014/main" id="{3189C4C5-B087-4ADA-A443-5BD9BB4845A3}"/>
              </a:ext>
            </a:extLst>
          </p:cNvPr>
          <p:cNvSpPr txBox="1"/>
          <p:nvPr/>
        </p:nvSpPr>
        <p:spPr bwMode="auto">
          <a:xfrm>
            <a:off x="183812" y="920309"/>
            <a:ext cx="877637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100" dirty="0">
                <a:latin typeface="Myriad Pro Semibold" charset="0"/>
                <a:ea typeface="Myriad Pro Semibold" charset="0"/>
                <a:cs typeface="Myriad Pro Semibold" charset="0"/>
              </a:rPr>
              <a:t>81 marbles shared equally between 3 children. How many marbles each?</a:t>
            </a:r>
            <a:endParaRPr lang="en-GB" sz="2100"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4E49C92E-90D5-46C4-AFE8-47583093450B}"/>
              </a:ext>
            </a:extLst>
          </p:cNvPr>
          <p:cNvSpPr txBox="1"/>
          <p:nvPr/>
        </p:nvSpPr>
        <p:spPr bwMode="auto">
          <a:xfrm>
            <a:off x="3529785" y="1524945"/>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81  ÷  3  =</a:t>
            </a:r>
            <a:endParaRPr lang="en-GB" sz="2200" dirty="0">
              <a:solidFill>
                <a:srgbClr val="C00000"/>
              </a:solidFill>
              <a:latin typeface="Myriad Pro Semibold" charset="0"/>
              <a:ea typeface="Myriad Pro Semibold" charset="0"/>
              <a:cs typeface="Myriad Pro Semibold" charset="0"/>
            </a:endParaRPr>
          </a:p>
        </p:txBody>
      </p:sp>
      <p:sp>
        <p:nvSpPr>
          <p:cNvPr id="5" name="Rectangle 4">
            <a:extLst>
              <a:ext uri="{FF2B5EF4-FFF2-40B4-BE49-F238E27FC236}">
                <a16:creationId xmlns:a16="http://schemas.microsoft.com/office/drawing/2014/main" id="{C8C3D5A4-F342-44AB-9A2A-64882A2EDEE3}"/>
              </a:ext>
            </a:extLst>
          </p:cNvPr>
          <p:cNvSpPr/>
          <p:nvPr/>
        </p:nvSpPr>
        <p:spPr bwMode="auto">
          <a:xfrm>
            <a:off x="5203640" y="151541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C8A63CEA-685D-49B4-B91D-A4419C989F29}"/>
              </a:ext>
            </a:extLst>
          </p:cNvPr>
          <p:cNvSpPr txBox="1"/>
          <p:nvPr/>
        </p:nvSpPr>
        <p:spPr bwMode="auto">
          <a:xfrm>
            <a:off x="2804594" y="5128143"/>
            <a:ext cx="35348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070C0"/>
                </a:solidFill>
                <a:latin typeface="Myriad Pro Semibold" charset="0"/>
                <a:ea typeface="Myriad Pro Semibold" charset="0"/>
                <a:cs typeface="Myriad Pro Semibold" charset="0"/>
              </a:rPr>
              <a:t>8 tens ÷ 3 = 2 tens r 2 tens</a:t>
            </a:r>
          </a:p>
        </p:txBody>
      </p:sp>
      <p:pic>
        <p:nvPicPr>
          <p:cNvPr id="14" name="Picture 13">
            <a:extLst>
              <a:ext uri="{FF2B5EF4-FFF2-40B4-BE49-F238E27FC236}">
                <a16:creationId xmlns:a16="http://schemas.microsoft.com/office/drawing/2014/main" id="{40EA5CDB-00DB-44C9-852D-F691522CB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9215" y="3466793"/>
            <a:ext cx="311742" cy="1533773"/>
          </a:xfrm>
          <a:prstGeom prst="rect">
            <a:avLst/>
          </a:prstGeom>
        </p:spPr>
      </p:pic>
      <p:pic>
        <p:nvPicPr>
          <p:cNvPr id="16" name="Picture 15" descr="A drawing of a face&#10;&#10;Description automatically generated">
            <a:extLst>
              <a:ext uri="{FF2B5EF4-FFF2-40B4-BE49-F238E27FC236}">
                <a16:creationId xmlns:a16="http://schemas.microsoft.com/office/drawing/2014/main" id="{A290C8BB-6530-4476-A300-BD6140C3C6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5659" y="2523656"/>
            <a:ext cx="426463" cy="426463"/>
          </a:xfrm>
          <a:prstGeom prst="rect">
            <a:avLst/>
          </a:prstGeom>
        </p:spPr>
      </p:pic>
      <p:pic>
        <p:nvPicPr>
          <p:cNvPr id="18" name="Picture 17">
            <a:extLst>
              <a:ext uri="{FF2B5EF4-FFF2-40B4-BE49-F238E27FC236}">
                <a16:creationId xmlns:a16="http://schemas.microsoft.com/office/drawing/2014/main" id="{0493C58B-4FB5-431D-BF19-E151D314C0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0537" y="2523656"/>
            <a:ext cx="426463" cy="426463"/>
          </a:xfrm>
          <a:prstGeom prst="rect">
            <a:avLst/>
          </a:prstGeom>
        </p:spPr>
      </p:pic>
      <p:pic>
        <p:nvPicPr>
          <p:cNvPr id="19" name="Picture 18" descr="A drawing of a face&#10;&#10;Description automatically generated">
            <a:extLst>
              <a:ext uri="{FF2B5EF4-FFF2-40B4-BE49-F238E27FC236}">
                <a16:creationId xmlns:a16="http://schemas.microsoft.com/office/drawing/2014/main" id="{88A1F813-73F5-4DB0-88B3-ABDC94D105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4961" y="2523656"/>
            <a:ext cx="426463" cy="426463"/>
          </a:xfrm>
          <a:prstGeom prst="rect">
            <a:avLst/>
          </a:prstGeom>
        </p:spPr>
      </p:pic>
      <p:pic>
        <p:nvPicPr>
          <p:cNvPr id="20" name="Picture 19" descr="A drawing of a face&#10;&#10;Description automatically generated">
            <a:extLst>
              <a:ext uri="{FF2B5EF4-FFF2-40B4-BE49-F238E27FC236}">
                <a16:creationId xmlns:a16="http://schemas.microsoft.com/office/drawing/2014/main" id="{AAD42687-F4FD-475B-ABC5-D2B619DAE8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263" y="2523656"/>
            <a:ext cx="426463" cy="426463"/>
          </a:xfrm>
          <a:prstGeom prst="rect">
            <a:avLst/>
          </a:prstGeom>
        </p:spPr>
      </p:pic>
      <p:pic>
        <p:nvPicPr>
          <p:cNvPr id="21" name="Picture 20" descr="A drawing of a face&#10;&#10;Description automatically generated">
            <a:extLst>
              <a:ext uri="{FF2B5EF4-FFF2-40B4-BE49-F238E27FC236}">
                <a16:creationId xmlns:a16="http://schemas.microsoft.com/office/drawing/2014/main" id="{B25D31E3-E130-415C-84BA-B4EEC40377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3565" y="2523656"/>
            <a:ext cx="426463" cy="426463"/>
          </a:xfrm>
          <a:prstGeom prst="rect">
            <a:avLst/>
          </a:prstGeom>
        </p:spPr>
      </p:pic>
      <p:pic>
        <p:nvPicPr>
          <p:cNvPr id="22" name="Picture 21" descr="A drawing of a face&#10;&#10;Description automatically generated">
            <a:extLst>
              <a:ext uri="{FF2B5EF4-FFF2-40B4-BE49-F238E27FC236}">
                <a16:creationId xmlns:a16="http://schemas.microsoft.com/office/drawing/2014/main" id="{0CDAD41E-2719-4397-BE02-27FE9417FC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2867" y="2523656"/>
            <a:ext cx="426463" cy="426463"/>
          </a:xfrm>
          <a:prstGeom prst="rect">
            <a:avLst/>
          </a:prstGeom>
        </p:spPr>
      </p:pic>
      <p:pic>
        <p:nvPicPr>
          <p:cNvPr id="23" name="Picture 22" descr="A drawing of a face&#10;&#10;Description automatically generated">
            <a:extLst>
              <a:ext uri="{FF2B5EF4-FFF2-40B4-BE49-F238E27FC236}">
                <a16:creationId xmlns:a16="http://schemas.microsoft.com/office/drawing/2014/main" id="{37FC3DCF-3C42-4D63-9EC8-9C7B9A3623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2169" y="2523656"/>
            <a:ext cx="426463" cy="426463"/>
          </a:xfrm>
          <a:prstGeom prst="rect">
            <a:avLst/>
          </a:prstGeom>
        </p:spPr>
      </p:pic>
      <p:pic>
        <p:nvPicPr>
          <p:cNvPr id="24" name="Picture 23" descr="A drawing of a face&#10;&#10;Description automatically generated">
            <a:extLst>
              <a:ext uri="{FF2B5EF4-FFF2-40B4-BE49-F238E27FC236}">
                <a16:creationId xmlns:a16="http://schemas.microsoft.com/office/drawing/2014/main" id="{D3AED4DF-2CB8-42D9-A7FB-A6F53437EC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1471" y="2523656"/>
            <a:ext cx="426463" cy="426463"/>
          </a:xfrm>
          <a:prstGeom prst="rect">
            <a:avLst/>
          </a:prstGeom>
        </p:spPr>
      </p:pic>
      <p:pic>
        <p:nvPicPr>
          <p:cNvPr id="25" name="Picture 24" descr="A drawing of a face&#10;&#10;Description automatically generated">
            <a:extLst>
              <a:ext uri="{FF2B5EF4-FFF2-40B4-BE49-F238E27FC236}">
                <a16:creationId xmlns:a16="http://schemas.microsoft.com/office/drawing/2014/main" id="{C334D337-6811-44E3-BBBF-19FF3AEF6A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0774" y="2523656"/>
            <a:ext cx="426463" cy="426463"/>
          </a:xfrm>
          <a:prstGeom prst="rect">
            <a:avLst/>
          </a:prstGeom>
        </p:spPr>
      </p:pic>
      <p:grpSp>
        <p:nvGrpSpPr>
          <p:cNvPr id="34" name="Group 33">
            <a:extLst>
              <a:ext uri="{FF2B5EF4-FFF2-40B4-BE49-F238E27FC236}">
                <a16:creationId xmlns:a16="http://schemas.microsoft.com/office/drawing/2014/main" id="{C1CC2C72-5EAB-4EB6-A716-97D3614FE4A3}"/>
              </a:ext>
            </a:extLst>
          </p:cNvPr>
          <p:cNvGrpSpPr/>
          <p:nvPr/>
        </p:nvGrpSpPr>
        <p:grpSpPr>
          <a:xfrm>
            <a:off x="2770462" y="3510310"/>
            <a:ext cx="426463" cy="1497204"/>
            <a:chOff x="2770462" y="3510310"/>
            <a:chExt cx="426463" cy="1497204"/>
          </a:xfrm>
        </p:grpSpPr>
        <p:pic>
          <p:nvPicPr>
            <p:cNvPr id="26" name="Picture 25" descr="A drawing of a face&#10;&#10;Description automatically generated">
              <a:extLst>
                <a:ext uri="{FF2B5EF4-FFF2-40B4-BE49-F238E27FC236}">
                  <a16:creationId xmlns:a16="http://schemas.microsoft.com/office/drawing/2014/main" id="{C1B61E82-A42D-4205-B1CE-9343C7C9FA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0462" y="3510310"/>
              <a:ext cx="426463" cy="426463"/>
            </a:xfrm>
            <a:prstGeom prst="rect">
              <a:avLst/>
            </a:prstGeom>
          </p:spPr>
        </p:pic>
        <p:pic>
          <p:nvPicPr>
            <p:cNvPr id="27" name="Picture 26" descr="A drawing of a face&#10;&#10;Description automatically generated">
              <a:extLst>
                <a:ext uri="{FF2B5EF4-FFF2-40B4-BE49-F238E27FC236}">
                  <a16:creationId xmlns:a16="http://schemas.microsoft.com/office/drawing/2014/main" id="{16C15A89-48DB-4965-B345-6D30DC6F85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0462" y="4045681"/>
              <a:ext cx="426463" cy="426463"/>
            </a:xfrm>
            <a:prstGeom prst="rect">
              <a:avLst/>
            </a:prstGeom>
          </p:spPr>
        </p:pic>
        <p:pic>
          <p:nvPicPr>
            <p:cNvPr id="28" name="Picture 27" descr="A drawing of a face&#10;&#10;Description automatically generated">
              <a:extLst>
                <a:ext uri="{FF2B5EF4-FFF2-40B4-BE49-F238E27FC236}">
                  <a16:creationId xmlns:a16="http://schemas.microsoft.com/office/drawing/2014/main" id="{C7253BCE-A281-459C-A94C-DB4252938E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0462" y="4581051"/>
              <a:ext cx="426463" cy="426463"/>
            </a:xfrm>
            <a:prstGeom prst="rect">
              <a:avLst/>
            </a:prstGeom>
          </p:spPr>
        </p:pic>
      </p:grpSp>
      <p:grpSp>
        <p:nvGrpSpPr>
          <p:cNvPr id="35" name="Group 34">
            <a:extLst>
              <a:ext uri="{FF2B5EF4-FFF2-40B4-BE49-F238E27FC236}">
                <a16:creationId xmlns:a16="http://schemas.microsoft.com/office/drawing/2014/main" id="{CD8DB240-12A8-4F55-AEDB-AC13C8BFE003}"/>
              </a:ext>
            </a:extLst>
          </p:cNvPr>
          <p:cNvGrpSpPr/>
          <p:nvPr/>
        </p:nvGrpSpPr>
        <p:grpSpPr>
          <a:xfrm>
            <a:off x="3287978" y="3510310"/>
            <a:ext cx="426463" cy="1497204"/>
            <a:chOff x="3287978" y="3510310"/>
            <a:chExt cx="426463" cy="1497204"/>
          </a:xfrm>
        </p:grpSpPr>
        <p:pic>
          <p:nvPicPr>
            <p:cNvPr id="29" name="Picture 28" descr="A drawing of a face&#10;&#10;Description automatically generated">
              <a:extLst>
                <a:ext uri="{FF2B5EF4-FFF2-40B4-BE49-F238E27FC236}">
                  <a16:creationId xmlns:a16="http://schemas.microsoft.com/office/drawing/2014/main" id="{B449BF79-116B-4E05-8337-055BEF9993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7978" y="3510310"/>
              <a:ext cx="426463" cy="426463"/>
            </a:xfrm>
            <a:prstGeom prst="rect">
              <a:avLst/>
            </a:prstGeom>
          </p:spPr>
        </p:pic>
        <p:pic>
          <p:nvPicPr>
            <p:cNvPr id="30" name="Picture 29" descr="A drawing of a face&#10;&#10;Description automatically generated">
              <a:extLst>
                <a:ext uri="{FF2B5EF4-FFF2-40B4-BE49-F238E27FC236}">
                  <a16:creationId xmlns:a16="http://schemas.microsoft.com/office/drawing/2014/main" id="{4B6DDE03-F332-4C53-B4F2-57A3CE2CC8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7978" y="4045681"/>
              <a:ext cx="426463" cy="426463"/>
            </a:xfrm>
            <a:prstGeom prst="rect">
              <a:avLst/>
            </a:prstGeom>
          </p:spPr>
        </p:pic>
        <p:pic>
          <p:nvPicPr>
            <p:cNvPr id="31" name="Picture 30" descr="A drawing of a face&#10;&#10;Description automatically generated">
              <a:extLst>
                <a:ext uri="{FF2B5EF4-FFF2-40B4-BE49-F238E27FC236}">
                  <a16:creationId xmlns:a16="http://schemas.microsoft.com/office/drawing/2014/main" id="{D4F9B780-7302-40FA-8CA2-46E31F1A8C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7978" y="4581051"/>
              <a:ext cx="426463" cy="426463"/>
            </a:xfrm>
            <a:prstGeom prst="rect">
              <a:avLst/>
            </a:prstGeom>
          </p:spPr>
        </p:pic>
      </p:grpSp>
    </p:spTree>
    <p:extLst>
      <p:ext uri="{BB962C8B-B14F-4D97-AF65-F5344CB8AC3E}">
        <p14:creationId xmlns:p14="http://schemas.microsoft.com/office/powerpoint/2010/main" val="363246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fill="hold" nodeType="clickEffect">
                                  <p:stCondLst>
                                    <p:cond delay="0"/>
                                  </p:stCondLst>
                                  <p:childTnLst>
                                    <p:animMotion origin="layout" path="M 3.88889E-6 -4.07407E-6 L -0.00052 0.14375 " pathEditMode="relative" rAng="0" ptsTypes="AA">
                                      <p:cBhvr>
                                        <p:cTn id="46" dur="1500" fill="hold"/>
                                        <p:tgtEl>
                                          <p:spTgt spid="16"/>
                                        </p:tgtEl>
                                        <p:attrNameLst>
                                          <p:attrName>ppt_x</p:attrName>
                                          <p:attrName>ppt_y</p:attrName>
                                        </p:attrNameLst>
                                      </p:cBhvr>
                                      <p:rCtr x="-35" y="7176"/>
                                    </p:animMotion>
                                  </p:childTnLst>
                                </p:cTn>
                              </p:par>
                              <p:par>
                                <p:cTn id="47" presetID="42" presetClass="path" presetSubtype="0" accel="50000" fill="hold" nodeType="withEffect">
                                  <p:stCondLst>
                                    <p:cond delay="0"/>
                                  </p:stCondLst>
                                  <p:childTnLst>
                                    <p:animMotion origin="layout" path="M -5.55556E-7 -4.07407E-6 L -0.05781 0.22199 " pathEditMode="relative" rAng="0" ptsTypes="AA">
                                      <p:cBhvr>
                                        <p:cTn id="48" dur="1500" fill="hold"/>
                                        <p:tgtEl>
                                          <p:spTgt spid="19"/>
                                        </p:tgtEl>
                                        <p:attrNameLst>
                                          <p:attrName>ppt_x</p:attrName>
                                          <p:attrName>ppt_y</p:attrName>
                                        </p:attrNameLst>
                                      </p:cBhvr>
                                      <p:rCtr x="-2899" y="11088"/>
                                    </p:animMotion>
                                  </p:childTnLst>
                                </p:cTn>
                              </p:par>
                              <p:par>
                                <p:cTn id="49" presetID="42" presetClass="path" presetSubtype="0" accel="50000" fill="hold" nodeType="withEffect">
                                  <p:stCondLst>
                                    <p:cond delay="0"/>
                                  </p:stCondLst>
                                  <p:childTnLst>
                                    <p:animMotion origin="layout" path="M -1.38889E-6 -4.07407E-6 L -0.11389 0.30024 " pathEditMode="relative" rAng="0" ptsTypes="AA">
                                      <p:cBhvr>
                                        <p:cTn id="50" dur="1500" fill="hold"/>
                                        <p:tgtEl>
                                          <p:spTgt spid="20"/>
                                        </p:tgtEl>
                                        <p:attrNameLst>
                                          <p:attrName>ppt_x</p:attrName>
                                          <p:attrName>ppt_y</p:attrName>
                                        </p:attrNameLst>
                                      </p:cBhvr>
                                      <p:rCtr x="-5694" y="15000"/>
                                    </p:animMotion>
                                  </p:childTnLst>
                                </p:cTn>
                              </p:par>
                            </p:childTnLst>
                          </p:cTn>
                        </p:par>
                        <p:par>
                          <p:cTn id="51" fill="hold">
                            <p:stCondLst>
                              <p:cond delay="1500"/>
                            </p:stCondLst>
                            <p:childTnLst>
                              <p:par>
                                <p:cTn id="52" presetID="1" presetClass="exit" presetSubtype="0" fill="hold" nodeType="afterEffect">
                                  <p:stCondLst>
                                    <p:cond delay="0"/>
                                  </p:stCondLst>
                                  <p:childTnLst>
                                    <p:set>
                                      <p:cBhvr>
                                        <p:cTn id="53" dur="1" fill="hold">
                                          <p:stCondLst>
                                            <p:cond delay="0"/>
                                          </p:stCondLst>
                                        </p:cTn>
                                        <p:tgtEl>
                                          <p:spTgt spid="16"/>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9"/>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20"/>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childTnLst>
                                </p:cTn>
                              </p:par>
                            </p:childTnLst>
                          </p:cTn>
                        </p:par>
                        <p:par>
                          <p:cTn id="60" fill="hold">
                            <p:stCondLst>
                              <p:cond delay="1500"/>
                            </p:stCondLst>
                            <p:childTnLst>
                              <p:par>
                                <p:cTn id="61" presetID="42" presetClass="path" presetSubtype="0" accel="50000" fill="hold" nodeType="afterEffect">
                                  <p:stCondLst>
                                    <p:cond delay="0"/>
                                  </p:stCondLst>
                                  <p:childTnLst>
                                    <p:animMotion origin="layout" path="M -2.22222E-6 -4.07407E-6 L -0.11441 0.14422 " pathEditMode="relative" rAng="0" ptsTypes="AA">
                                      <p:cBhvr>
                                        <p:cTn id="62" dur="1500" fill="hold"/>
                                        <p:tgtEl>
                                          <p:spTgt spid="21"/>
                                        </p:tgtEl>
                                        <p:attrNameLst>
                                          <p:attrName>ppt_x</p:attrName>
                                          <p:attrName>ppt_y</p:attrName>
                                        </p:attrNameLst>
                                      </p:cBhvr>
                                      <p:rCtr x="-5729" y="7199"/>
                                    </p:animMotion>
                                  </p:childTnLst>
                                </p:cTn>
                              </p:par>
                              <p:par>
                                <p:cTn id="63" presetID="42" presetClass="path" presetSubtype="0" accel="50000" fill="hold" nodeType="withEffect">
                                  <p:stCondLst>
                                    <p:cond delay="0"/>
                                  </p:stCondLst>
                                  <p:childTnLst>
                                    <p:animMotion origin="layout" path="M -3.05556E-6 -4.07407E-6 L -0.17118 0.22199 " pathEditMode="relative" rAng="0" ptsTypes="AA">
                                      <p:cBhvr>
                                        <p:cTn id="64" dur="1500" fill="hold"/>
                                        <p:tgtEl>
                                          <p:spTgt spid="22"/>
                                        </p:tgtEl>
                                        <p:attrNameLst>
                                          <p:attrName>ppt_x</p:attrName>
                                          <p:attrName>ppt_y</p:attrName>
                                        </p:attrNameLst>
                                      </p:cBhvr>
                                      <p:rCtr x="-8559" y="11088"/>
                                    </p:animMotion>
                                  </p:childTnLst>
                                </p:cTn>
                              </p:par>
                              <p:par>
                                <p:cTn id="65" presetID="42" presetClass="path" presetSubtype="0" accel="50000" fill="hold" nodeType="withEffect">
                                  <p:stCondLst>
                                    <p:cond delay="0"/>
                                  </p:stCondLst>
                                  <p:childTnLst>
                                    <p:animMotion origin="layout" path="M -3.88889E-6 -4.07407E-6 L -0.22795 0.30024 " pathEditMode="relative" rAng="0" ptsTypes="AA">
                                      <p:cBhvr>
                                        <p:cTn id="66" dur="1500" fill="hold"/>
                                        <p:tgtEl>
                                          <p:spTgt spid="23"/>
                                        </p:tgtEl>
                                        <p:attrNameLst>
                                          <p:attrName>ppt_x</p:attrName>
                                          <p:attrName>ppt_y</p:attrName>
                                        </p:attrNameLst>
                                      </p:cBhvr>
                                      <p:rCtr x="-11406" y="15000"/>
                                    </p:animMotion>
                                  </p:childTnLst>
                                </p:cTn>
                              </p:par>
                            </p:childTnLst>
                          </p:cTn>
                        </p:par>
                        <p:par>
                          <p:cTn id="67" fill="hold">
                            <p:stCondLst>
                              <p:cond delay="3000"/>
                            </p:stCondLst>
                            <p:childTnLst>
                              <p:par>
                                <p:cTn id="68" presetID="1" presetClass="exit" presetSubtype="0" fill="hold" nodeType="afterEffect">
                                  <p:stCondLst>
                                    <p:cond delay="0"/>
                                  </p:stCondLst>
                                  <p:childTnLst>
                                    <p:set>
                                      <p:cBhvr>
                                        <p:cTn id="69" dur="1" fill="hold">
                                          <p:stCondLst>
                                            <p:cond delay="0"/>
                                          </p:stCondLst>
                                        </p:cTn>
                                        <p:tgtEl>
                                          <p:spTgt spid="21"/>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22"/>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23"/>
                                        </p:tgtEl>
                                        <p:attrNameLst>
                                          <p:attrName>style.visibility</p:attrName>
                                        </p:attrNameLst>
                                      </p:cBhvr>
                                      <p:to>
                                        <p:strVal val="hidden"/>
                                      </p:to>
                                    </p:set>
                                  </p:childTnLst>
                                </p:cTn>
                              </p:par>
                              <p:par>
                                <p:cTn id="74" presetID="1" presetClass="entr" presetSubtype="0" fill="hold" nodeType="withEffect">
                                  <p:stCondLst>
                                    <p:cond delay="0"/>
                                  </p:stCondLst>
                                  <p:childTnLst>
                                    <p:set>
                                      <p:cBhvr>
                                        <p:cTn id="75" dur="1" fill="hold">
                                          <p:stCondLst>
                                            <p:cond delay="0"/>
                                          </p:stCondLst>
                                        </p:cTn>
                                        <p:tgtEl>
                                          <p:spTgt spid="3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fade">
                                      <p:cBhvr>
                                        <p:cTn id="8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8859249-CFC6-46AC-A9B2-43194C7878A2}"/>
              </a:ext>
            </a:extLst>
          </p:cNvPr>
          <p:cNvGrpSpPr/>
          <p:nvPr/>
        </p:nvGrpSpPr>
        <p:grpSpPr>
          <a:xfrm>
            <a:off x="1917684" y="2771626"/>
            <a:ext cx="5308633" cy="1540721"/>
            <a:chOff x="2221615" y="3619193"/>
            <a:chExt cx="5308633" cy="1540721"/>
          </a:xfrm>
        </p:grpSpPr>
        <p:pic>
          <p:nvPicPr>
            <p:cNvPr id="93" name="Picture 92">
              <a:extLst>
                <a:ext uri="{FF2B5EF4-FFF2-40B4-BE49-F238E27FC236}">
                  <a16:creationId xmlns:a16="http://schemas.microsoft.com/office/drawing/2014/main" id="{46EF2A73-AD68-4109-B350-CFF8C751C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1615" y="3619193"/>
              <a:ext cx="311742" cy="1533773"/>
            </a:xfrm>
            <a:prstGeom prst="rect">
              <a:avLst/>
            </a:prstGeom>
          </p:spPr>
        </p:pic>
        <p:grpSp>
          <p:nvGrpSpPr>
            <p:cNvPr id="94" name="Group 93">
              <a:extLst>
                <a:ext uri="{FF2B5EF4-FFF2-40B4-BE49-F238E27FC236}">
                  <a16:creationId xmlns:a16="http://schemas.microsoft.com/office/drawing/2014/main" id="{D0A438F3-71D4-4F3D-ADE8-AB3771DB9A2D}"/>
                </a:ext>
              </a:extLst>
            </p:cNvPr>
            <p:cNvGrpSpPr/>
            <p:nvPr/>
          </p:nvGrpSpPr>
          <p:grpSpPr>
            <a:xfrm>
              <a:off x="2922862" y="3662710"/>
              <a:ext cx="426463" cy="1497204"/>
              <a:chOff x="2770462" y="3510310"/>
              <a:chExt cx="426463" cy="1497204"/>
            </a:xfrm>
          </p:grpSpPr>
          <p:pic>
            <p:nvPicPr>
              <p:cNvPr id="95" name="Picture 94" descr="A drawing of a face&#10;&#10;Description automatically generated">
                <a:extLst>
                  <a:ext uri="{FF2B5EF4-FFF2-40B4-BE49-F238E27FC236}">
                    <a16:creationId xmlns:a16="http://schemas.microsoft.com/office/drawing/2014/main" id="{FD6EE49B-91B0-44F2-9308-DCFA7A6C65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462" y="3510310"/>
                <a:ext cx="426463" cy="426463"/>
              </a:xfrm>
              <a:prstGeom prst="rect">
                <a:avLst/>
              </a:prstGeom>
            </p:spPr>
          </p:pic>
          <p:pic>
            <p:nvPicPr>
              <p:cNvPr id="96" name="Picture 95" descr="A drawing of a face&#10;&#10;Description automatically generated">
                <a:extLst>
                  <a:ext uri="{FF2B5EF4-FFF2-40B4-BE49-F238E27FC236}">
                    <a16:creationId xmlns:a16="http://schemas.microsoft.com/office/drawing/2014/main" id="{ECDA3E6A-2DA1-452B-BF3D-9674CD6B0E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462" y="4045681"/>
                <a:ext cx="426463" cy="426463"/>
              </a:xfrm>
              <a:prstGeom prst="rect">
                <a:avLst/>
              </a:prstGeom>
            </p:spPr>
          </p:pic>
          <p:pic>
            <p:nvPicPr>
              <p:cNvPr id="97" name="Picture 96" descr="A drawing of a face&#10;&#10;Description automatically generated">
                <a:extLst>
                  <a:ext uri="{FF2B5EF4-FFF2-40B4-BE49-F238E27FC236}">
                    <a16:creationId xmlns:a16="http://schemas.microsoft.com/office/drawing/2014/main" id="{5F274EE2-9149-41CC-AF82-0E771C2C3E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462" y="4581051"/>
                <a:ext cx="426463" cy="426463"/>
              </a:xfrm>
              <a:prstGeom prst="rect">
                <a:avLst/>
              </a:prstGeom>
            </p:spPr>
          </p:pic>
        </p:grpSp>
        <p:grpSp>
          <p:nvGrpSpPr>
            <p:cNvPr id="98" name="Group 97">
              <a:extLst>
                <a:ext uri="{FF2B5EF4-FFF2-40B4-BE49-F238E27FC236}">
                  <a16:creationId xmlns:a16="http://schemas.microsoft.com/office/drawing/2014/main" id="{9A53AF4E-A188-434D-8BB5-4B8F58D95989}"/>
                </a:ext>
              </a:extLst>
            </p:cNvPr>
            <p:cNvGrpSpPr/>
            <p:nvPr/>
          </p:nvGrpSpPr>
          <p:grpSpPr>
            <a:xfrm>
              <a:off x="3440378" y="3662710"/>
              <a:ext cx="426463" cy="1497204"/>
              <a:chOff x="3287978" y="3510310"/>
              <a:chExt cx="426463" cy="1497204"/>
            </a:xfrm>
          </p:grpSpPr>
          <p:pic>
            <p:nvPicPr>
              <p:cNvPr id="99" name="Picture 98" descr="A drawing of a face&#10;&#10;Description automatically generated">
                <a:extLst>
                  <a:ext uri="{FF2B5EF4-FFF2-40B4-BE49-F238E27FC236}">
                    <a16:creationId xmlns:a16="http://schemas.microsoft.com/office/drawing/2014/main" id="{B2C8D3E3-C898-4C36-ABBD-F31D5686B7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978" y="3510310"/>
                <a:ext cx="426463" cy="426463"/>
              </a:xfrm>
              <a:prstGeom prst="rect">
                <a:avLst/>
              </a:prstGeom>
            </p:spPr>
          </p:pic>
          <p:pic>
            <p:nvPicPr>
              <p:cNvPr id="100" name="Picture 99" descr="A drawing of a face&#10;&#10;Description automatically generated">
                <a:extLst>
                  <a:ext uri="{FF2B5EF4-FFF2-40B4-BE49-F238E27FC236}">
                    <a16:creationId xmlns:a16="http://schemas.microsoft.com/office/drawing/2014/main" id="{517843BC-C980-4634-AC01-F76E590295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978" y="4045681"/>
                <a:ext cx="426463" cy="426463"/>
              </a:xfrm>
              <a:prstGeom prst="rect">
                <a:avLst/>
              </a:prstGeom>
            </p:spPr>
          </p:pic>
          <p:pic>
            <p:nvPicPr>
              <p:cNvPr id="101" name="Picture 100" descr="A drawing of a face&#10;&#10;Description automatically generated">
                <a:extLst>
                  <a:ext uri="{FF2B5EF4-FFF2-40B4-BE49-F238E27FC236}">
                    <a16:creationId xmlns:a16="http://schemas.microsoft.com/office/drawing/2014/main" id="{515E4E49-8ABB-4D7E-8907-DE695C871D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978" y="4581051"/>
                <a:ext cx="426463" cy="426463"/>
              </a:xfrm>
              <a:prstGeom prst="rect">
                <a:avLst/>
              </a:prstGeom>
            </p:spPr>
          </p:pic>
        </p:grpSp>
        <p:grpSp>
          <p:nvGrpSpPr>
            <p:cNvPr id="102" name="Group 101">
              <a:extLst>
                <a:ext uri="{FF2B5EF4-FFF2-40B4-BE49-F238E27FC236}">
                  <a16:creationId xmlns:a16="http://schemas.microsoft.com/office/drawing/2014/main" id="{4E5F927F-9480-4160-8292-A5A68C91DA1C}"/>
                </a:ext>
              </a:extLst>
            </p:cNvPr>
            <p:cNvGrpSpPr/>
            <p:nvPr/>
          </p:nvGrpSpPr>
          <p:grpSpPr>
            <a:xfrm>
              <a:off x="3959643" y="3662710"/>
              <a:ext cx="426463" cy="1497204"/>
              <a:chOff x="3807243" y="3510310"/>
              <a:chExt cx="426463" cy="1497204"/>
            </a:xfrm>
          </p:grpSpPr>
          <p:pic>
            <p:nvPicPr>
              <p:cNvPr id="103" name="Picture 102">
                <a:extLst>
                  <a:ext uri="{FF2B5EF4-FFF2-40B4-BE49-F238E27FC236}">
                    <a16:creationId xmlns:a16="http://schemas.microsoft.com/office/drawing/2014/main" id="{1A48E535-C4B2-4153-8139-5D381B6268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104" name="Picture 103">
                <a:extLst>
                  <a:ext uri="{FF2B5EF4-FFF2-40B4-BE49-F238E27FC236}">
                    <a16:creationId xmlns:a16="http://schemas.microsoft.com/office/drawing/2014/main" id="{9DE6FE33-7E2F-47CD-86BD-35D1E1C0FF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105" name="Picture 104">
                <a:extLst>
                  <a:ext uri="{FF2B5EF4-FFF2-40B4-BE49-F238E27FC236}">
                    <a16:creationId xmlns:a16="http://schemas.microsoft.com/office/drawing/2014/main" id="{DBD8EAEA-6FF7-4846-AF3D-74FF33F97F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106" name="Group 105">
              <a:extLst>
                <a:ext uri="{FF2B5EF4-FFF2-40B4-BE49-F238E27FC236}">
                  <a16:creationId xmlns:a16="http://schemas.microsoft.com/office/drawing/2014/main" id="{84377460-E4FF-4DF6-9A62-818C92716DF6}"/>
                </a:ext>
              </a:extLst>
            </p:cNvPr>
            <p:cNvGrpSpPr/>
            <p:nvPr/>
          </p:nvGrpSpPr>
          <p:grpSpPr>
            <a:xfrm>
              <a:off x="4483667" y="3662710"/>
              <a:ext cx="426463" cy="1497204"/>
              <a:chOff x="3807243" y="3510310"/>
              <a:chExt cx="426463" cy="1497204"/>
            </a:xfrm>
          </p:grpSpPr>
          <p:pic>
            <p:nvPicPr>
              <p:cNvPr id="107" name="Picture 106">
                <a:extLst>
                  <a:ext uri="{FF2B5EF4-FFF2-40B4-BE49-F238E27FC236}">
                    <a16:creationId xmlns:a16="http://schemas.microsoft.com/office/drawing/2014/main" id="{856E61E2-588B-4E2B-B8D0-07F7EF0DE1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108" name="Picture 107">
                <a:extLst>
                  <a:ext uri="{FF2B5EF4-FFF2-40B4-BE49-F238E27FC236}">
                    <a16:creationId xmlns:a16="http://schemas.microsoft.com/office/drawing/2014/main" id="{C802AB7C-3085-4571-A5F8-6562DCD453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109" name="Picture 108">
                <a:extLst>
                  <a:ext uri="{FF2B5EF4-FFF2-40B4-BE49-F238E27FC236}">
                    <a16:creationId xmlns:a16="http://schemas.microsoft.com/office/drawing/2014/main" id="{A2428ECF-6780-40C0-8D10-C786E51F58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110" name="Group 109">
              <a:extLst>
                <a:ext uri="{FF2B5EF4-FFF2-40B4-BE49-F238E27FC236}">
                  <a16:creationId xmlns:a16="http://schemas.microsoft.com/office/drawing/2014/main" id="{5518BFB0-B4BE-43EE-AA21-294DAA8D3649}"/>
                </a:ext>
              </a:extLst>
            </p:cNvPr>
            <p:cNvGrpSpPr/>
            <p:nvPr/>
          </p:nvGrpSpPr>
          <p:grpSpPr>
            <a:xfrm>
              <a:off x="5007691" y="3662710"/>
              <a:ext cx="426463" cy="1497204"/>
              <a:chOff x="3807243" y="3510310"/>
              <a:chExt cx="426463" cy="1497204"/>
            </a:xfrm>
          </p:grpSpPr>
          <p:pic>
            <p:nvPicPr>
              <p:cNvPr id="111" name="Picture 110">
                <a:extLst>
                  <a:ext uri="{FF2B5EF4-FFF2-40B4-BE49-F238E27FC236}">
                    <a16:creationId xmlns:a16="http://schemas.microsoft.com/office/drawing/2014/main" id="{58320CCE-06DE-4754-B5AD-9271503F11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112" name="Picture 111">
                <a:extLst>
                  <a:ext uri="{FF2B5EF4-FFF2-40B4-BE49-F238E27FC236}">
                    <a16:creationId xmlns:a16="http://schemas.microsoft.com/office/drawing/2014/main" id="{958C1D6E-7AC4-4747-8E64-F66CD43A3C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113" name="Picture 112">
                <a:extLst>
                  <a:ext uri="{FF2B5EF4-FFF2-40B4-BE49-F238E27FC236}">
                    <a16:creationId xmlns:a16="http://schemas.microsoft.com/office/drawing/2014/main" id="{02D715AE-EAF3-4254-8730-38BD27266F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114" name="Group 113">
              <a:extLst>
                <a:ext uri="{FF2B5EF4-FFF2-40B4-BE49-F238E27FC236}">
                  <a16:creationId xmlns:a16="http://schemas.microsoft.com/office/drawing/2014/main" id="{7B3151A2-7C5D-4620-8DBD-9295EC0B4061}"/>
                </a:ext>
              </a:extLst>
            </p:cNvPr>
            <p:cNvGrpSpPr/>
            <p:nvPr/>
          </p:nvGrpSpPr>
          <p:grpSpPr>
            <a:xfrm>
              <a:off x="5531715" y="3662710"/>
              <a:ext cx="426463" cy="1497204"/>
              <a:chOff x="3807243" y="3510310"/>
              <a:chExt cx="426463" cy="1497204"/>
            </a:xfrm>
          </p:grpSpPr>
          <p:pic>
            <p:nvPicPr>
              <p:cNvPr id="115" name="Picture 114">
                <a:extLst>
                  <a:ext uri="{FF2B5EF4-FFF2-40B4-BE49-F238E27FC236}">
                    <a16:creationId xmlns:a16="http://schemas.microsoft.com/office/drawing/2014/main" id="{81861BFD-4A35-4D28-9107-092F52568F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116" name="Picture 115">
                <a:extLst>
                  <a:ext uri="{FF2B5EF4-FFF2-40B4-BE49-F238E27FC236}">
                    <a16:creationId xmlns:a16="http://schemas.microsoft.com/office/drawing/2014/main" id="{B4373FB4-F2B9-443F-A7B5-8A665BB212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117" name="Picture 116">
                <a:extLst>
                  <a:ext uri="{FF2B5EF4-FFF2-40B4-BE49-F238E27FC236}">
                    <a16:creationId xmlns:a16="http://schemas.microsoft.com/office/drawing/2014/main" id="{42C13FFB-4DC8-4D3A-A194-967BC984E5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118" name="Group 117">
              <a:extLst>
                <a:ext uri="{FF2B5EF4-FFF2-40B4-BE49-F238E27FC236}">
                  <a16:creationId xmlns:a16="http://schemas.microsoft.com/office/drawing/2014/main" id="{58E4B5D9-6C77-4F08-A82B-FEE7BE003276}"/>
                </a:ext>
              </a:extLst>
            </p:cNvPr>
            <p:cNvGrpSpPr/>
            <p:nvPr/>
          </p:nvGrpSpPr>
          <p:grpSpPr>
            <a:xfrm>
              <a:off x="6055739" y="3662710"/>
              <a:ext cx="426463" cy="1497204"/>
              <a:chOff x="3807243" y="3510310"/>
              <a:chExt cx="426463" cy="1497204"/>
            </a:xfrm>
          </p:grpSpPr>
          <p:pic>
            <p:nvPicPr>
              <p:cNvPr id="119" name="Picture 118">
                <a:extLst>
                  <a:ext uri="{FF2B5EF4-FFF2-40B4-BE49-F238E27FC236}">
                    <a16:creationId xmlns:a16="http://schemas.microsoft.com/office/drawing/2014/main" id="{11FE22B9-6310-414E-B822-B7EB01D1E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120" name="Picture 119">
                <a:extLst>
                  <a:ext uri="{FF2B5EF4-FFF2-40B4-BE49-F238E27FC236}">
                    <a16:creationId xmlns:a16="http://schemas.microsoft.com/office/drawing/2014/main" id="{BFE9BEEE-8E93-4084-B63A-67337BD704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121" name="Picture 120">
                <a:extLst>
                  <a:ext uri="{FF2B5EF4-FFF2-40B4-BE49-F238E27FC236}">
                    <a16:creationId xmlns:a16="http://schemas.microsoft.com/office/drawing/2014/main" id="{7A44F4DB-F387-4B56-B278-075465C2A4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122" name="Group 121">
              <a:extLst>
                <a:ext uri="{FF2B5EF4-FFF2-40B4-BE49-F238E27FC236}">
                  <a16:creationId xmlns:a16="http://schemas.microsoft.com/office/drawing/2014/main" id="{EEB45852-565C-45EF-9956-B7361DC130EB}"/>
                </a:ext>
              </a:extLst>
            </p:cNvPr>
            <p:cNvGrpSpPr/>
            <p:nvPr/>
          </p:nvGrpSpPr>
          <p:grpSpPr>
            <a:xfrm>
              <a:off x="6579763" y="3662710"/>
              <a:ext cx="426463" cy="1497204"/>
              <a:chOff x="3807243" y="3510310"/>
              <a:chExt cx="426463" cy="1497204"/>
            </a:xfrm>
          </p:grpSpPr>
          <p:pic>
            <p:nvPicPr>
              <p:cNvPr id="123" name="Picture 122">
                <a:extLst>
                  <a:ext uri="{FF2B5EF4-FFF2-40B4-BE49-F238E27FC236}">
                    <a16:creationId xmlns:a16="http://schemas.microsoft.com/office/drawing/2014/main" id="{D4222309-697B-472A-9AF0-DF2A2AC763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124" name="Picture 123">
                <a:extLst>
                  <a:ext uri="{FF2B5EF4-FFF2-40B4-BE49-F238E27FC236}">
                    <a16:creationId xmlns:a16="http://schemas.microsoft.com/office/drawing/2014/main" id="{1EB500E1-8020-4782-8A69-01A637859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125" name="Picture 124">
                <a:extLst>
                  <a:ext uri="{FF2B5EF4-FFF2-40B4-BE49-F238E27FC236}">
                    <a16:creationId xmlns:a16="http://schemas.microsoft.com/office/drawing/2014/main" id="{41EB031C-7366-448F-9F38-462A579150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126" name="Group 125">
              <a:extLst>
                <a:ext uri="{FF2B5EF4-FFF2-40B4-BE49-F238E27FC236}">
                  <a16:creationId xmlns:a16="http://schemas.microsoft.com/office/drawing/2014/main" id="{66611927-4B1B-4FCD-9575-413D72CAE138}"/>
                </a:ext>
              </a:extLst>
            </p:cNvPr>
            <p:cNvGrpSpPr/>
            <p:nvPr/>
          </p:nvGrpSpPr>
          <p:grpSpPr>
            <a:xfrm>
              <a:off x="7103785" y="3662710"/>
              <a:ext cx="426463" cy="1497204"/>
              <a:chOff x="3807243" y="3510310"/>
              <a:chExt cx="426463" cy="1497204"/>
            </a:xfrm>
          </p:grpSpPr>
          <p:pic>
            <p:nvPicPr>
              <p:cNvPr id="127" name="Picture 126">
                <a:extLst>
                  <a:ext uri="{FF2B5EF4-FFF2-40B4-BE49-F238E27FC236}">
                    <a16:creationId xmlns:a16="http://schemas.microsoft.com/office/drawing/2014/main" id="{BD1CBF20-AE85-4D25-BB1B-C62BCEDE6C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128" name="Picture 127">
                <a:extLst>
                  <a:ext uri="{FF2B5EF4-FFF2-40B4-BE49-F238E27FC236}">
                    <a16:creationId xmlns:a16="http://schemas.microsoft.com/office/drawing/2014/main" id="{A4774C79-8EAB-4411-A22D-6BE5A31252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129" name="Picture 128">
                <a:extLst>
                  <a:ext uri="{FF2B5EF4-FFF2-40B4-BE49-F238E27FC236}">
                    <a16:creationId xmlns:a16="http://schemas.microsoft.com/office/drawing/2014/main" id="{14C0C9F3-8930-4B1B-8422-2E50FF0956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1:4</a:t>
            </a:r>
          </a:p>
        </p:txBody>
      </p:sp>
      <p:sp>
        <p:nvSpPr>
          <p:cNvPr id="3" name="TextBox 2">
            <a:extLst>
              <a:ext uri="{FF2B5EF4-FFF2-40B4-BE49-F238E27FC236}">
                <a16:creationId xmlns:a16="http://schemas.microsoft.com/office/drawing/2014/main" id="{3189C4C5-B087-4ADA-A443-5BD9BB4845A3}"/>
              </a:ext>
            </a:extLst>
          </p:cNvPr>
          <p:cNvSpPr txBox="1"/>
          <p:nvPr/>
        </p:nvSpPr>
        <p:spPr bwMode="auto">
          <a:xfrm>
            <a:off x="183812" y="920309"/>
            <a:ext cx="877637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100" dirty="0">
                <a:latin typeface="Myriad Pro Semibold" charset="0"/>
                <a:ea typeface="Myriad Pro Semibold" charset="0"/>
                <a:cs typeface="Myriad Pro Semibold" charset="0"/>
              </a:rPr>
              <a:t>81 marbles shared equally between 3 children. How many marbles each?</a:t>
            </a:r>
            <a:endParaRPr lang="en-GB" sz="2100"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4E49C92E-90D5-46C4-AFE8-47583093450B}"/>
              </a:ext>
            </a:extLst>
          </p:cNvPr>
          <p:cNvSpPr txBox="1"/>
          <p:nvPr/>
        </p:nvSpPr>
        <p:spPr bwMode="auto">
          <a:xfrm>
            <a:off x="3529785" y="1524945"/>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81  ÷  3  =</a:t>
            </a:r>
            <a:endParaRPr lang="en-GB" sz="2200" dirty="0">
              <a:solidFill>
                <a:srgbClr val="C00000"/>
              </a:solidFill>
              <a:latin typeface="Myriad Pro Semibold" charset="0"/>
              <a:ea typeface="Myriad Pro Semibold" charset="0"/>
              <a:cs typeface="Myriad Pro Semibold" charset="0"/>
            </a:endParaRPr>
          </a:p>
        </p:txBody>
      </p:sp>
      <p:sp>
        <p:nvSpPr>
          <p:cNvPr id="5" name="Rectangle 4">
            <a:extLst>
              <a:ext uri="{FF2B5EF4-FFF2-40B4-BE49-F238E27FC236}">
                <a16:creationId xmlns:a16="http://schemas.microsoft.com/office/drawing/2014/main" id="{C8C3D5A4-F342-44AB-9A2A-64882A2EDEE3}"/>
              </a:ext>
            </a:extLst>
          </p:cNvPr>
          <p:cNvSpPr/>
          <p:nvPr/>
        </p:nvSpPr>
        <p:spPr bwMode="auto">
          <a:xfrm>
            <a:off x="5203640" y="151541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C8A63CEA-685D-49B4-B91D-A4419C989F29}"/>
              </a:ext>
            </a:extLst>
          </p:cNvPr>
          <p:cNvSpPr txBox="1"/>
          <p:nvPr/>
        </p:nvSpPr>
        <p:spPr bwMode="auto">
          <a:xfrm>
            <a:off x="2804594" y="5128143"/>
            <a:ext cx="35348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070C0"/>
                </a:solidFill>
                <a:latin typeface="Myriad Pro Semibold" charset="0"/>
                <a:ea typeface="Myriad Pro Semibold" charset="0"/>
                <a:cs typeface="Myriad Pro Semibold" charset="0"/>
              </a:rPr>
              <a:t>8 tens ÷ 3 = 2 tens r 2 tens</a:t>
            </a:r>
          </a:p>
        </p:txBody>
      </p:sp>
      <p:sp>
        <p:nvSpPr>
          <p:cNvPr id="8" name="TextBox 7">
            <a:extLst>
              <a:ext uri="{FF2B5EF4-FFF2-40B4-BE49-F238E27FC236}">
                <a16:creationId xmlns:a16="http://schemas.microsoft.com/office/drawing/2014/main" id="{F4FBB251-8CBC-4ABB-A988-50B1833C7F4E}"/>
              </a:ext>
            </a:extLst>
          </p:cNvPr>
          <p:cNvSpPr txBox="1"/>
          <p:nvPr/>
        </p:nvSpPr>
        <p:spPr bwMode="auto">
          <a:xfrm>
            <a:off x="3158792" y="5537745"/>
            <a:ext cx="28264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FF0000"/>
                </a:solidFill>
                <a:latin typeface="Myriad Pro Semibold" charset="0"/>
                <a:ea typeface="Myriad Pro Semibold" charset="0"/>
                <a:cs typeface="Myriad Pro Semibold" charset="0"/>
              </a:rPr>
              <a:t>21 ones ÷ 3 = 7 ones</a:t>
            </a:r>
          </a:p>
        </p:txBody>
      </p:sp>
      <p:pic>
        <p:nvPicPr>
          <p:cNvPr id="14" name="Picture 13">
            <a:extLst>
              <a:ext uri="{FF2B5EF4-FFF2-40B4-BE49-F238E27FC236}">
                <a16:creationId xmlns:a16="http://schemas.microsoft.com/office/drawing/2014/main" id="{40EA5CDB-00DB-44C9-852D-F691522CB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215" y="3466793"/>
            <a:ext cx="311742" cy="1533773"/>
          </a:xfrm>
          <a:prstGeom prst="rect">
            <a:avLst/>
          </a:prstGeom>
        </p:spPr>
      </p:pic>
      <p:pic>
        <p:nvPicPr>
          <p:cNvPr id="18" name="Picture 17">
            <a:extLst>
              <a:ext uri="{FF2B5EF4-FFF2-40B4-BE49-F238E27FC236}">
                <a16:creationId xmlns:a16="http://schemas.microsoft.com/office/drawing/2014/main" id="{0493C58B-4FB5-431D-BF19-E151D314C0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0537" y="2523656"/>
            <a:ext cx="426463" cy="426463"/>
          </a:xfrm>
          <a:prstGeom prst="rect">
            <a:avLst/>
          </a:prstGeom>
        </p:spPr>
      </p:pic>
      <p:pic>
        <p:nvPicPr>
          <p:cNvPr id="24" name="Picture 23" descr="A drawing of a face&#10;&#10;Description automatically generated">
            <a:extLst>
              <a:ext uri="{FF2B5EF4-FFF2-40B4-BE49-F238E27FC236}">
                <a16:creationId xmlns:a16="http://schemas.microsoft.com/office/drawing/2014/main" id="{D3AED4DF-2CB8-42D9-A7FB-A6F53437EC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1471" y="2523656"/>
            <a:ext cx="426463" cy="426463"/>
          </a:xfrm>
          <a:prstGeom prst="rect">
            <a:avLst/>
          </a:prstGeom>
        </p:spPr>
      </p:pic>
      <p:pic>
        <p:nvPicPr>
          <p:cNvPr id="25" name="Picture 24" descr="A drawing of a face&#10;&#10;Description automatically generated">
            <a:extLst>
              <a:ext uri="{FF2B5EF4-FFF2-40B4-BE49-F238E27FC236}">
                <a16:creationId xmlns:a16="http://schemas.microsoft.com/office/drawing/2014/main" id="{C334D337-6811-44E3-BBBF-19FF3AEF6A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0774" y="2523656"/>
            <a:ext cx="426463" cy="426463"/>
          </a:xfrm>
          <a:prstGeom prst="rect">
            <a:avLst/>
          </a:prstGeom>
        </p:spPr>
      </p:pic>
      <p:grpSp>
        <p:nvGrpSpPr>
          <p:cNvPr id="34" name="Group 33">
            <a:extLst>
              <a:ext uri="{FF2B5EF4-FFF2-40B4-BE49-F238E27FC236}">
                <a16:creationId xmlns:a16="http://schemas.microsoft.com/office/drawing/2014/main" id="{C1CC2C72-5EAB-4EB6-A716-97D3614FE4A3}"/>
              </a:ext>
            </a:extLst>
          </p:cNvPr>
          <p:cNvGrpSpPr/>
          <p:nvPr/>
        </p:nvGrpSpPr>
        <p:grpSpPr>
          <a:xfrm>
            <a:off x="2770462" y="3510310"/>
            <a:ext cx="426463" cy="1497204"/>
            <a:chOff x="2770462" y="3510310"/>
            <a:chExt cx="426463" cy="1497204"/>
          </a:xfrm>
        </p:grpSpPr>
        <p:pic>
          <p:nvPicPr>
            <p:cNvPr id="26" name="Picture 25" descr="A drawing of a face&#10;&#10;Description automatically generated">
              <a:extLst>
                <a:ext uri="{FF2B5EF4-FFF2-40B4-BE49-F238E27FC236}">
                  <a16:creationId xmlns:a16="http://schemas.microsoft.com/office/drawing/2014/main" id="{C1B61E82-A42D-4205-B1CE-9343C7C9FA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462" y="3510310"/>
              <a:ext cx="426463" cy="426463"/>
            </a:xfrm>
            <a:prstGeom prst="rect">
              <a:avLst/>
            </a:prstGeom>
          </p:spPr>
        </p:pic>
        <p:pic>
          <p:nvPicPr>
            <p:cNvPr id="27" name="Picture 26" descr="A drawing of a face&#10;&#10;Description automatically generated">
              <a:extLst>
                <a:ext uri="{FF2B5EF4-FFF2-40B4-BE49-F238E27FC236}">
                  <a16:creationId xmlns:a16="http://schemas.microsoft.com/office/drawing/2014/main" id="{16C15A89-48DB-4965-B345-6D30DC6F85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462" y="4045681"/>
              <a:ext cx="426463" cy="426463"/>
            </a:xfrm>
            <a:prstGeom prst="rect">
              <a:avLst/>
            </a:prstGeom>
          </p:spPr>
        </p:pic>
        <p:pic>
          <p:nvPicPr>
            <p:cNvPr id="28" name="Picture 27" descr="A drawing of a face&#10;&#10;Description automatically generated">
              <a:extLst>
                <a:ext uri="{FF2B5EF4-FFF2-40B4-BE49-F238E27FC236}">
                  <a16:creationId xmlns:a16="http://schemas.microsoft.com/office/drawing/2014/main" id="{C7253BCE-A281-459C-A94C-DB4252938E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462" y="4581051"/>
              <a:ext cx="426463" cy="426463"/>
            </a:xfrm>
            <a:prstGeom prst="rect">
              <a:avLst/>
            </a:prstGeom>
          </p:spPr>
        </p:pic>
      </p:grpSp>
      <p:grpSp>
        <p:nvGrpSpPr>
          <p:cNvPr id="35" name="Group 34">
            <a:extLst>
              <a:ext uri="{FF2B5EF4-FFF2-40B4-BE49-F238E27FC236}">
                <a16:creationId xmlns:a16="http://schemas.microsoft.com/office/drawing/2014/main" id="{CD8DB240-12A8-4F55-AEDB-AC13C8BFE003}"/>
              </a:ext>
            </a:extLst>
          </p:cNvPr>
          <p:cNvGrpSpPr/>
          <p:nvPr/>
        </p:nvGrpSpPr>
        <p:grpSpPr>
          <a:xfrm>
            <a:off x="3287978" y="3510310"/>
            <a:ext cx="426463" cy="1497204"/>
            <a:chOff x="3287978" y="3510310"/>
            <a:chExt cx="426463" cy="1497204"/>
          </a:xfrm>
        </p:grpSpPr>
        <p:pic>
          <p:nvPicPr>
            <p:cNvPr id="29" name="Picture 28" descr="A drawing of a face&#10;&#10;Description automatically generated">
              <a:extLst>
                <a:ext uri="{FF2B5EF4-FFF2-40B4-BE49-F238E27FC236}">
                  <a16:creationId xmlns:a16="http://schemas.microsoft.com/office/drawing/2014/main" id="{B449BF79-116B-4E05-8337-055BEF9993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978" y="3510310"/>
              <a:ext cx="426463" cy="426463"/>
            </a:xfrm>
            <a:prstGeom prst="rect">
              <a:avLst/>
            </a:prstGeom>
          </p:spPr>
        </p:pic>
        <p:pic>
          <p:nvPicPr>
            <p:cNvPr id="30" name="Picture 29" descr="A drawing of a face&#10;&#10;Description automatically generated">
              <a:extLst>
                <a:ext uri="{FF2B5EF4-FFF2-40B4-BE49-F238E27FC236}">
                  <a16:creationId xmlns:a16="http://schemas.microsoft.com/office/drawing/2014/main" id="{4B6DDE03-F332-4C53-B4F2-57A3CE2CC8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978" y="4045681"/>
              <a:ext cx="426463" cy="426463"/>
            </a:xfrm>
            <a:prstGeom prst="rect">
              <a:avLst/>
            </a:prstGeom>
          </p:spPr>
        </p:pic>
        <p:pic>
          <p:nvPicPr>
            <p:cNvPr id="31" name="Picture 30" descr="A drawing of a face&#10;&#10;Description automatically generated">
              <a:extLst>
                <a:ext uri="{FF2B5EF4-FFF2-40B4-BE49-F238E27FC236}">
                  <a16:creationId xmlns:a16="http://schemas.microsoft.com/office/drawing/2014/main" id="{D4F9B780-7302-40FA-8CA2-46E31F1A8C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978" y="4581051"/>
              <a:ext cx="426463" cy="426463"/>
            </a:xfrm>
            <a:prstGeom prst="rect">
              <a:avLst/>
            </a:prstGeom>
          </p:spPr>
        </p:pic>
      </p:grpSp>
      <p:sp>
        <p:nvSpPr>
          <p:cNvPr id="32" name="Rectangle 31">
            <a:extLst>
              <a:ext uri="{FF2B5EF4-FFF2-40B4-BE49-F238E27FC236}">
                <a16:creationId xmlns:a16="http://schemas.microsoft.com/office/drawing/2014/main" id="{A0FED931-97E3-4E58-8811-BD1F787717C0}"/>
              </a:ext>
            </a:extLst>
          </p:cNvPr>
          <p:cNvSpPr/>
          <p:nvPr/>
        </p:nvSpPr>
        <p:spPr bwMode="auto">
          <a:xfrm>
            <a:off x="2686050" y="3457268"/>
            <a:ext cx="1077540" cy="1601035"/>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6" name="Picture 55">
            <a:extLst>
              <a:ext uri="{FF2B5EF4-FFF2-40B4-BE49-F238E27FC236}">
                <a16:creationId xmlns:a16="http://schemas.microsoft.com/office/drawing/2014/main" id="{7FD51493-16A4-453F-A9BF-61419AB5D5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2277" y="2725887"/>
            <a:ext cx="426463" cy="426463"/>
          </a:xfrm>
          <a:prstGeom prst="rect">
            <a:avLst/>
          </a:prstGeom>
        </p:spPr>
      </p:pic>
      <p:pic>
        <p:nvPicPr>
          <p:cNvPr id="57" name="Picture 56">
            <a:extLst>
              <a:ext uri="{FF2B5EF4-FFF2-40B4-BE49-F238E27FC236}">
                <a16:creationId xmlns:a16="http://schemas.microsoft.com/office/drawing/2014/main" id="{419966BB-84D6-4209-AFAD-23F482AE06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2847" y="2725887"/>
            <a:ext cx="426463" cy="426463"/>
          </a:xfrm>
          <a:prstGeom prst="rect">
            <a:avLst/>
          </a:prstGeom>
        </p:spPr>
      </p:pic>
      <p:pic>
        <p:nvPicPr>
          <p:cNvPr id="58" name="Picture 57">
            <a:extLst>
              <a:ext uri="{FF2B5EF4-FFF2-40B4-BE49-F238E27FC236}">
                <a16:creationId xmlns:a16="http://schemas.microsoft.com/office/drawing/2014/main" id="{3585CEF1-8932-438D-8B6B-036FAD9472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3417" y="2725887"/>
            <a:ext cx="426463" cy="426463"/>
          </a:xfrm>
          <a:prstGeom prst="rect">
            <a:avLst/>
          </a:prstGeom>
        </p:spPr>
      </p:pic>
      <p:pic>
        <p:nvPicPr>
          <p:cNvPr id="59" name="Picture 58">
            <a:extLst>
              <a:ext uri="{FF2B5EF4-FFF2-40B4-BE49-F238E27FC236}">
                <a16:creationId xmlns:a16="http://schemas.microsoft.com/office/drawing/2014/main" id="{0DBCB523-DAC6-475C-8618-8CEB0E6AE1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3987" y="2725887"/>
            <a:ext cx="426463" cy="426463"/>
          </a:xfrm>
          <a:prstGeom prst="rect">
            <a:avLst/>
          </a:prstGeom>
        </p:spPr>
      </p:pic>
      <p:pic>
        <p:nvPicPr>
          <p:cNvPr id="60" name="Picture 59">
            <a:extLst>
              <a:ext uri="{FF2B5EF4-FFF2-40B4-BE49-F238E27FC236}">
                <a16:creationId xmlns:a16="http://schemas.microsoft.com/office/drawing/2014/main" id="{24834FAE-090C-4514-B96F-EFA6CF9808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4557" y="2725887"/>
            <a:ext cx="426463" cy="426463"/>
          </a:xfrm>
          <a:prstGeom prst="rect">
            <a:avLst/>
          </a:prstGeom>
        </p:spPr>
      </p:pic>
      <p:pic>
        <p:nvPicPr>
          <p:cNvPr id="61" name="Picture 60">
            <a:extLst>
              <a:ext uri="{FF2B5EF4-FFF2-40B4-BE49-F238E27FC236}">
                <a16:creationId xmlns:a16="http://schemas.microsoft.com/office/drawing/2014/main" id="{559BE50E-B72D-4C97-91DF-76A9751472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5127" y="2725887"/>
            <a:ext cx="426463" cy="426463"/>
          </a:xfrm>
          <a:prstGeom prst="rect">
            <a:avLst/>
          </a:prstGeom>
        </p:spPr>
      </p:pic>
      <p:pic>
        <p:nvPicPr>
          <p:cNvPr id="62" name="Picture 61">
            <a:extLst>
              <a:ext uri="{FF2B5EF4-FFF2-40B4-BE49-F238E27FC236}">
                <a16:creationId xmlns:a16="http://schemas.microsoft.com/office/drawing/2014/main" id="{9C5467E8-EFB6-46FB-920E-D9C54D35EB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5697" y="2725887"/>
            <a:ext cx="426463" cy="426463"/>
          </a:xfrm>
          <a:prstGeom prst="rect">
            <a:avLst/>
          </a:prstGeom>
        </p:spPr>
      </p:pic>
      <p:pic>
        <p:nvPicPr>
          <p:cNvPr id="63" name="Picture 62">
            <a:extLst>
              <a:ext uri="{FF2B5EF4-FFF2-40B4-BE49-F238E27FC236}">
                <a16:creationId xmlns:a16="http://schemas.microsoft.com/office/drawing/2014/main" id="{A1C911AE-BE22-469F-A33B-6CAD473AC9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6267" y="2725887"/>
            <a:ext cx="426463" cy="426463"/>
          </a:xfrm>
          <a:prstGeom prst="rect">
            <a:avLst/>
          </a:prstGeom>
        </p:spPr>
      </p:pic>
      <p:pic>
        <p:nvPicPr>
          <p:cNvPr id="64" name="Picture 63">
            <a:extLst>
              <a:ext uri="{FF2B5EF4-FFF2-40B4-BE49-F238E27FC236}">
                <a16:creationId xmlns:a16="http://schemas.microsoft.com/office/drawing/2014/main" id="{4B945990-895C-44F1-B13C-33E445B9D0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6837" y="2725887"/>
            <a:ext cx="426463" cy="426463"/>
          </a:xfrm>
          <a:prstGeom prst="rect">
            <a:avLst/>
          </a:prstGeom>
        </p:spPr>
      </p:pic>
      <p:pic>
        <p:nvPicPr>
          <p:cNvPr id="65" name="Picture 64">
            <a:extLst>
              <a:ext uri="{FF2B5EF4-FFF2-40B4-BE49-F238E27FC236}">
                <a16:creationId xmlns:a16="http://schemas.microsoft.com/office/drawing/2014/main" id="{83707D2F-0A7D-43B5-9843-6BD8BBE0E8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7406" y="2725887"/>
            <a:ext cx="426463" cy="426463"/>
          </a:xfrm>
          <a:prstGeom prst="rect">
            <a:avLst/>
          </a:prstGeom>
        </p:spPr>
      </p:pic>
      <p:pic>
        <p:nvPicPr>
          <p:cNvPr id="36" name="Picture 35">
            <a:extLst>
              <a:ext uri="{FF2B5EF4-FFF2-40B4-BE49-F238E27FC236}">
                <a16:creationId xmlns:a16="http://schemas.microsoft.com/office/drawing/2014/main" id="{EEA3B825-D1F9-4D88-B9B7-CBE52FAEFC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2277" y="2216480"/>
            <a:ext cx="426463" cy="426463"/>
          </a:xfrm>
          <a:prstGeom prst="rect">
            <a:avLst/>
          </a:prstGeom>
        </p:spPr>
      </p:pic>
      <p:pic>
        <p:nvPicPr>
          <p:cNvPr id="37" name="Picture 36">
            <a:extLst>
              <a:ext uri="{FF2B5EF4-FFF2-40B4-BE49-F238E27FC236}">
                <a16:creationId xmlns:a16="http://schemas.microsoft.com/office/drawing/2014/main" id="{43A2F379-8F3F-40BC-935A-1B3D1B6CC0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2847" y="2216480"/>
            <a:ext cx="426463" cy="426463"/>
          </a:xfrm>
          <a:prstGeom prst="rect">
            <a:avLst/>
          </a:prstGeom>
        </p:spPr>
      </p:pic>
      <p:pic>
        <p:nvPicPr>
          <p:cNvPr id="38" name="Picture 37">
            <a:extLst>
              <a:ext uri="{FF2B5EF4-FFF2-40B4-BE49-F238E27FC236}">
                <a16:creationId xmlns:a16="http://schemas.microsoft.com/office/drawing/2014/main" id="{EFF4573B-1B3B-4597-9CB6-B7FAF758AF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3417" y="2216480"/>
            <a:ext cx="426463" cy="426463"/>
          </a:xfrm>
          <a:prstGeom prst="rect">
            <a:avLst/>
          </a:prstGeom>
        </p:spPr>
      </p:pic>
      <p:pic>
        <p:nvPicPr>
          <p:cNvPr id="39" name="Picture 38">
            <a:extLst>
              <a:ext uri="{FF2B5EF4-FFF2-40B4-BE49-F238E27FC236}">
                <a16:creationId xmlns:a16="http://schemas.microsoft.com/office/drawing/2014/main" id="{D4064B00-2071-4E75-8E7A-5C80C7A5D0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3987" y="2216480"/>
            <a:ext cx="426463" cy="426463"/>
          </a:xfrm>
          <a:prstGeom prst="rect">
            <a:avLst/>
          </a:prstGeom>
        </p:spPr>
      </p:pic>
      <p:pic>
        <p:nvPicPr>
          <p:cNvPr id="40" name="Picture 39">
            <a:extLst>
              <a:ext uri="{FF2B5EF4-FFF2-40B4-BE49-F238E27FC236}">
                <a16:creationId xmlns:a16="http://schemas.microsoft.com/office/drawing/2014/main" id="{14A2E88E-B9F1-4417-83BE-FFF6D94513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4557" y="2216480"/>
            <a:ext cx="426463" cy="426463"/>
          </a:xfrm>
          <a:prstGeom prst="rect">
            <a:avLst/>
          </a:prstGeom>
        </p:spPr>
      </p:pic>
      <p:pic>
        <p:nvPicPr>
          <p:cNvPr id="41" name="Picture 40">
            <a:extLst>
              <a:ext uri="{FF2B5EF4-FFF2-40B4-BE49-F238E27FC236}">
                <a16:creationId xmlns:a16="http://schemas.microsoft.com/office/drawing/2014/main" id="{91AB9590-FC2A-4B66-8DEE-ED59681B98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5127" y="2216480"/>
            <a:ext cx="426463" cy="426463"/>
          </a:xfrm>
          <a:prstGeom prst="rect">
            <a:avLst/>
          </a:prstGeom>
        </p:spPr>
      </p:pic>
      <p:pic>
        <p:nvPicPr>
          <p:cNvPr id="42" name="Picture 41">
            <a:extLst>
              <a:ext uri="{FF2B5EF4-FFF2-40B4-BE49-F238E27FC236}">
                <a16:creationId xmlns:a16="http://schemas.microsoft.com/office/drawing/2014/main" id="{367F16DE-964F-4BBD-8A84-F29A00EB01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5697" y="2216480"/>
            <a:ext cx="426463" cy="426463"/>
          </a:xfrm>
          <a:prstGeom prst="rect">
            <a:avLst/>
          </a:prstGeom>
        </p:spPr>
      </p:pic>
      <p:pic>
        <p:nvPicPr>
          <p:cNvPr id="43" name="Picture 42">
            <a:extLst>
              <a:ext uri="{FF2B5EF4-FFF2-40B4-BE49-F238E27FC236}">
                <a16:creationId xmlns:a16="http://schemas.microsoft.com/office/drawing/2014/main" id="{60C092CC-0380-4E38-B88E-CA30A964DA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6267" y="2216480"/>
            <a:ext cx="426463" cy="426463"/>
          </a:xfrm>
          <a:prstGeom prst="rect">
            <a:avLst/>
          </a:prstGeom>
        </p:spPr>
      </p:pic>
      <p:pic>
        <p:nvPicPr>
          <p:cNvPr id="44" name="Picture 43">
            <a:extLst>
              <a:ext uri="{FF2B5EF4-FFF2-40B4-BE49-F238E27FC236}">
                <a16:creationId xmlns:a16="http://schemas.microsoft.com/office/drawing/2014/main" id="{F0EC3A38-A219-4433-9BD9-7F83A0B4CC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6837" y="2216480"/>
            <a:ext cx="426463" cy="426463"/>
          </a:xfrm>
          <a:prstGeom prst="rect">
            <a:avLst/>
          </a:prstGeom>
        </p:spPr>
      </p:pic>
      <p:pic>
        <p:nvPicPr>
          <p:cNvPr id="45" name="Picture 44">
            <a:extLst>
              <a:ext uri="{FF2B5EF4-FFF2-40B4-BE49-F238E27FC236}">
                <a16:creationId xmlns:a16="http://schemas.microsoft.com/office/drawing/2014/main" id="{080ECB38-319E-4761-B3B2-0D1E106EDD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7406" y="2216480"/>
            <a:ext cx="426463" cy="426463"/>
          </a:xfrm>
          <a:prstGeom prst="rect">
            <a:avLst/>
          </a:prstGeom>
        </p:spPr>
      </p:pic>
      <p:grpSp>
        <p:nvGrpSpPr>
          <p:cNvPr id="11" name="Group 10">
            <a:extLst>
              <a:ext uri="{FF2B5EF4-FFF2-40B4-BE49-F238E27FC236}">
                <a16:creationId xmlns:a16="http://schemas.microsoft.com/office/drawing/2014/main" id="{EE8E32C8-9E48-4E93-A913-B76DE82A2B40}"/>
              </a:ext>
            </a:extLst>
          </p:cNvPr>
          <p:cNvGrpSpPr/>
          <p:nvPr/>
        </p:nvGrpSpPr>
        <p:grpSpPr>
          <a:xfrm>
            <a:off x="3807243" y="3510310"/>
            <a:ext cx="426463" cy="1497204"/>
            <a:chOff x="3807243" y="3510310"/>
            <a:chExt cx="426463" cy="1497204"/>
          </a:xfrm>
        </p:grpSpPr>
        <p:pic>
          <p:nvPicPr>
            <p:cNvPr id="66" name="Picture 65">
              <a:extLst>
                <a:ext uri="{FF2B5EF4-FFF2-40B4-BE49-F238E27FC236}">
                  <a16:creationId xmlns:a16="http://schemas.microsoft.com/office/drawing/2014/main" id="{57276C30-0868-4D43-AAF4-14CA5F0B63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67" name="Picture 66">
              <a:extLst>
                <a:ext uri="{FF2B5EF4-FFF2-40B4-BE49-F238E27FC236}">
                  <a16:creationId xmlns:a16="http://schemas.microsoft.com/office/drawing/2014/main" id="{38736D05-53A2-423A-935F-4EA11B7340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68" name="Picture 67">
              <a:extLst>
                <a:ext uri="{FF2B5EF4-FFF2-40B4-BE49-F238E27FC236}">
                  <a16:creationId xmlns:a16="http://schemas.microsoft.com/office/drawing/2014/main" id="{56A56B7A-02A7-48C6-A698-FB405D4B60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69" name="Group 68">
            <a:extLst>
              <a:ext uri="{FF2B5EF4-FFF2-40B4-BE49-F238E27FC236}">
                <a16:creationId xmlns:a16="http://schemas.microsoft.com/office/drawing/2014/main" id="{33CEE547-908F-4E54-8B53-5362E27F89D4}"/>
              </a:ext>
            </a:extLst>
          </p:cNvPr>
          <p:cNvGrpSpPr/>
          <p:nvPr/>
        </p:nvGrpSpPr>
        <p:grpSpPr>
          <a:xfrm>
            <a:off x="4331267" y="3510310"/>
            <a:ext cx="426463" cy="1497204"/>
            <a:chOff x="3807243" y="3510310"/>
            <a:chExt cx="426463" cy="1497204"/>
          </a:xfrm>
        </p:grpSpPr>
        <p:pic>
          <p:nvPicPr>
            <p:cNvPr id="70" name="Picture 69">
              <a:extLst>
                <a:ext uri="{FF2B5EF4-FFF2-40B4-BE49-F238E27FC236}">
                  <a16:creationId xmlns:a16="http://schemas.microsoft.com/office/drawing/2014/main" id="{C075DDE4-3497-485B-8C1A-03F961CCC4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71" name="Picture 70">
              <a:extLst>
                <a:ext uri="{FF2B5EF4-FFF2-40B4-BE49-F238E27FC236}">
                  <a16:creationId xmlns:a16="http://schemas.microsoft.com/office/drawing/2014/main" id="{A9C1AFFA-9D5F-4630-A77E-A2AAEB895A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72" name="Picture 71">
              <a:extLst>
                <a:ext uri="{FF2B5EF4-FFF2-40B4-BE49-F238E27FC236}">
                  <a16:creationId xmlns:a16="http://schemas.microsoft.com/office/drawing/2014/main" id="{05DA2DF2-A988-4454-8B1C-52D69446A3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73" name="Group 72">
            <a:extLst>
              <a:ext uri="{FF2B5EF4-FFF2-40B4-BE49-F238E27FC236}">
                <a16:creationId xmlns:a16="http://schemas.microsoft.com/office/drawing/2014/main" id="{87E26A1C-350D-4EE5-B988-252557025AE0}"/>
              </a:ext>
            </a:extLst>
          </p:cNvPr>
          <p:cNvGrpSpPr/>
          <p:nvPr/>
        </p:nvGrpSpPr>
        <p:grpSpPr>
          <a:xfrm>
            <a:off x="4855291" y="3510310"/>
            <a:ext cx="426463" cy="1497204"/>
            <a:chOff x="3807243" y="3510310"/>
            <a:chExt cx="426463" cy="1497204"/>
          </a:xfrm>
        </p:grpSpPr>
        <p:pic>
          <p:nvPicPr>
            <p:cNvPr id="74" name="Picture 73">
              <a:extLst>
                <a:ext uri="{FF2B5EF4-FFF2-40B4-BE49-F238E27FC236}">
                  <a16:creationId xmlns:a16="http://schemas.microsoft.com/office/drawing/2014/main" id="{310C6F78-FC22-4E49-8528-93D7331AE0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75" name="Picture 74">
              <a:extLst>
                <a:ext uri="{FF2B5EF4-FFF2-40B4-BE49-F238E27FC236}">
                  <a16:creationId xmlns:a16="http://schemas.microsoft.com/office/drawing/2014/main" id="{FB91F1A1-A6A6-46F7-A21B-E236CFA60C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76" name="Picture 75">
              <a:extLst>
                <a:ext uri="{FF2B5EF4-FFF2-40B4-BE49-F238E27FC236}">
                  <a16:creationId xmlns:a16="http://schemas.microsoft.com/office/drawing/2014/main" id="{BB9F9E90-D86A-4C80-BDF8-354CDB843D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77" name="Group 76">
            <a:extLst>
              <a:ext uri="{FF2B5EF4-FFF2-40B4-BE49-F238E27FC236}">
                <a16:creationId xmlns:a16="http://schemas.microsoft.com/office/drawing/2014/main" id="{352A1E63-AFF1-4F93-A26D-EBE835418B0F}"/>
              </a:ext>
            </a:extLst>
          </p:cNvPr>
          <p:cNvGrpSpPr/>
          <p:nvPr/>
        </p:nvGrpSpPr>
        <p:grpSpPr>
          <a:xfrm>
            <a:off x="5379315" y="3510310"/>
            <a:ext cx="426463" cy="1497204"/>
            <a:chOff x="3807243" y="3510310"/>
            <a:chExt cx="426463" cy="1497204"/>
          </a:xfrm>
        </p:grpSpPr>
        <p:pic>
          <p:nvPicPr>
            <p:cNvPr id="78" name="Picture 77">
              <a:extLst>
                <a:ext uri="{FF2B5EF4-FFF2-40B4-BE49-F238E27FC236}">
                  <a16:creationId xmlns:a16="http://schemas.microsoft.com/office/drawing/2014/main" id="{2AB6DAC4-6BD7-4D07-8A01-CF00A43F30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79" name="Picture 78">
              <a:extLst>
                <a:ext uri="{FF2B5EF4-FFF2-40B4-BE49-F238E27FC236}">
                  <a16:creationId xmlns:a16="http://schemas.microsoft.com/office/drawing/2014/main" id="{B2C9D744-D8B8-45E3-AE16-EB874CE684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80" name="Picture 79">
              <a:extLst>
                <a:ext uri="{FF2B5EF4-FFF2-40B4-BE49-F238E27FC236}">
                  <a16:creationId xmlns:a16="http://schemas.microsoft.com/office/drawing/2014/main" id="{78E893FF-107D-4290-B6FE-B27FBDDE61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81" name="Group 80">
            <a:extLst>
              <a:ext uri="{FF2B5EF4-FFF2-40B4-BE49-F238E27FC236}">
                <a16:creationId xmlns:a16="http://schemas.microsoft.com/office/drawing/2014/main" id="{A05D3015-270B-4776-89EF-ABDC5D672E20}"/>
              </a:ext>
            </a:extLst>
          </p:cNvPr>
          <p:cNvGrpSpPr/>
          <p:nvPr/>
        </p:nvGrpSpPr>
        <p:grpSpPr>
          <a:xfrm>
            <a:off x="5903339" y="3510310"/>
            <a:ext cx="426463" cy="1497204"/>
            <a:chOff x="3807243" y="3510310"/>
            <a:chExt cx="426463" cy="1497204"/>
          </a:xfrm>
        </p:grpSpPr>
        <p:pic>
          <p:nvPicPr>
            <p:cNvPr id="82" name="Picture 81">
              <a:extLst>
                <a:ext uri="{FF2B5EF4-FFF2-40B4-BE49-F238E27FC236}">
                  <a16:creationId xmlns:a16="http://schemas.microsoft.com/office/drawing/2014/main" id="{FD9585A5-4CD5-4CCD-B8F2-F00202691B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83" name="Picture 82">
              <a:extLst>
                <a:ext uri="{FF2B5EF4-FFF2-40B4-BE49-F238E27FC236}">
                  <a16:creationId xmlns:a16="http://schemas.microsoft.com/office/drawing/2014/main" id="{D34581C4-4921-4A48-BD79-B8BA226639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84" name="Picture 83">
              <a:extLst>
                <a:ext uri="{FF2B5EF4-FFF2-40B4-BE49-F238E27FC236}">
                  <a16:creationId xmlns:a16="http://schemas.microsoft.com/office/drawing/2014/main" id="{0092BEDC-8CBF-43A3-A778-7784CE4717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85" name="Group 84">
            <a:extLst>
              <a:ext uri="{FF2B5EF4-FFF2-40B4-BE49-F238E27FC236}">
                <a16:creationId xmlns:a16="http://schemas.microsoft.com/office/drawing/2014/main" id="{2F0A92FF-8628-4C2D-900E-87704C40B720}"/>
              </a:ext>
            </a:extLst>
          </p:cNvPr>
          <p:cNvGrpSpPr/>
          <p:nvPr/>
        </p:nvGrpSpPr>
        <p:grpSpPr>
          <a:xfrm>
            <a:off x="6427363" y="3510310"/>
            <a:ext cx="426463" cy="1497204"/>
            <a:chOff x="3807243" y="3510310"/>
            <a:chExt cx="426463" cy="1497204"/>
          </a:xfrm>
        </p:grpSpPr>
        <p:pic>
          <p:nvPicPr>
            <p:cNvPr id="86" name="Picture 85">
              <a:extLst>
                <a:ext uri="{FF2B5EF4-FFF2-40B4-BE49-F238E27FC236}">
                  <a16:creationId xmlns:a16="http://schemas.microsoft.com/office/drawing/2014/main" id="{B70AC486-31A2-4607-BF5B-B09D5D76AC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87" name="Picture 86">
              <a:extLst>
                <a:ext uri="{FF2B5EF4-FFF2-40B4-BE49-F238E27FC236}">
                  <a16:creationId xmlns:a16="http://schemas.microsoft.com/office/drawing/2014/main" id="{7173C8D8-7ECC-41DF-84CB-7AEE6F2504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88" name="Picture 87">
              <a:extLst>
                <a:ext uri="{FF2B5EF4-FFF2-40B4-BE49-F238E27FC236}">
                  <a16:creationId xmlns:a16="http://schemas.microsoft.com/office/drawing/2014/main" id="{69986487-FFB0-4B2A-B801-ADE826DF07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89" name="Group 88">
            <a:extLst>
              <a:ext uri="{FF2B5EF4-FFF2-40B4-BE49-F238E27FC236}">
                <a16:creationId xmlns:a16="http://schemas.microsoft.com/office/drawing/2014/main" id="{1CCE9F5D-B5FA-47A6-80B0-B3C443BF0BAA}"/>
              </a:ext>
            </a:extLst>
          </p:cNvPr>
          <p:cNvGrpSpPr/>
          <p:nvPr/>
        </p:nvGrpSpPr>
        <p:grpSpPr>
          <a:xfrm>
            <a:off x="6951385" y="3510310"/>
            <a:ext cx="426463" cy="1497204"/>
            <a:chOff x="3807243" y="3510310"/>
            <a:chExt cx="426463" cy="1497204"/>
          </a:xfrm>
        </p:grpSpPr>
        <p:pic>
          <p:nvPicPr>
            <p:cNvPr id="90" name="Picture 89">
              <a:extLst>
                <a:ext uri="{FF2B5EF4-FFF2-40B4-BE49-F238E27FC236}">
                  <a16:creationId xmlns:a16="http://schemas.microsoft.com/office/drawing/2014/main" id="{4207085B-EB2D-4CB2-9301-9FABE3088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91" name="Picture 90">
              <a:extLst>
                <a:ext uri="{FF2B5EF4-FFF2-40B4-BE49-F238E27FC236}">
                  <a16:creationId xmlns:a16="http://schemas.microsoft.com/office/drawing/2014/main" id="{B34F211E-4118-4ED0-8668-4D56047E3F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92" name="Picture 91">
              <a:extLst>
                <a:ext uri="{FF2B5EF4-FFF2-40B4-BE49-F238E27FC236}">
                  <a16:creationId xmlns:a16="http://schemas.microsoft.com/office/drawing/2014/main" id="{9FEDFC59-CD24-45A9-B6D1-4387052B62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spTree>
    <p:extLst>
      <p:ext uri="{BB962C8B-B14F-4D97-AF65-F5344CB8AC3E}">
        <p14:creationId xmlns:p14="http://schemas.microsoft.com/office/powerpoint/2010/main" val="100425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par>
                          <p:cTn id="44" fill="hold">
                            <p:stCondLst>
                              <p:cond delay="1000"/>
                            </p:stCondLst>
                            <p:childTnLst>
                              <p:par>
                                <p:cTn id="45" presetID="10" presetClass="exit" presetSubtype="0" fill="hold" nodeType="afterEffect">
                                  <p:stCondLst>
                                    <p:cond delay="500"/>
                                  </p:stCondLst>
                                  <p:childTnLst>
                                    <p:animEffect transition="out" filter="fade">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childTnLst>
                          </p:cTn>
                        </p:par>
                        <p:par>
                          <p:cTn id="48" fill="hold">
                            <p:stCondLst>
                              <p:cond delay="2000"/>
                            </p:stCondLst>
                            <p:childTnLst>
                              <p:par>
                                <p:cTn id="49" presetID="10" presetClass="entr" presetSubtype="0"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500"/>
                                        <p:tgtEl>
                                          <p:spTgt spid="56"/>
                                        </p:tgtEl>
                                      </p:cBhvr>
                                    </p:animEffect>
                                  </p:childTnLst>
                                </p:cTn>
                              </p:par>
                              <p:par>
                                <p:cTn id="52" presetID="10" presetClass="entr" presetSubtype="0" fill="hold" nodeType="with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fade">
                                      <p:cBhvr>
                                        <p:cTn id="54" dur="500"/>
                                        <p:tgtEl>
                                          <p:spTgt spid="57"/>
                                        </p:tgtEl>
                                      </p:cBhvr>
                                    </p:animEffect>
                                  </p:childTnLst>
                                </p:cTn>
                              </p:par>
                              <p:par>
                                <p:cTn id="55" presetID="10" presetClass="entr" presetSubtype="0" fill="hold" nodeType="with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par>
                                <p:cTn id="58" presetID="10" presetClass="entr" presetSubtype="0" fill="hold" nodeType="with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par>
                                <p:cTn id="61" presetID="10" presetClass="entr" presetSubtype="0"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500"/>
                                        <p:tgtEl>
                                          <p:spTgt spid="60"/>
                                        </p:tgtEl>
                                      </p:cBhvr>
                                    </p:animEffect>
                                  </p:childTnLst>
                                </p:cTn>
                              </p:par>
                              <p:par>
                                <p:cTn id="64" presetID="10" presetClass="entr" presetSubtype="0" fill="hold" nodeType="with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fade">
                                      <p:cBhvr>
                                        <p:cTn id="66" dur="500"/>
                                        <p:tgtEl>
                                          <p:spTgt spid="61"/>
                                        </p:tgtEl>
                                      </p:cBhvr>
                                    </p:animEffect>
                                  </p:childTnLst>
                                </p:cTn>
                              </p:par>
                              <p:par>
                                <p:cTn id="67" presetID="10" presetClass="entr" presetSubtype="0" fill="hold" nodeType="with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par>
                                <p:cTn id="70" presetID="10" presetClass="entr" presetSubtype="0" fill="hold" nodeType="with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fade">
                                      <p:cBhvr>
                                        <p:cTn id="72" dur="500"/>
                                        <p:tgtEl>
                                          <p:spTgt spid="63"/>
                                        </p:tgtEl>
                                      </p:cBhvr>
                                    </p:animEffect>
                                  </p:childTnLst>
                                </p:cTn>
                              </p:par>
                              <p:par>
                                <p:cTn id="73" presetID="10" presetClass="entr" presetSubtype="0" fill="hold" nodeType="with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fade">
                                      <p:cBhvr>
                                        <p:cTn id="75" dur="500"/>
                                        <p:tgtEl>
                                          <p:spTgt spid="64"/>
                                        </p:tgtEl>
                                      </p:cBhvr>
                                    </p:animEffect>
                                  </p:childTnLst>
                                </p:cTn>
                              </p:par>
                              <p:par>
                                <p:cTn id="76" presetID="10" presetClass="entr" presetSubtype="0" fill="hold" nodeType="withEffect">
                                  <p:stCondLst>
                                    <p:cond delay="0"/>
                                  </p:stCondLst>
                                  <p:childTnLst>
                                    <p:set>
                                      <p:cBhvr>
                                        <p:cTn id="77" dur="1" fill="hold">
                                          <p:stCondLst>
                                            <p:cond delay="0"/>
                                          </p:stCondLst>
                                        </p:cTn>
                                        <p:tgtEl>
                                          <p:spTgt spid="65"/>
                                        </p:tgtEl>
                                        <p:attrNameLst>
                                          <p:attrName>style.visibility</p:attrName>
                                        </p:attrNameLst>
                                      </p:cBhvr>
                                      <p:to>
                                        <p:strVal val="visible"/>
                                      </p:to>
                                    </p:set>
                                    <p:animEffect transition="in" filter="fade">
                                      <p:cBhvr>
                                        <p:cTn id="78" dur="500"/>
                                        <p:tgtEl>
                                          <p:spTgt spid="65"/>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path" presetSubtype="0" accel="50000" fill="hold" nodeType="clickEffect">
                                  <p:stCondLst>
                                    <p:cond delay="0"/>
                                  </p:stCondLst>
                                  <p:childTnLst>
                                    <p:animMotion origin="layout" path="M 2.77556E-17 3.33333E-6 L 0.25208 0.18889 " pathEditMode="relative" rAng="0" ptsTypes="AA">
                                      <p:cBhvr>
                                        <p:cTn id="82" dur="1500" fill="hold"/>
                                        <p:tgtEl>
                                          <p:spTgt spid="36"/>
                                        </p:tgtEl>
                                        <p:attrNameLst>
                                          <p:attrName>ppt_x</p:attrName>
                                          <p:attrName>ppt_y</p:attrName>
                                        </p:attrNameLst>
                                      </p:cBhvr>
                                      <p:rCtr x="12604" y="9444"/>
                                    </p:animMotion>
                                  </p:childTnLst>
                                </p:cTn>
                              </p:par>
                              <p:par>
                                <p:cTn id="83" presetID="42" presetClass="path" presetSubtype="0" accel="50000" fill="hold" nodeType="withEffect">
                                  <p:stCondLst>
                                    <p:cond delay="0"/>
                                  </p:stCondLst>
                                  <p:childTnLst>
                                    <p:animMotion origin="layout" path="M -1.11111E-6 3.33333E-6 L 0.1974 0.26689 " pathEditMode="relative" rAng="0" ptsTypes="AA">
                                      <p:cBhvr>
                                        <p:cTn id="84" dur="1500" fill="hold"/>
                                        <p:tgtEl>
                                          <p:spTgt spid="37"/>
                                        </p:tgtEl>
                                        <p:attrNameLst>
                                          <p:attrName>ppt_x</p:attrName>
                                          <p:attrName>ppt_y</p:attrName>
                                        </p:attrNameLst>
                                      </p:cBhvr>
                                      <p:rCtr x="9861" y="13333"/>
                                    </p:animMotion>
                                  </p:childTnLst>
                                </p:cTn>
                              </p:par>
                              <p:par>
                                <p:cTn id="85" presetID="42" presetClass="path" presetSubtype="0" accel="50000" fill="hold" nodeType="withEffect">
                                  <p:stCondLst>
                                    <p:cond delay="0"/>
                                  </p:stCondLst>
                                  <p:childTnLst>
                                    <p:animMotion origin="layout" path="M 1.38889E-6 3.33333E-6 L 0.14271 0.3456 " pathEditMode="relative" rAng="0" ptsTypes="AA">
                                      <p:cBhvr>
                                        <p:cTn id="86" dur="1500" fill="hold"/>
                                        <p:tgtEl>
                                          <p:spTgt spid="38"/>
                                        </p:tgtEl>
                                        <p:attrNameLst>
                                          <p:attrName>ppt_x</p:attrName>
                                          <p:attrName>ppt_y</p:attrName>
                                        </p:attrNameLst>
                                      </p:cBhvr>
                                      <p:rCtr x="7135" y="17269"/>
                                    </p:animMotion>
                                  </p:childTnLst>
                                </p:cTn>
                              </p:par>
                            </p:childTnLst>
                          </p:cTn>
                        </p:par>
                        <p:par>
                          <p:cTn id="87" fill="hold">
                            <p:stCondLst>
                              <p:cond delay="1500"/>
                            </p:stCondLst>
                            <p:childTnLst>
                              <p:par>
                                <p:cTn id="88" presetID="1" presetClass="exit" presetSubtype="0" fill="hold" nodeType="afterEffect">
                                  <p:stCondLst>
                                    <p:cond delay="0"/>
                                  </p:stCondLst>
                                  <p:childTnLst>
                                    <p:set>
                                      <p:cBhvr>
                                        <p:cTn id="89" dur="1" fill="hold">
                                          <p:stCondLst>
                                            <p:cond delay="0"/>
                                          </p:stCondLst>
                                        </p:cTn>
                                        <p:tgtEl>
                                          <p:spTgt spid="36"/>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37"/>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38"/>
                                        </p:tgtEl>
                                        <p:attrNameLst>
                                          <p:attrName>style.visibility</p:attrName>
                                        </p:attrNameLst>
                                      </p:cBhvr>
                                      <p:to>
                                        <p:strVal val="hidden"/>
                                      </p:to>
                                    </p:set>
                                  </p:childTnLst>
                                </p:cTn>
                              </p:par>
                              <p:par>
                                <p:cTn id="94" presetID="1" presetClass="entr" presetSubtype="0"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childTnLst>
                                </p:cTn>
                              </p:par>
                            </p:childTnLst>
                          </p:cTn>
                        </p:par>
                        <p:par>
                          <p:cTn id="96" fill="hold">
                            <p:stCondLst>
                              <p:cond delay="1500"/>
                            </p:stCondLst>
                            <p:childTnLst>
                              <p:par>
                                <p:cTn id="97" presetID="42" presetClass="path" presetSubtype="0" accel="50000" fill="hold" nodeType="afterEffect">
                                  <p:stCondLst>
                                    <p:cond delay="0"/>
                                  </p:stCondLst>
                                  <p:childTnLst>
                                    <p:animMotion origin="layout" path="M 3.88889E-6 3.33333E-6 L 0.14531 0.18842 " pathEditMode="relative" rAng="0" ptsTypes="AA">
                                      <p:cBhvr>
                                        <p:cTn id="98" dur="1500" fill="hold"/>
                                        <p:tgtEl>
                                          <p:spTgt spid="39"/>
                                        </p:tgtEl>
                                        <p:attrNameLst>
                                          <p:attrName>ppt_x</p:attrName>
                                          <p:attrName>ppt_y</p:attrName>
                                        </p:attrNameLst>
                                      </p:cBhvr>
                                      <p:rCtr x="7257" y="9421"/>
                                    </p:animMotion>
                                  </p:childTnLst>
                                </p:cTn>
                              </p:par>
                              <p:par>
                                <p:cTn id="99" presetID="42" presetClass="path" presetSubtype="0" accel="50000" fill="hold" nodeType="withEffect">
                                  <p:stCondLst>
                                    <p:cond delay="0"/>
                                  </p:stCondLst>
                                  <p:childTnLst>
                                    <p:animMotion origin="layout" path="M 2.77778E-6 3.33333E-6 L 0.08975 0.2662 " pathEditMode="relative" rAng="0" ptsTypes="AA">
                                      <p:cBhvr>
                                        <p:cTn id="100" dur="1500" fill="hold"/>
                                        <p:tgtEl>
                                          <p:spTgt spid="40"/>
                                        </p:tgtEl>
                                        <p:attrNameLst>
                                          <p:attrName>ppt_x</p:attrName>
                                          <p:attrName>ppt_y</p:attrName>
                                        </p:attrNameLst>
                                      </p:cBhvr>
                                      <p:rCtr x="4479" y="13310"/>
                                    </p:animMotion>
                                  </p:childTnLst>
                                </p:cTn>
                              </p:par>
                              <p:par>
                                <p:cTn id="101" presetID="42" presetClass="path" presetSubtype="0" accel="50000" fill="hold" nodeType="withEffect">
                                  <p:stCondLst>
                                    <p:cond delay="0"/>
                                  </p:stCondLst>
                                  <p:childTnLst>
                                    <p:animMotion origin="layout" path="M -4.72222E-6 3.33333E-6 L 0.0356 0.34467 " pathEditMode="relative" rAng="0" ptsTypes="AA">
                                      <p:cBhvr>
                                        <p:cTn id="102" dur="1500" fill="hold"/>
                                        <p:tgtEl>
                                          <p:spTgt spid="41"/>
                                        </p:tgtEl>
                                        <p:attrNameLst>
                                          <p:attrName>ppt_x</p:attrName>
                                          <p:attrName>ppt_y</p:attrName>
                                        </p:attrNameLst>
                                      </p:cBhvr>
                                      <p:rCtr x="1771" y="17222"/>
                                    </p:animMotion>
                                  </p:childTnLst>
                                </p:cTn>
                              </p:par>
                            </p:childTnLst>
                          </p:cTn>
                        </p:par>
                        <p:par>
                          <p:cTn id="103" fill="hold">
                            <p:stCondLst>
                              <p:cond delay="3000"/>
                            </p:stCondLst>
                            <p:childTnLst>
                              <p:par>
                                <p:cTn id="104" presetID="1" presetClass="exit" presetSubtype="0" fill="hold" nodeType="afterEffect">
                                  <p:stCondLst>
                                    <p:cond delay="0"/>
                                  </p:stCondLst>
                                  <p:childTnLst>
                                    <p:set>
                                      <p:cBhvr>
                                        <p:cTn id="105" dur="1" fill="hold">
                                          <p:stCondLst>
                                            <p:cond delay="0"/>
                                          </p:stCondLst>
                                        </p:cTn>
                                        <p:tgtEl>
                                          <p:spTgt spid="39"/>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40"/>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41"/>
                                        </p:tgtEl>
                                        <p:attrNameLst>
                                          <p:attrName>style.visibility</p:attrName>
                                        </p:attrNameLst>
                                      </p:cBhvr>
                                      <p:to>
                                        <p:strVal val="hidden"/>
                                      </p:to>
                                    </p:set>
                                  </p:childTnLst>
                                </p:cTn>
                              </p:par>
                              <p:par>
                                <p:cTn id="110" presetID="1" presetClass="entr" presetSubtype="0" fill="hold" nodeType="withEffect">
                                  <p:stCondLst>
                                    <p:cond delay="0"/>
                                  </p:stCondLst>
                                  <p:childTnLst>
                                    <p:set>
                                      <p:cBhvr>
                                        <p:cTn id="111" dur="1" fill="hold">
                                          <p:stCondLst>
                                            <p:cond delay="0"/>
                                          </p:stCondLst>
                                        </p:cTn>
                                        <p:tgtEl>
                                          <p:spTgt spid="69"/>
                                        </p:tgtEl>
                                        <p:attrNameLst>
                                          <p:attrName>style.visibility</p:attrName>
                                        </p:attrNameLst>
                                      </p:cBhvr>
                                      <p:to>
                                        <p:strVal val="visible"/>
                                      </p:to>
                                    </p:set>
                                  </p:childTnLst>
                                </p:cTn>
                              </p:par>
                            </p:childTnLst>
                          </p:cTn>
                        </p:par>
                        <p:par>
                          <p:cTn id="112" fill="hold">
                            <p:stCondLst>
                              <p:cond delay="3000"/>
                            </p:stCondLst>
                            <p:childTnLst>
                              <p:par>
                                <p:cTn id="113" presetID="42" presetClass="path" presetSubtype="0" accel="50000" fill="hold" nodeType="afterEffect">
                                  <p:stCondLst>
                                    <p:cond delay="0"/>
                                  </p:stCondLst>
                                  <p:childTnLst>
                                    <p:animMotion origin="layout" path="M -2.22222E-6 3.33333E-6 L 0.03837 0.18912 " pathEditMode="relative" rAng="0" ptsTypes="AA">
                                      <p:cBhvr>
                                        <p:cTn id="114" dur="1500" fill="hold"/>
                                        <p:tgtEl>
                                          <p:spTgt spid="42"/>
                                        </p:tgtEl>
                                        <p:attrNameLst>
                                          <p:attrName>ppt_x</p:attrName>
                                          <p:attrName>ppt_y</p:attrName>
                                        </p:attrNameLst>
                                      </p:cBhvr>
                                      <p:rCtr x="1910" y="9444"/>
                                    </p:animMotion>
                                  </p:childTnLst>
                                </p:cTn>
                              </p:par>
                              <p:par>
                                <p:cTn id="115" presetID="42" presetClass="path" presetSubtype="0" accel="50000" fill="hold" nodeType="withEffect">
                                  <p:stCondLst>
                                    <p:cond delay="0"/>
                                  </p:stCondLst>
                                  <p:childTnLst>
                                    <p:animMotion origin="layout" path="M -3.33333E-6 3.33333E-6 L -0.01666 0.26666 " pathEditMode="relative" rAng="0" ptsTypes="AA">
                                      <p:cBhvr>
                                        <p:cTn id="116" dur="1500" fill="hold"/>
                                        <p:tgtEl>
                                          <p:spTgt spid="43"/>
                                        </p:tgtEl>
                                        <p:attrNameLst>
                                          <p:attrName>ppt_x</p:attrName>
                                          <p:attrName>ppt_y</p:attrName>
                                        </p:attrNameLst>
                                      </p:cBhvr>
                                      <p:rCtr x="-833" y="13333"/>
                                    </p:animMotion>
                                  </p:childTnLst>
                                </p:cTn>
                              </p:par>
                              <p:par>
                                <p:cTn id="117" presetID="42" presetClass="path" presetSubtype="0" accel="50000" fill="hold" nodeType="withEffect">
                                  <p:stCondLst>
                                    <p:cond delay="0"/>
                                  </p:stCondLst>
                                  <p:childTnLst>
                                    <p:animMotion origin="layout" path="M -8.33333E-7 3.33333E-6 L -0.07153 0.34514 " pathEditMode="relative" rAng="0" ptsTypes="AA">
                                      <p:cBhvr>
                                        <p:cTn id="118" dur="1500" fill="hold"/>
                                        <p:tgtEl>
                                          <p:spTgt spid="44"/>
                                        </p:tgtEl>
                                        <p:attrNameLst>
                                          <p:attrName>ppt_x</p:attrName>
                                          <p:attrName>ppt_y</p:attrName>
                                        </p:attrNameLst>
                                      </p:cBhvr>
                                      <p:rCtr x="-3576" y="17245"/>
                                    </p:animMotion>
                                  </p:childTnLst>
                                </p:cTn>
                              </p:par>
                            </p:childTnLst>
                          </p:cTn>
                        </p:par>
                        <p:par>
                          <p:cTn id="119" fill="hold">
                            <p:stCondLst>
                              <p:cond delay="4500"/>
                            </p:stCondLst>
                            <p:childTnLst>
                              <p:par>
                                <p:cTn id="120" presetID="1" presetClass="exit" presetSubtype="0" fill="hold" nodeType="afterEffect">
                                  <p:stCondLst>
                                    <p:cond delay="0"/>
                                  </p:stCondLst>
                                  <p:childTnLst>
                                    <p:set>
                                      <p:cBhvr>
                                        <p:cTn id="121" dur="1" fill="hold">
                                          <p:stCondLst>
                                            <p:cond delay="0"/>
                                          </p:stCondLst>
                                        </p:cTn>
                                        <p:tgtEl>
                                          <p:spTgt spid="42"/>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43"/>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44"/>
                                        </p:tgtEl>
                                        <p:attrNameLst>
                                          <p:attrName>style.visibility</p:attrName>
                                        </p:attrNameLst>
                                      </p:cBhvr>
                                      <p:to>
                                        <p:strVal val="hidden"/>
                                      </p:to>
                                    </p:set>
                                  </p:childTnLst>
                                </p:cTn>
                              </p:par>
                              <p:par>
                                <p:cTn id="126" presetID="1" presetClass="entr" presetSubtype="0" fill="hold" nodeType="withEffect">
                                  <p:stCondLst>
                                    <p:cond delay="0"/>
                                  </p:stCondLst>
                                  <p:childTnLst>
                                    <p:set>
                                      <p:cBhvr>
                                        <p:cTn id="127" dur="1" fill="hold">
                                          <p:stCondLst>
                                            <p:cond delay="0"/>
                                          </p:stCondLst>
                                        </p:cTn>
                                        <p:tgtEl>
                                          <p:spTgt spid="73"/>
                                        </p:tgtEl>
                                        <p:attrNameLst>
                                          <p:attrName>style.visibility</p:attrName>
                                        </p:attrNameLst>
                                      </p:cBhvr>
                                      <p:to>
                                        <p:strVal val="visible"/>
                                      </p:to>
                                    </p:set>
                                  </p:childTnLst>
                                </p:cTn>
                              </p:par>
                            </p:childTnLst>
                          </p:cTn>
                        </p:par>
                        <p:par>
                          <p:cTn id="128" fill="hold">
                            <p:stCondLst>
                              <p:cond delay="4500"/>
                            </p:stCondLst>
                            <p:childTnLst>
                              <p:par>
                                <p:cTn id="129" presetID="42" presetClass="path" presetSubtype="0" accel="50000" fill="hold" nodeType="afterEffect">
                                  <p:stCondLst>
                                    <p:cond delay="0"/>
                                  </p:stCondLst>
                                  <p:childTnLst>
                                    <p:animMotion origin="layout" path="M 1.66667E-6 3.33333E-6 L -0.06893 0.18889 " pathEditMode="relative" rAng="0" ptsTypes="AA">
                                      <p:cBhvr>
                                        <p:cTn id="130" dur="1500" fill="hold"/>
                                        <p:tgtEl>
                                          <p:spTgt spid="45"/>
                                        </p:tgtEl>
                                        <p:attrNameLst>
                                          <p:attrName>ppt_x</p:attrName>
                                          <p:attrName>ppt_y</p:attrName>
                                        </p:attrNameLst>
                                      </p:cBhvr>
                                      <p:rCtr x="-3455" y="9444"/>
                                    </p:animMotion>
                                  </p:childTnLst>
                                </p:cTn>
                              </p:par>
                              <p:par>
                                <p:cTn id="131" presetID="42" presetClass="path" presetSubtype="0" accel="50000" fill="hold" nodeType="withEffect">
                                  <p:stCondLst>
                                    <p:cond delay="0"/>
                                  </p:stCondLst>
                                  <p:childTnLst>
                                    <p:animMotion origin="layout" path="M 2.77556E-17 -2.22222E-6 L 0.42431 0.19259 " pathEditMode="relative" rAng="0" ptsTypes="AA">
                                      <p:cBhvr>
                                        <p:cTn id="132" dur="1500" fill="hold"/>
                                        <p:tgtEl>
                                          <p:spTgt spid="56"/>
                                        </p:tgtEl>
                                        <p:attrNameLst>
                                          <p:attrName>ppt_x</p:attrName>
                                          <p:attrName>ppt_y</p:attrName>
                                        </p:attrNameLst>
                                      </p:cBhvr>
                                      <p:rCtr x="21215" y="9630"/>
                                    </p:animMotion>
                                  </p:childTnLst>
                                </p:cTn>
                              </p:par>
                              <p:par>
                                <p:cTn id="133" presetID="42" presetClass="path" presetSubtype="0" accel="50000" fill="hold" nodeType="withEffect">
                                  <p:stCondLst>
                                    <p:cond delay="0"/>
                                  </p:stCondLst>
                                  <p:childTnLst>
                                    <p:animMotion origin="layout" path="M -1.11111E-6 -2.22222E-6 L 0.3691 0.27153 " pathEditMode="relative" rAng="0" ptsTypes="AA">
                                      <p:cBhvr>
                                        <p:cTn id="134" dur="1500" fill="hold"/>
                                        <p:tgtEl>
                                          <p:spTgt spid="57"/>
                                        </p:tgtEl>
                                        <p:attrNameLst>
                                          <p:attrName>ppt_x</p:attrName>
                                          <p:attrName>ppt_y</p:attrName>
                                        </p:attrNameLst>
                                      </p:cBhvr>
                                      <p:rCtr x="18455" y="13565"/>
                                    </p:animMotion>
                                  </p:childTnLst>
                                </p:cTn>
                              </p:par>
                            </p:childTnLst>
                          </p:cTn>
                        </p:par>
                        <p:par>
                          <p:cTn id="135" fill="hold">
                            <p:stCondLst>
                              <p:cond delay="6000"/>
                            </p:stCondLst>
                            <p:childTnLst>
                              <p:par>
                                <p:cTn id="136" presetID="1" presetClass="exit" presetSubtype="0" fill="hold" nodeType="afterEffect">
                                  <p:stCondLst>
                                    <p:cond delay="0"/>
                                  </p:stCondLst>
                                  <p:childTnLst>
                                    <p:set>
                                      <p:cBhvr>
                                        <p:cTn id="137" dur="1" fill="hold">
                                          <p:stCondLst>
                                            <p:cond delay="0"/>
                                          </p:stCondLst>
                                        </p:cTn>
                                        <p:tgtEl>
                                          <p:spTgt spid="45"/>
                                        </p:tgtEl>
                                        <p:attrNameLst>
                                          <p:attrName>style.visibility</p:attrName>
                                        </p:attrNameLst>
                                      </p:cBhvr>
                                      <p:to>
                                        <p:strVal val="hidden"/>
                                      </p:to>
                                    </p:set>
                                  </p:childTnLst>
                                </p:cTn>
                              </p:par>
                              <p:par>
                                <p:cTn id="138" presetID="1" presetClass="exit" presetSubtype="0" fill="hold" nodeType="withEffect">
                                  <p:stCondLst>
                                    <p:cond delay="0"/>
                                  </p:stCondLst>
                                  <p:childTnLst>
                                    <p:set>
                                      <p:cBhvr>
                                        <p:cTn id="139" dur="1" fill="hold">
                                          <p:stCondLst>
                                            <p:cond delay="0"/>
                                          </p:stCondLst>
                                        </p:cTn>
                                        <p:tgtEl>
                                          <p:spTgt spid="56"/>
                                        </p:tgtEl>
                                        <p:attrNameLst>
                                          <p:attrName>style.visibility</p:attrName>
                                        </p:attrNameLst>
                                      </p:cBhvr>
                                      <p:to>
                                        <p:strVal val="hidden"/>
                                      </p:to>
                                    </p:set>
                                  </p:childTnLst>
                                </p:cTn>
                              </p:par>
                              <p:par>
                                <p:cTn id="140" presetID="1" presetClass="exit" presetSubtype="0" fill="hold" nodeType="withEffect">
                                  <p:stCondLst>
                                    <p:cond delay="0"/>
                                  </p:stCondLst>
                                  <p:childTnLst>
                                    <p:set>
                                      <p:cBhvr>
                                        <p:cTn id="141" dur="1" fill="hold">
                                          <p:stCondLst>
                                            <p:cond delay="0"/>
                                          </p:stCondLst>
                                        </p:cTn>
                                        <p:tgtEl>
                                          <p:spTgt spid="57"/>
                                        </p:tgtEl>
                                        <p:attrNameLst>
                                          <p:attrName>style.visibility</p:attrName>
                                        </p:attrNameLst>
                                      </p:cBhvr>
                                      <p:to>
                                        <p:strVal val="hidden"/>
                                      </p:to>
                                    </p:set>
                                  </p:childTnLst>
                                </p:cTn>
                              </p:par>
                              <p:par>
                                <p:cTn id="142" presetID="1" presetClass="entr" presetSubtype="0"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childTnLst>
                                </p:cTn>
                              </p:par>
                            </p:childTnLst>
                          </p:cTn>
                        </p:par>
                        <p:par>
                          <p:cTn id="144" fill="hold">
                            <p:stCondLst>
                              <p:cond delay="6000"/>
                            </p:stCondLst>
                            <p:childTnLst>
                              <p:par>
                                <p:cTn id="145" presetID="42" presetClass="path" presetSubtype="0" accel="50000" fill="hold" nodeType="afterEffect">
                                  <p:stCondLst>
                                    <p:cond delay="0"/>
                                  </p:stCondLst>
                                  <p:childTnLst>
                                    <p:animMotion origin="layout" path="M 1.38889E-6 -2.22222E-6 L 0.37187 0.11482 " pathEditMode="relative" rAng="0" ptsTypes="AA">
                                      <p:cBhvr>
                                        <p:cTn id="146" dur="1500" fill="hold"/>
                                        <p:tgtEl>
                                          <p:spTgt spid="58"/>
                                        </p:tgtEl>
                                        <p:attrNameLst>
                                          <p:attrName>ppt_x</p:attrName>
                                          <p:attrName>ppt_y</p:attrName>
                                        </p:attrNameLst>
                                      </p:cBhvr>
                                      <p:rCtr x="18594" y="5741"/>
                                    </p:animMotion>
                                  </p:childTnLst>
                                </p:cTn>
                              </p:par>
                              <p:par>
                                <p:cTn id="147" presetID="42" presetClass="path" presetSubtype="0" accel="50000" fill="hold" nodeType="withEffect">
                                  <p:stCondLst>
                                    <p:cond delay="0"/>
                                  </p:stCondLst>
                                  <p:childTnLst>
                                    <p:animMotion origin="layout" path="M 3.88889E-6 -2.22222E-6 L 0.31701 0.19236 " pathEditMode="relative" rAng="0" ptsTypes="AA">
                                      <p:cBhvr>
                                        <p:cTn id="148" dur="1500" fill="hold"/>
                                        <p:tgtEl>
                                          <p:spTgt spid="59"/>
                                        </p:tgtEl>
                                        <p:attrNameLst>
                                          <p:attrName>ppt_x</p:attrName>
                                          <p:attrName>ppt_y</p:attrName>
                                        </p:attrNameLst>
                                      </p:cBhvr>
                                      <p:rCtr x="15851" y="9606"/>
                                    </p:animMotion>
                                  </p:childTnLst>
                                </p:cTn>
                              </p:par>
                              <p:par>
                                <p:cTn id="149" presetID="42" presetClass="path" presetSubtype="0" accel="50000" fill="hold" nodeType="withEffect">
                                  <p:stCondLst>
                                    <p:cond delay="0"/>
                                  </p:stCondLst>
                                  <p:childTnLst>
                                    <p:animMotion origin="layout" path="M 2.77778E-6 -2.22222E-6 L 0.26215 0.27037 " pathEditMode="relative" rAng="0" ptsTypes="AA">
                                      <p:cBhvr>
                                        <p:cTn id="150" dur="1500" fill="hold"/>
                                        <p:tgtEl>
                                          <p:spTgt spid="60"/>
                                        </p:tgtEl>
                                        <p:attrNameLst>
                                          <p:attrName>ppt_x</p:attrName>
                                          <p:attrName>ppt_y</p:attrName>
                                        </p:attrNameLst>
                                      </p:cBhvr>
                                      <p:rCtr x="13108" y="13519"/>
                                    </p:animMotion>
                                  </p:childTnLst>
                                </p:cTn>
                              </p:par>
                            </p:childTnLst>
                          </p:cTn>
                        </p:par>
                        <p:par>
                          <p:cTn id="151" fill="hold">
                            <p:stCondLst>
                              <p:cond delay="7500"/>
                            </p:stCondLst>
                            <p:childTnLst>
                              <p:par>
                                <p:cTn id="152" presetID="1" presetClass="exit" presetSubtype="0" fill="hold" nodeType="afterEffect">
                                  <p:stCondLst>
                                    <p:cond delay="0"/>
                                  </p:stCondLst>
                                  <p:childTnLst>
                                    <p:set>
                                      <p:cBhvr>
                                        <p:cTn id="153" dur="1" fill="hold">
                                          <p:stCondLst>
                                            <p:cond delay="0"/>
                                          </p:stCondLst>
                                        </p:cTn>
                                        <p:tgtEl>
                                          <p:spTgt spid="58"/>
                                        </p:tgtEl>
                                        <p:attrNameLst>
                                          <p:attrName>style.visibility</p:attrName>
                                        </p:attrNameLst>
                                      </p:cBhvr>
                                      <p:to>
                                        <p:strVal val="hidden"/>
                                      </p:to>
                                    </p:set>
                                  </p:childTnLst>
                                </p:cTn>
                              </p:par>
                              <p:par>
                                <p:cTn id="154" presetID="1" presetClass="exit" presetSubtype="0" fill="hold" nodeType="withEffect">
                                  <p:stCondLst>
                                    <p:cond delay="0"/>
                                  </p:stCondLst>
                                  <p:childTnLst>
                                    <p:set>
                                      <p:cBhvr>
                                        <p:cTn id="155" dur="1" fill="hold">
                                          <p:stCondLst>
                                            <p:cond delay="0"/>
                                          </p:stCondLst>
                                        </p:cTn>
                                        <p:tgtEl>
                                          <p:spTgt spid="59"/>
                                        </p:tgtEl>
                                        <p:attrNameLst>
                                          <p:attrName>style.visibility</p:attrName>
                                        </p:attrNameLst>
                                      </p:cBhvr>
                                      <p:to>
                                        <p:strVal val="hidden"/>
                                      </p:to>
                                    </p:set>
                                  </p:childTnLst>
                                </p:cTn>
                              </p:par>
                              <p:par>
                                <p:cTn id="156" presetID="1" presetClass="exit" presetSubtype="0" fill="hold" nodeType="withEffect">
                                  <p:stCondLst>
                                    <p:cond delay="0"/>
                                  </p:stCondLst>
                                  <p:childTnLst>
                                    <p:set>
                                      <p:cBhvr>
                                        <p:cTn id="157" dur="1" fill="hold">
                                          <p:stCondLst>
                                            <p:cond delay="0"/>
                                          </p:stCondLst>
                                        </p:cTn>
                                        <p:tgtEl>
                                          <p:spTgt spid="60"/>
                                        </p:tgtEl>
                                        <p:attrNameLst>
                                          <p:attrName>style.visibility</p:attrName>
                                        </p:attrNameLst>
                                      </p:cBhvr>
                                      <p:to>
                                        <p:strVal val="hidden"/>
                                      </p:to>
                                    </p:set>
                                  </p:childTnLst>
                                </p:cTn>
                              </p:par>
                              <p:par>
                                <p:cTn id="158" presetID="1" presetClass="entr" presetSubtype="0" fill="hold" nodeType="withEffect">
                                  <p:stCondLst>
                                    <p:cond delay="0"/>
                                  </p:stCondLst>
                                  <p:childTnLst>
                                    <p:set>
                                      <p:cBhvr>
                                        <p:cTn id="159" dur="1" fill="hold">
                                          <p:stCondLst>
                                            <p:cond delay="0"/>
                                          </p:stCondLst>
                                        </p:cTn>
                                        <p:tgtEl>
                                          <p:spTgt spid="81"/>
                                        </p:tgtEl>
                                        <p:attrNameLst>
                                          <p:attrName>style.visibility</p:attrName>
                                        </p:attrNameLst>
                                      </p:cBhvr>
                                      <p:to>
                                        <p:strVal val="visible"/>
                                      </p:to>
                                    </p:set>
                                  </p:childTnLst>
                                </p:cTn>
                              </p:par>
                            </p:childTnLst>
                          </p:cTn>
                        </p:par>
                        <p:par>
                          <p:cTn id="160" fill="hold">
                            <p:stCondLst>
                              <p:cond delay="7500"/>
                            </p:stCondLst>
                            <p:childTnLst>
                              <p:par>
                                <p:cTn id="161" presetID="42" presetClass="path" presetSubtype="0" accel="50000" fill="hold" nodeType="afterEffect">
                                  <p:stCondLst>
                                    <p:cond delay="0"/>
                                  </p:stCondLst>
                                  <p:childTnLst>
                                    <p:animMotion origin="layout" path="M -4.72222E-6 -2.22222E-6 L 0.26528 0.11528 " pathEditMode="relative" rAng="0" ptsTypes="AA">
                                      <p:cBhvr>
                                        <p:cTn id="162" dur="1500" fill="hold"/>
                                        <p:tgtEl>
                                          <p:spTgt spid="61"/>
                                        </p:tgtEl>
                                        <p:attrNameLst>
                                          <p:attrName>ppt_x</p:attrName>
                                          <p:attrName>ppt_y</p:attrName>
                                        </p:attrNameLst>
                                      </p:cBhvr>
                                      <p:rCtr x="13264" y="5764"/>
                                    </p:animMotion>
                                  </p:childTnLst>
                                </p:cTn>
                              </p:par>
                              <p:par>
                                <p:cTn id="163" presetID="42" presetClass="path" presetSubtype="0" accel="50000" fill="hold" nodeType="withEffect">
                                  <p:stCondLst>
                                    <p:cond delay="0"/>
                                  </p:stCondLst>
                                  <p:childTnLst>
                                    <p:animMotion origin="layout" path="M -2.22222E-6 -2.22222E-6 L 0.2099 0.19213 " pathEditMode="relative" rAng="0" ptsTypes="AA">
                                      <p:cBhvr>
                                        <p:cTn id="164" dur="1500" fill="hold"/>
                                        <p:tgtEl>
                                          <p:spTgt spid="62"/>
                                        </p:tgtEl>
                                        <p:attrNameLst>
                                          <p:attrName>ppt_x</p:attrName>
                                          <p:attrName>ppt_y</p:attrName>
                                        </p:attrNameLst>
                                      </p:cBhvr>
                                      <p:rCtr x="10486" y="9606"/>
                                    </p:animMotion>
                                  </p:childTnLst>
                                </p:cTn>
                              </p:par>
                              <p:par>
                                <p:cTn id="165" presetID="42" presetClass="path" presetSubtype="0" accel="50000" fill="hold" nodeType="withEffect">
                                  <p:stCondLst>
                                    <p:cond delay="0"/>
                                  </p:stCondLst>
                                  <p:childTnLst>
                                    <p:animMotion origin="layout" path="M -3.33333E-6 -2.22222E-6 L 0.15573 0.27037 " pathEditMode="relative" rAng="0" ptsTypes="AA">
                                      <p:cBhvr>
                                        <p:cTn id="166" dur="1500" fill="hold"/>
                                        <p:tgtEl>
                                          <p:spTgt spid="63"/>
                                        </p:tgtEl>
                                        <p:attrNameLst>
                                          <p:attrName>ppt_x</p:attrName>
                                          <p:attrName>ppt_y</p:attrName>
                                        </p:attrNameLst>
                                      </p:cBhvr>
                                      <p:rCtr x="7778" y="13519"/>
                                    </p:animMotion>
                                  </p:childTnLst>
                                </p:cTn>
                              </p:par>
                            </p:childTnLst>
                          </p:cTn>
                        </p:par>
                        <p:par>
                          <p:cTn id="167" fill="hold">
                            <p:stCondLst>
                              <p:cond delay="9000"/>
                            </p:stCondLst>
                            <p:childTnLst>
                              <p:par>
                                <p:cTn id="168" presetID="1" presetClass="exit" presetSubtype="0" fill="hold" nodeType="afterEffect">
                                  <p:stCondLst>
                                    <p:cond delay="0"/>
                                  </p:stCondLst>
                                  <p:childTnLst>
                                    <p:set>
                                      <p:cBhvr>
                                        <p:cTn id="169" dur="1" fill="hold">
                                          <p:stCondLst>
                                            <p:cond delay="0"/>
                                          </p:stCondLst>
                                        </p:cTn>
                                        <p:tgtEl>
                                          <p:spTgt spid="61"/>
                                        </p:tgtEl>
                                        <p:attrNameLst>
                                          <p:attrName>style.visibility</p:attrName>
                                        </p:attrNameLst>
                                      </p:cBhvr>
                                      <p:to>
                                        <p:strVal val="hidden"/>
                                      </p:to>
                                    </p:set>
                                  </p:childTnLst>
                                </p:cTn>
                              </p:par>
                              <p:par>
                                <p:cTn id="170" presetID="1" presetClass="exit" presetSubtype="0" fill="hold" nodeType="withEffect">
                                  <p:stCondLst>
                                    <p:cond delay="0"/>
                                  </p:stCondLst>
                                  <p:childTnLst>
                                    <p:set>
                                      <p:cBhvr>
                                        <p:cTn id="171" dur="1" fill="hold">
                                          <p:stCondLst>
                                            <p:cond delay="0"/>
                                          </p:stCondLst>
                                        </p:cTn>
                                        <p:tgtEl>
                                          <p:spTgt spid="62"/>
                                        </p:tgtEl>
                                        <p:attrNameLst>
                                          <p:attrName>style.visibility</p:attrName>
                                        </p:attrNameLst>
                                      </p:cBhvr>
                                      <p:to>
                                        <p:strVal val="hidden"/>
                                      </p:to>
                                    </p:set>
                                  </p:childTnLst>
                                </p:cTn>
                              </p:par>
                              <p:par>
                                <p:cTn id="172" presetID="1" presetClass="exit" presetSubtype="0" fill="hold" nodeType="withEffect">
                                  <p:stCondLst>
                                    <p:cond delay="0"/>
                                  </p:stCondLst>
                                  <p:childTnLst>
                                    <p:set>
                                      <p:cBhvr>
                                        <p:cTn id="173" dur="1" fill="hold">
                                          <p:stCondLst>
                                            <p:cond delay="0"/>
                                          </p:stCondLst>
                                        </p:cTn>
                                        <p:tgtEl>
                                          <p:spTgt spid="63"/>
                                        </p:tgtEl>
                                        <p:attrNameLst>
                                          <p:attrName>style.visibility</p:attrName>
                                        </p:attrNameLst>
                                      </p:cBhvr>
                                      <p:to>
                                        <p:strVal val="hidden"/>
                                      </p:to>
                                    </p:set>
                                  </p:childTnLst>
                                </p:cTn>
                              </p:par>
                            </p:childTnLst>
                          </p:cTn>
                        </p:par>
                        <p:par>
                          <p:cTn id="174" fill="hold">
                            <p:stCondLst>
                              <p:cond delay="9000"/>
                            </p:stCondLst>
                            <p:childTnLst>
                              <p:par>
                                <p:cTn id="175" presetID="42" presetClass="path" presetSubtype="0" accel="50000" fill="hold" nodeType="afterEffect">
                                  <p:stCondLst>
                                    <p:cond delay="0"/>
                                  </p:stCondLst>
                                  <p:childTnLst>
                                    <p:animMotion origin="layout" path="M -8.33333E-7 -2.22222E-6 L 0.15781 0.11528 " pathEditMode="relative" rAng="0" ptsTypes="AA">
                                      <p:cBhvr>
                                        <p:cTn id="176" dur="1500" fill="hold"/>
                                        <p:tgtEl>
                                          <p:spTgt spid="64"/>
                                        </p:tgtEl>
                                        <p:attrNameLst>
                                          <p:attrName>ppt_x</p:attrName>
                                          <p:attrName>ppt_y</p:attrName>
                                        </p:attrNameLst>
                                      </p:cBhvr>
                                      <p:rCtr x="7882" y="5764"/>
                                    </p:animMotion>
                                  </p:childTnLst>
                                </p:cTn>
                              </p:par>
                              <p:par>
                                <p:cTn id="177" presetID="42" presetClass="path" presetSubtype="0" accel="50000" fill="hold" nodeType="withEffect">
                                  <p:stCondLst>
                                    <p:cond delay="0"/>
                                  </p:stCondLst>
                                  <p:childTnLst>
                                    <p:animMotion origin="layout" path="M 1.66667E-6 -2.22222E-6 L 0.1033 0.19259 " pathEditMode="relative" rAng="0" ptsTypes="AA">
                                      <p:cBhvr>
                                        <p:cTn id="178" dur="1500" fill="hold"/>
                                        <p:tgtEl>
                                          <p:spTgt spid="65"/>
                                        </p:tgtEl>
                                        <p:attrNameLst>
                                          <p:attrName>ppt_x</p:attrName>
                                          <p:attrName>ppt_y</p:attrName>
                                        </p:attrNameLst>
                                      </p:cBhvr>
                                      <p:rCtr x="5156" y="9630"/>
                                    </p:animMotion>
                                  </p:childTnLst>
                                </p:cTn>
                              </p:par>
                              <p:par>
                                <p:cTn id="179" presetID="42" presetClass="path" presetSubtype="0" accel="50000" fill="hold" nodeType="withEffect">
                                  <p:stCondLst>
                                    <p:cond delay="0"/>
                                  </p:stCondLst>
                                  <p:childTnLst>
                                    <p:animMotion origin="layout" path="M 3.61111E-6 -4.07407E-6 L -0.06025 0.30024 " pathEditMode="relative" rAng="0" ptsTypes="AA">
                                      <p:cBhvr>
                                        <p:cTn id="180" dur="1500" fill="hold"/>
                                        <p:tgtEl>
                                          <p:spTgt spid="18"/>
                                        </p:tgtEl>
                                        <p:attrNameLst>
                                          <p:attrName>ppt_x</p:attrName>
                                          <p:attrName>ppt_y</p:attrName>
                                        </p:attrNameLst>
                                      </p:cBhvr>
                                      <p:rCtr x="-3021" y="15000"/>
                                    </p:animMotion>
                                  </p:childTnLst>
                                </p:cTn>
                              </p:par>
                              <p:par>
                                <p:cTn id="181" presetID="1" presetClass="entr" presetSubtype="0" fill="hold" nodeType="withEffect">
                                  <p:stCondLst>
                                    <p:cond delay="0"/>
                                  </p:stCondLst>
                                  <p:childTnLst>
                                    <p:set>
                                      <p:cBhvr>
                                        <p:cTn id="182" dur="1" fill="hold">
                                          <p:stCondLst>
                                            <p:cond delay="0"/>
                                          </p:stCondLst>
                                        </p:cTn>
                                        <p:tgtEl>
                                          <p:spTgt spid="85"/>
                                        </p:tgtEl>
                                        <p:attrNameLst>
                                          <p:attrName>style.visibility</p:attrName>
                                        </p:attrNameLst>
                                      </p:cBhvr>
                                      <p:to>
                                        <p:strVal val="visible"/>
                                      </p:to>
                                    </p:set>
                                  </p:childTnLst>
                                </p:cTn>
                              </p:par>
                            </p:childTnLst>
                          </p:cTn>
                        </p:par>
                        <p:par>
                          <p:cTn id="183" fill="hold">
                            <p:stCondLst>
                              <p:cond delay="10500"/>
                            </p:stCondLst>
                            <p:childTnLst>
                              <p:par>
                                <p:cTn id="184" presetID="1" presetClass="exit" presetSubtype="0" fill="hold" nodeType="afterEffect">
                                  <p:stCondLst>
                                    <p:cond delay="0"/>
                                  </p:stCondLst>
                                  <p:childTnLst>
                                    <p:set>
                                      <p:cBhvr>
                                        <p:cTn id="185" dur="1" fill="hold">
                                          <p:stCondLst>
                                            <p:cond delay="0"/>
                                          </p:stCondLst>
                                        </p:cTn>
                                        <p:tgtEl>
                                          <p:spTgt spid="64"/>
                                        </p:tgtEl>
                                        <p:attrNameLst>
                                          <p:attrName>style.visibility</p:attrName>
                                        </p:attrNameLst>
                                      </p:cBhvr>
                                      <p:to>
                                        <p:strVal val="hidden"/>
                                      </p:to>
                                    </p:set>
                                  </p:childTnLst>
                                </p:cTn>
                              </p:par>
                              <p:par>
                                <p:cTn id="186" presetID="1" presetClass="exit" presetSubtype="0" fill="hold" nodeType="withEffect">
                                  <p:stCondLst>
                                    <p:cond delay="0"/>
                                  </p:stCondLst>
                                  <p:childTnLst>
                                    <p:set>
                                      <p:cBhvr>
                                        <p:cTn id="187" dur="1" fill="hold">
                                          <p:stCondLst>
                                            <p:cond delay="0"/>
                                          </p:stCondLst>
                                        </p:cTn>
                                        <p:tgtEl>
                                          <p:spTgt spid="65"/>
                                        </p:tgtEl>
                                        <p:attrNameLst>
                                          <p:attrName>style.visibility</p:attrName>
                                        </p:attrNameLst>
                                      </p:cBhvr>
                                      <p:to>
                                        <p:strVal val="hidden"/>
                                      </p:to>
                                    </p:set>
                                  </p:childTnLst>
                                </p:cTn>
                              </p:par>
                              <p:par>
                                <p:cTn id="188" presetID="1" presetClass="exit" presetSubtype="0" fill="hold" nodeType="withEffect">
                                  <p:stCondLst>
                                    <p:cond delay="0"/>
                                  </p:stCondLst>
                                  <p:childTnLst>
                                    <p:set>
                                      <p:cBhvr>
                                        <p:cTn id="189" dur="1" fill="hold">
                                          <p:stCondLst>
                                            <p:cond delay="0"/>
                                          </p:stCondLst>
                                        </p:cTn>
                                        <p:tgtEl>
                                          <p:spTgt spid="18"/>
                                        </p:tgtEl>
                                        <p:attrNameLst>
                                          <p:attrName>style.visibility</p:attrName>
                                        </p:attrNameLst>
                                      </p:cBhvr>
                                      <p:to>
                                        <p:strVal val="hidden"/>
                                      </p:to>
                                    </p:set>
                                  </p:childTnLst>
                                </p:cTn>
                              </p:par>
                              <p:par>
                                <p:cTn id="190" presetID="1" presetClass="entr" presetSubtype="0" fill="hold" nodeType="withEffect">
                                  <p:stCondLst>
                                    <p:cond delay="0"/>
                                  </p:stCondLst>
                                  <p:childTnLst>
                                    <p:set>
                                      <p:cBhvr>
                                        <p:cTn id="191" dur="1" fill="hold">
                                          <p:stCondLst>
                                            <p:cond delay="0"/>
                                          </p:stCondLst>
                                        </p:cTn>
                                        <p:tgtEl>
                                          <p:spTgt spid="89"/>
                                        </p:tgtEl>
                                        <p:attrNameLst>
                                          <p:attrName>style.visibility</p:attrName>
                                        </p:attrNameLst>
                                      </p:cBhvr>
                                      <p:to>
                                        <p:strVal val="visible"/>
                                      </p:to>
                                    </p:set>
                                  </p:childTnLst>
                                </p:cTn>
                              </p:par>
                            </p:childTnLst>
                          </p:cTn>
                        </p:par>
                        <p:par>
                          <p:cTn id="192" fill="hold">
                            <p:stCondLst>
                              <p:cond delay="10500"/>
                            </p:stCondLst>
                            <p:childTnLst>
                              <p:par>
                                <p:cTn id="193" presetID="64" presetClass="path" presetSubtype="0" accel="50000" fill="hold" nodeType="afterEffect">
                                  <p:stCondLst>
                                    <p:cond delay="500"/>
                                  </p:stCondLst>
                                  <p:childTnLst>
                                    <p:animMotion origin="layout" path="M -3.33333E-6 -3.33333E-6 L -0.01666 -0.1 " pathEditMode="relative" rAng="0" ptsTypes="AA">
                                      <p:cBhvr>
                                        <p:cTn id="194" dur="1500" fill="hold"/>
                                        <p:tgtEl>
                                          <p:spTgt spid="11"/>
                                        </p:tgtEl>
                                        <p:attrNameLst>
                                          <p:attrName>ppt_x</p:attrName>
                                          <p:attrName>ppt_y</p:attrName>
                                        </p:attrNameLst>
                                      </p:cBhvr>
                                      <p:rCtr x="-833" y="-5000"/>
                                    </p:animMotion>
                                  </p:childTnLst>
                                </p:cTn>
                              </p:par>
                              <p:par>
                                <p:cTn id="195" presetID="64" presetClass="path" presetSubtype="0" accel="50000" fill="hold" nodeType="withEffect">
                                  <p:stCondLst>
                                    <p:cond delay="500"/>
                                  </p:stCondLst>
                                  <p:childTnLst>
                                    <p:animMotion origin="layout" path="M 5E-6 -3.33333E-6 L -0.01667 -0.10139 " pathEditMode="relative" rAng="0" ptsTypes="AA">
                                      <p:cBhvr>
                                        <p:cTn id="196" dur="1500" fill="hold"/>
                                        <p:tgtEl>
                                          <p:spTgt spid="69"/>
                                        </p:tgtEl>
                                        <p:attrNameLst>
                                          <p:attrName>ppt_x</p:attrName>
                                          <p:attrName>ppt_y</p:attrName>
                                        </p:attrNameLst>
                                      </p:cBhvr>
                                      <p:rCtr x="-833" y="-5069"/>
                                    </p:animMotion>
                                  </p:childTnLst>
                                </p:cTn>
                              </p:par>
                              <p:par>
                                <p:cTn id="197" presetID="64" presetClass="path" presetSubtype="0" accel="50000" fill="hold" nodeType="withEffect">
                                  <p:stCondLst>
                                    <p:cond delay="500"/>
                                  </p:stCondLst>
                                  <p:childTnLst>
                                    <p:animMotion origin="layout" path="M 3.33333E-6 -3.33333E-6 L -0.01615 -0.10069 " pathEditMode="relative" rAng="0" ptsTypes="AA">
                                      <p:cBhvr>
                                        <p:cTn id="198" dur="1500" fill="hold"/>
                                        <p:tgtEl>
                                          <p:spTgt spid="73"/>
                                        </p:tgtEl>
                                        <p:attrNameLst>
                                          <p:attrName>ppt_x</p:attrName>
                                          <p:attrName>ppt_y</p:attrName>
                                        </p:attrNameLst>
                                      </p:cBhvr>
                                      <p:rCtr x="-816" y="-5046"/>
                                    </p:animMotion>
                                  </p:childTnLst>
                                </p:cTn>
                              </p:par>
                              <p:par>
                                <p:cTn id="199" presetID="64" presetClass="path" presetSubtype="0" accel="50000" fill="hold" nodeType="withEffect">
                                  <p:stCondLst>
                                    <p:cond delay="500"/>
                                  </p:stCondLst>
                                  <p:childTnLst>
                                    <p:animMotion origin="layout" path="M -1.94444E-6 -3.33333E-6 L -0.01684 -0.10069 " pathEditMode="relative" rAng="0" ptsTypes="AA">
                                      <p:cBhvr>
                                        <p:cTn id="200" dur="1500" fill="hold"/>
                                        <p:tgtEl>
                                          <p:spTgt spid="77"/>
                                        </p:tgtEl>
                                        <p:attrNameLst>
                                          <p:attrName>ppt_x</p:attrName>
                                          <p:attrName>ppt_y</p:attrName>
                                        </p:attrNameLst>
                                      </p:cBhvr>
                                      <p:rCtr x="-851" y="-5046"/>
                                    </p:animMotion>
                                  </p:childTnLst>
                                </p:cTn>
                              </p:par>
                              <p:par>
                                <p:cTn id="201" presetID="64" presetClass="path" presetSubtype="0" accel="50000" fill="hold" nodeType="withEffect">
                                  <p:stCondLst>
                                    <p:cond delay="500"/>
                                  </p:stCondLst>
                                  <p:childTnLst>
                                    <p:animMotion origin="layout" path="M -3.61111E-6 -3.33333E-6 L -0.01579 -0.1 " pathEditMode="relative" rAng="0" ptsTypes="AA">
                                      <p:cBhvr>
                                        <p:cTn id="202" dur="1500" fill="hold"/>
                                        <p:tgtEl>
                                          <p:spTgt spid="81"/>
                                        </p:tgtEl>
                                        <p:attrNameLst>
                                          <p:attrName>ppt_x</p:attrName>
                                          <p:attrName>ppt_y</p:attrName>
                                        </p:attrNameLst>
                                      </p:cBhvr>
                                      <p:rCtr x="-799" y="-5000"/>
                                    </p:animMotion>
                                  </p:childTnLst>
                                </p:cTn>
                              </p:par>
                              <p:par>
                                <p:cTn id="203" presetID="64" presetClass="path" presetSubtype="0" accel="50000" fill="hold" nodeType="withEffect">
                                  <p:stCondLst>
                                    <p:cond delay="500"/>
                                  </p:stCondLst>
                                  <p:childTnLst>
                                    <p:animMotion origin="layout" path="M 4.72222E-6 -3.33333E-6 L -0.01632 -0.10139 " pathEditMode="relative" rAng="0" ptsTypes="AA">
                                      <p:cBhvr>
                                        <p:cTn id="204" dur="1500" fill="hold"/>
                                        <p:tgtEl>
                                          <p:spTgt spid="85"/>
                                        </p:tgtEl>
                                        <p:attrNameLst>
                                          <p:attrName>ppt_x</p:attrName>
                                          <p:attrName>ppt_y</p:attrName>
                                        </p:attrNameLst>
                                      </p:cBhvr>
                                      <p:rCtr x="-816" y="-5069"/>
                                    </p:animMotion>
                                  </p:childTnLst>
                                </p:cTn>
                              </p:par>
                              <p:par>
                                <p:cTn id="205" presetID="64" presetClass="path" presetSubtype="0" accel="50000" fill="hold" nodeType="withEffect">
                                  <p:stCondLst>
                                    <p:cond delay="500"/>
                                  </p:stCondLst>
                                  <p:childTnLst>
                                    <p:animMotion origin="layout" path="M 3.05556E-6 -3.33333E-6 L -0.01684 -0.10139 " pathEditMode="relative" rAng="0" ptsTypes="AA">
                                      <p:cBhvr>
                                        <p:cTn id="206" dur="1500" fill="hold"/>
                                        <p:tgtEl>
                                          <p:spTgt spid="89"/>
                                        </p:tgtEl>
                                        <p:attrNameLst>
                                          <p:attrName>ppt_x</p:attrName>
                                          <p:attrName>ppt_y</p:attrName>
                                        </p:attrNameLst>
                                      </p:cBhvr>
                                      <p:rCtr x="-851" y="-5069"/>
                                    </p:animMotion>
                                  </p:childTnLst>
                                </p:cTn>
                              </p:par>
                              <p:par>
                                <p:cTn id="207" presetID="64" presetClass="path" presetSubtype="0" accel="50000" fill="hold" nodeType="withEffect">
                                  <p:stCondLst>
                                    <p:cond delay="500"/>
                                  </p:stCondLst>
                                  <p:childTnLst>
                                    <p:animMotion origin="layout" path="M 8.33333E-7 -1.11111E-6 L -0.01667 -0.10139 " pathEditMode="relative" rAng="0" ptsTypes="AA">
                                      <p:cBhvr>
                                        <p:cTn id="208" dur="1500" fill="hold"/>
                                        <p:tgtEl>
                                          <p:spTgt spid="14"/>
                                        </p:tgtEl>
                                        <p:attrNameLst>
                                          <p:attrName>ppt_x</p:attrName>
                                          <p:attrName>ppt_y</p:attrName>
                                        </p:attrNameLst>
                                      </p:cBhvr>
                                      <p:rCtr x="-833" y="-5069"/>
                                    </p:animMotion>
                                  </p:childTnLst>
                                </p:cTn>
                              </p:par>
                              <p:par>
                                <p:cTn id="209" presetID="64" presetClass="path" presetSubtype="0" accel="50000" fill="hold" nodeType="withEffect">
                                  <p:stCondLst>
                                    <p:cond delay="500"/>
                                  </p:stCondLst>
                                  <p:childTnLst>
                                    <p:animMotion origin="layout" path="M 4.72222E-6 -3.33333E-6 L -0.01632 -0.10208 " pathEditMode="relative" rAng="0" ptsTypes="AA">
                                      <p:cBhvr>
                                        <p:cTn id="210" dur="1500" fill="hold"/>
                                        <p:tgtEl>
                                          <p:spTgt spid="34"/>
                                        </p:tgtEl>
                                        <p:attrNameLst>
                                          <p:attrName>ppt_x</p:attrName>
                                          <p:attrName>ppt_y</p:attrName>
                                        </p:attrNameLst>
                                      </p:cBhvr>
                                      <p:rCtr x="-816" y="-5116"/>
                                    </p:animMotion>
                                  </p:childTnLst>
                                </p:cTn>
                              </p:par>
                              <p:par>
                                <p:cTn id="211" presetID="64" presetClass="path" presetSubtype="0" accel="50000" fill="hold" nodeType="withEffect">
                                  <p:stCondLst>
                                    <p:cond delay="500"/>
                                  </p:stCondLst>
                                  <p:childTnLst>
                                    <p:animMotion origin="layout" path="M -2.5E-6 -3.33333E-6 L -0.01666 -0.10139 " pathEditMode="relative" rAng="0" ptsTypes="AA">
                                      <p:cBhvr>
                                        <p:cTn id="212" dur="1500" fill="hold"/>
                                        <p:tgtEl>
                                          <p:spTgt spid="35"/>
                                        </p:tgtEl>
                                        <p:attrNameLst>
                                          <p:attrName>ppt_x</p:attrName>
                                          <p:attrName>ppt_y</p:attrName>
                                        </p:attrNameLst>
                                      </p:cBhvr>
                                      <p:rCtr x="-833" y="-5069"/>
                                    </p:animMotion>
                                  </p:childTnLst>
                                </p:cTn>
                              </p:par>
                              <p:par>
                                <p:cTn id="213" presetID="64" presetClass="path" presetSubtype="0" accel="49000" fill="hold" grpId="1" nodeType="withEffect">
                                  <p:stCondLst>
                                    <p:cond delay="500"/>
                                  </p:stCondLst>
                                  <p:childTnLst>
                                    <p:animMotion origin="layout" path="M -4.16667E-6 -3.33333E-6 L -0.01961 -0.09606 " pathEditMode="relative" rAng="0" ptsTypes="AA">
                                      <p:cBhvr>
                                        <p:cTn id="214" dur="1500" fill="hold"/>
                                        <p:tgtEl>
                                          <p:spTgt spid="32"/>
                                        </p:tgtEl>
                                        <p:attrNameLst>
                                          <p:attrName>ppt_x</p:attrName>
                                          <p:attrName>ppt_y</p:attrName>
                                        </p:attrNameLst>
                                      </p:cBhvr>
                                      <p:rCtr x="-990" y="-4815"/>
                                    </p:animMotion>
                                  </p:childTnLst>
                                </p:cTn>
                              </p:par>
                            </p:childTnLst>
                          </p:cTn>
                        </p:par>
                        <p:par>
                          <p:cTn id="215" fill="hold">
                            <p:stCondLst>
                              <p:cond delay="12500"/>
                            </p:stCondLst>
                            <p:childTnLst>
                              <p:par>
                                <p:cTn id="216" presetID="1" presetClass="exit" presetSubtype="0" fill="hold" nodeType="afterEffect">
                                  <p:stCondLst>
                                    <p:cond delay="0"/>
                                  </p:stCondLst>
                                  <p:childTnLst>
                                    <p:set>
                                      <p:cBhvr>
                                        <p:cTn id="217" dur="1" fill="hold">
                                          <p:stCondLst>
                                            <p:cond delay="0"/>
                                          </p:stCondLst>
                                        </p:cTn>
                                        <p:tgtEl>
                                          <p:spTgt spid="11"/>
                                        </p:tgtEl>
                                        <p:attrNameLst>
                                          <p:attrName>style.visibility</p:attrName>
                                        </p:attrNameLst>
                                      </p:cBhvr>
                                      <p:to>
                                        <p:strVal val="hidden"/>
                                      </p:to>
                                    </p:set>
                                  </p:childTnLst>
                                </p:cTn>
                              </p:par>
                              <p:par>
                                <p:cTn id="218" presetID="1" presetClass="exit" presetSubtype="0" fill="hold" nodeType="withEffect">
                                  <p:stCondLst>
                                    <p:cond delay="0"/>
                                  </p:stCondLst>
                                  <p:childTnLst>
                                    <p:set>
                                      <p:cBhvr>
                                        <p:cTn id="219" dur="1" fill="hold">
                                          <p:stCondLst>
                                            <p:cond delay="0"/>
                                          </p:stCondLst>
                                        </p:cTn>
                                        <p:tgtEl>
                                          <p:spTgt spid="69"/>
                                        </p:tgtEl>
                                        <p:attrNameLst>
                                          <p:attrName>style.visibility</p:attrName>
                                        </p:attrNameLst>
                                      </p:cBhvr>
                                      <p:to>
                                        <p:strVal val="hidden"/>
                                      </p:to>
                                    </p:set>
                                  </p:childTnLst>
                                </p:cTn>
                              </p:par>
                              <p:par>
                                <p:cTn id="220" presetID="1" presetClass="exit" presetSubtype="0" fill="hold" nodeType="withEffect">
                                  <p:stCondLst>
                                    <p:cond delay="0"/>
                                  </p:stCondLst>
                                  <p:childTnLst>
                                    <p:set>
                                      <p:cBhvr>
                                        <p:cTn id="221" dur="1" fill="hold">
                                          <p:stCondLst>
                                            <p:cond delay="0"/>
                                          </p:stCondLst>
                                        </p:cTn>
                                        <p:tgtEl>
                                          <p:spTgt spid="73"/>
                                        </p:tgtEl>
                                        <p:attrNameLst>
                                          <p:attrName>style.visibility</p:attrName>
                                        </p:attrNameLst>
                                      </p:cBhvr>
                                      <p:to>
                                        <p:strVal val="hidden"/>
                                      </p:to>
                                    </p:set>
                                  </p:childTnLst>
                                </p:cTn>
                              </p:par>
                              <p:par>
                                <p:cTn id="222" presetID="1" presetClass="exit" presetSubtype="0" fill="hold" nodeType="withEffect">
                                  <p:stCondLst>
                                    <p:cond delay="0"/>
                                  </p:stCondLst>
                                  <p:childTnLst>
                                    <p:set>
                                      <p:cBhvr>
                                        <p:cTn id="223" dur="1" fill="hold">
                                          <p:stCondLst>
                                            <p:cond delay="0"/>
                                          </p:stCondLst>
                                        </p:cTn>
                                        <p:tgtEl>
                                          <p:spTgt spid="77"/>
                                        </p:tgtEl>
                                        <p:attrNameLst>
                                          <p:attrName>style.visibility</p:attrName>
                                        </p:attrNameLst>
                                      </p:cBhvr>
                                      <p:to>
                                        <p:strVal val="hidden"/>
                                      </p:to>
                                    </p:set>
                                  </p:childTnLst>
                                </p:cTn>
                              </p:par>
                              <p:par>
                                <p:cTn id="224" presetID="1" presetClass="exit" presetSubtype="0" fill="hold" nodeType="withEffect">
                                  <p:stCondLst>
                                    <p:cond delay="0"/>
                                  </p:stCondLst>
                                  <p:childTnLst>
                                    <p:set>
                                      <p:cBhvr>
                                        <p:cTn id="225" dur="1" fill="hold">
                                          <p:stCondLst>
                                            <p:cond delay="0"/>
                                          </p:stCondLst>
                                        </p:cTn>
                                        <p:tgtEl>
                                          <p:spTgt spid="81"/>
                                        </p:tgtEl>
                                        <p:attrNameLst>
                                          <p:attrName>style.visibility</p:attrName>
                                        </p:attrNameLst>
                                      </p:cBhvr>
                                      <p:to>
                                        <p:strVal val="hidden"/>
                                      </p:to>
                                    </p:set>
                                  </p:childTnLst>
                                </p:cTn>
                              </p:par>
                              <p:par>
                                <p:cTn id="226" presetID="1" presetClass="exit" presetSubtype="0" fill="hold" nodeType="withEffect">
                                  <p:stCondLst>
                                    <p:cond delay="0"/>
                                  </p:stCondLst>
                                  <p:childTnLst>
                                    <p:set>
                                      <p:cBhvr>
                                        <p:cTn id="227" dur="1" fill="hold">
                                          <p:stCondLst>
                                            <p:cond delay="0"/>
                                          </p:stCondLst>
                                        </p:cTn>
                                        <p:tgtEl>
                                          <p:spTgt spid="85"/>
                                        </p:tgtEl>
                                        <p:attrNameLst>
                                          <p:attrName>style.visibility</p:attrName>
                                        </p:attrNameLst>
                                      </p:cBhvr>
                                      <p:to>
                                        <p:strVal val="hidden"/>
                                      </p:to>
                                    </p:set>
                                  </p:childTnLst>
                                </p:cTn>
                              </p:par>
                              <p:par>
                                <p:cTn id="228" presetID="1" presetClass="exit" presetSubtype="0" fill="hold" nodeType="withEffect">
                                  <p:stCondLst>
                                    <p:cond delay="0"/>
                                  </p:stCondLst>
                                  <p:childTnLst>
                                    <p:set>
                                      <p:cBhvr>
                                        <p:cTn id="229" dur="1" fill="hold">
                                          <p:stCondLst>
                                            <p:cond delay="0"/>
                                          </p:stCondLst>
                                        </p:cTn>
                                        <p:tgtEl>
                                          <p:spTgt spid="89"/>
                                        </p:tgtEl>
                                        <p:attrNameLst>
                                          <p:attrName>style.visibility</p:attrName>
                                        </p:attrNameLst>
                                      </p:cBhvr>
                                      <p:to>
                                        <p:strVal val="hidden"/>
                                      </p:to>
                                    </p:set>
                                  </p:childTnLst>
                                </p:cTn>
                              </p:par>
                              <p:par>
                                <p:cTn id="230" presetID="1" presetClass="exit" presetSubtype="0" fill="hold" nodeType="withEffect">
                                  <p:stCondLst>
                                    <p:cond delay="0"/>
                                  </p:stCondLst>
                                  <p:childTnLst>
                                    <p:set>
                                      <p:cBhvr>
                                        <p:cTn id="231" dur="1" fill="hold">
                                          <p:stCondLst>
                                            <p:cond delay="0"/>
                                          </p:stCondLst>
                                        </p:cTn>
                                        <p:tgtEl>
                                          <p:spTgt spid="14"/>
                                        </p:tgtEl>
                                        <p:attrNameLst>
                                          <p:attrName>style.visibility</p:attrName>
                                        </p:attrNameLst>
                                      </p:cBhvr>
                                      <p:to>
                                        <p:strVal val="hidden"/>
                                      </p:to>
                                    </p:set>
                                  </p:childTnLst>
                                </p:cTn>
                              </p:par>
                              <p:par>
                                <p:cTn id="232" presetID="1" presetClass="exit" presetSubtype="0" fill="hold" nodeType="withEffect">
                                  <p:stCondLst>
                                    <p:cond delay="0"/>
                                  </p:stCondLst>
                                  <p:childTnLst>
                                    <p:set>
                                      <p:cBhvr>
                                        <p:cTn id="233" dur="1" fill="hold">
                                          <p:stCondLst>
                                            <p:cond delay="0"/>
                                          </p:stCondLst>
                                        </p:cTn>
                                        <p:tgtEl>
                                          <p:spTgt spid="34"/>
                                        </p:tgtEl>
                                        <p:attrNameLst>
                                          <p:attrName>style.visibility</p:attrName>
                                        </p:attrNameLst>
                                      </p:cBhvr>
                                      <p:to>
                                        <p:strVal val="hidden"/>
                                      </p:to>
                                    </p:set>
                                  </p:childTnLst>
                                </p:cTn>
                              </p:par>
                              <p:par>
                                <p:cTn id="234" presetID="1" presetClass="exit" presetSubtype="0" fill="hold" nodeType="withEffect">
                                  <p:stCondLst>
                                    <p:cond delay="0"/>
                                  </p:stCondLst>
                                  <p:childTnLst>
                                    <p:set>
                                      <p:cBhvr>
                                        <p:cTn id="235" dur="1" fill="hold">
                                          <p:stCondLst>
                                            <p:cond delay="0"/>
                                          </p:stCondLst>
                                        </p:cTn>
                                        <p:tgtEl>
                                          <p:spTgt spid="35"/>
                                        </p:tgtEl>
                                        <p:attrNameLst>
                                          <p:attrName>style.visibility</p:attrName>
                                        </p:attrNameLst>
                                      </p:cBhvr>
                                      <p:to>
                                        <p:strVal val="hidden"/>
                                      </p:to>
                                    </p:set>
                                  </p:childTnLst>
                                </p:cTn>
                              </p:par>
                              <p:par>
                                <p:cTn id="236" presetID="1" presetClass="entr" presetSubtype="0" fill="hold" nodeType="withEffect">
                                  <p:stCondLst>
                                    <p:cond delay="0"/>
                                  </p:stCondLst>
                                  <p:childTnLst>
                                    <p:set>
                                      <p:cBhvr>
                                        <p:cTn id="237" dur="1" fill="hold">
                                          <p:stCondLst>
                                            <p:cond delay="0"/>
                                          </p:stCondLst>
                                        </p:cTn>
                                        <p:tgtEl>
                                          <p:spTgt spid="12"/>
                                        </p:tgtEl>
                                        <p:attrNameLst>
                                          <p:attrName>style.visibility</p:attrName>
                                        </p:attrNameLst>
                                      </p:cBhvr>
                                      <p:to>
                                        <p:strVal val="visible"/>
                                      </p:to>
                                    </p:se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8"/>
                                        </p:tgtEl>
                                        <p:attrNameLst>
                                          <p:attrName>style.visibility</p:attrName>
                                        </p:attrNameLst>
                                      </p:cBhvr>
                                      <p:to>
                                        <p:strVal val="visible"/>
                                      </p:to>
                                    </p:set>
                                    <p:animEffect transition="in" filter="fade">
                                      <p:cBhvr>
                                        <p:cTn id="2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3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8859249-CFC6-46AC-A9B2-43194C7878A2}"/>
              </a:ext>
            </a:extLst>
          </p:cNvPr>
          <p:cNvGrpSpPr/>
          <p:nvPr/>
        </p:nvGrpSpPr>
        <p:grpSpPr>
          <a:xfrm>
            <a:off x="1917684" y="2771626"/>
            <a:ext cx="5308633" cy="1540721"/>
            <a:chOff x="2221615" y="3619193"/>
            <a:chExt cx="5308633" cy="1540721"/>
          </a:xfrm>
        </p:grpSpPr>
        <p:pic>
          <p:nvPicPr>
            <p:cNvPr id="93" name="Picture 92">
              <a:extLst>
                <a:ext uri="{FF2B5EF4-FFF2-40B4-BE49-F238E27FC236}">
                  <a16:creationId xmlns:a16="http://schemas.microsoft.com/office/drawing/2014/main" id="{46EF2A73-AD68-4109-B350-CFF8C751C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1615" y="3619193"/>
              <a:ext cx="311742" cy="1533773"/>
            </a:xfrm>
            <a:prstGeom prst="rect">
              <a:avLst/>
            </a:prstGeom>
          </p:spPr>
        </p:pic>
        <p:grpSp>
          <p:nvGrpSpPr>
            <p:cNvPr id="94" name="Group 93">
              <a:extLst>
                <a:ext uri="{FF2B5EF4-FFF2-40B4-BE49-F238E27FC236}">
                  <a16:creationId xmlns:a16="http://schemas.microsoft.com/office/drawing/2014/main" id="{D0A438F3-71D4-4F3D-ADE8-AB3771DB9A2D}"/>
                </a:ext>
              </a:extLst>
            </p:cNvPr>
            <p:cNvGrpSpPr/>
            <p:nvPr/>
          </p:nvGrpSpPr>
          <p:grpSpPr>
            <a:xfrm>
              <a:off x="2922862" y="3662710"/>
              <a:ext cx="426463" cy="1497204"/>
              <a:chOff x="2770462" y="3510310"/>
              <a:chExt cx="426463" cy="1497204"/>
            </a:xfrm>
          </p:grpSpPr>
          <p:pic>
            <p:nvPicPr>
              <p:cNvPr id="95" name="Picture 94" descr="A drawing of a face&#10;&#10;Description automatically generated">
                <a:extLst>
                  <a:ext uri="{FF2B5EF4-FFF2-40B4-BE49-F238E27FC236}">
                    <a16:creationId xmlns:a16="http://schemas.microsoft.com/office/drawing/2014/main" id="{FD6EE49B-91B0-44F2-9308-DCFA7A6C65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462" y="3510310"/>
                <a:ext cx="426463" cy="426463"/>
              </a:xfrm>
              <a:prstGeom prst="rect">
                <a:avLst/>
              </a:prstGeom>
            </p:spPr>
          </p:pic>
          <p:pic>
            <p:nvPicPr>
              <p:cNvPr id="96" name="Picture 95" descr="A drawing of a face&#10;&#10;Description automatically generated">
                <a:extLst>
                  <a:ext uri="{FF2B5EF4-FFF2-40B4-BE49-F238E27FC236}">
                    <a16:creationId xmlns:a16="http://schemas.microsoft.com/office/drawing/2014/main" id="{ECDA3E6A-2DA1-452B-BF3D-9674CD6B0E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462" y="4045681"/>
                <a:ext cx="426463" cy="426463"/>
              </a:xfrm>
              <a:prstGeom prst="rect">
                <a:avLst/>
              </a:prstGeom>
            </p:spPr>
          </p:pic>
          <p:pic>
            <p:nvPicPr>
              <p:cNvPr id="97" name="Picture 96" descr="A drawing of a face&#10;&#10;Description automatically generated">
                <a:extLst>
                  <a:ext uri="{FF2B5EF4-FFF2-40B4-BE49-F238E27FC236}">
                    <a16:creationId xmlns:a16="http://schemas.microsoft.com/office/drawing/2014/main" id="{5F274EE2-9149-41CC-AF82-0E771C2C3E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462" y="4581051"/>
                <a:ext cx="426463" cy="426463"/>
              </a:xfrm>
              <a:prstGeom prst="rect">
                <a:avLst/>
              </a:prstGeom>
            </p:spPr>
          </p:pic>
        </p:grpSp>
        <p:grpSp>
          <p:nvGrpSpPr>
            <p:cNvPr id="98" name="Group 97">
              <a:extLst>
                <a:ext uri="{FF2B5EF4-FFF2-40B4-BE49-F238E27FC236}">
                  <a16:creationId xmlns:a16="http://schemas.microsoft.com/office/drawing/2014/main" id="{9A53AF4E-A188-434D-8BB5-4B8F58D95989}"/>
                </a:ext>
              </a:extLst>
            </p:cNvPr>
            <p:cNvGrpSpPr/>
            <p:nvPr/>
          </p:nvGrpSpPr>
          <p:grpSpPr>
            <a:xfrm>
              <a:off x="3440378" y="3662710"/>
              <a:ext cx="426463" cy="1497204"/>
              <a:chOff x="3287978" y="3510310"/>
              <a:chExt cx="426463" cy="1497204"/>
            </a:xfrm>
          </p:grpSpPr>
          <p:pic>
            <p:nvPicPr>
              <p:cNvPr id="99" name="Picture 98" descr="A drawing of a face&#10;&#10;Description automatically generated">
                <a:extLst>
                  <a:ext uri="{FF2B5EF4-FFF2-40B4-BE49-F238E27FC236}">
                    <a16:creationId xmlns:a16="http://schemas.microsoft.com/office/drawing/2014/main" id="{B2C8D3E3-C898-4C36-ABBD-F31D5686B7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978" y="3510310"/>
                <a:ext cx="426463" cy="426463"/>
              </a:xfrm>
              <a:prstGeom prst="rect">
                <a:avLst/>
              </a:prstGeom>
            </p:spPr>
          </p:pic>
          <p:pic>
            <p:nvPicPr>
              <p:cNvPr id="100" name="Picture 99" descr="A drawing of a face&#10;&#10;Description automatically generated">
                <a:extLst>
                  <a:ext uri="{FF2B5EF4-FFF2-40B4-BE49-F238E27FC236}">
                    <a16:creationId xmlns:a16="http://schemas.microsoft.com/office/drawing/2014/main" id="{517843BC-C980-4634-AC01-F76E590295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978" y="4045681"/>
                <a:ext cx="426463" cy="426463"/>
              </a:xfrm>
              <a:prstGeom prst="rect">
                <a:avLst/>
              </a:prstGeom>
            </p:spPr>
          </p:pic>
          <p:pic>
            <p:nvPicPr>
              <p:cNvPr id="101" name="Picture 100" descr="A drawing of a face&#10;&#10;Description automatically generated">
                <a:extLst>
                  <a:ext uri="{FF2B5EF4-FFF2-40B4-BE49-F238E27FC236}">
                    <a16:creationId xmlns:a16="http://schemas.microsoft.com/office/drawing/2014/main" id="{515E4E49-8ABB-4D7E-8907-DE695C871D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978" y="4581051"/>
                <a:ext cx="426463" cy="426463"/>
              </a:xfrm>
              <a:prstGeom prst="rect">
                <a:avLst/>
              </a:prstGeom>
            </p:spPr>
          </p:pic>
        </p:grpSp>
        <p:grpSp>
          <p:nvGrpSpPr>
            <p:cNvPr id="102" name="Group 101">
              <a:extLst>
                <a:ext uri="{FF2B5EF4-FFF2-40B4-BE49-F238E27FC236}">
                  <a16:creationId xmlns:a16="http://schemas.microsoft.com/office/drawing/2014/main" id="{4E5F927F-9480-4160-8292-A5A68C91DA1C}"/>
                </a:ext>
              </a:extLst>
            </p:cNvPr>
            <p:cNvGrpSpPr/>
            <p:nvPr/>
          </p:nvGrpSpPr>
          <p:grpSpPr>
            <a:xfrm>
              <a:off x="3959643" y="3662710"/>
              <a:ext cx="426463" cy="1497204"/>
              <a:chOff x="3807243" y="3510310"/>
              <a:chExt cx="426463" cy="1497204"/>
            </a:xfrm>
          </p:grpSpPr>
          <p:pic>
            <p:nvPicPr>
              <p:cNvPr id="103" name="Picture 102">
                <a:extLst>
                  <a:ext uri="{FF2B5EF4-FFF2-40B4-BE49-F238E27FC236}">
                    <a16:creationId xmlns:a16="http://schemas.microsoft.com/office/drawing/2014/main" id="{1A48E535-C4B2-4153-8139-5D381B6268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104" name="Picture 103">
                <a:extLst>
                  <a:ext uri="{FF2B5EF4-FFF2-40B4-BE49-F238E27FC236}">
                    <a16:creationId xmlns:a16="http://schemas.microsoft.com/office/drawing/2014/main" id="{9DE6FE33-7E2F-47CD-86BD-35D1E1C0FF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105" name="Picture 104">
                <a:extLst>
                  <a:ext uri="{FF2B5EF4-FFF2-40B4-BE49-F238E27FC236}">
                    <a16:creationId xmlns:a16="http://schemas.microsoft.com/office/drawing/2014/main" id="{DBD8EAEA-6FF7-4846-AF3D-74FF33F97F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106" name="Group 105">
              <a:extLst>
                <a:ext uri="{FF2B5EF4-FFF2-40B4-BE49-F238E27FC236}">
                  <a16:creationId xmlns:a16="http://schemas.microsoft.com/office/drawing/2014/main" id="{84377460-E4FF-4DF6-9A62-818C92716DF6}"/>
                </a:ext>
              </a:extLst>
            </p:cNvPr>
            <p:cNvGrpSpPr/>
            <p:nvPr/>
          </p:nvGrpSpPr>
          <p:grpSpPr>
            <a:xfrm>
              <a:off x="4483667" y="3662710"/>
              <a:ext cx="426463" cy="1497204"/>
              <a:chOff x="3807243" y="3510310"/>
              <a:chExt cx="426463" cy="1497204"/>
            </a:xfrm>
          </p:grpSpPr>
          <p:pic>
            <p:nvPicPr>
              <p:cNvPr id="107" name="Picture 106">
                <a:extLst>
                  <a:ext uri="{FF2B5EF4-FFF2-40B4-BE49-F238E27FC236}">
                    <a16:creationId xmlns:a16="http://schemas.microsoft.com/office/drawing/2014/main" id="{856E61E2-588B-4E2B-B8D0-07F7EF0DE1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108" name="Picture 107">
                <a:extLst>
                  <a:ext uri="{FF2B5EF4-FFF2-40B4-BE49-F238E27FC236}">
                    <a16:creationId xmlns:a16="http://schemas.microsoft.com/office/drawing/2014/main" id="{C802AB7C-3085-4571-A5F8-6562DCD453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109" name="Picture 108">
                <a:extLst>
                  <a:ext uri="{FF2B5EF4-FFF2-40B4-BE49-F238E27FC236}">
                    <a16:creationId xmlns:a16="http://schemas.microsoft.com/office/drawing/2014/main" id="{A2428ECF-6780-40C0-8D10-C786E51F58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110" name="Group 109">
              <a:extLst>
                <a:ext uri="{FF2B5EF4-FFF2-40B4-BE49-F238E27FC236}">
                  <a16:creationId xmlns:a16="http://schemas.microsoft.com/office/drawing/2014/main" id="{5518BFB0-B4BE-43EE-AA21-294DAA8D3649}"/>
                </a:ext>
              </a:extLst>
            </p:cNvPr>
            <p:cNvGrpSpPr/>
            <p:nvPr/>
          </p:nvGrpSpPr>
          <p:grpSpPr>
            <a:xfrm>
              <a:off x="5007691" y="3662710"/>
              <a:ext cx="426463" cy="1497204"/>
              <a:chOff x="3807243" y="3510310"/>
              <a:chExt cx="426463" cy="1497204"/>
            </a:xfrm>
          </p:grpSpPr>
          <p:pic>
            <p:nvPicPr>
              <p:cNvPr id="111" name="Picture 110">
                <a:extLst>
                  <a:ext uri="{FF2B5EF4-FFF2-40B4-BE49-F238E27FC236}">
                    <a16:creationId xmlns:a16="http://schemas.microsoft.com/office/drawing/2014/main" id="{58320CCE-06DE-4754-B5AD-9271503F11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112" name="Picture 111">
                <a:extLst>
                  <a:ext uri="{FF2B5EF4-FFF2-40B4-BE49-F238E27FC236}">
                    <a16:creationId xmlns:a16="http://schemas.microsoft.com/office/drawing/2014/main" id="{958C1D6E-7AC4-4747-8E64-F66CD43A3C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113" name="Picture 112">
                <a:extLst>
                  <a:ext uri="{FF2B5EF4-FFF2-40B4-BE49-F238E27FC236}">
                    <a16:creationId xmlns:a16="http://schemas.microsoft.com/office/drawing/2014/main" id="{02D715AE-EAF3-4254-8730-38BD27266F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114" name="Group 113">
              <a:extLst>
                <a:ext uri="{FF2B5EF4-FFF2-40B4-BE49-F238E27FC236}">
                  <a16:creationId xmlns:a16="http://schemas.microsoft.com/office/drawing/2014/main" id="{7B3151A2-7C5D-4620-8DBD-9295EC0B4061}"/>
                </a:ext>
              </a:extLst>
            </p:cNvPr>
            <p:cNvGrpSpPr/>
            <p:nvPr/>
          </p:nvGrpSpPr>
          <p:grpSpPr>
            <a:xfrm>
              <a:off x="5531715" y="3662710"/>
              <a:ext cx="426463" cy="1497204"/>
              <a:chOff x="3807243" y="3510310"/>
              <a:chExt cx="426463" cy="1497204"/>
            </a:xfrm>
          </p:grpSpPr>
          <p:pic>
            <p:nvPicPr>
              <p:cNvPr id="115" name="Picture 114">
                <a:extLst>
                  <a:ext uri="{FF2B5EF4-FFF2-40B4-BE49-F238E27FC236}">
                    <a16:creationId xmlns:a16="http://schemas.microsoft.com/office/drawing/2014/main" id="{81861BFD-4A35-4D28-9107-092F52568F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116" name="Picture 115">
                <a:extLst>
                  <a:ext uri="{FF2B5EF4-FFF2-40B4-BE49-F238E27FC236}">
                    <a16:creationId xmlns:a16="http://schemas.microsoft.com/office/drawing/2014/main" id="{B4373FB4-F2B9-443F-A7B5-8A665BB212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117" name="Picture 116">
                <a:extLst>
                  <a:ext uri="{FF2B5EF4-FFF2-40B4-BE49-F238E27FC236}">
                    <a16:creationId xmlns:a16="http://schemas.microsoft.com/office/drawing/2014/main" id="{42C13FFB-4DC8-4D3A-A194-967BC984E5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118" name="Group 117">
              <a:extLst>
                <a:ext uri="{FF2B5EF4-FFF2-40B4-BE49-F238E27FC236}">
                  <a16:creationId xmlns:a16="http://schemas.microsoft.com/office/drawing/2014/main" id="{58E4B5D9-6C77-4F08-A82B-FEE7BE003276}"/>
                </a:ext>
              </a:extLst>
            </p:cNvPr>
            <p:cNvGrpSpPr/>
            <p:nvPr/>
          </p:nvGrpSpPr>
          <p:grpSpPr>
            <a:xfrm>
              <a:off x="6055739" y="3662710"/>
              <a:ext cx="426463" cy="1497204"/>
              <a:chOff x="3807243" y="3510310"/>
              <a:chExt cx="426463" cy="1497204"/>
            </a:xfrm>
          </p:grpSpPr>
          <p:pic>
            <p:nvPicPr>
              <p:cNvPr id="119" name="Picture 118">
                <a:extLst>
                  <a:ext uri="{FF2B5EF4-FFF2-40B4-BE49-F238E27FC236}">
                    <a16:creationId xmlns:a16="http://schemas.microsoft.com/office/drawing/2014/main" id="{11FE22B9-6310-414E-B822-B7EB01D1E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120" name="Picture 119">
                <a:extLst>
                  <a:ext uri="{FF2B5EF4-FFF2-40B4-BE49-F238E27FC236}">
                    <a16:creationId xmlns:a16="http://schemas.microsoft.com/office/drawing/2014/main" id="{BFE9BEEE-8E93-4084-B63A-67337BD704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121" name="Picture 120">
                <a:extLst>
                  <a:ext uri="{FF2B5EF4-FFF2-40B4-BE49-F238E27FC236}">
                    <a16:creationId xmlns:a16="http://schemas.microsoft.com/office/drawing/2014/main" id="{7A44F4DB-F387-4B56-B278-075465C2A4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122" name="Group 121">
              <a:extLst>
                <a:ext uri="{FF2B5EF4-FFF2-40B4-BE49-F238E27FC236}">
                  <a16:creationId xmlns:a16="http://schemas.microsoft.com/office/drawing/2014/main" id="{EEB45852-565C-45EF-9956-B7361DC130EB}"/>
                </a:ext>
              </a:extLst>
            </p:cNvPr>
            <p:cNvGrpSpPr/>
            <p:nvPr/>
          </p:nvGrpSpPr>
          <p:grpSpPr>
            <a:xfrm>
              <a:off x="6579763" y="3662710"/>
              <a:ext cx="426463" cy="1497204"/>
              <a:chOff x="3807243" y="3510310"/>
              <a:chExt cx="426463" cy="1497204"/>
            </a:xfrm>
          </p:grpSpPr>
          <p:pic>
            <p:nvPicPr>
              <p:cNvPr id="123" name="Picture 122">
                <a:extLst>
                  <a:ext uri="{FF2B5EF4-FFF2-40B4-BE49-F238E27FC236}">
                    <a16:creationId xmlns:a16="http://schemas.microsoft.com/office/drawing/2014/main" id="{D4222309-697B-472A-9AF0-DF2A2AC763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124" name="Picture 123">
                <a:extLst>
                  <a:ext uri="{FF2B5EF4-FFF2-40B4-BE49-F238E27FC236}">
                    <a16:creationId xmlns:a16="http://schemas.microsoft.com/office/drawing/2014/main" id="{1EB500E1-8020-4782-8A69-01A637859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125" name="Picture 124">
                <a:extLst>
                  <a:ext uri="{FF2B5EF4-FFF2-40B4-BE49-F238E27FC236}">
                    <a16:creationId xmlns:a16="http://schemas.microsoft.com/office/drawing/2014/main" id="{41EB031C-7366-448F-9F38-462A579150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126" name="Group 125">
              <a:extLst>
                <a:ext uri="{FF2B5EF4-FFF2-40B4-BE49-F238E27FC236}">
                  <a16:creationId xmlns:a16="http://schemas.microsoft.com/office/drawing/2014/main" id="{66611927-4B1B-4FCD-9575-413D72CAE138}"/>
                </a:ext>
              </a:extLst>
            </p:cNvPr>
            <p:cNvGrpSpPr/>
            <p:nvPr/>
          </p:nvGrpSpPr>
          <p:grpSpPr>
            <a:xfrm>
              <a:off x="7103785" y="3662710"/>
              <a:ext cx="426463" cy="1497204"/>
              <a:chOff x="3807243" y="3510310"/>
              <a:chExt cx="426463" cy="1497204"/>
            </a:xfrm>
          </p:grpSpPr>
          <p:pic>
            <p:nvPicPr>
              <p:cNvPr id="127" name="Picture 126">
                <a:extLst>
                  <a:ext uri="{FF2B5EF4-FFF2-40B4-BE49-F238E27FC236}">
                    <a16:creationId xmlns:a16="http://schemas.microsoft.com/office/drawing/2014/main" id="{BD1CBF20-AE85-4D25-BB1B-C62BCEDE6C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128" name="Picture 127">
                <a:extLst>
                  <a:ext uri="{FF2B5EF4-FFF2-40B4-BE49-F238E27FC236}">
                    <a16:creationId xmlns:a16="http://schemas.microsoft.com/office/drawing/2014/main" id="{A4774C79-8EAB-4411-A22D-6BE5A31252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129" name="Picture 128">
                <a:extLst>
                  <a:ext uri="{FF2B5EF4-FFF2-40B4-BE49-F238E27FC236}">
                    <a16:creationId xmlns:a16="http://schemas.microsoft.com/office/drawing/2014/main" id="{14C0C9F3-8930-4B1B-8422-2E50FF0956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1:4</a:t>
            </a:r>
          </a:p>
        </p:txBody>
      </p:sp>
      <p:sp>
        <p:nvSpPr>
          <p:cNvPr id="3" name="TextBox 2">
            <a:extLst>
              <a:ext uri="{FF2B5EF4-FFF2-40B4-BE49-F238E27FC236}">
                <a16:creationId xmlns:a16="http://schemas.microsoft.com/office/drawing/2014/main" id="{3189C4C5-B087-4ADA-A443-5BD9BB4845A3}"/>
              </a:ext>
            </a:extLst>
          </p:cNvPr>
          <p:cNvSpPr txBox="1"/>
          <p:nvPr/>
        </p:nvSpPr>
        <p:spPr bwMode="auto">
          <a:xfrm>
            <a:off x="183812" y="920309"/>
            <a:ext cx="877637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100" dirty="0">
                <a:latin typeface="Myriad Pro Semibold" charset="0"/>
                <a:ea typeface="Myriad Pro Semibold" charset="0"/>
                <a:cs typeface="Myriad Pro Semibold" charset="0"/>
              </a:rPr>
              <a:t>81 marbles shared equally between 3 children. How many marbles each?</a:t>
            </a:r>
            <a:endParaRPr lang="en-GB" sz="2100"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4E49C92E-90D5-46C4-AFE8-47583093450B}"/>
              </a:ext>
            </a:extLst>
          </p:cNvPr>
          <p:cNvSpPr txBox="1"/>
          <p:nvPr/>
        </p:nvSpPr>
        <p:spPr bwMode="auto">
          <a:xfrm>
            <a:off x="3529785" y="1524945"/>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81  ÷  3  =</a:t>
            </a:r>
            <a:endParaRPr lang="en-GB" sz="2200" dirty="0">
              <a:solidFill>
                <a:srgbClr val="C00000"/>
              </a:solidFill>
              <a:latin typeface="Myriad Pro Semibold" charset="0"/>
              <a:ea typeface="Myriad Pro Semibold" charset="0"/>
              <a:cs typeface="Myriad Pro Semibold" charset="0"/>
            </a:endParaRPr>
          </a:p>
        </p:txBody>
      </p:sp>
      <p:sp>
        <p:nvSpPr>
          <p:cNvPr id="5" name="Rectangle 4">
            <a:extLst>
              <a:ext uri="{FF2B5EF4-FFF2-40B4-BE49-F238E27FC236}">
                <a16:creationId xmlns:a16="http://schemas.microsoft.com/office/drawing/2014/main" id="{C8C3D5A4-F342-44AB-9A2A-64882A2EDEE3}"/>
              </a:ext>
            </a:extLst>
          </p:cNvPr>
          <p:cNvSpPr/>
          <p:nvPr/>
        </p:nvSpPr>
        <p:spPr bwMode="auto">
          <a:xfrm>
            <a:off x="5203640" y="151541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F19057F0-8E77-4921-90B1-30E30DDE84DC}"/>
              </a:ext>
            </a:extLst>
          </p:cNvPr>
          <p:cNvSpPr txBox="1"/>
          <p:nvPr/>
        </p:nvSpPr>
        <p:spPr bwMode="auto">
          <a:xfrm>
            <a:off x="5193030" y="1524944"/>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27</a:t>
            </a:r>
          </a:p>
        </p:txBody>
      </p:sp>
      <p:sp>
        <p:nvSpPr>
          <p:cNvPr id="7" name="TextBox 6">
            <a:extLst>
              <a:ext uri="{FF2B5EF4-FFF2-40B4-BE49-F238E27FC236}">
                <a16:creationId xmlns:a16="http://schemas.microsoft.com/office/drawing/2014/main" id="{C8A63CEA-685D-49B4-B91D-A4419C989F29}"/>
              </a:ext>
            </a:extLst>
          </p:cNvPr>
          <p:cNvSpPr txBox="1"/>
          <p:nvPr/>
        </p:nvSpPr>
        <p:spPr bwMode="auto">
          <a:xfrm>
            <a:off x="2804594" y="5128143"/>
            <a:ext cx="35348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070C0"/>
                </a:solidFill>
                <a:latin typeface="Myriad Pro Semibold" charset="0"/>
                <a:ea typeface="Myriad Pro Semibold" charset="0"/>
                <a:cs typeface="Myriad Pro Semibold" charset="0"/>
              </a:rPr>
              <a:t>8 tens ÷ 3 = 2 tens r 2 tens</a:t>
            </a:r>
          </a:p>
        </p:txBody>
      </p:sp>
      <p:sp>
        <p:nvSpPr>
          <p:cNvPr id="8" name="TextBox 7">
            <a:extLst>
              <a:ext uri="{FF2B5EF4-FFF2-40B4-BE49-F238E27FC236}">
                <a16:creationId xmlns:a16="http://schemas.microsoft.com/office/drawing/2014/main" id="{F4FBB251-8CBC-4ABB-A988-50B1833C7F4E}"/>
              </a:ext>
            </a:extLst>
          </p:cNvPr>
          <p:cNvSpPr txBox="1"/>
          <p:nvPr/>
        </p:nvSpPr>
        <p:spPr bwMode="auto">
          <a:xfrm>
            <a:off x="3158792" y="5537745"/>
            <a:ext cx="28264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FF0000"/>
                </a:solidFill>
                <a:latin typeface="Myriad Pro Semibold" charset="0"/>
                <a:ea typeface="Myriad Pro Semibold" charset="0"/>
                <a:cs typeface="Myriad Pro Semibold" charset="0"/>
              </a:rPr>
              <a:t>21 ones ÷ 3 = 7 ones</a:t>
            </a:r>
          </a:p>
        </p:txBody>
      </p:sp>
      <p:sp>
        <p:nvSpPr>
          <p:cNvPr id="32" name="Rectangle 31">
            <a:extLst>
              <a:ext uri="{FF2B5EF4-FFF2-40B4-BE49-F238E27FC236}">
                <a16:creationId xmlns:a16="http://schemas.microsoft.com/office/drawing/2014/main" id="{A0FED931-97E3-4E58-8811-BD1F787717C0}"/>
              </a:ext>
            </a:extLst>
          </p:cNvPr>
          <p:cNvSpPr/>
          <p:nvPr/>
        </p:nvSpPr>
        <p:spPr bwMode="auto">
          <a:xfrm>
            <a:off x="2542390" y="2763226"/>
            <a:ext cx="1077540" cy="1601035"/>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9" name="Picture 48">
            <a:extLst>
              <a:ext uri="{FF2B5EF4-FFF2-40B4-BE49-F238E27FC236}">
                <a16:creationId xmlns:a16="http://schemas.microsoft.com/office/drawing/2014/main" id="{AEF8BFB0-2000-4B37-AD8E-495669E4875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721873" y="5050282"/>
            <a:ext cx="5700254" cy="1280271"/>
          </a:xfrm>
          <a:prstGeom prst="rect">
            <a:avLst/>
          </a:prstGeom>
        </p:spPr>
      </p:pic>
    </p:spTree>
    <p:extLst>
      <p:ext uri="{BB962C8B-B14F-4D97-AF65-F5344CB8AC3E}">
        <p14:creationId xmlns:p14="http://schemas.microsoft.com/office/powerpoint/2010/main" val="168188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1:5</a:t>
            </a:r>
          </a:p>
        </p:txBody>
      </p:sp>
      <p:sp>
        <p:nvSpPr>
          <p:cNvPr id="3" name="TextBox 2">
            <a:extLst>
              <a:ext uri="{FF2B5EF4-FFF2-40B4-BE49-F238E27FC236}">
                <a16:creationId xmlns:a16="http://schemas.microsoft.com/office/drawing/2014/main" id="{3189C4C5-B087-4ADA-A443-5BD9BB4845A3}"/>
              </a:ext>
            </a:extLst>
          </p:cNvPr>
          <p:cNvSpPr txBox="1"/>
          <p:nvPr/>
        </p:nvSpPr>
        <p:spPr bwMode="auto">
          <a:xfrm>
            <a:off x="183812" y="920309"/>
            <a:ext cx="877637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100" dirty="0">
                <a:latin typeface="Myriad Pro Semibold" charset="0"/>
                <a:ea typeface="Myriad Pro Semibold" charset="0"/>
                <a:cs typeface="Myriad Pro Semibold" charset="0"/>
              </a:rPr>
              <a:t>73 marbles shared equally between 3 children. How many marbles each?</a:t>
            </a:r>
            <a:endParaRPr lang="en-GB" sz="2100"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4E49C92E-90D5-46C4-AFE8-47583093450B}"/>
              </a:ext>
            </a:extLst>
          </p:cNvPr>
          <p:cNvSpPr txBox="1"/>
          <p:nvPr/>
        </p:nvSpPr>
        <p:spPr bwMode="auto">
          <a:xfrm>
            <a:off x="3293565" y="1524945"/>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73  ÷  3  =</a:t>
            </a:r>
            <a:endParaRPr lang="en-GB" sz="2200" dirty="0">
              <a:solidFill>
                <a:srgbClr val="C00000"/>
              </a:solidFill>
              <a:latin typeface="Myriad Pro Semibold" charset="0"/>
              <a:ea typeface="Myriad Pro Semibold" charset="0"/>
              <a:cs typeface="Myriad Pro Semibold" charset="0"/>
            </a:endParaRPr>
          </a:p>
        </p:txBody>
      </p:sp>
      <p:sp>
        <p:nvSpPr>
          <p:cNvPr id="5" name="Rectangle 4">
            <a:extLst>
              <a:ext uri="{FF2B5EF4-FFF2-40B4-BE49-F238E27FC236}">
                <a16:creationId xmlns:a16="http://schemas.microsoft.com/office/drawing/2014/main" id="{C8C3D5A4-F342-44AB-9A2A-64882A2EDEE3}"/>
              </a:ext>
            </a:extLst>
          </p:cNvPr>
          <p:cNvSpPr/>
          <p:nvPr/>
        </p:nvSpPr>
        <p:spPr bwMode="auto">
          <a:xfrm>
            <a:off x="4962115" y="1515419"/>
            <a:ext cx="88258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C8A63CEA-685D-49B4-B91D-A4419C989F29}"/>
              </a:ext>
            </a:extLst>
          </p:cNvPr>
          <p:cNvSpPr txBox="1"/>
          <p:nvPr/>
        </p:nvSpPr>
        <p:spPr bwMode="auto">
          <a:xfrm>
            <a:off x="2804594" y="5128143"/>
            <a:ext cx="35348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070C0"/>
                </a:solidFill>
                <a:latin typeface="Myriad Pro Semibold" charset="0"/>
                <a:ea typeface="Myriad Pro Semibold" charset="0"/>
                <a:cs typeface="Myriad Pro Semibold" charset="0"/>
              </a:rPr>
              <a:t>7 tens ÷ 3 = 2 tens r 1 ten</a:t>
            </a:r>
          </a:p>
        </p:txBody>
      </p:sp>
      <p:pic>
        <p:nvPicPr>
          <p:cNvPr id="11" name="Picture 10" descr="A close up of a logo&#10;&#10;Description automatically generated" hidden="1">
            <a:extLst>
              <a:ext uri="{FF2B5EF4-FFF2-40B4-BE49-F238E27FC236}">
                <a16:creationId xmlns:a16="http://schemas.microsoft.com/office/drawing/2014/main" id="{16DBE621-7564-4234-80B9-6082A175180B}"/>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75421" y="2825055"/>
            <a:ext cx="6135088" cy="2356772"/>
          </a:xfrm>
          <a:prstGeom prst="rect">
            <a:avLst/>
          </a:prstGeom>
        </p:spPr>
      </p:pic>
      <p:pic>
        <p:nvPicPr>
          <p:cNvPr id="14" name="Picture 13" descr="A picture containing object&#10;&#10;Description automatically generated" hidden="1">
            <a:extLst>
              <a:ext uri="{FF2B5EF4-FFF2-40B4-BE49-F238E27FC236}">
                <a16:creationId xmlns:a16="http://schemas.microsoft.com/office/drawing/2014/main" id="{27E49202-0571-4AC6-8875-34B1AFF6A4EB}"/>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75421" y="2825055"/>
            <a:ext cx="6135088" cy="2341809"/>
          </a:xfrm>
          <a:prstGeom prst="rect">
            <a:avLst/>
          </a:prstGeom>
        </p:spPr>
      </p:pic>
      <p:pic>
        <p:nvPicPr>
          <p:cNvPr id="57" name="Picture 56">
            <a:extLst>
              <a:ext uri="{FF2B5EF4-FFF2-40B4-BE49-F238E27FC236}">
                <a16:creationId xmlns:a16="http://schemas.microsoft.com/office/drawing/2014/main" id="{24809CD2-1AA3-48BF-BAD6-8669D03C4D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9215" y="3466793"/>
            <a:ext cx="311742" cy="1533773"/>
          </a:xfrm>
          <a:prstGeom prst="rect">
            <a:avLst/>
          </a:prstGeom>
        </p:spPr>
      </p:pic>
      <p:pic>
        <p:nvPicPr>
          <p:cNvPr id="67" name="Picture 66" descr="A drawing of a face&#10;&#10;Description automatically generated">
            <a:extLst>
              <a:ext uri="{FF2B5EF4-FFF2-40B4-BE49-F238E27FC236}">
                <a16:creationId xmlns:a16="http://schemas.microsoft.com/office/drawing/2014/main" id="{A2C421A8-0146-438B-8E76-C5CAA139CC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5659" y="2825054"/>
            <a:ext cx="426463" cy="426463"/>
          </a:xfrm>
          <a:prstGeom prst="rect">
            <a:avLst/>
          </a:prstGeom>
        </p:spPr>
      </p:pic>
      <p:pic>
        <p:nvPicPr>
          <p:cNvPr id="68" name="Picture 67">
            <a:extLst>
              <a:ext uri="{FF2B5EF4-FFF2-40B4-BE49-F238E27FC236}">
                <a16:creationId xmlns:a16="http://schemas.microsoft.com/office/drawing/2014/main" id="{DB08286F-D5E1-4BEF-B011-45FF31C66C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1987" y="2825054"/>
            <a:ext cx="426463" cy="426463"/>
          </a:xfrm>
          <a:prstGeom prst="rect">
            <a:avLst/>
          </a:prstGeom>
        </p:spPr>
      </p:pic>
      <p:pic>
        <p:nvPicPr>
          <p:cNvPr id="69" name="Picture 68" descr="A drawing of a face&#10;&#10;Description automatically generated">
            <a:extLst>
              <a:ext uri="{FF2B5EF4-FFF2-40B4-BE49-F238E27FC236}">
                <a16:creationId xmlns:a16="http://schemas.microsoft.com/office/drawing/2014/main" id="{364118B5-4B86-4429-BF7A-03121E4115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4961" y="2825054"/>
            <a:ext cx="426463" cy="426463"/>
          </a:xfrm>
          <a:prstGeom prst="rect">
            <a:avLst/>
          </a:prstGeom>
        </p:spPr>
      </p:pic>
      <p:pic>
        <p:nvPicPr>
          <p:cNvPr id="70" name="Picture 69" descr="A drawing of a face&#10;&#10;Description automatically generated">
            <a:extLst>
              <a:ext uri="{FF2B5EF4-FFF2-40B4-BE49-F238E27FC236}">
                <a16:creationId xmlns:a16="http://schemas.microsoft.com/office/drawing/2014/main" id="{0774D075-EC43-4A32-9E52-C7BD4BC972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4263" y="2825054"/>
            <a:ext cx="426463" cy="426463"/>
          </a:xfrm>
          <a:prstGeom prst="rect">
            <a:avLst/>
          </a:prstGeom>
        </p:spPr>
      </p:pic>
      <p:pic>
        <p:nvPicPr>
          <p:cNvPr id="71" name="Picture 70" descr="A drawing of a face&#10;&#10;Description automatically generated">
            <a:extLst>
              <a:ext uri="{FF2B5EF4-FFF2-40B4-BE49-F238E27FC236}">
                <a16:creationId xmlns:a16="http://schemas.microsoft.com/office/drawing/2014/main" id="{D1FCAEB0-A53F-4FCC-BB5C-0C84251C29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3565" y="2825054"/>
            <a:ext cx="426463" cy="426463"/>
          </a:xfrm>
          <a:prstGeom prst="rect">
            <a:avLst/>
          </a:prstGeom>
        </p:spPr>
      </p:pic>
      <p:pic>
        <p:nvPicPr>
          <p:cNvPr id="72" name="Picture 71" descr="A drawing of a face&#10;&#10;Description automatically generated">
            <a:extLst>
              <a:ext uri="{FF2B5EF4-FFF2-40B4-BE49-F238E27FC236}">
                <a16:creationId xmlns:a16="http://schemas.microsoft.com/office/drawing/2014/main" id="{F23A56DA-0670-4F22-967A-411ABDFA15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2867" y="2825054"/>
            <a:ext cx="426463" cy="426463"/>
          </a:xfrm>
          <a:prstGeom prst="rect">
            <a:avLst/>
          </a:prstGeom>
        </p:spPr>
      </p:pic>
      <p:pic>
        <p:nvPicPr>
          <p:cNvPr id="73" name="Picture 72" descr="A drawing of a face&#10;&#10;Description automatically generated">
            <a:extLst>
              <a:ext uri="{FF2B5EF4-FFF2-40B4-BE49-F238E27FC236}">
                <a16:creationId xmlns:a16="http://schemas.microsoft.com/office/drawing/2014/main" id="{D04EA00D-9A96-4725-9364-A1A8022418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169" y="2825054"/>
            <a:ext cx="426463" cy="426463"/>
          </a:xfrm>
          <a:prstGeom prst="rect">
            <a:avLst/>
          </a:prstGeom>
        </p:spPr>
      </p:pic>
      <p:pic>
        <p:nvPicPr>
          <p:cNvPr id="74" name="Picture 73" descr="A drawing of a face&#10;&#10;Description automatically generated">
            <a:extLst>
              <a:ext uri="{FF2B5EF4-FFF2-40B4-BE49-F238E27FC236}">
                <a16:creationId xmlns:a16="http://schemas.microsoft.com/office/drawing/2014/main" id="{1CA460A0-550B-4C49-BA3F-892EA53746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1471" y="2825054"/>
            <a:ext cx="426463" cy="426463"/>
          </a:xfrm>
          <a:prstGeom prst="rect">
            <a:avLst/>
          </a:prstGeom>
        </p:spPr>
      </p:pic>
      <p:grpSp>
        <p:nvGrpSpPr>
          <p:cNvPr id="15" name="Group 14">
            <a:extLst>
              <a:ext uri="{FF2B5EF4-FFF2-40B4-BE49-F238E27FC236}">
                <a16:creationId xmlns:a16="http://schemas.microsoft.com/office/drawing/2014/main" id="{23DFE9A5-7F3C-4E2B-BE64-BD0420DA0630}"/>
              </a:ext>
            </a:extLst>
          </p:cNvPr>
          <p:cNvGrpSpPr/>
          <p:nvPr/>
        </p:nvGrpSpPr>
        <p:grpSpPr>
          <a:xfrm>
            <a:off x="2775947" y="3484775"/>
            <a:ext cx="426463" cy="1494078"/>
            <a:chOff x="2775947" y="3484775"/>
            <a:chExt cx="426463" cy="1494078"/>
          </a:xfrm>
        </p:grpSpPr>
        <p:pic>
          <p:nvPicPr>
            <p:cNvPr id="76" name="Picture 75" descr="A drawing of a face&#10;&#10;Description automatically generated">
              <a:extLst>
                <a:ext uri="{FF2B5EF4-FFF2-40B4-BE49-F238E27FC236}">
                  <a16:creationId xmlns:a16="http://schemas.microsoft.com/office/drawing/2014/main" id="{1AEA40A5-6ED2-4F57-99B6-2A21B16B3E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5947" y="3484775"/>
              <a:ext cx="426463" cy="426463"/>
            </a:xfrm>
            <a:prstGeom prst="rect">
              <a:avLst/>
            </a:prstGeom>
          </p:spPr>
        </p:pic>
        <p:pic>
          <p:nvPicPr>
            <p:cNvPr id="77" name="Picture 76" descr="A drawing of a face&#10;&#10;Description automatically generated">
              <a:extLst>
                <a:ext uri="{FF2B5EF4-FFF2-40B4-BE49-F238E27FC236}">
                  <a16:creationId xmlns:a16="http://schemas.microsoft.com/office/drawing/2014/main" id="{032F7B75-B54D-4495-9C8C-BFE921D448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5947" y="4018582"/>
              <a:ext cx="426463" cy="426463"/>
            </a:xfrm>
            <a:prstGeom prst="rect">
              <a:avLst/>
            </a:prstGeom>
          </p:spPr>
        </p:pic>
        <p:pic>
          <p:nvPicPr>
            <p:cNvPr id="80" name="Picture 79" descr="A drawing of a face&#10;&#10;Description automatically generated">
              <a:extLst>
                <a:ext uri="{FF2B5EF4-FFF2-40B4-BE49-F238E27FC236}">
                  <a16:creationId xmlns:a16="http://schemas.microsoft.com/office/drawing/2014/main" id="{035A0810-13A9-433E-AAA0-93C503A810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5947" y="4552390"/>
              <a:ext cx="426463" cy="426463"/>
            </a:xfrm>
            <a:prstGeom prst="rect">
              <a:avLst/>
            </a:prstGeom>
          </p:spPr>
        </p:pic>
      </p:grpSp>
      <p:grpSp>
        <p:nvGrpSpPr>
          <p:cNvPr id="16" name="Group 15">
            <a:extLst>
              <a:ext uri="{FF2B5EF4-FFF2-40B4-BE49-F238E27FC236}">
                <a16:creationId xmlns:a16="http://schemas.microsoft.com/office/drawing/2014/main" id="{9BFB3563-47C1-400C-B686-F7965A0C5002}"/>
              </a:ext>
            </a:extLst>
          </p:cNvPr>
          <p:cNvGrpSpPr/>
          <p:nvPr/>
        </p:nvGrpSpPr>
        <p:grpSpPr>
          <a:xfrm>
            <a:off x="3290199" y="3484775"/>
            <a:ext cx="426463" cy="1494078"/>
            <a:chOff x="3290199" y="3484775"/>
            <a:chExt cx="426463" cy="1494078"/>
          </a:xfrm>
        </p:grpSpPr>
        <p:pic>
          <p:nvPicPr>
            <p:cNvPr id="81" name="Picture 80" descr="A drawing of a face&#10;&#10;Description automatically generated">
              <a:extLst>
                <a:ext uri="{FF2B5EF4-FFF2-40B4-BE49-F238E27FC236}">
                  <a16:creationId xmlns:a16="http://schemas.microsoft.com/office/drawing/2014/main" id="{5ED0C921-8363-410F-972A-526FF1408F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0199" y="3484775"/>
              <a:ext cx="426463" cy="426463"/>
            </a:xfrm>
            <a:prstGeom prst="rect">
              <a:avLst/>
            </a:prstGeom>
          </p:spPr>
        </p:pic>
        <p:pic>
          <p:nvPicPr>
            <p:cNvPr id="82" name="Picture 81" descr="A drawing of a face&#10;&#10;Description automatically generated">
              <a:extLst>
                <a:ext uri="{FF2B5EF4-FFF2-40B4-BE49-F238E27FC236}">
                  <a16:creationId xmlns:a16="http://schemas.microsoft.com/office/drawing/2014/main" id="{C88B7943-DFD6-4361-A09A-1FD85FCC27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0199" y="4018582"/>
              <a:ext cx="426463" cy="426463"/>
            </a:xfrm>
            <a:prstGeom prst="rect">
              <a:avLst/>
            </a:prstGeom>
          </p:spPr>
        </p:pic>
        <p:pic>
          <p:nvPicPr>
            <p:cNvPr id="83" name="Picture 82" descr="A drawing of a face&#10;&#10;Description automatically generated">
              <a:extLst>
                <a:ext uri="{FF2B5EF4-FFF2-40B4-BE49-F238E27FC236}">
                  <a16:creationId xmlns:a16="http://schemas.microsoft.com/office/drawing/2014/main" id="{0360E3FD-E5B0-4D13-BCD8-0E06BF079D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0199" y="4552390"/>
              <a:ext cx="426463" cy="426463"/>
            </a:xfrm>
            <a:prstGeom prst="rect">
              <a:avLst/>
            </a:prstGeom>
          </p:spPr>
        </p:pic>
      </p:grpSp>
      <p:pic>
        <p:nvPicPr>
          <p:cNvPr id="86" name="Picture 85">
            <a:extLst>
              <a:ext uri="{FF2B5EF4-FFF2-40B4-BE49-F238E27FC236}">
                <a16:creationId xmlns:a16="http://schemas.microsoft.com/office/drawing/2014/main" id="{815D6216-2BEF-4F8D-B031-29B69E0CA4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55255" y="2825054"/>
            <a:ext cx="426463" cy="426463"/>
          </a:xfrm>
          <a:prstGeom prst="rect">
            <a:avLst/>
          </a:prstGeom>
        </p:spPr>
      </p:pic>
      <p:pic>
        <p:nvPicPr>
          <p:cNvPr id="87" name="Picture 86">
            <a:extLst>
              <a:ext uri="{FF2B5EF4-FFF2-40B4-BE49-F238E27FC236}">
                <a16:creationId xmlns:a16="http://schemas.microsoft.com/office/drawing/2014/main" id="{3D2B49FE-6329-4925-BEE3-EA15A33A21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8523" y="2825054"/>
            <a:ext cx="426463" cy="426463"/>
          </a:xfrm>
          <a:prstGeom prst="rect">
            <a:avLst/>
          </a:prstGeom>
        </p:spPr>
      </p:pic>
    </p:spTree>
    <p:extLst>
      <p:ext uri="{BB962C8B-B14F-4D97-AF65-F5344CB8AC3E}">
        <p14:creationId xmlns:p14="http://schemas.microsoft.com/office/powerpoint/2010/main" val="138157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par>
                                <p:cTn id="16" presetID="10" presetClass="entr" presetSubtype="0" fill="hold"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500"/>
                                        <p:tgtEl>
                                          <p:spTgt spid="67"/>
                                        </p:tgtEl>
                                      </p:cBhvr>
                                    </p:animEffect>
                                  </p:childTnLst>
                                </p:cTn>
                              </p:par>
                              <p:par>
                                <p:cTn id="19" presetID="10" presetClass="entr" presetSubtype="0"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fade">
                                      <p:cBhvr>
                                        <p:cTn id="21" dur="500"/>
                                        <p:tgtEl>
                                          <p:spTgt spid="68"/>
                                        </p:tgtEl>
                                      </p:cBhvr>
                                    </p:animEffect>
                                  </p:childTnLst>
                                </p:cTn>
                              </p:par>
                              <p:par>
                                <p:cTn id="22" presetID="10" presetClass="entr" presetSubtype="0" fill="hold"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par>
                                <p:cTn id="25" presetID="10"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par>
                                <p:cTn id="28" presetID="10" presetClass="entr" presetSubtype="0"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500"/>
                                        <p:tgtEl>
                                          <p:spTgt spid="71"/>
                                        </p:tgtEl>
                                      </p:cBhvr>
                                    </p:animEffect>
                                  </p:childTnLst>
                                </p:cTn>
                              </p:par>
                              <p:par>
                                <p:cTn id="31" presetID="10"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par>
                                <p:cTn id="34" presetID="10" presetClass="entr" presetSubtype="0" fill="hold"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par>
                                <p:cTn id="37" presetID="10" presetClass="entr" presetSubtype="0" fill="hold" nodeType="with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fade">
                                      <p:cBhvr>
                                        <p:cTn id="39" dur="500"/>
                                        <p:tgtEl>
                                          <p:spTgt spid="86"/>
                                        </p:tgtEl>
                                      </p:cBhvr>
                                    </p:animEffect>
                                  </p:childTnLst>
                                </p:cTn>
                              </p:par>
                              <p:par>
                                <p:cTn id="40" presetID="10" presetClass="entr" presetSubtype="0" fill="hold" nodeType="with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fade">
                                      <p:cBhvr>
                                        <p:cTn id="42" dur="500"/>
                                        <p:tgtEl>
                                          <p:spTgt spid="87"/>
                                        </p:tgtEl>
                                      </p:cBhvr>
                                    </p:animEffect>
                                  </p:childTnLst>
                                </p:cTn>
                              </p:par>
                              <p:par>
                                <p:cTn id="43" presetID="10" presetClass="entr" presetSubtype="0" fill="hold" nodeType="with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500"/>
                                        <p:tgtEl>
                                          <p:spTgt spid="7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fill="hold" nodeType="clickEffect">
                                  <p:stCondLst>
                                    <p:cond delay="0"/>
                                  </p:stCondLst>
                                  <p:childTnLst>
                                    <p:animMotion origin="layout" path="M 3.88889E-6 4.44444E-6 L 0.00034 0.09652 " pathEditMode="relative" rAng="0" ptsTypes="AA">
                                      <p:cBhvr>
                                        <p:cTn id="49" dur="1500" fill="hold"/>
                                        <p:tgtEl>
                                          <p:spTgt spid="67"/>
                                        </p:tgtEl>
                                        <p:attrNameLst>
                                          <p:attrName>ppt_x</p:attrName>
                                          <p:attrName>ppt_y</p:attrName>
                                        </p:attrNameLst>
                                      </p:cBhvr>
                                      <p:rCtr x="17" y="4815"/>
                                    </p:animMotion>
                                  </p:childTnLst>
                                </p:cTn>
                              </p:par>
                              <p:par>
                                <p:cTn id="50" presetID="42" presetClass="path" presetSubtype="0" accel="50000" fill="hold" nodeType="withEffect">
                                  <p:stCondLst>
                                    <p:cond delay="0"/>
                                  </p:stCondLst>
                                  <p:childTnLst>
                                    <p:animMotion origin="layout" path="M -5.55556E-7 4.44444E-6 L -0.05694 0.17407 " pathEditMode="relative" rAng="0" ptsTypes="AA">
                                      <p:cBhvr>
                                        <p:cTn id="51" dur="1500" fill="hold"/>
                                        <p:tgtEl>
                                          <p:spTgt spid="69"/>
                                        </p:tgtEl>
                                        <p:attrNameLst>
                                          <p:attrName>ppt_x</p:attrName>
                                          <p:attrName>ppt_y</p:attrName>
                                        </p:attrNameLst>
                                      </p:cBhvr>
                                      <p:rCtr x="-2847" y="8704"/>
                                    </p:animMotion>
                                  </p:childTnLst>
                                </p:cTn>
                              </p:par>
                              <p:par>
                                <p:cTn id="52" presetID="42" presetClass="path" presetSubtype="0" accel="50000" fill="hold" nodeType="withEffect">
                                  <p:stCondLst>
                                    <p:cond delay="0"/>
                                  </p:stCondLst>
                                  <p:childTnLst>
                                    <p:animMotion origin="layout" path="M -1.38889E-6 4.44444E-6 L -0.11389 0.25138 " pathEditMode="relative" rAng="0" ptsTypes="AA">
                                      <p:cBhvr>
                                        <p:cTn id="53" dur="1500" fill="hold"/>
                                        <p:tgtEl>
                                          <p:spTgt spid="70"/>
                                        </p:tgtEl>
                                        <p:attrNameLst>
                                          <p:attrName>ppt_x</p:attrName>
                                          <p:attrName>ppt_y</p:attrName>
                                        </p:attrNameLst>
                                      </p:cBhvr>
                                      <p:rCtr x="-5694" y="12569"/>
                                    </p:animMotion>
                                  </p:childTnLst>
                                </p:cTn>
                              </p:par>
                            </p:childTnLst>
                          </p:cTn>
                        </p:par>
                        <p:par>
                          <p:cTn id="54" fill="hold">
                            <p:stCondLst>
                              <p:cond delay="1500"/>
                            </p:stCondLst>
                            <p:childTnLst>
                              <p:par>
                                <p:cTn id="55" presetID="1" presetClass="exit" presetSubtype="0" fill="hold" nodeType="afterEffect">
                                  <p:stCondLst>
                                    <p:cond delay="0"/>
                                  </p:stCondLst>
                                  <p:childTnLst>
                                    <p:set>
                                      <p:cBhvr>
                                        <p:cTn id="56" dur="1" fill="hold">
                                          <p:stCondLst>
                                            <p:cond delay="0"/>
                                          </p:stCondLst>
                                        </p:cTn>
                                        <p:tgtEl>
                                          <p:spTgt spid="67"/>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69"/>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70"/>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par>
                          <p:cTn id="63" fill="hold">
                            <p:stCondLst>
                              <p:cond delay="1500"/>
                            </p:stCondLst>
                            <p:childTnLst>
                              <p:par>
                                <p:cTn id="64" presetID="42" presetClass="path" presetSubtype="0" accel="50000" fill="hold" nodeType="afterEffect">
                                  <p:stCondLst>
                                    <p:cond delay="0"/>
                                  </p:stCondLst>
                                  <p:childTnLst>
                                    <p:animMotion origin="layout" path="M -2.22222E-6 4.44444E-6 L -0.11389 0.09652 " pathEditMode="relative" rAng="0" ptsTypes="AA">
                                      <p:cBhvr>
                                        <p:cTn id="65" dur="1500" fill="hold"/>
                                        <p:tgtEl>
                                          <p:spTgt spid="71"/>
                                        </p:tgtEl>
                                        <p:attrNameLst>
                                          <p:attrName>ppt_x</p:attrName>
                                          <p:attrName>ppt_y</p:attrName>
                                        </p:attrNameLst>
                                      </p:cBhvr>
                                      <p:rCtr x="-5694" y="4815"/>
                                    </p:animMotion>
                                  </p:childTnLst>
                                </p:cTn>
                              </p:par>
                              <p:par>
                                <p:cTn id="66" presetID="42" presetClass="path" presetSubtype="0" accel="50000" fill="hold" nodeType="withEffect">
                                  <p:stCondLst>
                                    <p:cond delay="0"/>
                                  </p:stCondLst>
                                  <p:childTnLst>
                                    <p:animMotion origin="layout" path="M -3.05556E-6 4.44444E-6 L -0.171 0.17407 " pathEditMode="relative" rAng="0" ptsTypes="AA">
                                      <p:cBhvr>
                                        <p:cTn id="67" dur="1500" fill="hold"/>
                                        <p:tgtEl>
                                          <p:spTgt spid="72"/>
                                        </p:tgtEl>
                                        <p:attrNameLst>
                                          <p:attrName>ppt_x</p:attrName>
                                          <p:attrName>ppt_y</p:attrName>
                                        </p:attrNameLst>
                                      </p:cBhvr>
                                      <p:rCtr x="-8559" y="8704"/>
                                    </p:animMotion>
                                  </p:childTnLst>
                                </p:cTn>
                              </p:par>
                              <p:par>
                                <p:cTn id="68" presetID="42" presetClass="path" presetSubtype="0" accel="50000" fill="hold" nodeType="withEffect">
                                  <p:stCondLst>
                                    <p:cond delay="0"/>
                                  </p:stCondLst>
                                  <p:childTnLst>
                                    <p:animMotion origin="layout" path="M -3.88889E-6 4.44444E-6 L -0.22725 0.25162 " pathEditMode="relative" rAng="0" ptsTypes="AA">
                                      <p:cBhvr>
                                        <p:cTn id="69" dur="1500" fill="hold"/>
                                        <p:tgtEl>
                                          <p:spTgt spid="73"/>
                                        </p:tgtEl>
                                        <p:attrNameLst>
                                          <p:attrName>ppt_x</p:attrName>
                                          <p:attrName>ppt_y</p:attrName>
                                        </p:attrNameLst>
                                      </p:cBhvr>
                                      <p:rCtr x="-11372" y="12569"/>
                                    </p:animMotion>
                                  </p:childTnLst>
                                </p:cTn>
                              </p:par>
                            </p:childTnLst>
                          </p:cTn>
                        </p:par>
                        <p:par>
                          <p:cTn id="70" fill="hold">
                            <p:stCondLst>
                              <p:cond delay="3000"/>
                            </p:stCondLst>
                            <p:childTnLst>
                              <p:par>
                                <p:cTn id="71" presetID="1" presetClass="exit" presetSubtype="0" fill="hold" nodeType="afterEffect">
                                  <p:stCondLst>
                                    <p:cond delay="0"/>
                                  </p:stCondLst>
                                  <p:childTnLst>
                                    <p:set>
                                      <p:cBhvr>
                                        <p:cTn id="72" dur="1" fill="hold">
                                          <p:stCondLst>
                                            <p:cond delay="0"/>
                                          </p:stCondLst>
                                        </p:cTn>
                                        <p:tgtEl>
                                          <p:spTgt spid="71"/>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72"/>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73"/>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5829D6A-09F9-4ECE-8C2F-BEF6D2D7584E}"/>
              </a:ext>
            </a:extLst>
          </p:cNvPr>
          <p:cNvGrpSpPr/>
          <p:nvPr/>
        </p:nvGrpSpPr>
        <p:grpSpPr>
          <a:xfrm>
            <a:off x="2703581" y="2775100"/>
            <a:ext cx="3736839" cy="1533773"/>
            <a:chOff x="2221615" y="3619193"/>
            <a:chExt cx="3736839" cy="1533773"/>
          </a:xfrm>
        </p:grpSpPr>
        <p:pic>
          <p:nvPicPr>
            <p:cNvPr id="56" name="Picture 55">
              <a:extLst>
                <a:ext uri="{FF2B5EF4-FFF2-40B4-BE49-F238E27FC236}">
                  <a16:creationId xmlns:a16="http://schemas.microsoft.com/office/drawing/2014/main" id="{18D74C83-57B0-4FEA-8C0D-E037E6422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1615" y="3619193"/>
              <a:ext cx="311742" cy="1533773"/>
            </a:xfrm>
            <a:prstGeom prst="rect">
              <a:avLst/>
            </a:prstGeom>
          </p:spPr>
        </p:pic>
        <p:grpSp>
          <p:nvGrpSpPr>
            <p:cNvPr id="58" name="Group 57">
              <a:extLst>
                <a:ext uri="{FF2B5EF4-FFF2-40B4-BE49-F238E27FC236}">
                  <a16:creationId xmlns:a16="http://schemas.microsoft.com/office/drawing/2014/main" id="{1D712F00-DF08-46B5-9406-071E445E05C1}"/>
                </a:ext>
              </a:extLst>
            </p:cNvPr>
            <p:cNvGrpSpPr/>
            <p:nvPr/>
          </p:nvGrpSpPr>
          <p:grpSpPr>
            <a:xfrm>
              <a:off x="2928347" y="3637175"/>
              <a:ext cx="426463" cy="1494078"/>
              <a:chOff x="2775947" y="3484775"/>
              <a:chExt cx="426463" cy="1494078"/>
            </a:xfrm>
          </p:grpSpPr>
          <p:pic>
            <p:nvPicPr>
              <p:cNvPr id="59" name="Picture 58" descr="A drawing of a face&#10;&#10;Description automatically generated">
                <a:extLst>
                  <a:ext uri="{FF2B5EF4-FFF2-40B4-BE49-F238E27FC236}">
                    <a16:creationId xmlns:a16="http://schemas.microsoft.com/office/drawing/2014/main" id="{E20F3948-8749-41CF-9337-20C6F613EE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5947" y="3484775"/>
                <a:ext cx="426463" cy="426463"/>
              </a:xfrm>
              <a:prstGeom prst="rect">
                <a:avLst/>
              </a:prstGeom>
            </p:spPr>
          </p:pic>
          <p:pic>
            <p:nvPicPr>
              <p:cNvPr id="60" name="Picture 59" descr="A drawing of a face&#10;&#10;Description automatically generated">
                <a:extLst>
                  <a:ext uri="{FF2B5EF4-FFF2-40B4-BE49-F238E27FC236}">
                    <a16:creationId xmlns:a16="http://schemas.microsoft.com/office/drawing/2014/main" id="{18B99575-CBE9-44B2-85CD-6662FD87C9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5947" y="4018582"/>
                <a:ext cx="426463" cy="426463"/>
              </a:xfrm>
              <a:prstGeom prst="rect">
                <a:avLst/>
              </a:prstGeom>
            </p:spPr>
          </p:pic>
          <p:pic>
            <p:nvPicPr>
              <p:cNvPr id="61" name="Picture 60" descr="A drawing of a face&#10;&#10;Description automatically generated">
                <a:extLst>
                  <a:ext uri="{FF2B5EF4-FFF2-40B4-BE49-F238E27FC236}">
                    <a16:creationId xmlns:a16="http://schemas.microsoft.com/office/drawing/2014/main" id="{CD727BAC-4C58-4F33-B675-A2536F3BFE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5947" y="4552390"/>
                <a:ext cx="426463" cy="426463"/>
              </a:xfrm>
              <a:prstGeom prst="rect">
                <a:avLst/>
              </a:prstGeom>
            </p:spPr>
          </p:pic>
        </p:grpSp>
        <p:grpSp>
          <p:nvGrpSpPr>
            <p:cNvPr id="62" name="Group 61">
              <a:extLst>
                <a:ext uri="{FF2B5EF4-FFF2-40B4-BE49-F238E27FC236}">
                  <a16:creationId xmlns:a16="http://schemas.microsoft.com/office/drawing/2014/main" id="{239032A0-A301-4610-A75D-2C5F4AA5F5B2}"/>
                </a:ext>
              </a:extLst>
            </p:cNvPr>
            <p:cNvGrpSpPr/>
            <p:nvPr/>
          </p:nvGrpSpPr>
          <p:grpSpPr>
            <a:xfrm>
              <a:off x="3442599" y="3637175"/>
              <a:ext cx="426463" cy="1494078"/>
              <a:chOff x="3290199" y="3484775"/>
              <a:chExt cx="426463" cy="1494078"/>
            </a:xfrm>
          </p:grpSpPr>
          <p:pic>
            <p:nvPicPr>
              <p:cNvPr id="63" name="Picture 62" descr="A drawing of a face&#10;&#10;Description automatically generated">
                <a:extLst>
                  <a:ext uri="{FF2B5EF4-FFF2-40B4-BE49-F238E27FC236}">
                    <a16:creationId xmlns:a16="http://schemas.microsoft.com/office/drawing/2014/main" id="{414DDB58-1200-466E-8227-9FD1329D04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199" y="3484775"/>
                <a:ext cx="426463" cy="426463"/>
              </a:xfrm>
              <a:prstGeom prst="rect">
                <a:avLst/>
              </a:prstGeom>
            </p:spPr>
          </p:pic>
          <p:pic>
            <p:nvPicPr>
              <p:cNvPr id="64" name="Picture 63" descr="A drawing of a face&#10;&#10;Description automatically generated">
                <a:extLst>
                  <a:ext uri="{FF2B5EF4-FFF2-40B4-BE49-F238E27FC236}">
                    <a16:creationId xmlns:a16="http://schemas.microsoft.com/office/drawing/2014/main" id="{5347352A-5709-4613-B2AE-3EAF7FDBE4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199" y="4018582"/>
                <a:ext cx="426463" cy="426463"/>
              </a:xfrm>
              <a:prstGeom prst="rect">
                <a:avLst/>
              </a:prstGeom>
            </p:spPr>
          </p:pic>
          <p:pic>
            <p:nvPicPr>
              <p:cNvPr id="65" name="Picture 64" descr="A drawing of a face&#10;&#10;Description automatically generated">
                <a:extLst>
                  <a:ext uri="{FF2B5EF4-FFF2-40B4-BE49-F238E27FC236}">
                    <a16:creationId xmlns:a16="http://schemas.microsoft.com/office/drawing/2014/main" id="{CC61DFF9-C2F7-4D5D-A1BF-91C769F25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199" y="4552390"/>
                <a:ext cx="426463" cy="426463"/>
              </a:xfrm>
              <a:prstGeom prst="rect">
                <a:avLst/>
              </a:prstGeom>
            </p:spPr>
          </p:pic>
        </p:grpSp>
        <p:grpSp>
          <p:nvGrpSpPr>
            <p:cNvPr id="66" name="Group 65">
              <a:extLst>
                <a:ext uri="{FF2B5EF4-FFF2-40B4-BE49-F238E27FC236}">
                  <a16:creationId xmlns:a16="http://schemas.microsoft.com/office/drawing/2014/main" id="{AAA43497-6AA3-466C-8088-32613BB6A0F3}"/>
                </a:ext>
              </a:extLst>
            </p:cNvPr>
            <p:cNvGrpSpPr/>
            <p:nvPr/>
          </p:nvGrpSpPr>
          <p:grpSpPr>
            <a:xfrm>
              <a:off x="3967163" y="3637175"/>
              <a:ext cx="426463" cy="1494078"/>
              <a:chOff x="3814763" y="3484775"/>
              <a:chExt cx="426463" cy="1494078"/>
            </a:xfrm>
          </p:grpSpPr>
          <p:pic>
            <p:nvPicPr>
              <p:cNvPr id="75" name="Picture 74">
                <a:extLst>
                  <a:ext uri="{FF2B5EF4-FFF2-40B4-BE49-F238E27FC236}">
                    <a16:creationId xmlns:a16="http://schemas.microsoft.com/office/drawing/2014/main" id="{C48A7814-8E62-422B-A524-09C9B29A78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3484775"/>
                <a:ext cx="426463" cy="426463"/>
              </a:xfrm>
              <a:prstGeom prst="rect">
                <a:avLst/>
              </a:prstGeom>
            </p:spPr>
          </p:pic>
          <p:pic>
            <p:nvPicPr>
              <p:cNvPr id="78" name="Picture 77">
                <a:extLst>
                  <a:ext uri="{FF2B5EF4-FFF2-40B4-BE49-F238E27FC236}">
                    <a16:creationId xmlns:a16="http://schemas.microsoft.com/office/drawing/2014/main" id="{13B0A834-9E28-4742-905C-A9937FE983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018583"/>
                <a:ext cx="426463" cy="426463"/>
              </a:xfrm>
              <a:prstGeom prst="rect">
                <a:avLst/>
              </a:prstGeom>
            </p:spPr>
          </p:pic>
          <p:pic>
            <p:nvPicPr>
              <p:cNvPr id="79" name="Picture 78">
                <a:extLst>
                  <a:ext uri="{FF2B5EF4-FFF2-40B4-BE49-F238E27FC236}">
                    <a16:creationId xmlns:a16="http://schemas.microsoft.com/office/drawing/2014/main" id="{7B60EC19-F2E1-484F-A72F-9DFF61859F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552390"/>
                <a:ext cx="426463" cy="426463"/>
              </a:xfrm>
              <a:prstGeom prst="rect">
                <a:avLst/>
              </a:prstGeom>
            </p:spPr>
          </p:pic>
        </p:grpSp>
        <p:grpSp>
          <p:nvGrpSpPr>
            <p:cNvPr id="84" name="Group 83">
              <a:extLst>
                <a:ext uri="{FF2B5EF4-FFF2-40B4-BE49-F238E27FC236}">
                  <a16:creationId xmlns:a16="http://schemas.microsoft.com/office/drawing/2014/main" id="{ADAF8E2C-94E8-4F09-B8A4-C761376E3079}"/>
                </a:ext>
              </a:extLst>
            </p:cNvPr>
            <p:cNvGrpSpPr/>
            <p:nvPr/>
          </p:nvGrpSpPr>
          <p:grpSpPr>
            <a:xfrm>
              <a:off x="4488772" y="3637175"/>
              <a:ext cx="426463" cy="1494078"/>
              <a:chOff x="3814763" y="3484775"/>
              <a:chExt cx="426463" cy="1494078"/>
            </a:xfrm>
          </p:grpSpPr>
          <p:pic>
            <p:nvPicPr>
              <p:cNvPr id="85" name="Picture 84">
                <a:extLst>
                  <a:ext uri="{FF2B5EF4-FFF2-40B4-BE49-F238E27FC236}">
                    <a16:creationId xmlns:a16="http://schemas.microsoft.com/office/drawing/2014/main" id="{B48FB2E6-96CA-4BDC-B618-D9F4FA8B38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3484775"/>
                <a:ext cx="426463" cy="426463"/>
              </a:xfrm>
              <a:prstGeom prst="rect">
                <a:avLst/>
              </a:prstGeom>
            </p:spPr>
          </p:pic>
          <p:pic>
            <p:nvPicPr>
              <p:cNvPr id="86" name="Picture 85">
                <a:extLst>
                  <a:ext uri="{FF2B5EF4-FFF2-40B4-BE49-F238E27FC236}">
                    <a16:creationId xmlns:a16="http://schemas.microsoft.com/office/drawing/2014/main" id="{0E7CD1C5-C107-46C9-A4BA-E99284ED19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018583"/>
                <a:ext cx="426463" cy="426463"/>
              </a:xfrm>
              <a:prstGeom prst="rect">
                <a:avLst/>
              </a:prstGeom>
            </p:spPr>
          </p:pic>
          <p:pic>
            <p:nvPicPr>
              <p:cNvPr id="87" name="Picture 86">
                <a:extLst>
                  <a:ext uri="{FF2B5EF4-FFF2-40B4-BE49-F238E27FC236}">
                    <a16:creationId xmlns:a16="http://schemas.microsoft.com/office/drawing/2014/main" id="{112494BE-F9A1-4F30-9A2D-465EA49367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552390"/>
                <a:ext cx="426463" cy="426463"/>
              </a:xfrm>
              <a:prstGeom prst="rect">
                <a:avLst/>
              </a:prstGeom>
            </p:spPr>
          </p:pic>
        </p:grpSp>
        <p:grpSp>
          <p:nvGrpSpPr>
            <p:cNvPr id="88" name="Group 87">
              <a:extLst>
                <a:ext uri="{FF2B5EF4-FFF2-40B4-BE49-F238E27FC236}">
                  <a16:creationId xmlns:a16="http://schemas.microsoft.com/office/drawing/2014/main" id="{A883D349-4B49-414D-A2EF-2E86BA956A2F}"/>
                </a:ext>
              </a:extLst>
            </p:cNvPr>
            <p:cNvGrpSpPr/>
            <p:nvPr/>
          </p:nvGrpSpPr>
          <p:grpSpPr>
            <a:xfrm>
              <a:off x="5010381" y="3637175"/>
              <a:ext cx="426463" cy="1494078"/>
              <a:chOff x="3814763" y="3484775"/>
              <a:chExt cx="426463" cy="1494078"/>
            </a:xfrm>
          </p:grpSpPr>
          <p:pic>
            <p:nvPicPr>
              <p:cNvPr id="89" name="Picture 88">
                <a:extLst>
                  <a:ext uri="{FF2B5EF4-FFF2-40B4-BE49-F238E27FC236}">
                    <a16:creationId xmlns:a16="http://schemas.microsoft.com/office/drawing/2014/main" id="{ABF10ADA-CD93-4BDB-A721-A78300EBC5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3484775"/>
                <a:ext cx="426463" cy="426463"/>
              </a:xfrm>
              <a:prstGeom prst="rect">
                <a:avLst/>
              </a:prstGeom>
            </p:spPr>
          </p:pic>
          <p:pic>
            <p:nvPicPr>
              <p:cNvPr id="90" name="Picture 89">
                <a:extLst>
                  <a:ext uri="{FF2B5EF4-FFF2-40B4-BE49-F238E27FC236}">
                    <a16:creationId xmlns:a16="http://schemas.microsoft.com/office/drawing/2014/main" id="{F8997126-A423-493C-A7D6-DB99BE61BF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018583"/>
                <a:ext cx="426463" cy="426463"/>
              </a:xfrm>
              <a:prstGeom prst="rect">
                <a:avLst/>
              </a:prstGeom>
            </p:spPr>
          </p:pic>
          <p:pic>
            <p:nvPicPr>
              <p:cNvPr id="91" name="Picture 90">
                <a:extLst>
                  <a:ext uri="{FF2B5EF4-FFF2-40B4-BE49-F238E27FC236}">
                    <a16:creationId xmlns:a16="http://schemas.microsoft.com/office/drawing/2014/main" id="{3E87E544-F7D6-40A3-A9DF-643B014D89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552390"/>
                <a:ext cx="426463" cy="426463"/>
              </a:xfrm>
              <a:prstGeom prst="rect">
                <a:avLst/>
              </a:prstGeom>
            </p:spPr>
          </p:pic>
        </p:grpSp>
        <p:grpSp>
          <p:nvGrpSpPr>
            <p:cNvPr id="92" name="Group 91">
              <a:extLst>
                <a:ext uri="{FF2B5EF4-FFF2-40B4-BE49-F238E27FC236}">
                  <a16:creationId xmlns:a16="http://schemas.microsoft.com/office/drawing/2014/main" id="{1C886DB8-6FAC-4BD0-9FE0-C8CFDB2FAF2A}"/>
                </a:ext>
              </a:extLst>
            </p:cNvPr>
            <p:cNvGrpSpPr/>
            <p:nvPr/>
          </p:nvGrpSpPr>
          <p:grpSpPr>
            <a:xfrm>
              <a:off x="5531991" y="3637175"/>
              <a:ext cx="426463" cy="1494078"/>
              <a:chOff x="3814763" y="3484775"/>
              <a:chExt cx="426463" cy="1494078"/>
            </a:xfrm>
          </p:grpSpPr>
          <p:pic>
            <p:nvPicPr>
              <p:cNvPr id="93" name="Picture 92">
                <a:extLst>
                  <a:ext uri="{FF2B5EF4-FFF2-40B4-BE49-F238E27FC236}">
                    <a16:creationId xmlns:a16="http://schemas.microsoft.com/office/drawing/2014/main" id="{881C82E1-B186-404B-AB1B-D065E2A1D2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3484775"/>
                <a:ext cx="426463" cy="426463"/>
              </a:xfrm>
              <a:prstGeom prst="rect">
                <a:avLst/>
              </a:prstGeom>
            </p:spPr>
          </p:pic>
          <p:pic>
            <p:nvPicPr>
              <p:cNvPr id="94" name="Picture 93">
                <a:extLst>
                  <a:ext uri="{FF2B5EF4-FFF2-40B4-BE49-F238E27FC236}">
                    <a16:creationId xmlns:a16="http://schemas.microsoft.com/office/drawing/2014/main" id="{4C2166F3-64B1-4652-BB7E-067A8C032E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018583"/>
                <a:ext cx="426463" cy="426463"/>
              </a:xfrm>
              <a:prstGeom prst="rect">
                <a:avLst/>
              </a:prstGeom>
            </p:spPr>
          </p:pic>
          <p:pic>
            <p:nvPicPr>
              <p:cNvPr id="95" name="Picture 94">
                <a:extLst>
                  <a:ext uri="{FF2B5EF4-FFF2-40B4-BE49-F238E27FC236}">
                    <a16:creationId xmlns:a16="http://schemas.microsoft.com/office/drawing/2014/main" id="{99AD93FF-C547-44B2-A36B-9F8F00FDBD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552390"/>
                <a:ext cx="426463" cy="426463"/>
              </a:xfrm>
              <a:prstGeom prst="rect">
                <a:avLst/>
              </a:prstGeom>
            </p:spPr>
          </p:pic>
        </p:grpSp>
      </p:gr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1:5</a:t>
            </a:r>
          </a:p>
        </p:txBody>
      </p:sp>
      <p:sp>
        <p:nvSpPr>
          <p:cNvPr id="3" name="TextBox 2">
            <a:extLst>
              <a:ext uri="{FF2B5EF4-FFF2-40B4-BE49-F238E27FC236}">
                <a16:creationId xmlns:a16="http://schemas.microsoft.com/office/drawing/2014/main" id="{3189C4C5-B087-4ADA-A443-5BD9BB4845A3}"/>
              </a:ext>
            </a:extLst>
          </p:cNvPr>
          <p:cNvSpPr txBox="1"/>
          <p:nvPr/>
        </p:nvSpPr>
        <p:spPr bwMode="auto">
          <a:xfrm>
            <a:off x="183812" y="920309"/>
            <a:ext cx="877637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100" dirty="0">
                <a:latin typeface="Myriad Pro Semibold" charset="0"/>
                <a:ea typeface="Myriad Pro Semibold" charset="0"/>
                <a:cs typeface="Myriad Pro Semibold" charset="0"/>
              </a:rPr>
              <a:t>73 marbles shared equally between 3 children. How many marbles each?</a:t>
            </a:r>
            <a:endParaRPr lang="en-GB" sz="2100"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4E49C92E-90D5-46C4-AFE8-47583093450B}"/>
              </a:ext>
            </a:extLst>
          </p:cNvPr>
          <p:cNvSpPr txBox="1"/>
          <p:nvPr/>
        </p:nvSpPr>
        <p:spPr bwMode="auto">
          <a:xfrm>
            <a:off x="3293565" y="1524945"/>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73  ÷  3  =</a:t>
            </a:r>
            <a:endParaRPr lang="en-GB" sz="2200" dirty="0">
              <a:solidFill>
                <a:srgbClr val="C00000"/>
              </a:solidFill>
              <a:latin typeface="Myriad Pro Semibold" charset="0"/>
              <a:ea typeface="Myriad Pro Semibold" charset="0"/>
              <a:cs typeface="Myriad Pro Semibold" charset="0"/>
            </a:endParaRPr>
          </a:p>
        </p:txBody>
      </p:sp>
      <p:sp>
        <p:nvSpPr>
          <p:cNvPr id="5" name="Rectangle 4">
            <a:extLst>
              <a:ext uri="{FF2B5EF4-FFF2-40B4-BE49-F238E27FC236}">
                <a16:creationId xmlns:a16="http://schemas.microsoft.com/office/drawing/2014/main" id="{C8C3D5A4-F342-44AB-9A2A-64882A2EDEE3}"/>
              </a:ext>
            </a:extLst>
          </p:cNvPr>
          <p:cNvSpPr/>
          <p:nvPr/>
        </p:nvSpPr>
        <p:spPr bwMode="auto">
          <a:xfrm>
            <a:off x="4962115" y="1515419"/>
            <a:ext cx="88258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F4FBB251-8CBC-4ABB-A988-50B1833C7F4E}"/>
              </a:ext>
            </a:extLst>
          </p:cNvPr>
          <p:cNvSpPr txBox="1"/>
          <p:nvPr/>
        </p:nvSpPr>
        <p:spPr bwMode="auto">
          <a:xfrm>
            <a:off x="2681901" y="5537745"/>
            <a:ext cx="378020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FF0000"/>
                </a:solidFill>
                <a:latin typeface="Myriad Pro Semibold" charset="0"/>
                <a:ea typeface="Myriad Pro Semibold" charset="0"/>
                <a:cs typeface="Myriad Pro Semibold" charset="0"/>
              </a:rPr>
              <a:t>13 ones ÷ 3 = 4 ones r 1 one</a:t>
            </a:r>
          </a:p>
        </p:txBody>
      </p:sp>
      <p:pic>
        <p:nvPicPr>
          <p:cNvPr id="57" name="Picture 56">
            <a:extLst>
              <a:ext uri="{FF2B5EF4-FFF2-40B4-BE49-F238E27FC236}">
                <a16:creationId xmlns:a16="http://schemas.microsoft.com/office/drawing/2014/main" id="{24809CD2-1AA3-48BF-BAD6-8669D03C4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215" y="3466793"/>
            <a:ext cx="311742" cy="1533773"/>
          </a:xfrm>
          <a:prstGeom prst="rect">
            <a:avLst/>
          </a:prstGeom>
        </p:spPr>
      </p:pic>
      <p:pic>
        <p:nvPicPr>
          <p:cNvPr id="68" name="Picture 67">
            <a:extLst>
              <a:ext uri="{FF2B5EF4-FFF2-40B4-BE49-F238E27FC236}">
                <a16:creationId xmlns:a16="http://schemas.microsoft.com/office/drawing/2014/main" id="{DB08286F-D5E1-4BEF-B011-45FF31C66C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1987" y="2825054"/>
            <a:ext cx="426463" cy="426463"/>
          </a:xfrm>
          <a:prstGeom prst="rect">
            <a:avLst/>
          </a:prstGeom>
        </p:spPr>
      </p:pic>
      <p:pic>
        <p:nvPicPr>
          <p:cNvPr id="74" name="Picture 73" descr="A drawing of a face&#10;&#10;Description automatically generated">
            <a:extLst>
              <a:ext uri="{FF2B5EF4-FFF2-40B4-BE49-F238E27FC236}">
                <a16:creationId xmlns:a16="http://schemas.microsoft.com/office/drawing/2014/main" id="{1CA460A0-550B-4C49-BA3F-892EA53746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1471" y="2825054"/>
            <a:ext cx="426463" cy="426463"/>
          </a:xfrm>
          <a:prstGeom prst="rect">
            <a:avLst/>
          </a:prstGeom>
        </p:spPr>
      </p:pic>
      <p:grpSp>
        <p:nvGrpSpPr>
          <p:cNvPr id="15" name="Group 14">
            <a:extLst>
              <a:ext uri="{FF2B5EF4-FFF2-40B4-BE49-F238E27FC236}">
                <a16:creationId xmlns:a16="http://schemas.microsoft.com/office/drawing/2014/main" id="{23DFE9A5-7F3C-4E2B-BE64-BD0420DA0630}"/>
              </a:ext>
            </a:extLst>
          </p:cNvPr>
          <p:cNvGrpSpPr/>
          <p:nvPr/>
        </p:nvGrpSpPr>
        <p:grpSpPr>
          <a:xfrm>
            <a:off x="2775947" y="3484775"/>
            <a:ext cx="426463" cy="1494078"/>
            <a:chOff x="2775947" y="3484775"/>
            <a:chExt cx="426463" cy="1494078"/>
          </a:xfrm>
        </p:grpSpPr>
        <p:pic>
          <p:nvPicPr>
            <p:cNvPr id="76" name="Picture 75" descr="A drawing of a face&#10;&#10;Description automatically generated">
              <a:extLst>
                <a:ext uri="{FF2B5EF4-FFF2-40B4-BE49-F238E27FC236}">
                  <a16:creationId xmlns:a16="http://schemas.microsoft.com/office/drawing/2014/main" id="{1AEA40A5-6ED2-4F57-99B6-2A21B16B3E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5947" y="3484775"/>
              <a:ext cx="426463" cy="426463"/>
            </a:xfrm>
            <a:prstGeom prst="rect">
              <a:avLst/>
            </a:prstGeom>
          </p:spPr>
        </p:pic>
        <p:pic>
          <p:nvPicPr>
            <p:cNvPr id="77" name="Picture 76" descr="A drawing of a face&#10;&#10;Description automatically generated">
              <a:extLst>
                <a:ext uri="{FF2B5EF4-FFF2-40B4-BE49-F238E27FC236}">
                  <a16:creationId xmlns:a16="http://schemas.microsoft.com/office/drawing/2014/main" id="{032F7B75-B54D-4495-9C8C-BFE921D448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5947" y="4018582"/>
              <a:ext cx="426463" cy="426463"/>
            </a:xfrm>
            <a:prstGeom prst="rect">
              <a:avLst/>
            </a:prstGeom>
          </p:spPr>
        </p:pic>
        <p:pic>
          <p:nvPicPr>
            <p:cNvPr id="80" name="Picture 79" descr="A drawing of a face&#10;&#10;Description automatically generated">
              <a:extLst>
                <a:ext uri="{FF2B5EF4-FFF2-40B4-BE49-F238E27FC236}">
                  <a16:creationId xmlns:a16="http://schemas.microsoft.com/office/drawing/2014/main" id="{035A0810-13A9-433E-AAA0-93C503A810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5947" y="4552390"/>
              <a:ext cx="426463" cy="426463"/>
            </a:xfrm>
            <a:prstGeom prst="rect">
              <a:avLst/>
            </a:prstGeom>
          </p:spPr>
        </p:pic>
      </p:grpSp>
      <p:grpSp>
        <p:nvGrpSpPr>
          <p:cNvPr id="16" name="Group 15">
            <a:extLst>
              <a:ext uri="{FF2B5EF4-FFF2-40B4-BE49-F238E27FC236}">
                <a16:creationId xmlns:a16="http://schemas.microsoft.com/office/drawing/2014/main" id="{9BFB3563-47C1-400C-B686-F7965A0C5002}"/>
              </a:ext>
            </a:extLst>
          </p:cNvPr>
          <p:cNvGrpSpPr/>
          <p:nvPr/>
        </p:nvGrpSpPr>
        <p:grpSpPr>
          <a:xfrm>
            <a:off x="3290199" y="3484775"/>
            <a:ext cx="426463" cy="1494078"/>
            <a:chOff x="3290199" y="3484775"/>
            <a:chExt cx="426463" cy="1494078"/>
          </a:xfrm>
        </p:grpSpPr>
        <p:pic>
          <p:nvPicPr>
            <p:cNvPr id="81" name="Picture 80" descr="A drawing of a face&#10;&#10;Description automatically generated">
              <a:extLst>
                <a:ext uri="{FF2B5EF4-FFF2-40B4-BE49-F238E27FC236}">
                  <a16:creationId xmlns:a16="http://schemas.microsoft.com/office/drawing/2014/main" id="{5ED0C921-8363-410F-972A-526FF1408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199" y="3484775"/>
              <a:ext cx="426463" cy="426463"/>
            </a:xfrm>
            <a:prstGeom prst="rect">
              <a:avLst/>
            </a:prstGeom>
          </p:spPr>
        </p:pic>
        <p:pic>
          <p:nvPicPr>
            <p:cNvPr id="82" name="Picture 81" descr="A drawing of a face&#10;&#10;Description automatically generated">
              <a:extLst>
                <a:ext uri="{FF2B5EF4-FFF2-40B4-BE49-F238E27FC236}">
                  <a16:creationId xmlns:a16="http://schemas.microsoft.com/office/drawing/2014/main" id="{C88B7943-DFD6-4361-A09A-1FD85FCC27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199" y="4018582"/>
              <a:ext cx="426463" cy="426463"/>
            </a:xfrm>
            <a:prstGeom prst="rect">
              <a:avLst/>
            </a:prstGeom>
          </p:spPr>
        </p:pic>
        <p:pic>
          <p:nvPicPr>
            <p:cNvPr id="83" name="Picture 82" descr="A drawing of a face&#10;&#10;Description automatically generated">
              <a:extLst>
                <a:ext uri="{FF2B5EF4-FFF2-40B4-BE49-F238E27FC236}">
                  <a16:creationId xmlns:a16="http://schemas.microsoft.com/office/drawing/2014/main" id="{0360E3FD-E5B0-4D13-BCD8-0E06BF079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199" y="4552390"/>
              <a:ext cx="426463" cy="426463"/>
            </a:xfrm>
            <a:prstGeom prst="rect">
              <a:avLst/>
            </a:prstGeom>
          </p:spPr>
        </p:pic>
      </p:grpSp>
      <p:sp>
        <p:nvSpPr>
          <p:cNvPr id="100" name="Rectangle 99">
            <a:extLst>
              <a:ext uri="{FF2B5EF4-FFF2-40B4-BE49-F238E27FC236}">
                <a16:creationId xmlns:a16="http://schemas.microsoft.com/office/drawing/2014/main" id="{2CD9192C-3CFA-4E16-A115-B5CB112DD6B3}"/>
              </a:ext>
            </a:extLst>
          </p:cNvPr>
          <p:cNvSpPr/>
          <p:nvPr/>
        </p:nvSpPr>
        <p:spPr bwMode="auto">
          <a:xfrm>
            <a:off x="2689862" y="3418867"/>
            <a:ext cx="1077540" cy="1601035"/>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8" name="Picture 27">
            <a:extLst>
              <a:ext uri="{FF2B5EF4-FFF2-40B4-BE49-F238E27FC236}">
                <a16:creationId xmlns:a16="http://schemas.microsoft.com/office/drawing/2014/main" id="{5FD917A9-92DD-4DBE-8376-5F5E21FC29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2277" y="2818950"/>
            <a:ext cx="426463" cy="426463"/>
          </a:xfrm>
          <a:prstGeom prst="rect">
            <a:avLst/>
          </a:prstGeom>
        </p:spPr>
      </p:pic>
      <p:pic>
        <p:nvPicPr>
          <p:cNvPr id="29" name="Picture 28">
            <a:extLst>
              <a:ext uri="{FF2B5EF4-FFF2-40B4-BE49-F238E27FC236}">
                <a16:creationId xmlns:a16="http://schemas.microsoft.com/office/drawing/2014/main" id="{E162DE6B-27E1-4086-AB5A-C00B85E1A2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2847" y="2818950"/>
            <a:ext cx="426463" cy="426463"/>
          </a:xfrm>
          <a:prstGeom prst="rect">
            <a:avLst/>
          </a:prstGeom>
        </p:spPr>
      </p:pic>
      <p:pic>
        <p:nvPicPr>
          <p:cNvPr id="30" name="Picture 29">
            <a:extLst>
              <a:ext uri="{FF2B5EF4-FFF2-40B4-BE49-F238E27FC236}">
                <a16:creationId xmlns:a16="http://schemas.microsoft.com/office/drawing/2014/main" id="{88B99258-D3E7-4D34-8FD2-070DAEA579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3417" y="2818950"/>
            <a:ext cx="426463" cy="426463"/>
          </a:xfrm>
          <a:prstGeom prst="rect">
            <a:avLst/>
          </a:prstGeom>
        </p:spPr>
      </p:pic>
      <p:pic>
        <p:nvPicPr>
          <p:cNvPr id="31" name="Picture 30">
            <a:extLst>
              <a:ext uri="{FF2B5EF4-FFF2-40B4-BE49-F238E27FC236}">
                <a16:creationId xmlns:a16="http://schemas.microsoft.com/office/drawing/2014/main" id="{42D30630-7CEC-45FC-B316-619F75BFCC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3987" y="2818950"/>
            <a:ext cx="426463" cy="426463"/>
          </a:xfrm>
          <a:prstGeom prst="rect">
            <a:avLst/>
          </a:prstGeom>
        </p:spPr>
      </p:pic>
      <p:pic>
        <p:nvPicPr>
          <p:cNvPr id="32" name="Picture 31">
            <a:extLst>
              <a:ext uri="{FF2B5EF4-FFF2-40B4-BE49-F238E27FC236}">
                <a16:creationId xmlns:a16="http://schemas.microsoft.com/office/drawing/2014/main" id="{F1F5ED1B-8CEF-4461-8C3D-6E80571DA5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4557" y="2818950"/>
            <a:ext cx="426463" cy="426463"/>
          </a:xfrm>
          <a:prstGeom prst="rect">
            <a:avLst/>
          </a:prstGeom>
        </p:spPr>
      </p:pic>
      <p:pic>
        <p:nvPicPr>
          <p:cNvPr id="33" name="Picture 32">
            <a:extLst>
              <a:ext uri="{FF2B5EF4-FFF2-40B4-BE49-F238E27FC236}">
                <a16:creationId xmlns:a16="http://schemas.microsoft.com/office/drawing/2014/main" id="{333612DE-43A1-4145-B68A-BA238631B0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5127" y="2818950"/>
            <a:ext cx="426463" cy="426463"/>
          </a:xfrm>
          <a:prstGeom prst="rect">
            <a:avLst/>
          </a:prstGeom>
        </p:spPr>
      </p:pic>
      <p:pic>
        <p:nvPicPr>
          <p:cNvPr id="34" name="Picture 33">
            <a:extLst>
              <a:ext uri="{FF2B5EF4-FFF2-40B4-BE49-F238E27FC236}">
                <a16:creationId xmlns:a16="http://schemas.microsoft.com/office/drawing/2014/main" id="{F1826CDE-87FC-4585-A1F4-F82C3198F6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5697" y="2818950"/>
            <a:ext cx="426463" cy="426463"/>
          </a:xfrm>
          <a:prstGeom prst="rect">
            <a:avLst/>
          </a:prstGeom>
        </p:spPr>
      </p:pic>
      <p:pic>
        <p:nvPicPr>
          <p:cNvPr id="35" name="Picture 34">
            <a:extLst>
              <a:ext uri="{FF2B5EF4-FFF2-40B4-BE49-F238E27FC236}">
                <a16:creationId xmlns:a16="http://schemas.microsoft.com/office/drawing/2014/main" id="{85829EB1-2D4B-47AC-91D8-E2511BADCE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6267" y="2818950"/>
            <a:ext cx="426463" cy="426463"/>
          </a:xfrm>
          <a:prstGeom prst="rect">
            <a:avLst/>
          </a:prstGeom>
        </p:spPr>
      </p:pic>
      <p:pic>
        <p:nvPicPr>
          <p:cNvPr id="36" name="Picture 35">
            <a:extLst>
              <a:ext uri="{FF2B5EF4-FFF2-40B4-BE49-F238E27FC236}">
                <a16:creationId xmlns:a16="http://schemas.microsoft.com/office/drawing/2014/main" id="{4FE503BD-2C9E-457E-8601-A8CE5F47A2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6837" y="2818950"/>
            <a:ext cx="426463" cy="426463"/>
          </a:xfrm>
          <a:prstGeom prst="rect">
            <a:avLst/>
          </a:prstGeom>
        </p:spPr>
      </p:pic>
      <p:pic>
        <p:nvPicPr>
          <p:cNvPr id="37" name="Picture 36">
            <a:extLst>
              <a:ext uri="{FF2B5EF4-FFF2-40B4-BE49-F238E27FC236}">
                <a16:creationId xmlns:a16="http://schemas.microsoft.com/office/drawing/2014/main" id="{94C291DB-CD9B-4F1A-B8BD-811E3FC7CB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7406" y="2818950"/>
            <a:ext cx="426463" cy="426463"/>
          </a:xfrm>
          <a:prstGeom prst="rect">
            <a:avLst/>
          </a:prstGeom>
        </p:spPr>
      </p:pic>
      <p:pic>
        <p:nvPicPr>
          <p:cNvPr id="38" name="Picture 37">
            <a:extLst>
              <a:ext uri="{FF2B5EF4-FFF2-40B4-BE49-F238E27FC236}">
                <a16:creationId xmlns:a16="http://schemas.microsoft.com/office/drawing/2014/main" id="{C994376B-5976-4471-9871-8DF5383D7E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5255" y="2825054"/>
            <a:ext cx="426463" cy="426463"/>
          </a:xfrm>
          <a:prstGeom prst="rect">
            <a:avLst/>
          </a:prstGeom>
        </p:spPr>
      </p:pic>
      <p:pic>
        <p:nvPicPr>
          <p:cNvPr id="39" name="Picture 38">
            <a:extLst>
              <a:ext uri="{FF2B5EF4-FFF2-40B4-BE49-F238E27FC236}">
                <a16:creationId xmlns:a16="http://schemas.microsoft.com/office/drawing/2014/main" id="{384AA859-E272-4776-9FBE-C0FC99DAEB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8523" y="2825054"/>
            <a:ext cx="426463" cy="426463"/>
          </a:xfrm>
          <a:prstGeom prst="rect">
            <a:avLst/>
          </a:prstGeom>
        </p:spPr>
      </p:pic>
      <p:grpSp>
        <p:nvGrpSpPr>
          <p:cNvPr id="9" name="Group 8">
            <a:extLst>
              <a:ext uri="{FF2B5EF4-FFF2-40B4-BE49-F238E27FC236}">
                <a16:creationId xmlns:a16="http://schemas.microsoft.com/office/drawing/2014/main" id="{83FB674F-1ED3-4BB2-9F27-63DC2C90FE87}"/>
              </a:ext>
            </a:extLst>
          </p:cNvPr>
          <p:cNvGrpSpPr/>
          <p:nvPr/>
        </p:nvGrpSpPr>
        <p:grpSpPr>
          <a:xfrm>
            <a:off x="3814763" y="3484775"/>
            <a:ext cx="426463" cy="1494078"/>
            <a:chOff x="3814763" y="3484775"/>
            <a:chExt cx="426463" cy="1494078"/>
          </a:xfrm>
        </p:grpSpPr>
        <p:pic>
          <p:nvPicPr>
            <p:cNvPr id="40" name="Picture 39">
              <a:extLst>
                <a:ext uri="{FF2B5EF4-FFF2-40B4-BE49-F238E27FC236}">
                  <a16:creationId xmlns:a16="http://schemas.microsoft.com/office/drawing/2014/main" id="{1251EA13-ABF6-4230-982D-D0A21F4B16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3484775"/>
              <a:ext cx="426463" cy="426463"/>
            </a:xfrm>
            <a:prstGeom prst="rect">
              <a:avLst/>
            </a:prstGeom>
          </p:spPr>
        </p:pic>
        <p:pic>
          <p:nvPicPr>
            <p:cNvPr id="41" name="Picture 40">
              <a:extLst>
                <a:ext uri="{FF2B5EF4-FFF2-40B4-BE49-F238E27FC236}">
                  <a16:creationId xmlns:a16="http://schemas.microsoft.com/office/drawing/2014/main" id="{30D7EA7B-93C6-446E-B20D-FB31B06499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018583"/>
              <a:ext cx="426463" cy="426463"/>
            </a:xfrm>
            <a:prstGeom prst="rect">
              <a:avLst/>
            </a:prstGeom>
          </p:spPr>
        </p:pic>
        <p:pic>
          <p:nvPicPr>
            <p:cNvPr id="42" name="Picture 41">
              <a:extLst>
                <a:ext uri="{FF2B5EF4-FFF2-40B4-BE49-F238E27FC236}">
                  <a16:creationId xmlns:a16="http://schemas.microsoft.com/office/drawing/2014/main" id="{D7DF8176-1063-4AA8-AFBB-77E252584F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552390"/>
              <a:ext cx="426463" cy="426463"/>
            </a:xfrm>
            <a:prstGeom prst="rect">
              <a:avLst/>
            </a:prstGeom>
          </p:spPr>
        </p:pic>
      </p:grpSp>
      <p:grpSp>
        <p:nvGrpSpPr>
          <p:cNvPr id="44" name="Group 43">
            <a:extLst>
              <a:ext uri="{FF2B5EF4-FFF2-40B4-BE49-F238E27FC236}">
                <a16:creationId xmlns:a16="http://schemas.microsoft.com/office/drawing/2014/main" id="{75DE0C60-CAAE-4C68-9EF1-4CF5AB0F4D33}"/>
              </a:ext>
            </a:extLst>
          </p:cNvPr>
          <p:cNvGrpSpPr/>
          <p:nvPr/>
        </p:nvGrpSpPr>
        <p:grpSpPr>
          <a:xfrm>
            <a:off x="4336372" y="3484775"/>
            <a:ext cx="426463" cy="1494078"/>
            <a:chOff x="3814763" y="3484775"/>
            <a:chExt cx="426463" cy="1494078"/>
          </a:xfrm>
        </p:grpSpPr>
        <p:pic>
          <p:nvPicPr>
            <p:cNvPr id="45" name="Picture 44">
              <a:extLst>
                <a:ext uri="{FF2B5EF4-FFF2-40B4-BE49-F238E27FC236}">
                  <a16:creationId xmlns:a16="http://schemas.microsoft.com/office/drawing/2014/main" id="{AA3E4D4C-42FB-4E30-B71A-A27323C65C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3484775"/>
              <a:ext cx="426463" cy="426463"/>
            </a:xfrm>
            <a:prstGeom prst="rect">
              <a:avLst/>
            </a:prstGeom>
          </p:spPr>
        </p:pic>
        <p:pic>
          <p:nvPicPr>
            <p:cNvPr id="46" name="Picture 45">
              <a:extLst>
                <a:ext uri="{FF2B5EF4-FFF2-40B4-BE49-F238E27FC236}">
                  <a16:creationId xmlns:a16="http://schemas.microsoft.com/office/drawing/2014/main" id="{4044CDBC-D96C-4D54-BC79-8FA82D4776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018583"/>
              <a:ext cx="426463" cy="426463"/>
            </a:xfrm>
            <a:prstGeom prst="rect">
              <a:avLst/>
            </a:prstGeom>
          </p:spPr>
        </p:pic>
        <p:pic>
          <p:nvPicPr>
            <p:cNvPr id="47" name="Picture 46">
              <a:extLst>
                <a:ext uri="{FF2B5EF4-FFF2-40B4-BE49-F238E27FC236}">
                  <a16:creationId xmlns:a16="http://schemas.microsoft.com/office/drawing/2014/main" id="{B5BED8ED-1315-4594-952C-06A0D2A622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552390"/>
              <a:ext cx="426463" cy="426463"/>
            </a:xfrm>
            <a:prstGeom prst="rect">
              <a:avLst/>
            </a:prstGeom>
          </p:spPr>
        </p:pic>
      </p:grpSp>
      <p:grpSp>
        <p:nvGrpSpPr>
          <p:cNvPr id="48" name="Group 47">
            <a:extLst>
              <a:ext uri="{FF2B5EF4-FFF2-40B4-BE49-F238E27FC236}">
                <a16:creationId xmlns:a16="http://schemas.microsoft.com/office/drawing/2014/main" id="{5FF9AC0A-EC50-444C-BB1E-2D6962088A13}"/>
              </a:ext>
            </a:extLst>
          </p:cNvPr>
          <p:cNvGrpSpPr/>
          <p:nvPr/>
        </p:nvGrpSpPr>
        <p:grpSpPr>
          <a:xfrm>
            <a:off x="4857981" y="3484775"/>
            <a:ext cx="426463" cy="1494078"/>
            <a:chOff x="3814763" y="3484775"/>
            <a:chExt cx="426463" cy="1494078"/>
          </a:xfrm>
        </p:grpSpPr>
        <p:pic>
          <p:nvPicPr>
            <p:cNvPr id="49" name="Picture 48">
              <a:extLst>
                <a:ext uri="{FF2B5EF4-FFF2-40B4-BE49-F238E27FC236}">
                  <a16:creationId xmlns:a16="http://schemas.microsoft.com/office/drawing/2014/main" id="{B667BD90-3DA3-485E-A376-C20332518D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3484775"/>
              <a:ext cx="426463" cy="426463"/>
            </a:xfrm>
            <a:prstGeom prst="rect">
              <a:avLst/>
            </a:prstGeom>
          </p:spPr>
        </p:pic>
        <p:pic>
          <p:nvPicPr>
            <p:cNvPr id="50" name="Picture 49">
              <a:extLst>
                <a:ext uri="{FF2B5EF4-FFF2-40B4-BE49-F238E27FC236}">
                  <a16:creationId xmlns:a16="http://schemas.microsoft.com/office/drawing/2014/main" id="{C65C4A11-E9DB-492F-91B6-4DDEE4E15F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018583"/>
              <a:ext cx="426463" cy="426463"/>
            </a:xfrm>
            <a:prstGeom prst="rect">
              <a:avLst/>
            </a:prstGeom>
          </p:spPr>
        </p:pic>
        <p:pic>
          <p:nvPicPr>
            <p:cNvPr id="51" name="Picture 50">
              <a:extLst>
                <a:ext uri="{FF2B5EF4-FFF2-40B4-BE49-F238E27FC236}">
                  <a16:creationId xmlns:a16="http://schemas.microsoft.com/office/drawing/2014/main" id="{6E4CECD5-1F85-455A-BAE1-124F3E9C3B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552390"/>
              <a:ext cx="426463" cy="426463"/>
            </a:xfrm>
            <a:prstGeom prst="rect">
              <a:avLst/>
            </a:prstGeom>
          </p:spPr>
        </p:pic>
      </p:grpSp>
      <p:grpSp>
        <p:nvGrpSpPr>
          <p:cNvPr id="52" name="Group 51">
            <a:extLst>
              <a:ext uri="{FF2B5EF4-FFF2-40B4-BE49-F238E27FC236}">
                <a16:creationId xmlns:a16="http://schemas.microsoft.com/office/drawing/2014/main" id="{37025BE1-4FFE-4C28-B13E-7D2F1E110954}"/>
              </a:ext>
            </a:extLst>
          </p:cNvPr>
          <p:cNvGrpSpPr/>
          <p:nvPr/>
        </p:nvGrpSpPr>
        <p:grpSpPr>
          <a:xfrm>
            <a:off x="5379591" y="3484775"/>
            <a:ext cx="426463" cy="1494078"/>
            <a:chOff x="3814763" y="3484775"/>
            <a:chExt cx="426463" cy="1494078"/>
          </a:xfrm>
        </p:grpSpPr>
        <p:pic>
          <p:nvPicPr>
            <p:cNvPr id="53" name="Picture 52">
              <a:extLst>
                <a:ext uri="{FF2B5EF4-FFF2-40B4-BE49-F238E27FC236}">
                  <a16:creationId xmlns:a16="http://schemas.microsoft.com/office/drawing/2014/main" id="{48069462-0EED-4D7E-AE66-3C442EFB6D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3484775"/>
              <a:ext cx="426463" cy="426463"/>
            </a:xfrm>
            <a:prstGeom prst="rect">
              <a:avLst/>
            </a:prstGeom>
          </p:spPr>
        </p:pic>
        <p:pic>
          <p:nvPicPr>
            <p:cNvPr id="54" name="Picture 53">
              <a:extLst>
                <a:ext uri="{FF2B5EF4-FFF2-40B4-BE49-F238E27FC236}">
                  <a16:creationId xmlns:a16="http://schemas.microsoft.com/office/drawing/2014/main" id="{B823B6E9-37F4-411F-BE78-1EE1254B80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018583"/>
              <a:ext cx="426463" cy="426463"/>
            </a:xfrm>
            <a:prstGeom prst="rect">
              <a:avLst/>
            </a:prstGeom>
          </p:spPr>
        </p:pic>
        <p:pic>
          <p:nvPicPr>
            <p:cNvPr id="55" name="Picture 54">
              <a:extLst>
                <a:ext uri="{FF2B5EF4-FFF2-40B4-BE49-F238E27FC236}">
                  <a16:creationId xmlns:a16="http://schemas.microsoft.com/office/drawing/2014/main" id="{A75568FE-402C-40F4-A66A-154CF42E08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552390"/>
              <a:ext cx="426463" cy="426463"/>
            </a:xfrm>
            <a:prstGeom prst="rect">
              <a:avLst/>
            </a:prstGeom>
          </p:spPr>
        </p:pic>
      </p:grpSp>
      <p:sp>
        <p:nvSpPr>
          <p:cNvPr id="96" name="TextBox 95">
            <a:extLst>
              <a:ext uri="{FF2B5EF4-FFF2-40B4-BE49-F238E27FC236}">
                <a16:creationId xmlns:a16="http://schemas.microsoft.com/office/drawing/2014/main" id="{F483A40F-9A75-4742-8D6C-A6D0BFE8E6BB}"/>
              </a:ext>
            </a:extLst>
          </p:cNvPr>
          <p:cNvSpPr txBox="1"/>
          <p:nvPr/>
        </p:nvSpPr>
        <p:spPr bwMode="auto">
          <a:xfrm>
            <a:off x="2804594" y="5128143"/>
            <a:ext cx="35348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070C0"/>
                </a:solidFill>
                <a:latin typeface="Myriad Pro Semibold" charset="0"/>
                <a:ea typeface="Myriad Pro Semibold" charset="0"/>
                <a:cs typeface="Myriad Pro Semibold" charset="0"/>
              </a:rPr>
              <a:t>7 tens ÷ 3 = 2 tens r 1 ten</a:t>
            </a:r>
          </a:p>
        </p:txBody>
      </p:sp>
    </p:spTree>
    <p:extLst>
      <p:ext uri="{BB962C8B-B14F-4D97-AF65-F5344CB8AC3E}">
        <p14:creationId xmlns:p14="http://schemas.microsoft.com/office/powerpoint/2010/main" val="331649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74"/>
                                        </p:tgtEl>
                                      </p:cBhvr>
                                    </p:animEffect>
                                    <p:set>
                                      <p:cBhvr>
                                        <p:cTn id="11" dur="1" fill="hold">
                                          <p:stCondLst>
                                            <p:cond delay="499"/>
                                          </p:stCondLst>
                                        </p:cTn>
                                        <p:tgtEl>
                                          <p:spTgt spid="74"/>
                                        </p:tgtEl>
                                        <p:attrNameLst>
                                          <p:attrName>style.visibility</p:attrName>
                                        </p:attrNameLst>
                                      </p:cBhvr>
                                      <p:to>
                                        <p:strVal val="hidden"/>
                                      </p:to>
                                    </p:se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par>
                                <p:cTn id="37" presetID="10"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par>
                                <p:cTn id="40" presetID="10" presetClass="entr" presetSubtype="0"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fill="hold" nodeType="clickEffect">
                                  <p:stCondLst>
                                    <p:cond delay="0"/>
                                  </p:stCondLst>
                                  <p:childTnLst>
                                    <p:animMotion origin="layout" path="M 2.77556E-17 3.7037E-7 L 0.2526 0.09676 " pathEditMode="relative" rAng="0" ptsTypes="AA">
                                      <p:cBhvr>
                                        <p:cTn id="46" dur="1500" fill="hold"/>
                                        <p:tgtEl>
                                          <p:spTgt spid="28"/>
                                        </p:tgtEl>
                                        <p:attrNameLst>
                                          <p:attrName>ppt_x</p:attrName>
                                          <p:attrName>ppt_y</p:attrName>
                                        </p:attrNameLst>
                                      </p:cBhvr>
                                      <p:rCtr x="12622" y="4838"/>
                                    </p:animMotion>
                                  </p:childTnLst>
                                </p:cTn>
                              </p:par>
                              <p:par>
                                <p:cTn id="47" presetID="42" presetClass="path" presetSubtype="0" accel="50000" fill="hold" nodeType="withEffect">
                                  <p:stCondLst>
                                    <p:cond delay="0"/>
                                  </p:stCondLst>
                                  <p:childTnLst>
                                    <p:animMotion origin="layout" path="M -1.11111E-6 3.7037E-7 L 0.19809 0.17523 " pathEditMode="relative" rAng="0" ptsTypes="AA">
                                      <p:cBhvr>
                                        <p:cTn id="48" dur="1500" fill="hold"/>
                                        <p:tgtEl>
                                          <p:spTgt spid="29"/>
                                        </p:tgtEl>
                                        <p:attrNameLst>
                                          <p:attrName>ppt_x</p:attrName>
                                          <p:attrName>ppt_y</p:attrName>
                                        </p:attrNameLst>
                                      </p:cBhvr>
                                      <p:rCtr x="9896" y="8750"/>
                                    </p:animMotion>
                                  </p:childTnLst>
                                </p:cTn>
                              </p:par>
                              <p:par>
                                <p:cTn id="49" presetID="42" presetClass="path" presetSubtype="0" accel="50000" fill="hold" nodeType="withEffect">
                                  <p:stCondLst>
                                    <p:cond delay="0"/>
                                  </p:stCondLst>
                                  <p:childTnLst>
                                    <p:animMotion origin="layout" path="M 1.38889E-6 3.7037E-7 L 0.14323 0.25255 " pathEditMode="relative" rAng="0" ptsTypes="AA">
                                      <p:cBhvr>
                                        <p:cTn id="50" dur="1500" fill="hold"/>
                                        <p:tgtEl>
                                          <p:spTgt spid="30"/>
                                        </p:tgtEl>
                                        <p:attrNameLst>
                                          <p:attrName>ppt_x</p:attrName>
                                          <p:attrName>ppt_y</p:attrName>
                                        </p:attrNameLst>
                                      </p:cBhvr>
                                      <p:rCtr x="7153" y="12616"/>
                                    </p:animMotion>
                                  </p:childTnLst>
                                </p:cTn>
                              </p:par>
                            </p:childTnLst>
                          </p:cTn>
                        </p:par>
                        <p:par>
                          <p:cTn id="51" fill="hold">
                            <p:stCondLst>
                              <p:cond delay="1500"/>
                            </p:stCondLst>
                            <p:childTnLst>
                              <p:par>
                                <p:cTn id="52" presetID="1" presetClass="exit" presetSubtype="0" fill="hold" nodeType="afterEffect">
                                  <p:stCondLst>
                                    <p:cond delay="0"/>
                                  </p:stCondLst>
                                  <p:childTnLst>
                                    <p:set>
                                      <p:cBhvr>
                                        <p:cTn id="53" dur="1" fill="hold">
                                          <p:stCondLst>
                                            <p:cond delay="0"/>
                                          </p:stCondLst>
                                        </p:cTn>
                                        <p:tgtEl>
                                          <p:spTgt spid="28"/>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29"/>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30"/>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9"/>
                                        </p:tgtEl>
                                        <p:attrNameLst>
                                          <p:attrName>style.visibility</p:attrName>
                                        </p:attrNameLst>
                                      </p:cBhvr>
                                      <p:to>
                                        <p:strVal val="visible"/>
                                      </p:to>
                                    </p:set>
                                  </p:childTnLst>
                                </p:cTn>
                              </p:par>
                            </p:childTnLst>
                          </p:cTn>
                        </p:par>
                        <p:par>
                          <p:cTn id="60" fill="hold">
                            <p:stCondLst>
                              <p:cond delay="1500"/>
                            </p:stCondLst>
                            <p:childTnLst>
                              <p:par>
                                <p:cTn id="61" presetID="42" presetClass="path" presetSubtype="0" accel="50000" fill="hold" nodeType="afterEffect">
                                  <p:stCondLst>
                                    <p:cond delay="0"/>
                                  </p:stCondLst>
                                  <p:childTnLst>
                                    <p:animMotion origin="layout" path="M 3.88889E-6 3.7037E-7 L 0.146 0.09745 " pathEditMode="relative" rAng="0" ptsTypes="AA">
                                      <p:cBhvr>
                                        <p:cTn id="62" dur="1500" fill="hold"/>
                                        <p:tgtEl>
                                          <p:spTgt spid="31"/>
                                        </p:tgtEl>
                                        <p:attrNameLst>
                                          <p:attrName>ppt_x</p:attrName>
                                          <p:attrName>ppt_y</p:attrName>
                                        </p:attrNameLst>
                                      </p:cBhvr>
                                      <p:rCtr x="7292" y="4861"/>
                                    </p:animMotion>
                                  </p:childTnLst>
                                </p:cTn>
                              </p:par>
                              <p:par>
                                <p:cTn id="63" presetID="42" presetClass="path" presetSubtype="0" accel="50000" fill="hold" nodeType="withEffect">
                                  <p:stCondLst>
                                    <p:cond delay="0"/>
                                  </p:stCondLst>
                                  <p:childTnLst>
                                    <p:animMotion origin="layout" path="M 2.77778E-6 3.7037E-7 L 0.0908 0.175 " pathEditMode="relative" rAng="0" ptsTypes="AA">
                                      <p:cBhvr>
                                        <p:cTn id="64" dur="1500" fill="hold"/>
                                        <p:tgtEl>
                                          <p:spTgt spid="32"/>
                                        </p:tgtEl>
                                        <p:attrNameLst>
                                          <p:attrName>ppt_x</p:attrName>
                                          <p:attrName>ppt_y</p:attrName>
                                        </p:attrNameLst>
                                      </p:cBhvr>
                                      <p:rCtr x="4531" y="8750"/>
                                    </p:animMotion>
                                  </p:childTnLst>
                                </p:cTn>
                              </p:par>
                              <p:par>
                                <p:cTn id="65" presetID="42" presetClass="path" presetSubtype="0" accel="50000" fill="hold" nodeType="withEffect">
                                  <p:stCondLst>
                                    <p:cond delay="0"/>
                                  </p:stCondLst>
                                  <p:childTnLst>
                                    <p:animMotion origin="layout" path="M -4.72222E-6 3.7037E-7 L 0.03646 0.25231 " pathEditMode="relative" rAng="0" ptsTypes="AA">
                                      <p:cBhvr>
                                        <p:cTn id="66" dur="1500" fill="hold"/>
                                        <p:tgtEl>
                                          <p:spTgt spid="33"/>
                                        </p:tgtEl>
                                        <p:attrNameLst>
                                          <p:attrName>ppt_x</p:attrName>
                                          <p:attrName>ppt_y</p:attrName>
                                        </p:attrNameLst>
                                      </p:cBhvr>
                                      <p:rCtr x="1823" y="12616"/>
                                    </p:animMotion>
                                  </p:childTnLst>
                                </p:cTn>
                              </p:par>
                            </p:childTnLst>
                          </p:cTn>
                        </p:par>
                        <p:par>
                          <p:cTn id="67" fill="hold">
                            <p:stCondLst>
                              <p:cond delay="3000"/>
                            </p:stCondLst>
                            <p:childTnLst>
                              <p:par>
                                <p:cTn id="68" presetID="1" presetClass="exit" presetSubtype="0" fill="hold" nodeType="afterEffect">
                                  <p:stCondLst>
                                    <p:cond delay="0"/>
                                  </p:stCondLst>
                                  <p:childTnLst>
                                    <p:set>
                                      <p:cBhvr>
                                        <p:cTn id="69" dur="1" fill="hold">
                                          <p:stCondLst>
                                            <p:cond delay="0"/>
                                          </p:stCondLst>
                                        </p:cTn>
                                        <p:tgtEl>
                                          <p:spTgt spid="31"/>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32"/>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33"/>
                                        </p:tgtEl>
                                        <p:attrNameLst>
                                          <p:attrName>style.visibility</p:attrName>
                                        </p:attrNameLst>
                                      </p:cBhvr>
                                      <p:to>
                                        <p:strVal val="hidden"/>
                                      </p:to>
                                    </p:set>
                                  </p:childTnLst>
                                </p:cTn>
                              </p:par>
                              <p:par>
                                <p:cTn id="74" presetID="1" presetClass="entr" presetSubtype="0" fill="hold" nodeType="withEffect">
                                  <p:stCondLst>
                                    <p:cond delay="0"/>
                                  </p:stCondLst>
                                  <p:childTnLst>
                                    <p:set>
                                      <p:cBhvr>
                                        <p:cTn id="75" dur="1" fill="hold">
                                          <p:stCondLst>
                                            <p:cond delay="0"/>
                                          </p:stCondLst>
                                        </p:cTn>
                                        <p:tgtEl>
                                          <p:spTgt spid="44"/>
                                        </p:tgtEl>
                                        <p:attrNameLst>
                                          <p:attrName>style.visibility</p:attrName>
                                        </p:attrNameLst>
                                      </p:cBhvr>
                                      <p:to>
                                        <p:strVal val="visible"/>
                                      </p:to>
                                    </p:set>
                                  </p:childTnLst>
                                </p:cTn>
                              </p:par>
                            </p:childTnLst>
                          </p:cTn>
                        </p:par>
                        <p:par>
                          <p:cTn id="76" fill="hold">
                            <p:stCondLst>
                              <p:cond delay="3000"/>
                            </p:stCondLst>
                            <p:childTnLst>
                              <p:par>
                                <p:cTn id="77" presetID="42" presetClass="path" presetSubtype="0" accel="50000" fill="hold" nodeType="afterEffect">
                                  <p:stCondLst>
                                    <p:cond delay="0"/>
                                  </p:stCondLst>
                                  <p:childTnLst>
                                    <p:animMotion origin="layout" path="M -2.22222E-6 3.7037E-7 L 0.03802 0.09676 " pathEditMode="relative" rAng="0" ptsTypes="AA">
                                      <p:cBhvr>
                                        <p:cTn id="78" dur="1500" fill="hold"/>
                                        <p:tgtEl>
                                          <p:spTgt spid="34"/>
                                        </p:tgtEl>
                                        <p:attrNameLst>
                                          <p:attrName>ppt_x</p:attrName>
                                          <p:attrName>ppt_y</p:attrName>
                                        </p:attrNameLst>
                                      </p:cBhvr>
                                      <p:rCtr x="1892" y="4838"/>
                                    </p:animMotion>
                                  </p:childTnLst>
                                </p:cTn>
                              </p:par>
                              <p:par>
                                <p:cTn id="79" presetID="42" presetClass="path" presetSubtype="0" accel="50000" fill="hold" nodeType="withEffect">
                                  <p:stCondLst>
                                    <p:cond delay="0"/>
                                  </p:stCondLst>
                                  <p:childTnLst>
                                    <p:animMotion origin="layout" path="M -3.33333E-6 3.7037E-7 L -0.01666 0.17593 " pathEditMode="relative" rAng="0" ptsTypes="AA">
                                      <p:cBhvr>
                                        <p:cTn id="80" dur="1500" fill="hold"/>
                                        <p:tgtEl>
                                          <p:spTgt spid="35"/>
                                        </p:tgtEl>
                                        <p:attrNameLst>
                                          <p:attrName>ppt_x</p:attrName>
                                          <p:attrName>ppt_y</p:attrName>
                                        </p:attrNameLst>
                                      </p:cBhvr>
                                      <p:rCtr x="-833" y="8796"/>
                                    </p:animMotion>
                                  </p:childTnLst>
                                </p:cTn>
                              </p:par>
                              <p:par>
                                <p:cTn id="81" presetID="42" presetClass="path" presetSubtype="0" accel="50000" fill="hold" nodeType="withEffect">
                                  <p:stCondLst>
                                    <p:cond delay="0"/>
                                  </p:stCondLst>
                                  <p:childTnLst>
                                    <p:animMotion origin="layout" path="M -8.33333E-7 3.7037E-7 L -0.07083 0.25301 " pathEditMode="relative" rAng="0" ptsTypes="AA">
                                      <p:cBhvr>
                                        <p:cTn id="82" dur="1500" fill="hold"/>
                                        <p:tgtEl>
                                          <p:spTgt spid="36"/>
                                        </p:tgtEl>
                                        <p:attrNameLst>
                                          <p:attrName>ppt_x</p:attrName>
                                          <p:attrName>ppt_y</p:attrName>
                                        </p:attrNameLst>
                                      </p:cBhvr>
                                      <p:rCtr x="-3542" y="12639"/>
                                    </p:animMotion>
                                  </p:childTnLst>
                                </p:cTn>
                              </p:par>
                            </p:childTnLst>
                          </p:cTn>
                        </p:par>
                        <p:par>
                          <p:cTn id="83" fill="hold">
                            <p:stCondLst>
                              <p:cond delay="4500"/>
                            </p:stCondLst>
                            <p:childTnLst>
                              <p:par>
                                <p:cTn id="84" presetID="1" presetClass="exit" presetSubtype="0" fill="hold" nodeType="afterEffect">
                                  <p:stCondLst>
                                    <p:cond delay="0"/>
                                  </p:stCondLst>
                                  <p:childTnLst>
                                    <p:set>
                                      <p:cBhvr>
                                        <p:cTn id="85" dur="1" fill="hold">
                                          <p:stCondLst>
                                            <p:cond delay="0"/>
                                          </p:stCondLst>
                                        </p:cTn>
                                        <p:tgtEl>
                                          <p:spTgt spid="34"/>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35"/>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36"/>
                                        </p:tgtEl>
                                        <p:attrNameLst>
                                          <p:attrName>style.visibility</p:attrName>
                                        </p:attrNameLst>
                                      </p:cBhvr>
                                      <p:to>
                                        <p:strVal val="hidden"/>
                                      </p:to>
                                    </p:set>
                                  </p:childTnLst>
                                </p:cTn>
                              </p:par>
                              <p:par>
                                <p:cTn id="90" presetID="1" presetClass="entr" presetSubtype="0" fill="hold" nodeType="withEffect">
                                  <p:stCondLst>
                                    <p:cond delay="0"/>
                                  </p:stCondLst>
                                  <p:childTnLst>
                                    <p:set>
                                      <p:cBhvr>
                                        <p:cTn id="91" dur="1" fill="hold">
                                          <p:stCondLst>
                                            <p:cond delay="0"/>
                                          </p:stCondLst>
                                        </p:cTn>
                                        <p:tgtEl>
                                          <p:spTgt spid="48"/>
                                        </p:tgtEl>
                                        <p:attrNameLst>
                                          <p:attrName>style.visibility</p:attrName>
                                        </p:attrNameLst>
                                      </p:cBhvr>
                                      <p:to>
                                        <p:strVal val="visible"/>
                                      </p:to>
                                    </p:set>
                                  </p:childTnLst>
                                </p:cTn>
                              </p:par>
                            </p:childTnLst>
                          </p:cTn>
                        </p:par>
                        <p:par>
                          <p:cTn id="92" fill="hold">
                            <p:stCondLst>
                              <p:cond delay="4500"/>
                            </p:stCondLst>
                            <p:childTnLst>
                              <p:par>
                                <p:cTn id="93" presetID="42" presetClass="path" presetSubtype="0" accel="50000" fill="hold" nodeType="afterEffect">
                                  <p:stCondLst>
                                    <p:cond delay="0"/>
                                  </p:stCondLst>
                                  <p:childTnLst>
                                    <p:animMotion origin="layout" path="M 1.66667E-6 3.7037E-7 L -0.06875 0.09653 " pathEditMode="relative" rAng="0" ptsTypes="AA">
                                      <p:cBhvr>
                                        <p:cTn id="94" dur="1500" fill="hold"/>
                                        <p:tgtEl>
                                          <p:spTgt spid="37"/>
                                        </p:tgtEl>
                                        <p:attrNameLst>
                                          <p:attrName>ppt_x</p:attrName>
                                          <p:attrName>ppt_y</p:attrName>
                                        </p:attrNameLst>
                                      </p:cBhvr>
                                      <p:rCtr x="-3438" y="4815"/>
                                    </p:animMotion>
                                  </p:childTnLst>
                                </p:cTn>
                              </p:par>
                              <p:par>
                                <p:cTn id="95" presetID="42" presetClass="path" presetSubtype="0" accel="50000" fill="hold" nodeType="withEffect">
                                  <p:stCondLst>
                                    <p:cond delay="0"/>
                                  </p:stCondLst>
                                  <p:childTnLst>
                                    <p:animMotion origin="layout" path="M 4.44444E-6 4.44444E-6 L -0.13785 0.17407 " pathEditMode="relative" rAng="0" ptsTypes="AA">
                                      <p:cBhvr>
                                        <p:cTn id="96" dur="1500" fill="hold"/>
                                        <p:tgtEl>
                                          <p:spTgt spid="39"/>
                                        </p:tgtEl>
                                        <p:attrNameLst>
                                          <p:attrName>ppt_x</p:attrName>
                                          <p:attrName>ppt_y</p:attrName>
                                        </p:attrNameLst>
                                      </p:cBhvr>
                                      <p:rCtr x="-6892" y="8704"/>
                                    </p:animMotion>
                                  </p:childTnLst>
                                </p:cTn>
                              </p:par>
                              <p:par>
                                <p:cTn id="97" presetID="42" presetClass="path" presetSubtype="0" accel="50000" fill="hold" nodeType="withEffect">
                                  <p:stCondLst>
                                    <p:cond delay="0"/>
                                  </p:stCondLst>
                                  <p:childTnLst>
                                    <p:animMotion origin="layout" path="M 8.33333E-7 4.44444E-6 L -0.19514 0.25208 " pathEditMode="relative" rAng="0" ptsTypes="AA">
                                      <p:cBhvr>
                                        <p:cTn id="98" dur="1500" fill="hold"/>
                                        <p:tgtEl>
                                          <p:spTgt spid="38"/>
                                        </p:tgtEl>
                                        <p:attrNameLst>
                                          <p:attrName>ppt_x</p:attrName>
                                          <p:attrName>ppt_y</p:attrName>
                                        </p:attrNameLst>
                                      </p:cBhvr>
                                      <p:rCtr x="-9757" y="12593"/>
                                    </p:animMotion>
                                  </p:childTnLst>
                                </p:cTn>
                              </p:par>
                            </p:childTnLst>
                          </p:cTn>
                        </p:par>
                        <p:par>
                          <p:cTn id="99" fill="hold">
                            <p:stCondLst>
                              <p:cond delay="6000"/>
                            </p:stCondLst>
                            <p:childTnLst>
                              <p:par>
                                <p:cTn id="100" presetID="1" presetClass="exit" presetSubtype="0" fill="hold" nodeType="afterEffect">
                                  <p:stCondLst>
                                    <p:cond delay="0"/>
                                  </p:stCondLst>
                                  <p:childTnLst>
                                    <p:set>
                                      <p:cBhvr>
                                        <p:cTn id="101" dur="1" fill="hold">
                                          <p:stCondLst>
                                            <p:cond delay="0"/>
                                          </p:stCondLst>
                                        </p:cTn>
                                        <p:tgtEl>
                                          <p:spTgt spid="37"/>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39"/>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38"/>
                                        </p:tgtEl>
                                        <p:attrNameLst>
                                          <p:attrName>style.visibility</p:attrName>
                                        </p:attrNameLst>
                                      </p:cBhvr>
                                      <p:to>
                                        <p:strVal val="hidden"/>
                                      </p:to>
                                    </p:set>
                                  </p:childTnLst>
                                </p:cTn>
                              </p:par>
                              <p:par>
                                <p:cTn id="106" presetID="1" presetClass="entr" presetSubtype="0" fill="hold" nodeType="withEffect">
                                  <p:stCondLst>
                                    <p:cond delay="0"/>
                                  </p:stCondLst>
                                  <p:childTnLst>
                                    <p:set>
                                      <p:cBhvr>
                                        <p:cTn id="107" dur="1" fill="hold">
                                          <p:stCondLst>
                                            <p:cond delay="0"/>
                                          </p:stCondLst>
                                        </p:cTn>
                                        <p:tgtEl>
                                          <p:spTgt spid="52"/>
                                        </p:tgtEl>
                                        <p:attrNameLst>
                                          <p:attrName>style.visibility</p:attrName>
                                        </p:attrNameLst>
                                      </p:cBhvr>
                                      <p:to>
                                        <p:strVal val="visible"/>
                                      </p:to>
                                    </p:set>
                                  </p:childTnLst>
                                </p:cTn>
                              </p:par>
                            </p:childTnLst>
                          </p:cTn>
                        </p:par>
                        <p:par>
                          <p:cTn id="108" fill="hold">
                            <p:stCondLst>
                              <p:cond delay="6000"/>
                            </p:stCondLst>
                            <p:childTnLst>
                              <p:par>
                                <p:cTn id="109" presetID="64" presetClass="path" presetSubtype="0" accel="50000" fill="hold" nodeType="afterEffect">
                                  <p:stCondLst>
                                    <p:cond delay="500"/>
                                  </p:stCondLst>
                                  <p:childTnLst>
                                    <p:animMotion origin="layout" path="M -1.38889E-6 1.85185E-6 L 0.06962 -0.1007 " pathEditMode="relative" rAng="0" ptsTypes="AA">
                                      <p:cBhvr>
                                        <p:cTn id="110" dur="1500" fill="hold"/>
                                        <p:tgtEl>
                                          <p:spTgt spid="9"/>
                                        </p:tgtEl>
                                        <p:attrNameLst>
                                          <p:attrName>ppt_x</p:attrName>
                                          <p:attrName>ppt_y</p:attrName>
                                        </p:attrNameLst>
                                      </p:cBhvr>
                                      <p:rCtr x="3472" y="-5046"/>
                                    </p:animMotion>
                                  </p:childTnLst>
                                </p:cTn>
                              </p:par>
                              <p:par>
                                <p:cTn id="111" presetID="64" presetClass="path" presetSubtype="0" accel="50000" fill="hold" nodeType="withEffect">
                                  <p:stCondLst>
                                    <p:cond delay="500"/>
                                  </p:stCondLst>
                                  <p:childTnLst>
                                    <p:animMotion origin="layout" path="M 5.55556E-7 1.85185E-6 L 0.06927 -0.10093 " pathEditMode="relative" rAng="0" ptsTypes="AA">
                                      <p:cBhvr>
                                        <p:cTn id="112" dur="1500" fill="hold"/>
                                        <p:tgtEl>
                                          <p:spTgt spid="44"/>
                                        </p:tgtEl>
                                        <p:attrNameLst>
                                          <p:attrName>ppt_x</p:attrName>
                                          <p:attrName>ppt_y</p:attrName>
                                        </p:attrNameLst>
                                      </p:cBhvr>
                                      <p:rCtr x="3455" y="-5046"/>
                                    </p:animMotion>
                                  </p:childTnLst>
                                </p:cTn>
                              </p:par>
                              <p:par>
                                <p:cTn id="113" presetID="64" presetClass="path" presetSubtype="0" accel="50000" fill="hold" nodeType="withEffect">
                                  <p:stCondLst>
                                    <p:cond delay="500"/>
                                  </p:stCondLst>
                                  <p:childTnLst>
                                    <p:animMotion origin="layout" path="M -3.88889E-6 1.85185E-6 L 0.06997 -0.10023 " pathEditMode="relative" rAng="0" ptsTypes="AA">
                                      <p:cBhvr>
                                        <p:cTn id="114" dur="1500" fill="hold"/>
                                        <p:tgtEl>
                                          <p:spTgt spid="48"/>
                                        </p:tgtEl>
                                        <p:attrNameLst>
                                          <p:attrName>ppt_x</p:attrName>
                                          <p:attrName>ppt_y</p:attrName>
                                        </p:attrNameLst>
                                      </p:cBhvr>
                                      <p:rCtr x="3490" y="-5023"/>
                                    </p:animMotion>
                                  </p:childTnLst>
                                </p:cTn>
                              </p:par>
                              <p:par>
                                <p:cTn id="115" presetID="64" presetClass="path" presetSubtype="0" accel="50000" fill="hold" nodeType="withEffect">
                                  <p:stCondLst>
                                    <p:cond delay="500"/>
                                  </p:stCondLst>
                                  <p:childTnLst>
                                    <p:animMotion origin="layout" path="M -1.94444E-6 1.85185E-6 L 0.0691 -0.1007 " pathEditMode="relative" rAng="0" ptsTypes="AA">
                                      <p:cBhvr>
                                        <p:cTn id="116" dur="1500" fill="hold"/>
                                        <p:tgtEl>
                                          <p:spTgt spid="52"/>
                                        </p:tgtEl>
                                        <p:attrNameLst>
                                          <p:attrName>ppt_x</p:attrName>
                                          <p:attrName>ppt_y</p:attrName>
                                        </p:attrNameLst>
                                      </p:cBhvr>
                                      <p:rCtr x="3455" y="-5046"/>
                                    </p:animMotion>
                                  </p:childTnLst>
                                </p:cTn>
                              </p:par>
                              <p:par>
                                <p:cTn id="117" presetID="64" presetClass="path" presetSubtype="0" accel="50000" fill="hold" nodeType="withEffect">
                                  <p:stCondLst>
                                    <p:cond delay="500"/>
                                  </p:stCondLst>
                                  <p:childTnLst>
                                    <p:animMotion origin="layout" path="M 8.33333E-7 -1.11111E-6 L 0.06944 -0.10139 " pathEditMode="relative" rAng="0" ptsTypes="AA">
                                      <p:cBhvr>
                                        <p:cTn id="118" dur="1500" fill="hold"/>
                                        <p:tgtEl>
                                          <p:spTgt spid="57"/>
                                        </p:tgtEl>
                                        <p:attrNameLst>
                                          <p:attrName>ppt_x</p:attrName>
                                          <p:attrName>ppt_y</p:attrName>
                                        </p:attrNameLst>
                                      </p:cBhvr>
                                      <p:rCtr x="3472" y="-5069"/>
                                    </p:animMotion>
                                  </p:childTnLst>
                                </p:cTn>
                              </p:par>
                              <p:par>
                                <p:cTn id="119" presetID="64" presetClass="path" presetSubtype="0" accel="50000" fill="hold" nodeType="withEffect">
                                  <p:stCondLst>
                                    <p:cond delay="500"/>
                                  </p:stCondLst>
                                  <p:childTnLst>
                                    <p:animMotion origin="layout" path="M 2.77778E-7 1.85185E-6 L 0.06944 -0.1007 " pathEditMode="relative" rAng="0" ptsTypes="AA">
                                      <p:cBhvr>
                                        <p:cTn id="120" dur="1500" fill="hold"/>
                                        <p:tgtEl>
                                          <p:spTgt spid="15"/>
                                        </p:tgtEl>
                                        <p:attrNameLst>
                                          <p:attrName>ppt_x</p:attrName>
                                          <p:attrName>ppt_y</p:attrName>
                                        </p:attrNameLst>
                                      </p:cBhvr>
                                      <p:rCtr x="3472" y="-5046"/>
                                    </p:animMotion>
                                  </p:childTnLst>
                                </p:cTn>
                              </p:par>
                              <p:par>
                                <p:cTn id="121" presetID="64" presetClass="path" presetSubtype="0" accel="50000" fill="hold" nodeType="withEffect">
                                  <p:stCondLst>
                                    <p:cond delay="500"/>
                                  </p:stCondLst>
                                  <p:childTnLst>
                                    <p:animMotion origin="layout" path="M 2.77778E-7 1.85185E-6 L 0.0691 -0.1007 " pathEditMode="relative" rAng="0" ptsTypes="AA">
                                      <p:cBhvr>
                                        <p:cTn id="122" dur="1500" fill="hold"/>
                                        <p:tgtEl>
                                          <p:spTgt spid="16"/>
                                        </p:tgtEl>
                                        <p:attrNameLst>
                                          <p:attrName>ppt_x</p:attrName>
                                          <p:attrName>ppt_y</p:attrName>
                                        </p:attrNameLst>
                                      </p:cBhvr>
                                      <p:rCtr x="3455" y="-5046"/>
                                    </p:animMotion>
                                  </p:childTnLst>
                                </p:cTn>
                              </p:par>
                              <p:par>
                                <p:cTn id="123" presetID="64" presetClass="path" presetSubtype="0" accel="50000" fill="hold" grpId="1" nodeType="withEffect">
                                  <p:stCondLst>
                                    <p:cond delay="500"/>
                                  </p:stCondLst>
                                  <p:childTnLst>
                                    <p:animMotion origin="layout" path="M -1.38889E-6 2.22222E-6 L 0.06667 -0.10486 " pathEditMode="relative" rAng="0" ptsTypes="AA">
                                      <p:cBhvr>
                                        <p:cTn id="124" dur="1500" fill="hold"/>
                                        <p:tgtEl>
                                          <p:spTgt spid="100"/>
                                        </p:tgtEl>
                                        <p:attrNameLst>
                                          <p:attrName>ppt_x</p:attrName>
                                          <p:attrName>ppt_y</p:attrName>
                                        </p:attrNameLst>
                                      </p:cBhvr>
                                      <p:rCtr x="3333" y="-5255"/>
                                    </p:animMotion>
                                  </p:childTnLst>
                                </p:cTn>
                              </p:par>
                            </p:childTnLst>
                          </p:cTn>
                        </p:par>
                        <p:par>
                          <p:cTn id="125" fill="hold">
                            <p:stCondLst>
                              <p:cond delay="8000"/>
                            </p:stCondLst>
                            <p:childTnLst>
                              <p:par>
                                <p:cTn id="126" presetID="1" presetClass="exit" presetSubtype="0" fill="hold" nodeType="afterEffect">
                                  <p:stCondLst>
                                    <p:cond delay="0"/>
                                  </p:stCondLst>
                                  <p:childTnLst>
                                    <p:set>
                                      <p:cBhvr>
                                        <p:cTn id="127" dur="1" fill="hold">
                                          <p:stCondLst>
                                            <p:cond delay="0"/>
                                          </p:stCondLst>
                                        </p:cTn>
                                        <p:tgtEl>
                                          <p:spTgt spid="9"/>
                                        </p:tgtEl>
                                        <p:attrNameLst>
                                          <p:attrName>style.visibility</p:attrName>
                                        </p:attrNameLst>
                                      </p:cBhvr>
                                      <p:to>
                                        <p:strVal val="hidden"/>
                                      </p:to>
                                    </p:set>
                                  </p:childTnLst>
                                </p:cTn>
                              </p:par>
                              <p:par>
                                <p:cTn id="128" presetID="1" presetClass="exit" presetSubtype="0" fill="hold" nodeType="withEffect">
                                  <p:stCondLst>
                                    <p:cond delay="0"/>
                                  </p:stCondLst>
                                  <p:childTnLst>
                                    <p:set>
                                      <p:cBhvr>
                                        <p:cTn id="129" dur="1" fill="hold">
                                          <p:stCondLst>
                                            <p:cond delay="0"/>
                                          </p:stCondLst>
                                        </p:cTn>
                                        <p:tgtEl>
                                          <p:spTgt spid="44"/>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48"/>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52"/>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57"/>
                                        </p:tgtEl>
                                        <p:attrNameLst>
                                          <p:attrName>style.visibility</p:attrName>
                                        </p:attrNameLst>
                                      </p:cBhvr>
                                      <p:to>
                                        <p:strVal val="hidden"/>
                                      </p:to>
                                    </p:set>
                                  </p:childTnLst>
                                </p:cTn>
                              </p:par>
                              <p:par>
                                <p:cTn id="136" presetID="1" presetClass="exit" presetSubtype="0" fill="hold" nodeType="withEffect">
                                  <p:stCondLst>
                                    <p:cond delay="0"/>
                                  </p:stCondLst>
                                  <p:childTnLst>
                                    <p:set>
                                      <p:cBhvr>
                                        <p:cTn id="137" dur="1" fill="hold">
                                          <p:stCondLst>
                                            <p:cond delay="0"/>
                                          </p:stCondLst>
                                        </p:cTn>
                                        <p:tgtEl>
                                          <p:spTgt spid="15"/>
                                        </p:tgtEl>
                                        <p:attrNameLst>
                                          <p:attrName>style.visibility</p:attrName>
                                        </p:attrNameLst>
                                      </p:cBhvr>
                                      <p:to>
                                        <p:strVal val="hidden"/>
                                      </p:to>
                                    </p:set>
                                  </p:childTnLst>
                                </p:cTn>
                              </p:par>
                              <p:par>
                                <p:cTn id="138" presetID="1" presetClass="exit" presetSubtype="0" fill="hold" nodeType="withEffect">
                                  <p:stCondLst>
                                    <p:cond delay="0"/>
                                  </p:stCondLst>
                                  <p:childTnLst>
                                    <p:set>
                                      <p:cBhvr>
                                        <p:cTn id="139" dur="1" fill="hold">
                                          <p:stCondLst>
                                            <p:cond delay="0"/>
                                          </p:stCondLst>
                                        </p:cTn>
                                        <p:tgtEl>
                                          <p:spTgt spid="16"/>
                                        </p:tgtEl>
                                        <p:attrNameLst>
                                          <p:attrName>style.visibility</p:attrName>
                                        </p:attrNameLst>
                                      </p:cBhvr>
                                      <p:to>
                                        <p:strVal val="hidden"/>
                                      </p:to>
                                    </p:set>
                                  </p:childTnLst>
                                </p:cTn>
                              </p:par>
                              <p:par>
                                <p:cTn id="140" presetID="1" presetClass="entr" presetSubtype="0" fill="hold" nodeType="withEffect">
                                  <p:stCondLst>
                                    <p:cond delay="0"/>
                                  </p:stCondLst>
                                  <p:childTnLst>
                                    <p:set>
                                      <p:cBhvr>
                                        <p:cTn id="141" dur="1" fill="hold">
                                          <p:stCondLst>
                                            <p:cond delay="0"/>
                                          </p:stCondLst>
                                        </p:cTn>
                                        <p:tgtEl>
                                          <p:spTgt spid="10"/>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8"/>
                                        </p:tgtEl>
                                        <p:attrNameLst>
                                          <p:attrName>style.visibility</p:attrName>
                                        </p:attrNameLst>
                                      </p:cBhvr>
                                      <p:to>
                                        <p:strVal val="visible"/>
                                      </p:to>
                                    </p:set>
                                    <p:animEffect transition="in" filter="fade">
                                      <p:cBhvr>
                                        <p:cTn id="1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0" grpId="0" animBg="1"/>
      <p:bldP spid="10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5829D6A-09F9-4ECE-8C2F-BEF6D2D7584E}"/>
              </a:ext>
            </a:extLst>
          </p:cNvPr>
          <p:cNvGrpSpPr/>
          <p:nvPr/>
        </p:nvGrpSpPr>
        <p:grpSpPr>
          <a:xfrm>
            <a:off x="2703581" y="2775100"/>
            <a:ext cx="3736839" cy="1533773"/>
            <a:chOff x="2221615" y="3619193"/>
            <a:chExt cx="3736839" cy="1533773"/>
          </a:xfrm>
        </p:grpSpPr>
        <p:pic>
          <p:nvPicPr>
            <p:cNvPr id="56" name="Picture 55">
              <a:extLst>
                <a:ext uri="{FF2B5EF4-FFF2-40B4-BE49-F238E27FC236}">
                  <a16:creationId xmlns:a16="http://schemas.microsoft.com/office/drawing/2014/main" id="{18D74C83-57B0-4FEA-8C0D-E037E6422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1615" y="3619193"/>
              <a:ext cx="311742" cy="1533773"/>
            </a:xfrm>
            <a:prstGeom prst="rect">
              <a:avLst/>
            </a:prstGeom>
          </p:spPr>
        </p:pic>
        <p:grpSp>
          <p:nvGrpSpPr>
            <p:cNvPr id="58" name="Group 57">
              <a:extLst>
                <a:ext uri="{FF2B5EF4-FFF2-40B4-BE49-F238E27FC236}">
                  <a16:creationId xmlns:a16="http://schemas.microsoft.com/office/drawing/2014/main" id="{1D712F00-DF08-46B5-9406-071E445E05C1}"/>
                </a:ext>
              </a:extLst>
            </p:cNvPr>
            <p:cNvGrpSpPr/>
            <p:nvPr/>
          </p:nvGrpSpPr>
          <p:grpSpPr>
            <a:xfrm>
              <a:off x="2928347" y="3637175"/>
              <a:ext cx="426463" cy="1494078"/>
              <a:chOff x="2775947" y="3484775"/>
              <a:chExt cx="426463" cy="1494078"/>
            </a:xfrm>
          </p:grpSpPr>
          <p:pic>
            <p:nvPicPr>
              <p:cNvPr id="59" name="Picture 58" descr="A drawing of a face&#10;&#10;Description automatically generated">
                <a:extLst>
                  <a:ext uri="{FF2B5EF4-FFF2-40B4-BE49-F238E27FC236}">
                    <a16:creationId xmlns:a16="http://schemas.microsoft.com/office/drawing/2014/main" id="{E20F3948-8749-41CF-9337-20C6F613EE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5947" y="3484775"/>
                <a:ext cx="426463" cy="426463"/>
              </a:xfrm>
              <a:prstGeom prst="rect">
                <a:avLst/>
              </a:prstGeom>
            </p:spPr>
          </p:pic>
          <p:pic>
            <p:nvPicPr>
              <p:cNvPr id="60" name="Picture 59" descr="A drawing of a face&#10;&#10;Description automatically generated">
                <a:extLst>
                  <a:ext uri="{FF2B5EF4-FFF2-40B4-BE49-F238E27FC236}">
                    <a16:creationId xmlns:a16="http://schemas.microsoft.com/office/drawing/2014/main" id="{18B99575-CBE9-44B2-85CD-6662FD87C9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5947" y="4018582"/>
                <a:ext cx="426463" cy="426463"/>
              </a:xfrm>
              <a:prstGeom prst="rect">
                <a:avLst/>
              </a:prstGeom>
            </p:spPr>
          </p:pic>
          <p:pic>
            <p:nvPicPr>
              <p:cNvPr id="61" name="Picture 60" descr="A drawing of a face&#10;&#10;Description automatically generated">
                <a:extLst>
                  <a:ext uri="{FF2B5EF4-FFF2-40B4-BE49-F238E27FC236}">
                    <a16:creationId xmlns:a16="http://schemas.microsoft.com/office/drawing/2014/main" id="{CD727BAC-4C58-4F33-B675-A2536F3BFE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5947" y="4552390"/>
                <a:ext cx="426463" cy="426463"/>
              </a:xfrm>
              <a:prstGeom prst="rect">
                <a:avLst/>
              </a:prstGeom>
            </p:spPr>
          </p:pic>
        </p:grpSp>
        <p:grpSp>
          <p:nvGrpSpPr>
            <p:cNvPr id="62" name="Group 61">
              <a:extLst>
                <a:ext uri="{FF2B5EF4-FFF2-40B4-BE49-F238E27FC236}">
                  <a16:creationId xmlns:a16="http://schemas.microsoft.com/office/drawing/2014/main" id="{239032A0-A301-4610-A75D-2C5F4AA5F5B2}"/>
                </a:ext>
              </a:extLst>
            </p:cNvPr>
            <p:cNvGrpSpPr/>
            <p:nvPr/>
          </p:nvGrpSpPr>
          <p:grpSpPr>
            <a:xfrm>
              <a:off x="3442599" y="3637175"/>
              <a:ext cx="426463" cy="1494078"/>
              <a:chOff x="3290199" y="3484775"/>
              <a:chExt cx="426463" cy="1494078"/>
            </a:xfrm>
          </p:grpSpPr>
          <p:pic>
            <p:nvPicPr>
              <p:cNvPr id="63" name="Picture 62" descr="A drawing of a face&#10;&#10;Description automatically generated">
                <a:extLst>
                  <a:ext uri="{FF2B5EF4-FFF2-40B4-BE49-F238E27FC236}">
                    <a16:creationId xmlns:a16="http://schemas.microsoft.com/office/drawing/2014/main" id="{414DDB58-1200-466E-8227-9FD1329D04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199" y="3484775"/>
                <a:ext cx="426463" cy="426463"/>
              </a:xfrm>
              <a:prstGeom prst="rect">
                <a:avLst/>
              </a:prstGeom>
            </p:spPr>
          </p:pic>
          <p:pic>
            <p:nvPicPr>
              <p:cNvPr id="64" name="Picture 63" descr="A drawing of a face&#10;&#10;Description automatically generated">
                <a:extLst>
                  <a:ext uri="{FF2B5EF4-FFF2-40B4-BE49-F238E27FC236}">
                    <a16:creationId xmlns:a16="http://schemas.microsoft.com/office/drawing/2014/main" id="{5347352A-5709-4613-B2AE-3EAF7FDBE4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199" y="4018582"/>
                <a:ext cx="426463" cy="426463"/>
              </a:xfrm>
              <a:prstGeom prst="rect">
                <a:avLst/>
              </a:prstGeom>
            </p:spPr>
          </p:pic>
          <p:pic>
            <p:nvPicPr>
              <p:cNvPr id="65" name="Picture 64" descr="A drawing of a face&#10;&#10;Description automatically generated">
                <a:extLst>
                  <a:ext uri="{FF2B5EF4-FFF2-40B4-BE49-F238E27FC236}">
                    <a16:creationId xmlns:a16="http://schemas.microsoft.com/office/drawing/2014/main" id="{CC61DFF9-C2F7-4D5D-A1BF-91C769F25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199" y="4552390"/>
                <a:ext cx="426463" cy="426463"/>
              </a:xfrm>
              <a:prstGeom prst="rect">
                <a:avLst/>
              </a:prstGeom>
            </p:spPr>
          </p:pic>
        </p:grpSp>
        <p:grpSp>
          <p:nvGrpSpPr>
            <p:cNvPr id="66" name="Group 65">
              <a:extLst>
                <a:ext uri="{FF2B5EF4-FFF2-40B4-BE49-F238E27FC236}">
                  <a16:creationId xmlns:a16="http://schemas.microsoft.com/office/drawing/2014/main" id="{AAA43497-6AA3-466C-8088-32613BB6A0F3}"/>
                </a:ext>
              </a:extLst>
            </p:cNvPr>
            <p:cNvGrpSpPr/>
            <p:nvPr/>
          </p:nvGrpSpPr>
          <p:grpSpPr>
            <a:xfrm>
              <a:off x="3967163" y="3637175"/>
              <a:ext cx="426463" cy="1494078"/>
              <a:chOff x="3814763" y="3484775"/>
              <a:chExt cx="426463" cy="1494078"/>
            </a:xfrm>
          </p:grpSpPr>
          <p:pic>
            <p:nvPicPr>
              <p:cNvPr id="75" name="Picture 74">
                <a:extLst>
                  <a:ext uri="{FF2B5EF4-FFF2-40B4-BE49-F238E27FC236}">
                    <a16:creationId xmlns:a16="http://schemas.microsoft.com/office/drawing/2014/main" id="{C48A7814-8E62-422B-A524-09C9B29A78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3484775"/>
                <a:ext cx="426463" cy="426463"/>
              </a:xfrm>
              <a:prstGeom prst="rect">
                <a:avLst/>
              </a:prstGeom>
            </p:spPr>
          </p:pic>
          <p:pic>
            <p:nvPicPr>
              <p:cNvPr id="78" name="Picture 77">
                <a:extLst>
                  <a:ext uri="{FF2B5EF4-FFF2-40B4-BE49-F238E27FC236}">
                    <a16:creationId xmlns:a16="http://schemas.microsoft.com/office/drawing/2014/main" id="{13B0A834-9E28-4742-905C-A9937FE983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018583"/>
                <a:ext cx="426463" cy="426463"/>
              </a:xfrm>
              <a:prstGeom prst="rect">
                <a:avLst/>
              </a:prstGeom>
            </p:spPr>
          </p:pic>
          <p:pic>
            <p:nvPicPr>
              <p:cNvPr id="79" name="Picture 78">
                <a:extLst>
                  <a:ext uri="{FF2B5EF4-FFF2-40B4-BE49-F238E27FC236}">
                    <a16:creationId xmlns:a16="http://schemas.microsoft.com/office/drawing/2014/main" id="{7B60EC19-F2E1-484F-A72F-9DFF61859F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552390"/>
                <a:ext cx="426463" cy="426463"/>
              </a:xfrm>
              <a:prstGeom prst="rect">
                <a:avLst/>
              </a:prstGeom>
            </p:spPr>
          </p:pic>
        </p:grpSp>
        <p:grpSp>
          <p:nvGrpSpPr>
            <p:cNvPr id="84" name="Group 83">
              <a:extLst>
                <a:ext uri="{FF2B5EF4-FFF2-40B4-BE49-F238E27FC236}">
                  <a16:creationId xmlns:a16="http://schemas.microsoft.com/office/drawing/2014/main" id="{ADAF8E2C-94E8-4F09-B8A4-C761376E3079}"/>
                </a:ext>
              </a:extLst>
            </p:cNvPr>
            <p:cNvGrpSpPr/>
            <p:nvPr/>
          </p:nvGrpSpPr>
          <p:grpSpPr>
            <a:xfrm>
              <a:off x="4488772" y="3637175"/>
              <a:ext cx="426463" cy="1494078"/>
              <a:chOff x="3814763" y="3484775"/>
              <a:chExt cx="426463" cy="1494078"/>
            </a:xfrm>
          </p:grpSpPr>
          <p:pic>
            <p:nvPicPr>
              <p:cNvPr id="85" name="Picture 84">
                <a:extLst>
                  <a:ext uri="{FF2B5EF4-FFF2-40B4-BE49-F238E27FC236}">
                    <a16:creationId xmlns:a16="http://schemas.microsoft.com/office/drawing/2014/main" id="{B48FB2E6-96CA-4BDC-B618-D9F4FA8B38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3484775"/>
                <a:ext cx="426463" cy="426463"/>
              </a:xfrm>
              <a:prstGeom prst="rect">
                <a:avLst/>
              </a:prstGeom>
            </p:spPr>
          </p:pic>
          <p:pic>
            <p:nvPicPr>
              <p:cNvPr id="86" name="Picture 85">
                <a:extLst>
                  <a:ext uri="{FF2B5EF4-FFF2-40B4-BE49-F238E27FC236}">
                    <a16:creationId xmlns:a16="http://schemas.microsoft.com/office/drawing/2014/main" id="{0E7CD1C5-C107-46C9-A4BA-E99284ED19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018583"/>
                <a:ext cx="426463" cy="426463"/>
              </a:xfrm>
              <a:prstGeom prst="rect">
                <a:avLst/>
              </a:prstGeom>
            </p:spPr>
          </p:pic>
          <p:pic>
            <p:nvPicPr>
              <p:cNvPr id="87" name="Picture 86">
                <a:extLst>
                  <a:ext uri="{FF2B5EF4-FFF2-40B4-BE49-F238E27FC236}">
                    <a16:creationId xmlns:a16="http://schemas.microsoft.com/office/drawing/2014/main" id="{112494BE-F9A1-4F30-9A2D-465EA49367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552390"/>
                <a:ext cx="426463" cy="426463"/>
              </a:xfrm>
              <a:prstGeom prst="rect">
                <a:avLst/>
              </a:prstGeom>
            </p:spPr>
          </p:pic>
        </p:grpSp>
        <p:grpSp>
          <p:nvGrpSpPr>
            <p:cNvPr id="88" name="Group 87">
              <a:extLst>
                <a:ext uri="{FF2B5EF4-FFF2-40B4-BE49-F238E27FC236}">
                  <a16:creationId xmlns:a16="http://schemas.microsoft.com/office/drawing/2014/main" id="{A883D349-4B49-414D-A2EF-2E86BA956A2F}"/>
                </a:ext>
              </a:extLst>
            </p:cNvPr>
            <p:cNvGrpSpPr/>
            <p:nvPr/>
          </p:nvGrpSpPr>
          <p:grpSpPr>
            <a:xfrm>
              <a:off x="5010381" y="3637175"/>
              <a:ext cx="426463" cy="1494078"/>
              <a:chOff x="3814763" y="3484775"/>
              <a:chExt cx="426463" cy="1494078"/>
            </a:xfrm>
          </p:grpSpPr>
          <p:pic>
            <p:nvPicPr>
              <p:cNvPr id="89" name="Picture 88">
                <a:extLst>
                  <a:ext uri="{FF2B5EF4-FFF2-40B4-BE49-F238E27FC236}">
                    <a16:creationId xmlns:a16="http://schemas.microsoft.com/office/drawing/2014/main" id="{ABF10ADA-CD93-4BDB-A721-A78300EBC5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3484775"/>
                <a:ext cx="426463" cy="426463"/>
              </a:xfrm>
              <a:prstGeom prst="rect">
                <a:avLst/>
              </a:prstGeom>
            </p:spPr>
          </p:pic>
          <p:pic>
            <p:nvPicPr>
              <p:cNvPr id="90" name="Picture 89">
                <a:extLst>
                  <a:ext uri="{FF2B5EF4-FFF2-40B4-BE49-F238E27FC236}">
                    <a16:creationId xmlns:a16="http://schemas.microsoft.com/office/drawing/2014/main" id="{F8997126-A423-493C-A7D6-DB99BE61BF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018583"/>
                <a:ext cx="426463" cy="426463"/>
              </a:xfrm>
              <a:prstGeom prst="rect">
                <a:avLst/>
              </a:prstGeom>
            </p:spPr>
          </p:pic>
          <p:pic>
            <p:nvPicPr>
              <p:cNvPr id="91" name="Picture 90">
                <a:extLst>
                  <a:ext uri="{FF2B5EF4-FFF2-40B4-BE49-F238E27FC236}">
                    <a16:creationId xmlns:a16="http://schemas.microsoft.com/office/drawing/2014/main" id="{3E87E544-F7D6-40A3-A9DF-643B014D89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552390"/>
                <a:ext cx="426463" cy="426463"/>
              </a:xfrm>
              <a:prstGeom prst="rect">
                <a:avLst/>
              </a:prstGeom>
            </p:spPr>
          </p:pic>
        </p:grpSp>
        <p:grpSp>
          <p:nvGrpSpPr>
            <p:cNvPr id="92" name="Group 91">
              <a:extLst>
                <a:ext uri="{FF2B5EF4-FFF2-40B4-BE49-F238E27FC236}">
                  <a16:creationId xmlns:a16="http://schemas.microsoft.com/office/drawing/2014/main" id="{1C886DB8-6FAC-4BD0-9FE0-C8CFDB2FAF2A}"/>
                </a:ext>
              </a:extLst>
            </p:cNvPr>
            <p:cNvGrpSpPr/>
            <p:nvPr/>
          </p:nvGrpSpPr>
          <p:grpSpPr>
            <a:xfrm>
              <a:off x="5531991" y="3637175"/>
              <a:ext cx="426463" cy="1494078"/>
              <a:chOff x="3814763" y="3484775"/>
              <a:chExt cx="426463" cy="1494078"/>
            </a:xfrm>
          </p:grpSpPr>
          <p:pic>
            <p:nvPicPr>
              <p:cNvPr id="93" name="Picture 92">
                <a:extLst>
                  <a:ext uri="{FF2B5EF4-FFF2-40B4-BE49-F238E27FC236}">
                    <a16:creationId xmlns:a16="http://schemas.microsoft.com/office/drawing/2014/main" id="{881C82E1-B186-404B-AB1B-D065E2A1D2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3484775"/>
                <a:ext cx="426463" cy="426463"/>
              </a:xfrm>
              <a:prstGeom prst="rect">
                <a:avLst/>
              </a:prstGeom>
            </p:spPr>
          </p:pic>
          <p:pic>
            <p:nvPicPr>
              <p:cNvPr id="94" name="Picture 93">
                <a:extLst>
                  <a:ext uri="{FF2B5EF4-FFF2-40B4-BE49-F238E27FC236}">
                    <a16:creationId xmlns:a16="http://schemas.microsoft.com/office/drawing/2014/main" id="{4C2166F3-64B1-4652-BB7E-067A8C032E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018583"/>
                <a:ext cx="426463" cy="426463"/>
              </a:xfrm>
              <a:prstGeom prst="rect">
                <a:avLst/>
              </a:prstGeom>
            </p:spPr>
          </p:pic>
          <p:pic>
            <p:nvPicPr>
              <p:cNvPr id="95" name="Picture 94">
                <a:extLst>
                  <a:ext uri="{FF2B5EF4-FFF2-40B4-BE49-F238E27FC236}">
                    <a16:creationId xmlns:a16="http://schemas.microsoft.com/office/drawing/2014/main" id="{99AD93FF-C547-44B2-A36B-9F8F00FDBD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552390"/>
                <a:ext cx="426463" cy="426463"/>
              </a:xfrm>
              <a:prstGeom prst="rect">
                <a:avLst/>
              </a:prstGeom>
            </p:spPr>
          </p:pic>
        </p:grpSp>
      </p:gr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1:5</a:t>
            </a:r>
          </a:p>
        </p:txBody>
      </p:sp>
      <p:sp>
        <p:nvSpPr>
          <p:cNvPr id="3" name="TextBox 2">
            <a:extLst>
              <a:ext uri="{FF2B5EF4-FFF2-40B4-BE49-F238E27FC236}">
                <a16:creationId xmlns:a16="http://schemas.microsoft.com/office/drawing/2014/main" id="{3189C4C5-B087-4ADA-A443-5BD9BB4845A3}"/>
              </a:ext>
            </a:extLst>
          </p:cNvPr>
          <p:cNvSpPr txBox="1"/>
          <p:nvPr/>
        </p:nvSpPr>
        <p:spPr bwMode="auto">
          <a:xfrm>
            <a:off x="183812" y="920309"/>
            <a:ext cx="877637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100" dirty="0">
                <a:latin typeface="Myriad Pro Semibold" charset="0"/>
                <a:ea typeface="Myriad Pro Semibold" charset="0"/>
                <a:cs typeface="Myriad Pro Semibold" charset="0"/>
              </a:rPr>
              <a:t>73 marbles shared equally between 3 children. How many marbles each?</a:t>
            </a:r>
            <a:endParaRPr lang="en-GB" sz="2100"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4E49C92E-90D5-46C4-AFE8-47583093450B}"/>
              </a:ext>
            </a:extLst>
          </p:cNvPr>
          <p:cNvSpPr txBox="1"/>
          <p:nvPr/>
        </p:nvSpPr>
        <p:spPr bwMode="auto">
          <a:xfrm>
            <a:off x="3293565" y="1524945"/>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73  ÷  3  =</a:t>
            </a:r>
            <a:endParaRPr lang="en-GB" sz="2200" dirty="0">
              <a:solidFill>
                <a:srgbClr val="C00000"/>
              </a:solidFill>
              <a:latin typeface="Myriad Pro Semibold" charset="0"/>
              <a:ea typeface="Myriad Pro Semibold" charset="0"/>
              <a:cs typeface="Myriad Pro Semibold" charset="0"/>
            </a:endParaRPr>
          </a:p>
        </p:txBody>
      </p:sp>
      <p:sp>
        <p:nvSpPr>
          <p:cNvPr id="5" name="Rectangle 4">
            <a:extLst>
              <a:ext uri="{FF2B5EF4-FFF2-40B4-BE49-F238E27FC236}">
                <a16:creationId xmlns:a16="http://schemas.microsoft.com/office/drawing/2014/main" id="{C8C3D5A4-F342-44AB-9A2A-64882A2EDEE3}"/>
              </a:ext>
            </a:extLst>
          </p:cNvPr>
          <p:cNvSpPr/>
          <p:nvPr/>
        </p:nvSpPr>
        <p:spPr bwMode="auto">
          <a:xfrm>
            <a:off x="4962115" y="1515419"/>
            <a:ext cx="88258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F19057F0-8E77-4921-90B1-30E30DDE84DC}"/>
              </a:ext>
            </a:extLst>
          </p:cNvPr>
          <p:cNvSpPr txBox="1"/>
          <p:nvPr/>
        </p:nvSpPr>
        <p:spPr bwMode="auto">
          <a:xfrm>
            <a:off x="4956810" y="1524944"/>
            <a:ext cx="893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24 r 1</a:t>
            </a:r>
          </a:p>
        </p:txBody>
      </p:sp>
      <p:sp>
        <p:nvSpPr>
          <p:cNvPr id="8" name="TextBox 7">
            <a:extLst>
              <a:ext uri="{FF2B5EF4-FFF2-40B4-BE49-F238E27FC236}">
                <a16:creationId xmlns:a16="http://schemas.microsoft.com/office/drawing/2014/main" id="{F4FBB251-8CBC-4ABB-A988-50B1833C7F4E}"/>
              </a:ext>
            </a:extLst>
          </p:cNvPr>
          <p:cNvSpPr txBox="1"/>
          <p:nvPr/>
        </p:nvSpPr>
        <p:spPr bwMode="auto">
          <a:xfrm>
            <a:off x="2681901" y="5537745"/>
            <a:ext cx="378020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FF0000"/>
                </a:solidFill>
                <a:latin typeface="Myriad Pro Semibold" charset="0"/>
                <a:ea typeface="Myriad Pro Semibold" charset="0"/>
                <a:cs typeface="Myriad Pro Semibold" charset="0"/>
              </a:rPr>
              <a:t>13 ones ÷ 3 = 4 ones r 1 one</a:t>
            </a:r>
          </a:p>
        </p:txBody>
      </p:sp>
      <p:sp>
        <p:nvSpPr>
          <p:cNvPr id="96" name="TextBox 95">
            <a:extLst>
              <a:ext uri="{FF2B5EF4-FFF2-40B4-BE49-F238E27FC236}">
                <a16:creationId xmlns:a16="http://schemas.microsoft.com/office/drawing/2014/main" id="{F483A40F-9A75-4742-8D6C-A6D0BFE8E6BB}"/>
              </a:ext>
            </a:extLst>
          </p:cNvPr>
          <p:cNvSpPr txBox="1"/>
          <p:nvPr/>
        </p:nvSpPr>
        <p:spPr bwMode="auto">
          <a:xfrm>
            <a:off x="2804594" y="5128143"/>
            <a:ext cx="35348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070C0"/>
                </a:solidFill>
                <a:latin typeface="Myriad Pro Semibold" charset="0"/>
                <a:ea typeface="Myriad Pro Semibold" charset="0"/>
                <a:cs typeface="Myriad Pro Semibold" charset="0"/>
              </a:rPr>
              <a:t>7 tens ÷ 3 = 2 tens r 1 ten</a:t>
            </a:r>
          </a:p>
        </p:txBody>
      </p:sp>
      <p:pic>
        <p:nvPicPr>
          <p:cNvPr id="97" name="Picture 96">
            <a:extLst>
              <a:ext uri="{FF2B5EF4-FFF2-40B4-BE49-F238E27FC236}">
                <a16:creationId xmlns:a16="http://schemas.microsoft.com/office/drawing/2014/main" id="{A15A625D-B68D-49DF-985D-7DCFE3ACBF6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282923" y="5050282"/>
            <a:ext cx="6578154" cy="1280271"/>
          </a:xfrm>
          <a:prstGeom prst="rect">
            <a:avLst/>
          </a:prstGeom>
        </p:spPr>
      </p:pic>
      <p:pic>
        <p:nvPicPr>
          <p:cNvPr id="99" name="Picture 98">
            <a:extLst>
              <a:ext uri="{FF2B5EF4-FFF2-40B4-BE49-F238E27FC236}">
                <a16:creationId xmlns:a16="http://schemas.microsoft.com/office/drawing/2014/main" id="{ADFB8A6D-F4D6-477D-94F0-F1A313F662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1987" y="2825054"/>
            <a:ext cx="426463" cy="426463"/>
          </a:xfrm>
          <a:prstGeom prst="rect">
            <a:avLst/>
          </a:prstGeom>
        </p:spPr>
      </p:pic>
    </p:spTree>
    <p:extLst>
      <p:ext uri="{BB962C8B-B14F-4D97-AF65-F5344CB8AC3E}">
        <p14:creationId xmlns:p14="http://schemas.microsoft.com/office/powerpoint/2010/main" val="126790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96"/>
                                        </p:tgtEl>
                                      </p:cBhvr>
                                    </p:animEffect>
                                    <p:set>
                                      <p:cBhvr>
                                        <p:cTn id="7" dur="1" fill="hold">
                                          <p:stCondLst>
                                            <p:cond delay="499"/>
                                          </p:stCondLst>
                                        </p:cTn>
                                        <p:tgtEl>
                                          <p:spTgt spid="9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fade">
                                      <p:cBhvr>
                                        <p:cTn id="14" dur="500"/>
                                        <p:tgtEl>
                                          <p:spTgt spid="9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1:7</a:t>
            </a:r>
          </a:p>
        </p:txBody>
      </p:sp>
      <p:pic>
        <p:nvPicPr>
          <p:cNvPr id="9" name="Picture 8" descr="A close up of a logo&#10;&#10;Description automatically generated">
            <a:extLst>
              <a:ext uri="{FF2B5EF4-FFF2-40B4-BE49-F238E27FC236}">
                <a16:creationId xmlns:a16="http://schemas.microsoft.com/office/drawing/2014/main" id="{E1F9899A-84D8-4443-86FA-48086D1520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714" y="1608334"/>
            <a:ext cx="5112573" cy="4127468"/>
          </a:xfrm>
          <a:prstGeom prst="rect">
            <a:avLst/>
          </a:prstGeom>
        </p:spPr>
      </p:pic>
    </p:spTree>
    <p:extLst>
      <p:ext uri="{BB962C8B-B14F-4D97-AF65-F5344CB8AC3E}">
        <p14:creationId xmlns:p14="http://schemas.microsoft.com/office/powerpoint/2010/main" val="967327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2:1</a:t>
            </a:r>
          </a:p>
        </p:txBody>
      </p:sp>
      <p:sp>
        <p:nvSpPr>
          <p:cNvPr id="4" name="TextBox 3">
            <a:extLst>
              <a:ext uri="{FF2B5EF4-FFF2-40B4-BE49-F238E27FC236}">
                <a16:creationId xmlns:a16="http://schemas.microsoft.com/office/drawing/2014/main" id="{C4215D05-BC50-46B4-9878-927D15DB6420}"/>
              </a:ext>
            </a:extLst>
          </p:cNvPr>
          <p:cNvSpPr txBox="1"/>
          <p:nvPr/>
        </p:nvSpPr>
        <p:spPr bwMode="auto">
          <a:xfrm>
            <a:off x="663750"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84 sticks shared equally between 4 children. How many sticks each?</a:t>
            </a:r>
            <a:endParaRPr lang="en-GB" sz="2000" dirty="0">
              <a:solidFill>
                <a:srgbClr val="FF0000"/>
              </a:solidFill>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FA21B689-462D-4448-BC90-747A5F82B398}"/>
              </a:ext>
            </a:extLst>
          </p:cNvPr>
          <p:cNvSpPr txBox="1"/>
          <p:nvPr/>
        </p:nvSpPr>
        <p:spPr bwMode="auto">
          <a:xfrm>
            <a:off x="3646805" y="1524945"/>
            <a:ext cx="1370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Semibold" charset="0"/>
                <a:ea typeface="Myriad Pro Semibold" charset="0"/>
                <a:cs typeface="Myriad Pro Semibold" charset="0"/>
              </a:rPr>
              <a:t>84  ÷  4  =</a:t>
            </a:r>
            <a:endParaRPr lang="en-GB" sz="2000" dirty="0">
              <a:solidFill>
                <a:srgbClr val="C00000"/>
              </a:solidFill>
              <a:latin typeface="Myriad Pro Semibold" charset="0"/>
              <a:ea typeface="Myriad Pro Semibold" charset="0"/>
              <a:cs typeface="Myriad Pro Semibold" charset="0"/>
            </a:endParaRPr>
          </a:p>
        </p:txBody>
      </p:sp>
      <p:sp>
        <p:nvSpPr>
          <p:cNvPr id="6" name="Rectangle 5">
            <a:extLst>
              <a:ext uri="{FF2B5EF4-FFF2-40B4-BE49-F238E27FC236}">
                <a16:creationId xmlns:a16="http://schemas.microsoft.com/office/drawing/2014/main" id="{64234FDE-AFCF-42FF-A789-E19E3C60A706}"/>
              </a:ext>
            </a:extLst>
          </p:cNvPr>
          <p:cNvSpPr/>
          <p:nvPr/>
        </p:nvSpPr>
        <p:spPr bwMode="auto">
          <a:xfrm>
            <a:off x="5203640" y="151541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id="{F2DB0EDD-3B77-4ECF-85B4-03A522E6FF18}"/>
              </a:ext>
            </a:extLst>
          </p:cNvPr>
          <p:cNvSpPr txBox="1"/>
          <p:nvPr/>
        </p:nvSpPr>
        <p:spPr bwMode="auto">
          <a:xfrm>
            <a:off x="2259420" y="2140760"/>
            <a:ext cx="46251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1 – write the divisor and dividend:</a:t>
            </a:r>
            <a:endParaRPr lang="en-GB" sz="2000" dirty="0">
              <a:solidFill>
                <a:srgbClr val="FF0000"/>
              </a:solidFill>
              <a:latin typeface="Myriad Pro Semibold" charset="0"/>
              <a:ea typeface="Myriad Pro Semibold" charset="0"/>
              <a:cs typeface="Myriad Pro Semibold" charset="0"/>
            </a:endParaRPr>
          </a:p>
        </p:txBody>
      </p:sp>
      <p:grpSp>
        <p:nvGrpSpPr>
          <p:cNvPr id="23" name="Group 22">
            <a:extLst>
              <a:ext uri="{FF2B5EF4-FFF2-40B4-BE49-F238E27FC236}">
                <a16:creationId xmlns:a16="http://schemas.microsoft.com/office/drawing/2014/main" id="{51ACC14A-D6FC-4682-833C-7C6290F58CD2}"/>
              </a:ext>
            </a:extLst>
          </p:cNvPr>
          <p:cNvGrpSpPr/>
          <p:nvPr/>
        </p:nvGrpSpPr>
        <p:grpSpPr>
          <a:xfrm>
            <a:off x="4117691" y="4496427"/>
            <a:ext cx="995582" cy="400110"/>
            <a:chOff x="4117691" y="4496427"/>
            <a:chExt cx="995582" cy="400110"/>
          </a:xfrm>
        </p:grpSpPr>
        <p:sp>
          <p:nvSpPr>
            <p:cNvPr id="12" name="TextBox 11">
              <a:extLst>
                <a:ext uri="{FF2B5EF4-FFF2-40B4-BE49-F238E27FC236}">
                  <a16:creationId xmlns:a16="http://schemas.microsoft.com/office/drawing/2014/main" id="{40EBACF9-C45C-4D46-9F9D-56A53CB7A121}"/>
                </a:ext>
              </a:extLst>
            </p:cNvPr>
            <p:cNvSpPr txBox="1"/>
            <p:nvPr/>
          </p:nvSpPr>
          <p:spPr bwMode="auto">
            <a:xfrm>
              <a:off x="4117691" y="4496427"/>
              <a:ext cx="5918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b="1" dirty="0">
                  <a:latin typeface="Myriad Pro Semibold" charset="0"/>
                  <a:ea typeface="Myriad Pro Semibold" charset="0"/>
                  <a:cs typeface="Myriad Pro Semibold" charset="0"/>
                </a:rPr>
                <a:t>10s</a:t>
              </a:r>
              <a:endParaRPr lang="en-GB" sz="2000" b="1" dirty="0">
                <a:solidFill>
                  <a:srgbClr val="C00000"/>
                </a:solidFill>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C396E97B-DD08-4046-A4BE-99D6E3BE6F0F}"/>
                </a:ext>
              </a:extLst>
            </p:cNvPr>
            <p:cNvSpPr txBox="1"/>
            <p:nvPr/>
          </p:nvSpPr>
          <p:spPr bwMode="auto">
            <a:xfrm>
              <a:off x="4668921" y="4496427"/>
              <a:ext cx="44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b="1" dirty="0">
                  <a:latin typeface="Myriad Pro Semibold" charset="0"/>
                  <a:ea typeface="Myriad Pro Semibold" charset="0"/>
                  <a:cs typeface="Myriad Pro Semibold" charset="0"/>
                </a:rPr>
                <a:t>1s</a:t>
              </a:r>
              <a:endParaRPr lang="en-GB" sz="2000" b="1" dirty="0">
                <a:solidFill>
                  <a:srgbClr val="C00000"/>
                </a:solidFill>
                <a:latin typeface="Myriad Pro Semibold" charset="0"/>
                <a:ea typeface="Myriad Pro Semibold" charset="0"/>
                <a:cs typeface="Myriad Pro Semibold" charset="0"/>
              </a:endParaRPr>
            </a:p>
          </p:txBody>
        </p:sp>
      </p:grpSp>
      <p:sp>
        <p:nvSpPr>
          <p:cNvPr id="14" name="TextBox 13">
            <a:extLst>
              <a:ext uri="{FF2B5EF4-FFF2-40B4-BE49-F238E27FC236}">
                <a16:creationId xmlns:a16="http://schemas.microsoft.com/office/drawing/2014/main" id="{52C1F007-6558-4569-A175-DAF0117EFA06}"/>
              </a:ext>
            </a:extLst>
          </p:cNvPr>
          <p:cNvSpPr txBox="1"/>
          <p:nvPr/>
        </p:nvSpPr>
        <p:spPr bwMode="auto">
          <a:xfrm>
            <a:off x="3584390" y="5937691"/>
            <a:ext cx="19752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84 divided by 4.</a:t>
            </a:r>
            <a:endParaRPr lang="en-GB" sz="2000" dirty="0">
              <a:solidFill>
                <a:srgbClr val="FF0000"/>
              </a:solidFill>
              <a:latin typeface="Myriad Pro Semibold" charset="0"/>
              <a:ea typeface="Myriad Pro Semibold" charset="0"/>
              <a:cs typeface="Myriad Pro Semibold" charset="0"/>
            </a:endParaRPr>
          </a:p>
        </p:txBody>
      </p:sp>
      <p:graphicFrame>
        <p:nvGraphicFramePr>
          <p:cNvPr id="20" name="Object 19">
            <a:extLst>
              <a:ext uri="{FF2B5EF4-FFF2-40B4-BE49-F238E27FC236}">
                <a16:creationId xmlns:a16="http://schemas.microsoft.com/office/drawing/2014/main" id="{8A1C1919-344E-4F14-BDCE-39355FD9827A}"/>
              </a:ext>
            </a:extLst>
          </p:cNvPr>
          <p:cNvGraphicFramePr>
            <a:graphicFrameLocks noChangeAspect="1"/>
          </p:cNvGraphicFramePr>
          <p:nvPr>
            <p:extLst>
              <p:ext uri="{D42A27DB-BD31-4B8C-83A1-F6EECF244321}">
                <p14:modId xmlns:p14="http://schemas.microsoft.com/office/powerpoint/2010/main" val="4196277101"/>
              </p:ext>
            </p:extLst>
          </p:nvPr>
        </p:nvGraphicFramePr>
        <p:xfrm>
          <a:off x="3896035" y="4974647"/>
          <a:ext cx="1388238" cy="885600"/>
        </p:xfrm>
        <a:graphic>
          <a:graphicData uri="http://schemas.openxmlformats.org/presentationml/2006/ole">
            <mc:AlternateContent xmlns:mc="http://schemas.openxmlformats.org/markup-compatibility/2006">
              <mc:Choice xmlns:v="urn:schemas-microsoft-com:vml" Requires="v">
                <p:oleObj spid="_x0000_s1444" name="Equation" r:id="rId4" imgW="736560" imgH="469800" progId="Equation.DSMT4">
                  <p:embed/>
                </p:oleObj>
              </mc:Choice>
              <mc:Fallback>
                <p:oleObj name="Equation" r:id="rId4" imgW="736560" imgH="469800" progId="Equation.DSMT4">
                  <p:embed/>
                  <p:pic>
                    <p:nvPicPr>
                      <p:cNvPr id="0" name=""/>
                      <p:cNvPicPr/>
                      <p:nvPr/>
                    </p:nvPicPr>
                    <p:blipFill>
                      <a:blip r:embed="rId5"/>
                      <a:stretch>
                        <a:fillRect/>
                      </a:stretch>
                    </p:blipFill>
                    <p:spPr>
                      <a:xfrm>
                        <a:off x="3896035" y="4974647"/>
                        <a:ext cx="1388238" cy="8856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A2451098-496C-4841-8967-D2015E3310AB}"/>
              </a:ext>
            </a:extLst>
          </p:cNvPr>
          <p:cNvGraphicFramePr>
            <a:graphicFrameLocks noChangeAspect="1"/>
          </p:cNvGraphicFramePr>
          <p:nvPr>
            <p:extLst>
              <p:ext uri="{D42A27DB-BD31-4B8C-83A1-F6EECF244321}">
                <p14:modId xmlns:p14="http://schemas.microsoft.com/office/powerpoint/2010/main" val="112714921"/>
              </p:ext>
            </p:extLst>
          </p:nvPr>
        </p:nvGraphicFramePr>
        <p:xfrm>
          <a:off x="3895725" y="4975225"/>
          <a:ext cx="1389063" cy="884238"/>
        </p:xfrm>
        <a:graphic>
          <a:graphicData uri="http://schemas.openxmlformats.org/presentationml/2006/ole">
            <mc:AlternateContent xmlns:mc="http://schemas.openxmlformats.org/markup-compatibility/2006">
              <mc:Choice xmlns:v="urn:schemas-microsoft-com:vml" Requires="v">
                <p:oleObj spid="_x0000_s1445" name="Equation" r:id="rId6" imgW="736560" imgH="469800" progId="Equation.DSMT4">
                  <p:embed/>
                </p:oleObj>
              </mc:Choice>
              <mc:Fallback>
                <p:oleObj name="Equation" r:id="rId6" imgW="736560" imgH="469800" progId="Equation.DSMT4">
                  <p:embed/>
                  <p:pic>
                    <p:nvPicPr>
                      <p:cNvPr id="0" name=""/>
                      <p:cNvPicPr/>
                      <p:nvPr/>
                    </p:nvPicPr>
                    <p:blipFill>
                      <a:blip r:embed="rId7"/>
                      <a:stretch>
                        <a:fillRect/>
                      </a:stretch>
                    </p:blipFill>
                    <p:spPr>
                      <a:xfrm>
                        <a:off x="3895725" y="4975225"/>
                        <a:ext cx="1389063" cy="884238"/>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AAC6C5B2-062F-4821-872E-6791F72EA2B4}"/>
              </a:ext>
            </a:extLst>
          </p:cNvPr>
          <p:cNvGraphicFramePr>
            <a:graphicFrameLocks noChangeAspect="1"/>
          </p:cNvGraphicFramePr>
          <p:nvPr>
            <p:extLst>
              <p:ext uri="{D42A27DB-BD31-4B8C-83A1-F6EECF244321}">
                <p14:modId xmlns:p14="http://schemas.microsoft.com/office/powerpoint/2010/main" val="2615260"/>
              </p:ext>
            </p:extLst>
          </p:nvPr>
        </p:nvGraphicFramePr>
        <p:xfrm>
          <a:off x="3895196" y="5428254"/>
          <a:ext cx="312000" cy="360000"/>
        </p:xfrm>
        <a:graphic>
          <a:graphicData uri="http://schemas.openxmlformats.org/presentationml/2006/ole">
            <mc:AlternateContent xmlns:mc="http://schemas.openxmlformats.org/markup-compatibility/2006">
              <mc:Choice xmlns:v="urn:schemas-microsoft-com:vml" Requires="v">
                <p:oleObj spid="_x0000_s1446" name="Equation" r:id="rId8" imgW="164880" imgH="190440" progId="Equation.DSMT4">
                  <p:embed/>
                </p:oleObj>
              </mc:Choice>
              <mc:Fallback>
                <p:oleObj name="Equation" r:id="rId8" imgW="164880" imgH="190440" progId="Equation.DSMT4">
                  <p:embed/>
                  <p:pic>
                    <p:nvPicPr>
                      <p:cNvPr id="0" name=""/>
                      <p:cNvPicPr/>
                      <p:nvPr/>
                    </p:nvPicPr>
                    <p:blipFill>
                      <a:blip r:embed="rId9"/>
                      <a:stretch>
                        <a:fillRect/>
                      </a:stretch>
                    </p:blipFill>
                    <p:spPr>
                      <a:xfrm>
                        <a:off x="3895196" y="5428254"/>
                        <a:ext cx="312000" cy="360000"/>
                      </a:xfrm>
                      <a:prstGeom prst="rect">
                        <a:avLst/>
                      </a:prstGeom>
                    </p:spPr>
                  </p:pic>
                </p:oleObj>
              </mc:Fallback>
            </mc:AlternateContent>
          </a:graphicData>
        </a:graphic>
      </p:graphicFrame>
      <p:grpSp>
        <p:nvGrpSpPr>
          <p:cNvPr id="73" name="Group 72">
            <a:extLst>
              <a:ext uri="{FF2B5EF4-FFF2-40B4-BE49-F238E27FC236}">
                <a16:creationId xmlns:a16="http://schemas.microsoft.com/office/drawing/2014/main" id="{7D9200B4-C812-476F-AD79-02C81A8BEA5E}"/>
              </a:ext>
            </a:extLst>
          </p:cNvPr>
          <p:cNvGrpSpPr/>
          <p:nvPr/>
        </p:nvGrpSpPr>
        <p:grpSpPr>
          <a:xfrm>
            <a:off x="3003654" y="2694103"/>
            <a:ext cx="3072507" cy="1751467"/>
            <a:chOff x="3003654" y="2694103"/>
            <a:chExt cx="3072507" cy="1751467"/>
          </a:xfrm>
        </p:grpSpPr>
        <p:pic>
          <p:nvPicPr>
            <p:cNvPr id="50" name="Picture 49">
              <a:extLst>
                <a:ext uri="{FF2B5EF4-FFF2-40B4-BE49-F238E27FC236}">
                  <a16:creationId xmlns:a16="http://schemas.microsoft.com/office/drawing/2014/main" id="{6ED505B1-B3CC-43F3-96D2-24DD78E683F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25587" y="3170877"/>
              <a:ext cx="204253" cy="1274693"/>
            </a:xfrm>
            <a:prstGeom prst="rect">
              <a:avLst/>
            </a:prstGeom>
          </p:spPr>
        </p:pic>
        <p:grpSp>
          <p:nvGrpSpPr>
            <p:cNvPr id="72" name="Group 71">
              <a:extLst>
                <a:ext uri="{FF2B5EF4-FFF2-40B4-BE49-F238E27FC236}">
                  <a16:creationId xmlns:a16="http://schemas.microsoft.com/office/drawing/2014/main" id="{1983AA6D-313C-48DB-9404-7F886C0A264E}"/>
                </a:ext>
              </a:extLst>
            </p:cNvPr>
            <p:cNvGrpSpPr/>
            <p:nvPr/>
          </p:nvGrpSpPr>
          <p:grpSpPr>
            <a:xfrm>
              <a:off x="3003654" y="2694103"/>
              <a:ext cx="3072507" cy="319224"/>
              <a:chOff x="3003654" y="2694103"/>
              <a:chExt cx="3072507" cy="319224"/>
            </a:xfrm>
          </p:grpSpPr>
          <p:pic>
            <p:nvPicPr>
              <p:cNvPr id="59" name="Picture 58" descr="A picture containing object&#10;&#10;Description automatically generated">
                <a:extLst>
                  <a:ext uri="{FF2B5EF4-FFF2-40B4-BE49-F238E27FC236}">
                    <a16:creationId xmlns:a16="http://schemas.microsoft.com/office/drawing/2014/main" id="{5C2383D9-37E3-4A5D-A5B2-AEAF0434985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73447" y="2764015"/>
                <a:ext cx="236924" cy="228611"/>
              </a:xfrm>
              <a:prstGeom prst="rect">
                <a:avLst/>
              </a:prstGeom>
            </p:spPr>
          </p:pic>
          <p:pic>
            <p:nvPicPr>
              <p:cNvPr id="61" name="Picture 60" descr="A close up of a logo&#10;&#10;Description automatically generated">
                <a:extLst>
                  <a:ext uri="{FF2B5EF4-FFF2-40B4-BE49-F238E27FC236}">
                    <a16:creationId xmlns:a16="http://schemas.microsoft.com/office/drawing/2014/main" id="{3AA345A9-BAFA-4A83-B970-0EEB6CA76F2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03654" y="2694103"/>
                <a:ext cx="319224" cy="319224"/>
              </a:xfrm>
              <a:prstGeom prst="rect">
                <a:avLst/>
              </a:prstGeom>
            </p:spPr>
          </p:pic>
          <p:pic>
            <p:nvPicPr>
              <p:cNvPr id="62" name="Picture 61" descr="A close up of a logo&#10;&#10;Description automatically generated">
                <a:extLst>
                  <a:ext uri="{FF2B5EF4-FFF2-40B4-BE49-F238E27FC236}">
                    <a16:creationId xmlns:a16="http://schemas.microsoft.com/office/drawing/2014/main" id="{892BD1AE-3367-4B39-8D21-25CAE4E1CE4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57718" y="2694103"/>
                <a:ext cx="319224" cy="319224"/>
              </a:xfrm>
              <a:prstGeom prst="rect">
                <a:avLst/>
              </a:prstGeom>
            </p:spPr>
          </p:pic>
          <p:pic>
            <p:nvPicPr>
              <p:cNvPr id="63" name="Picture 62" descr="A close up of a logo&#10;&#10;Description automatically generated">
                <a:extLst>
                  <a:ext uri="{FF2B5EF4-FFF2-40B4-BE49-F238E27FC236}">
                    <a16:creationId xmlns:a16="http://schemas.microsoft.com/office/drawing/2014/main" id="{04917D7B-7387-42EC-B7A4-685428B3AAD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11782" y="2694103"/>
                <a:ext cx="319224" cy="319224"/>
              </a:xfrm>
              <a:prstGeom prst="rect">
                <a:avLst/>
              </a:prstGeom>
            </p:spPr>
          </p:pic>
          <p:pic>
            <p:nvPicPr>
              <p:cNvPr id="64" name="Picture 63" descr="A close up of a logo&#10;&#10;Description automatically generated">
                <a:extLst>
                  <a:ext uri="{FF2B5EF4-FFF2-40B4-BE49-F238E27FC236}">
                    <a16:creationId xmlns:a16="http://schemas.microsoft.com/office/drawing/2014/main" id="{96F49D57-BE06-4E5F-A87C-3D95670CA89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65846" y="2694103"/>
                <a:ext cx="319224" cy="319224"/>
              </a:xfrm>
              <a:prstGeom prst="rect">
                <a:avLst/>
              </a:prstGeom>
            </p:spPr>
          </p:pic>
          <p:pic>
            <p:nvPicPr>
              <p:cNvPr id="65" name="Picture 64" descr="A close up of a logo&#10;&#10;Description automatically generated">
                <a:extLst>
                  <a:ext uri="{FF2B5EF4-FFF2-40B4-BE49-F238E27FC236}">
                    <a16:creationId xmlns:a16="http://schemas.microsoft.com/office/drawing/2014/main" id="{15846C98-C240-438C-A0C7-168A92876C5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19910" y="2694103"/>
                <a:ext cx="319224" cy="319224"/>
              </a:xfrm>
              <a:prstGeom prst="rect">
                <a:avLst/>
              </a:prstGeom>
            </p:spPr>
          </p:pic>
          <p:pic>
            <p:nvPicPr>
              <p:cNvPr id="66" name="Picture 65" descr="A close up of a logo&#10;&#10;Description automatically generated">
                <a:extLst>
                  <a:ext uri="{FF2B5EF4-FFF2-40B4-BE49-F238E27FC236}">
                    <a16:creationId xmlns:a16="http://schemas.microsoft.com/office/drawing/2014/main" id="{DDAFF05F-5D7D-4934-B04F-E2634183238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73974" y="2694103"/>
                <a:ext cx="319224" cy="319224"/>
              </a:xfrm>
              <a:prstGeom prst="rect">
                <a:avLst/>
              </a:prstGeom>
            </p:spPr>
          </p:pic>
          <p:pic>
            <p:nvPicPr>
              <p:cNvPr id="67" name="Picture 66" descr="A close up of a logo&#10;&#10;Description automatically generated">
                <a:extLst>
                  <a:ext uri="{FF2B5EF4-FFF2-40B4-BE49-F238E27FC236}">
                    <a16:creationId xmlns:a16="http://schemas.microsoft.com/office/drawing/2014/main" id="{36E470CE-21CF-4D65-9F42-AB850F48958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28038" y="2694103"/>
                <a:ext cx="319224" cy="319224"/>
              </a:xfrm>
              <a:prstGeom prst="rect">
                <a:avLst/>
              </a:prstGeom>
            </p:spPr>
          </p:pic>
          <p:pic>
            <p:nvPicPr>
              <p:cNvPr id="68" name="Picture 67" descr="A close up of a logo&#10;&#10;Description automatically generated">
                <a:extLst>
                  <a:ext uri="{FF2B5EF4-FFF2-40B4-BE49-F238E27FC236}">
                    <a16:creationId xmlns:a16="http://schemas.microsoft.com/office/drawing/2014/main" id="{AA0B9858-C190-4CC8-A04F-70F631380C7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82099" y="2694103"/>
                <a:ext cx="319224" cy="319224"/>
              </a:xfrm>
              <a:prstGeom prst="rect">
                <a:avLst/>
              </a:prstGeom>
            </p:spPr>
          </p:pic>
          <p:pic>
            <p:nvPicPr>
              <p:cNvPr id="69" name="Picture 68" descr="A picture containing object&#10;&#10;Description automatically generated">
                <a:extLst>
                  <a:ext uri="{FF2B5EF4-FFF2-40B4-BE49-F238E27FC236}">
                    <a16:creationId xmlns:a16="http://schemas.microsoft.com/office/drawing/2014/main" id="{C4CC7BF4-453B-448F-83F3-9E02E36433F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28710" y="2764015"/>
                <a:ext cx="236924" cy="228611"/>
              </a:xfrm>
              <a:prstGeom prst="rect">
                <a:avLst/>
              </a:prstGeom>
            </p:spPr>
          </p:pic>
          <p:pic>
            <p:nvPicPr>
              <p:cNvPr id="70" name="Picture 69" descr="A picture containing object&#10;&#10;Description automatically generated">
                <a:extLst>
                  <a:ext uri="{FF2B5EF4-FFF2-40B4-BE49-F238E27FC236}">
                    <a16:creationId xmlns:a16="http://schemas.microsoft.com/office/drawing/2014/main" id="{F9C87116-5451-4143-BBD0-6F647F93AD4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83973" y="2764015"/>
                <a:ext cx="236924" cy="228611"/>
              </a:xfrm>
              <a:prstGeom prst="rect">
                <a:avLst/>
              </a:prstGeom>
            </p:spPr>
          </p:pic>
          <p:pic>
            <p:nvPicPr>
              <p:cNvPr id="71" name="Picture 70" descr="A picture containing object&#10;&#10;Description automatically generated">
                <a:extLst>
                  <a:ext uri="{FF2B5EF4-FFF2-40B4-BE49-F238E27FC236}">
                    <a16:creationId xmlns:a16="http://schemas.microsoft.com/office/drawing/2014/main" id="{BDE61609-BFF2-4C3C-A97B-46CB6B93A62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39237" y="2764015"/>
                <a:ext cx="236924" cy="228611"/>
              </a:xfrm>
              <a:prstGeom prst="rect">
                <a:avLst/>
              </a:prstGeom>
            </p:spPr>
          </p:pic>
        </p:grpSp>
      </p:grpSp>
      <p:sp>
        <p:nvSpPr>
          <p:cNvPr id="75" name="Rectangle 74">
            <a:extLst>
              <a:ext uri="{FF2B5EF4-FFF2-40B4-BE49-F238E27FC236}">
                <a16:creationId xmlns:a16="http://schemas.microsoft.com/office/drawing/2014/main" id="{3B733C01-1414-4732-A7DA-E19D5B0424A2}"/>
              </a:ext>
            </a:extLst>
          </p:cNvPr>
          <p:cNvSpPr/>
          <p:nvPr/>
        </p:nvSpPr>
        <p:spPr bwMode="auto">
          <a:xfrm>
            <a:off x="4209577" y="4993153"/>
            <a:ext cx="903696" cy="34811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26" name="Group 25" hidden="1">
            <a:extLst>
              <a:ext uri="{FF2B5EF4-FFF2-40B4-BE49-F238E27FC236}">
                <a16:creationId xmlns:a16="http://schemas.microsoft.com/office/drawing/2014/main" id="{28F790D3-27EE-414B-884D-40B793926A94}"/>
              </a:ext>
            </a:extLst>
          </p:cNvPr>
          <p:cNvGrpSpPr/>
          <p:nvPr/>
        </p:nvGrpSpPr>
        <p:grpSpPr>
          <a:xfrm>
            <a:off x="3733049" y="5315443"/>
            <a:ext cx="1458860" cy="564329"/>
            <a:chOff x="3733049" y="5315443"/>
            <a:chExt cx="1458860" cy="564329"/>
          </a:xfrm>
        </p:grpSpPr>
        <p:grpSp>
          <p:nvGrpSpPr>
            <p:cNvPr id="25" name="Group 24">
              <a:extLst>
                <a:ext uri="{FF2B5EF4-FFF2-40B4-BE49-F238E27FC236}">
                  <a16:creationId xmlns:a16="http://schemas.microsoft.com/office/drawing/2014/main" id="{562256D6-A4F5-4E3F-9620-B3A22FA54714}"/>
                </a:ext>
              </a:extLst>
            </p:cNvPr>
            <p:cNvGrpSpPr/>
            <p:nvPr/>
          </p:nvGrpSpPr>
          <p:grpSpPr>
            <a:xfrm>
              <a:off x="4085070" y="5365750"/>
              <a:ext cx="1106839" cy="449255"/>
              <a:chOff x="4085070" y="5365750"/>
              <a:chExt cx="1106839" cy="449255"/>
            </a:xfrm>
            <a:solidFill>
              <a:schemeClr val="bg1"/>
            </a:solidFill>
          </p:grpSpPr>
          <p:sp>
            <p:nvSpPr>
              <p:cNvPr id="24" name="Rectangle 23">
                <a:extLst>
                  <a:ext uri="{FF2B5EF4-FFF2-40B4-BE49-F238E27FC236}">
                    <a16:creationId xmlns:a16="http://schemas.microsoft.com/office/drawing/2014/main" id="{F23CF076-43CE-4301-A680-47D6AA387E27}"/>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2" name="Rectangle 41">
                <a:extLst>
                  <a:ext uri="{FF2B5EF4-FFF2-40B4-BE49-F238E27FC236}">
                    <a16:creationId xmlns:a16="http://schemas.microsoft.com/office/drawing/2014/main" id="{E225A7EE-3A23-4973-B133-55255CE0ECDB}"/>
                  </a:ext>
                </a:extLst>
              </p:cNvPr>
              <p:cNvSpPr/>
              <p:nvPr/>
            </p:nvSpPr>
            <p:spPr bwMode="auto">
              <a:xfrm rot="5400000">
                <a:off x="3931480" y="5560248"/>
                <a:ext cx="414330" cy="9518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21" name="Group 20">
              <a:extLst>
                <a:ext uri="{FF2B5EF4-FFF2-40B4-BE49-F238E27FC236}">
                  <a16:creationId xmlns:a16="http://schemas.microsoft.com/office/drawing/2014/main" id="{8DDF6FA6-5726-4A16-B43B-F4CAA02292E4}"/>
                </a:ext>
              </a:extLst>
            </p:cNvPr>
            <p:cNvGrpSpPr/>
            <p:nvPr/>
          </p:nvGrpSpPr>
          <p:grpSpPr>
            <a:xfrm>
              <a:off x="3733049" y="5315443"/>
              <a:ext cx="1434410" cy="564329"/>
              <a:chOff x="3722832" y="5310208"/>
              <a:chExt cx="1434410" cy="564329"/>
            </a:xfrm>
          </p:grpSpPr>
          <p:cxnSp>
            <p:nvCxnSpPr>
              <p:cNvPr id="9" name="Straight Connector 8">
                <a:extLst>
                  <a:ext uri="{FF2B5EF4-FFF2-40B4-BE49-F238E27FC236}">
                    <a16:creationId xmlns:a16="http://schemas.microsoft.com/office/drawing/2014/main" id="{8104F016-931F-4EF9-B7C1-8DF25068D74C}"/>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rc 17">
                <a:extLst>
                  <a:ext uri="{FF2B5EF4-FFF2-40B4-BE49-F238E27FC236}">
                    <a16:creationId xmlns:a16="http://schemas.microsoft.com/office/drawing/2014/main" id="{3037DBD5-B95D-46EF-9138-16EFA68B1CDB}"/>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Tree>
    <p:extLst>
      <p:ext uri="{BB962C8B-B14F-4D97-AF65-F5344CB8AC3E}">
        <p14:creationId xmlns:p14="http://schemas.microsoft.com/office/powerpoint/2010/main" val="331158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xit" presetSubtype="0" fill="hold" nodeType="withEffect">
                                  <p:stCondLst>
                                    <p:cond delay="0"/>
                                  </p:stCondLst>
                                  <p:childTnLst>
                                    <p:animEffect transition="out" filter="fade">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500"/>
                                        <p:tgtEl>
                                          <p:spTgt spid="75"/>
                                        </p:tgtEl>
                                      </p:cBhvr>
                                    </p:animEffect>
                                  </p:childTnLst>
                                </p:cTn>
                              </p:par>
                              <p:par>
                                <p:cTn id="42" presetID="10" presetClass="exit" presetSubtype="0" fill="hold" nodeType="withEffect">
                                  <p:stCondLst>
                                    <p:cond delay="0"/>
                                  </p:stCondLst>
                                  <p:childTnLst>
                                    <p:animEffect transition="out" filter="fade">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p:bldP spid="14" grpId="0"/>
      <p:bldP spid="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2:1</a:t>
            </a:r>
          </a:p>
        </p:txBody>
      </p:sp>
      <p:sp>
        <p:nvSpPr>
          <p:cNvPr id="4" name="TextBox 3">
            <a:extLst>
              <a:ext uri="{FF2B5EF4-FFF2-40B4-BE49-F238E27FC236}">
                <a16:creationId xmlns:a16="http://schemas.microsoft.com/office/drawing/2014/main" id="{C4215D05-BC50-46B4-9878-927D15DB6420}"/>
              </a:ext>
            </a:extLst>
          </p:cNvPr>
          <p:cNvSpPr txBox="1"/>
          <p:nvPr/>
        </p:nvSpPr>
        <p:spPr bwMode="auto">
          <a:xfrm>
            <a:off x="663750"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84 sticks shared equally between 4 children. How many sticks each?</a:t>
            </a:r>
            <a:endParaRPr lang="en-GB" sz="2000" dirty="0">
              <a:solidFill>
                <a:srgbClr val="FF0000"/>
              </a:solidFill>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FA21B689-462D-4448-BC90-747A5F82B398}"/>
              </a:ext>
            </a:extLst>
          </p:cNvPr>
          <p:cNvSpPr txBox="1"/>
          <p:nvPr/>
        </p:nvSpPr>
        <p:spPr bwMode="auto">
          <a:xfrm>
            <a:off x="3646805" y="1524945"/>
            <a:ext cx="1370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Semibold" charset="0"/>
                <a:ea typeface="Myriad Pro Semibold" charset="0"/>
                <a:cs typeface="Myriad Pro Semibold" charset="0"/>
              </a:rPr>
              <a:t>84  ÷  4  =</a:t>
            </a:r>
            <a:endParaRPr lang="en-GB" sz="2000" dirty="0">
              <a:solidFill>
                <a:srgbClr val="C00000"/>
              </a:solidFill>
              <a:latin typeface="Myriad Pro Semibold" charset="0"/>
              <a:ea typeface="Myriad Pro Semibold" charset="0"/>
              <a:cs typeface="Myriad Pro Semibold" charset="0"/>
            </a:endParaRPr>
          </a:p>
        </p:txBody>
      </p:sp>
      <p:sp>
        <p:nvSpPr>
          <p:cNvPr id="6" name="Rectangle 5">
            <a:extLst>
              <a:ext uri="{FF2B5EF4-FFF2-40B4-BE49-F238E27FC236}">
                <a16:creationId xmlns:a16="http://schemas.microsoft.com/office/drawing/2014/main" id="{64234FDE-AFCF-42FF-A789-E19E3C60A706}"/>
              </a:ext>
            </a:extLst>
          </p:cNvPr>
          <p:cNvSpPr/>
          <p:nvPr/>
        </p:nvSpPr>
        <p:spPr bwMode="auto">
          <a:xfrm>
            <a:off x="5203640" y="151541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id="{F2DB0EDD-3B77-4ECF-85B4-03A522E6FF18}"/>
              </a:ext>
            </a:extLst>
          </p:cNvPr>
          <p:cNvSpPr txBox="1"/>
          <p:nvPr/>
        </p:nvSpPr>
        <p:spPr bwMode="auto">
          <a:xfrm>
            <a:off x="2259420" y="2140760"/>
            <a:ext cx="46251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1 – write the divisor and dividend:</a:t>
            </a:r>
            <a:endParaRPr lang="en-GB" sz="2000" dirty="0">
              <a:solidFill>
                <a:srgbClr val="FF0000"/>
              </a:solidFill>
              <a:latin typeface="Myriad Pro Semibold" charset="0"/>
              <a:ea typeface="Myriad Pro Semibold" charset="0"/>
              <a:cs typeface="Myriad Pro Semibold" charset="0"/>
            </a:endParaRPr>
          </a:p>
        </p:txBody>
      </p:sp>
      <p:grpSp>
        <p:nvGrpSpPr>
          <p:cNvPr id="23" name="Group 22">
            <a:extLst>
              <a:ext uri="{FF2B5EF4-FFF2-40B4-BE49-F238E27FC236}">
                <a16:creationId xmlns:a16="http://schemas.microsoft.com/office/drawing/2014/main" id="{51ACC14A-D6FC-4682-833C-7C6290F58CD2}"/>
              </a:ext>
            </a:extLst>
          </p:cNvPr>
          <p:cNvGrpSpPr/>
          <p:nvPr/>
        </p:nvGrpSpPr>
        <p:grpSpPr>
          <a:xfrm>
            <a:off x="4117691" y="4496427"/>
            <a:ext cx="995582" cy="400110"/>
            <a:chOff x="4117691" y="4496427"/>
            <a:chExt cx="995582" cy="400110"/>
          </a:xfrm>
        </p:grpSpPr>
        <p:sp>
          <p:nvSpPr>
            <p:cNvPr id="12" name="TextBox 11">
              <a:extLst>
                <a:ext uri="{FF2B5EF4-FFF2-40B4-BE49-F238E27FC236}">
                  <a16:creationId xmlns:a16="http://schemas.microsoft.com/office/drawing/2014/main" id="{40EBACF9-C45C-4D46-9F9D-56A53CB7A121}"/>
                </a:ext>
              </a:extLst>
            </p:cNvPr>
            <p:cNvSpPr txBox="1"/>
            <p:nvPr/>
          </p:nvSpPr>
          <p:spPr bwMode="auto">
            <a:xfrm>
              <a:off x="4117691" y="4496427"/>
              <a:ext cx="5918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b="1" dirty="0">
                  <a:latin typeface="Myriad Pro Semibold" charset="0"/>
                  <a:ea typeface="Myriad Pro Semibold" charset="0"/>
                  <a:cs typeface="Myriad Pro Semibold" charset="0"/>
                </a:rPr>
                <a:t>10s</a:t>
              </a:r>
              <a:endParaRPr lang="en-GB" sz="2000" b="1" dirty="0">
                <a:solidFill>
                  <a:srgbClr val="C00000"/>
                </a:solidFill>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C396E97B-DD08-4046-A4BE-99D6E3BE6F0F}"/>
                </a:ext>
              </a:extLst>
            </p:cNvPr>
            <p:cNvSpPr txBox="1"/>
            <p:nvPr/>
          </p:nvSpPr>
          <p:spPr bwMode="auto">
            <a:xfrm>
              <a:off x="4668921" y="4496427"/>
              <a:ext cx="44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b="1" dirty="0">
                  <a:latin typeface="Myriad Pro Semibold" charset="0"/>
                  <a:ea typeface="Myriad Pro Semibold" charset="0"/>
                  <a:cs typeface="Myriad Pro Semibold" charset="0"/>
                </a:rPr>
                <a:t>1s</a:t>
              </a:r>
              <a:endParaRPr lang="en-GB" sz="2000" b="1" dirty="0">
                <a:solidFill>
                  <a:srgbClr val="C00000"/>
                </a:solidFill>
                <a:latin typeface="Myriad Pro Semibold" charset="0"/>
                <a:ea typeface="Myriad Pro Semibold" charset="0"/>
                <a:cs typeface="Myriad Pro Semibold" charset="0"/>
              </a:endParaRPr>
            </a:p>
          </p:txBody>
        </p:sp>
      </p:grpSp>
      <p:sp>
        <p:nvSpPr>
          <p:cNvPr id="14" name="TextBox 13">
            <a:extLst>
              <a:ext uri="{FF2B5EF4-FFF2-40B4-BE49-F238E27FC236}">
                <a16:creationId xmlns:a16="http://schemas.microsoft.com/office/drawing/2014/main" id="{52C1F007-6558-4569-A175-DAF0117EFA06}"/>
              </a:ext>
            </a:extLst>
          </p:cNvPr>
          <p:cNvSpPr txBox="1"/>
          <p:nvPr/>
        </p:nvSpPr>
        <p:spPr bwMode="auto">
          <a:xfrm>
            <a:off x="3584390" y="5937691"/>
            <a:ext cx="19752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84 divided by 4.</a:t>
            </a:r>
            <a:endParaRPr lang="en-GB" sz="2000" dirty="0">
              <a:solidFill>
                <a:srgbClr val="FF0000"/>
              </a:solidFill>
              <a:latin typeface="Myriad Pro Semibold" charset="0"/>
              <a:ea typeface="Myriad Pro Semibold" charset="0"/>
              <a:cs typeface="Myriad Pro Semibold" charset="0"/>
            </a:endParaRPr>
          </a:p>
        </p:txBody>
      </p:sp>
      <p:sp>
        <p:nvSpPr>
          <p:cNvPr id="15" name="TextBox 14">
            <a:extLst>
              <a:ext uri="{FF2B5EF4-FFF2-40B4-BE49-F238E27FC236}">
                <a16:creationId xmlns:a16="http://schemas.microsoft.com/office/drawing/2014/main" id="{2D69E83D-E732-4CB7-8E20-E4DE879E2919}"/>
              </a:ext>
            </a:extLst>
          </p:cNvPr>
          <p:cNvSpPr txBox="1"/>
          <p:nvPr/>
        </p:nvSpPr>
        <p:spPr bwMode="auto">
          <a:xfrm>
            <a:off x="5931249" y="4941161"/>
            <a:ext cx="23190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8 tens ÷ 4 = 2 tens</a:t>
            </a:r>
          </a:p>
        </p:txBody>
      </p:sp>
      <p:graphicFrame>
        <p:nvGraphicFramePr>
          <p:cNvPr id="20" name="Object 19">
            <a:extLst>
              <a:ext uri="{FF2B5EF4-FFF2-40B4-BE49-F238E27FC236}">
                <a16:creationId xmlns:a16="http://schemas.microsoft.com/office/drawing/2014/main" id="{2095E8E8-01AA-42A6-B90D-E41E9C7E5739}"/>
              </a:ext>
            </a:extLst>
          </p:cNvPr>
          <p:cNvGraphicFramePr>
            <a:graphicFrameLocks noChangeAspect="1"/>
          </p:cNvGraphicFramePr>
          <p:nvPr>
            <p:extLst>
              <p:ext uri="{D42A27DB-BD31-4B8C-83A1-F6EECF244321}">
                <p14:modId xmlns:p14="http://schemas.microsoft.com/office/powerpoint/2010/main" val="816577573"/>
              </p:ext>
            </p:extLst>
          </p:nvPr>
        </p:nvGraphicFramePr>
        <p:xfrm>
          <a:off x="3896035" y="4983947"/>
          <a:ext cx="1385887" cy="876300"/>
        </p:xfrm>
        <a:graphic>
          <a:graphicData uri="http://schemas.openxmlformats.org/presentationml/2006/ole">
            <mc:AlternateContent xmlns:mc="http://schemas.openxmlformats.org/markup-compatibility/2006">
              <mc:Choice xmlns:v="urn:schemas-microsoft-com:vml" Requires="v">
                <p:oleObj spid="_x0000_s3550" name="Equation" r:id="rId4" imgW="1385712" imgH="876212" progId="Equation.DSMT4">
                  <p:embed/>
                </p:oleObj>
              </mc:Choice>
              <mc:Fallback>
                <p:oleObj name="Equation" r:id="rId4" imgW="1385712" imgH="876212" progId="Equation.DSMT4">
                  <p:embed/>
                  <p:pic>
                    <p:nvPicPr>
                      <p:cNvPr id="0" name=""/>
                      <p:cNvPicPr/>
                      <p:nvPr/>
                    </p:nvPicPr>
                    <p:blipFill>
                      <a:blip r:embed="rId5"/>
                      <a:stretch>
                        <a:fillRect/>
                      </a:stretch>
                    </p:blipFill>
                    <p:spPr>
                      <a:xfrm>
                        <a:off x="3896035" y="4983947"/>
                        <a:ext cx="1385887" cy="876300"/>
                      </a:xfrm>
                      <a:prstGeom prst="rect">
                        <a:avLst/>
                      </a:prstGeom>
                    </p:spPr>
                  </p:pic>
                </p:oleObj>
              </mc:Fallback>
            </mc:AlternateContent>
          </a:graphicData>
        </a:graphic>
      </p:graphicFrame>
      <p:pic>
        <p:nvPicPr>
          <p:cNvPr id="50" name="Picture 49">
            <a:extLst>
              <a:ext uri="{FF2B5EF4-FFF2-40B4-BE49-F238E27FC236}">
                <a16:creationId xmlns:a16="http://schemas.microsoft.com/office/drawing/2014/main" id="{6ED505B1-B3CC-43F3-96D2-24DD78E683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5587" y="3170877"/>
            <a:ext cx="204253" cy="1274693"/>
          </a:xfrm>
          <a:prstGeom prst="rect">
            <a:avLst/>
          </a:prstGeom>
        </p:spPr>
      </p:pic>
      <p:pic>
        <p:nvPicPr>
          <p:cNvPr id="59" name="Picture 58" descr="A picture containing object&#10;&#10;Description automatically generated">
            <a:extLst>
              <a:ext uri="{FF2B5EF4-FFF2-40B4-BE49-F238E27FC236}">
                <a16:creationId xmlns:a16="http://schemas.microsoft.com/office/drawing/2014/main" id="{5C2383D9-37E3-4A5D-A5B2-AEAF043498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73447" y="2764015"/>
            <a:ext cx="236924" cy="228611"/>
          </a:xfrm>
          <a:prstGeom prst="rect">
            <a:avLst/>
          </a:prstGeom>
        </p:spPr>
      </p:pic>
      <p:pic>
        <p:nvPicPr>
          <p:cNvPr id="61" name="Picture 60" descr="A close up of a logo&#10;&#10;Description automatically generated">
            <a:extLst>
              <a:ext uri="{FF2B5EF4-FFF2-40B4-BE49-F238E27FC236}">
                <a16:creationId xmlns:a16="http://schemas.microsoft.com/office/drawing/2014/main" id="{3AA345A9-BAFA-4A83-B970-0EEB6CA76F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03654" y="2694103"/>
            <a:ext cx="319224" cy="319224"/>
          </a:xfrm>
          <a:prstGeom prst="rect">
            <a:avLst/>
          </a:prstGeom>
        </p:spPr>
      </p:pic>
      <p:pic>
        <p:nvPicPr>
          <p:cNvPr id="62" name="Picture 61" descr="A close up of a logo&#10;&#10;Description automatically generated">
            <a:extLst>
              <a:ext uri="{FF2B5EF4-FFF2-40B4-BE49-F238E27FC236}">
                <a16:creationId xmlns:a16="http://schemas.microsoft.com/office/drawing/2014/main" id="{892BD1AE-3367-4B39-8D21-25CAE4E1CE4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57718" y="2694103"/>
            <a:ext cx="319224" cy="319224"/>
          </a:xfrm>
          <a:prstGeom prst="rect">
            <a:avLst/>
          </a:prstGeom>
        </p:spPr>
      </p:pic>
      <p:pic>
        <p:nvPicPr>
          <p:cNvPr id="63" name="Picture 62" descr="A close up of a logo&#10;&#10;Description automatically generated">
            <a:extLst>
              <a:ext uri="{FF2B5EF4-FFF2-40B4-BE49-F238E27FC236}">
                <a16:creationId xmlns:a16="http://schemas.microsoft.com/office/drawing/2014/main" id="{04917D7B-7387-42EC-B7A4-685428B3AA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11782" y="2694103"/>
            <a:ext cx="319224" cy="319224"/>
          </a:xfrm>
          <a:prstGeom prst="rect">
            <a:avLst/>
          </a:prstGeom>
        </p:spPr>
      </p:pic>
      <p:pic>
        <p:nvPicPr>
          <p:cNvPr id="64" name="Picture 63" descr="A close up of a logo&#10;&#10;Description automatically generated">
            <a:extLst>
              <a:ext uri="{FF2B5EF4-FFF2-40B4-BE49-F238E27FC236}">
                <a16:creationId xmlns:a16="http://schemas.microsoft.com/office/drawing/2014/main" id="{96F49D57-BE06-4E5F-A87C-3D95670CA89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65846" y="2694103"/>
            <a:ext cx="319224" cy="319224"/>
          </a:xfrm>
          <a:prstGeom prst="rect">
            <a:avLst/>
          </a:prstGeom>
        </p:spPr>
      </p:pic>
      <p:pic>
        <p:nvPicPr>
          <p:cNvPr id="65" name="Picture 64" descr="A close up of a logo&#10;&#10;Description automatically generated">
            <a:extLst>
              <a:ext uri="{FF2B5EF4-FFF2-40B4-BE49-F238E27FC236}">
                <a16:creationId xmlns:a16="http://schemas.microsoft.com/office/drawing/2014/main" id="{15846C98-C240-438C-A0C7-168A92876C5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19910" y="2694103"/>
            <a:ext cx="319224" cy="319224"/>
          </a:xfrm>
          <a:prstGeom prst="rect">
            <a:avLst/>
          </a:prstGeom>
        </p:spPr>
      </p:pic>
      <p:pic>
        <p:nvPicPr>
          <p:cNvPr id="66" name="Picture 65" descr="A close up of a logo&#10;&#10;Description automatically generated">
            <a:extLst>
              <a:ext uri="{FF2B5EF4-FFF2-40B4-BE49-F238E27FC236}">
                <a16:creationId xmlns:a16="http://schemas.microsoft.com/office/drawing/2014/main" id="{DDAFF05F-5D7D-4934-B04F-E2634183238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3974" y="2694103"/>
            <a:ext cx="319224" cy="319224"/>
          </a:xfrm>
          <a:prstGeom prst="rect">
            <a:avLst/>
          </a:prstGeom>
        </p:spPr>
      </p:pic>
      <p:pic>
        <p:nvPicPr>
          <p:cNvPr id="67" name="Picture 66" descr="A close up of a logo&#10;&#10;Description automatically generated">
            <a:extLst>
              <a:ext uri="{FF2B5EF4-FFF2-40B4-BE49-F238E27FC236}">
                <a16:creationId xmlns:a16="http://schemas.microsoft.com/office/drawing/2014/main" id="{36E470CE-21CF-4D65-9F42-AB850F4895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28038" y="2694103"/>
            <a:ext cx="319224" cy="319224"/>
          </a:xfrm>
          <a:prstGeom prst="rect">
            <a:avLst/>
          </a:prstGeom>
        </p:spPr>
      </p:pic>
      <p:pic>
        <p:nvPicPr>
          <p:cNvPr id="68" name="Picture 67" descr="A close up of a logo&#10;&#10;Description automatically generated">
            <a:extLst>
              <a:ext uri="{FF2B5EF4-FFF2-40B4-BE49-F238E27FC236}">
                <a16:creationId xmlns:a16="http://schemas.microsoft.com/office/drawing/2014/main" id="{AA0B9858-C190-4CC8-A04F-70F631380C7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2099" y="2694103"/>
            <a:ext cx="319224" cy="319224"/>
          </a:xfrm>
          <a:prstGeom prst="rect">
            <a:avLst/>
          </a:prstGeom>
        </p:spPr>
      </p:pic>
      <p:pic>
        <p:nvPicPr>
          <p:cNvPr id="69" name="Picture 68" descr="A picture containing object&#10;&#10;Description automatically generated">
            <a:extLst>
              <a:ext uri="{FF2B5EF4-FFF2-40B4-BE49-F238E27FC236}">
                <a16:creationId xmlns:a16="http://schemas.microsoft.com/office/drawing/2014/main" id="{C4CC7BF4-453B-448F-83F3-9E02E36433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8710" y="2764015"/>
            <a:ext cx="236924" cy="228611"/>
          </a:xfrm>
          <a:prstGeom prst="rect">
            <a:avLst/>
          </a:prstGeom>
        </p:spPr>
      </p:pic>
      <p:pic>
        <p:nvPicPr>
          <p:cNvPr id="70" name="Picture 69" descr="A picture containing object&#10;&#10;Description automatically generated">
            <a:extLst>
              <a:ext uri="{FF2B5EF4-FFF2-40B4-BE49-F238E27FC236}">
                <a16:creationId xmlns:a16="http://schemas.microsoft.com/office/drawing/2014/main" id="{F9C87116-5451-4143-BBD0-6F647F93AD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3973" y="2764015"/>
            <a:ext cx="236924" cy="228611"/>
          </a:xfrm>
          <a:prstGeom prst="rect">
            <a:avLst/>
          </a:prstGeom>
        </p:spPr>
      </p:pic>
      <p:pic>
        <p:nvPicPr>
          <p:cNvPr id="71" name="Picture 70" descr="A picture containing object&#10;&#10;Description automatically generated">
            <a:extLst>
              <a:ext uri="{FF2B5EF4-FFF2-40B4-BE49-F238E27FC236}">
                <a16:creationId xmlns:a16="http://schemas.microsoft.com/office/drawing/2014/main" id="{BDE61609-BFF2-4C3C-A97B-46CB6B93A6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39237" y="2764015"/>
            <a:ext cx="236924" cy="228611"/>
          </a:xfrm>
          <a:prstGeom prst="rect">
            <a:avLst/>
          </a:prstGeom>
        </p:spPr>
      </p:pic>
      <p:sp>
        <p:nvSpPr>
          <p:cNvPr id="37" name="TextBox 36">
            <a:extLst>
              <a:ext uri="{FF2B5EF4-FFF2-40B4-BE49-F238E27FC236}">
                <a16:creationId xmlns:a16="http://schemas.microsoft.com/office/drawing/2014/main" id="{25BEF85C-6280-4DB0-89FB-AF5667A9459F}"/>
              </a:ext>
            </a:extLst>
          </p:cNvPr>
          <p:cNvSpPr txBox="1"/>
          <p:nvPr/>
        </p:nvSpPr>
        <p:spPr bwMode="auto">
          <a:xfrm>
            <a:off x="3191462" y="2140760"/>
            <a:ext cx="2761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2 – share the 10s:</a:t>
            </a:r>
            <a:endParaRPr lang="en-GB" sz="2000" dirty="0">
              <a:solidFill>
                <a:srgbClr val="FF0000"/>
              </a:solidFill>
              <a:latin typeface="Myriad Pro Semibold" charset="0"/>
              <a:ea typeface="Myriad Pro Semibold" charset="0"/>
              <a:cs typeface="Myriad Pro Semibold" charset="0"/>
            </a:endParaRPr>
          </a:p>
        </p:txBody>
      </p:sp>
      <p:grpSp>
        <p:nvGrpSpPr>
          <p:cNvPr id="3" name="Group 2">
            <a:extLst>
              <a:ext uri="{FF2B5EF4-FFF2-40B4-BE49-F238E27FC236}">
                <a16:creationId xmlns:a16="http://schemas.microsoft.com/office/drawing/2014/main" id="{4307227A-0799-40A7-8C17-0DD5B26703EF}"/>
              </a:ext>
            </a:extLst>
          </p:cNvPr>
          <p:cNvGrpSpPr/>
          <p:nvPr/>
        </p:nvGrpSpPr>
        <p:grpSpPr>
          <a:xfrm>
            <a:off x="3399842" y="3160914"/>
            <a:ext cx="319224" cy="1298969"/>
            <a:chOff x="3399842" y="3160914"/>
            <a:chExt cx="319224" cy="1298969"/>
          </a:xfrm>
        </p:grpSpPr>
        <p:pic>
          <p:nvPicPr>
            <p:cNvPr id="38" name="Picture 37" descr="A close up of a logo&#10;&#10;Description automatically generated">
              <a:extLst>
                <a:ext uri="{FF2B5EF4-FFF2-40B4-BE49-F238E27FC236}">
                  <a16:creationId xmlns:a16="http://schemas.microsoft.com/office/drawing/2014/main" id="{10F99DD9-E172-40E1-8504-8DF77200F6B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99842" y="3160914"/>
              <a:ext cx="319224" cy="319224"/>
            </a:xfrm>
            <a:prstGeom prst="rect">
              <a:avLst/>
            </a:prstGeom>
          </p:spPr>
        </p:pic>
        <p:pic>
          <p:nvPicPr>
            <p:cNvPr id="39" name="Picture 38" descr="A close up of a logo&#10;&#10;Description automatically generated">
              <a:extLst>
                <a:ext uri="{FF2B5EF4-FFF2-40B4-BE49-F238E27FC236}">
                  <a16:creationId xmlns:a16="http://schemas.microsoft.com/office/drawing/2014/main" id="{3F6897C7-2D4A-459A-BAD8-644597F6FA7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99842" y="3487496"/>
              <a:ext cx="319224" cy="319224"/>
            </a:xfrm>
            <a:prstGeom prst="rect">
              <a:avLst/>
            </a:prstGeom>
          </p:spPr>
        </p:pic>
        <p:pic>
          <p:nvPicPr>
            <p:cNvPr id="40" name="Picture 39" descr="A close up of a logo&#10;&#10;Description automatically generated">
              <a:extLst>
                <a:ext uri="{FF2B5EF4-FFF2-40B4-BE49-F238E27FC236}">
                  <a16:creationId xmlns:a16="http://schemas.microsoft.com/office/drawing/2014/main" id="{A19E1733-61AB-4C20-8420-EC97BDA05B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99842" y="3814078"/>
              <a:ext cx="319224" cy="319224"/>
            </a:xfrm>
            <a:prstGeom prst="rect">
              <a:avLst/>
            </a:prstGeom>
          </p:spPr>
        </p:pic>
        <p:pic>
          <p:nvPicPr>
            <p:cNvPr id="41" name="Picture 40" descr="A close up of a logo&#10;&#10;Description automatically generated">
              <a:extLst>
                <a:ext uri="{FF2B5EF4-FFF2-40B4-BE49-F238E27FC236}">
                  <a16:creationId xmlns:a16="http://schemas.microsoft.com/office/drawing/2014/main" id="{74D28725-DD09-48E5-A0E5-F1AC1AE6FD9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99842" y="4140659"/>
              <a:ext cx="319224" cy="319224"/>
            </a:xfrm>
            <a:prstGeom prst="rect">
              <a:avLst/>
            </a:prstGeom>
          </p:spPr>
        </p:pic>
      </p:grpSp>
      <p:grpSp>
        <p:nvGrpSpPr>
          <p:cNvPr id="8" name="Group 7">
            <a:extLst>
              <a:ext uri="{FF2B5EF4-FFF2-40B4-BE49-F238E27FC236}">
                <a16:creationId xmlns:a16="http://schemas.microsoft.com/office/drawing/2014/main" id="{2639B6E9-D4E2-4DBE-853D-787946B1D32E}"/>
              </a:ext>
            </a:extLst>
          </p:cNvPr>
          <p:cNvGrpSpPr/>
          <p:nvPr/>
        </p:nvGrpSpPr>
        <p:grpSpPr>
          <a:xfrm>
            <a:off x="3734384" y="3160914"/>
            <a:ext cx="319224" cy="1298969"/>
            <a:chOff x="3734384" y="3160914"/>
            <a:chExt cx="319224" cy="1298969"/>
          </a:xfrm>
        </p:grpSpPr>
        <p:pic>
          <p:nvPicPr>
            <p:cNvPr id="42" name="Picture 41" descr="A close up of a logo&#10;&#10;Description automatically generated">
              <a:extLst>
                <a:ext uri="{FF2B5EF4-FFF2-40B4-BE49-F238E27FC236}">
                  <a16:creationId xmlns:a16="http://schemas.microsoft.com/office/drawing/2014/main" id="{A8B6649E-9776-4740-930B-3447DA7FE9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34384" y="3160914"/>
              <a:ext cx="319224" cy="319224"/>
            </a:xfrm>
            <a:prstGeom prst="rect">
              <a:avLst/>
            </a:prstGeom>
          </p:spPr>
        </p:pic>
        <p:pic>
          <p:nvPicPr>
            <p:cNvPr id="43" name="Picture 42" descr="A close up of a logo&#10;&#10;Description automatically generated">
              <a:extLst>
                <a:ext uri="{FF2B5EF4-FFF2-40B4-BE49-F238E27FC236}">
                  <a16:creationId xmlns:a16="http://schemas.microsoft.com/office/drawing/2014/main" id="{6011D4C5-B8F3-4077-97D8-084BAE996B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34384" y="3487496"/>
              <a:ext cx="319224" cy="319224"/>
            </a:xfrm>
            <a:prstGeom prst="rect">
              <a:avLst/>
            </a:prstGeom>
          </p:spPr>
        </p:pic>
        <p:pic>
          <p:nvPicPr>
            <p:cNvPr id="44" name="Picture 43" descr="A close up of a logo&#10;&#10;Description automatically generated">
              <a:extLst>
                <a:ext uri="{FF2B5EF4-FFF2-40B4-BE49-F238E27FC236}">
                  <a16:creationId xmlns:a16="http://schemas.microsoft.com/office/drawing/2014/main" id="{9ACB478E-2F3F-4DED-81D5-22CD0EFF3B0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34384" y="3814078"/>
              <a:ext cx="319224" cy="319224"/>
            </a:xfrm>
            <a:prstGeom prst="rect">
              <a:avLst/>
            </a:prstGeom>
          </p:spPr>
        </p:pic>
        <p:pic>
          <p:nvPicPr>
            <p:cNvPr id="45" name="Picture 44" descr="A close up of a logo&#10;&#10;Description automatically generated">
              <a:extLst>
                <a:ext uri="{FF2B5EF4-FFF2-40B4-BE49-F238E27FC236}">
                  <a16:creationId xmlns:a16="http://schemas.microsoft.com/office/drawing/2014/main" id="{2CD3A989-9EE1-466F-BE75-3CCAF1CDD6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34384" y="4140659"/>
              <a:ext cx="319224" cy="319224"/>
            </a:xfrm>
            <a:prstGeom prst="rect">
              <a:avLst/>
            </a:prstGeom>
          </p:spPr>
        </p:pic>
      </p:grpSp>
      <p:graphicFrame>
        <p:nvGraphicFramePr>
          <p:cNvPr id="9" name="Object 8">
            <a:extLst>
              <a:ext uri="{FF2B5EF4-FFF2-40B4-BE49-F238E27FC236}">
                <a16:creationId xmlns:a16="http://schemas.microsoft.com/office/drawing/2014/main" id="{3DF50E3A-C738-4598-8ED0-73731485BE7D}"/>
              </a:ext>
            </a:extLst>
          </p:cNvPr>
          <p:cNvGraphicFramePr>
            <a:graphicFrameLocks noChangeAspect="1"/>
          </p:cNvGraphicFramePr>
          <p:nvPr>
            <p:extLst>
              <p:ext uri="{D42A27DB-BD31-4B8C-83A1-F6EECF244321}">
                <p14:modId xmlns:p14="http://schemas.microsoft.com/office/powerpoint/2010/main" val="631175239"/>
              </p:ext>
            </p:extLst>
          </p:nvPr>
        </p:nvGraphicFramePr>
        <p:xfrm>
          <a:off x="3896035" y="4974647"/>
          <a:ext cx="1388238" cy="885600"/>
        </p:xfrm>
        <a:graphic>
          <a:graphicData uri="http://schemas.openxmlformats.org/presentationml/2006/ole">
            <mc:AlternateContent xmlns:mc="http://schemas.openxmlformats.org/markup-compatibility/2006">
              <mc:Choice xmlns:v="urn:schemas-microsoft-com:vml" Requires="v">
                <p:oleObj spid="_x0000_s3551" name="Equation" r:id="rId9" imgW="736560" imgH="469800" progId="Equation.DSMT4">
                  <p:embed/>
                </p:oleObj>
              </mc:Choice>
              <mc:Fallback>
                <p:oleObj name="Equation" r:id="rId9" imgW="736560" imgH="469800" progId="Equation.DSMT4">
                  <p:embed/>
                  <p:pic>
                    <p:nvPicPr>
                      <p:cNvPr id="0" name=""/>
                      <p:cNvPicPr/>
                      <p:nvPr/>
                    </p:nvPicPr>
                    <p:blipFill>
                      <a:blip r:embed="rId10"/>
                      <a:stretch>
                        <a:fillRect/>
                      </a:stretch>
                    </p:blipFill>
                    <p:spPr>
                      <a:xfrm>
                        <a:off x="3896035" y="4974647"/>
                        <a:ext cx="1388238" cy="8856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69B965D5-0D54-4A61-B57D-63F7BAD49A0E}"/>
              </a:ext>
            </a:extLst>
          </p:cNvPr>
          <p:cNvGraphicFramePr>
            <a:graphicFrameLocks noChangeAspect="1"/>
          </p:cNvGraphicFramePr>
          <p:nvPr>
            <p:extLst>
              <p:ext uri="{D42A27DB-BD31-4B8C-83A1-F6EECF244321}">
                <p14:modId xmlns:p14="http://schemas.microsoft.com/office/powerpoint/2010/main" val="120328253"/>
              </p:ext>
            </p:extLst>
          </p:nvPr>
        </p:nvGraphicFramePr>
        <p:xfrm>
          <a:off x="3896035" y="4974647"/>
          <a:ext cx="1388238" cy="885600"/>
        </p:xfrm>
        <a:graphic>
          <a:graphicData uri="http://schemas.openxmlformats.org/presentationml/2006/ole">
            <mc:AlternateContent xmlns:mc="http://schemas.openxmlformats.org/markup-compatibility/2006">
              <mc:Choice xmlns:v="urn:schemas-microsoft-com:vml" Requires="v">
                <p:oleObj spid="_x0000_s3552" name="Equation" r:id="rId11" imgW="736560" imgH="469800" progId="Equation.DSMT4">
                  <p:embed/>
                </p:oleObj>
              </mc:Choice>
              <mc:Fallback>
                <p:oleObj name="Equation" r:id="rId11" imgW="736560" imgH="469800" progId="Equation.DSMT4">
                  <p:embed/>
                  <p:pic>
                    <p:nvPicPr>
                      <p:cNvPr id="0" name=""/>
                      <p:cNvPicPr/>
                      <p:nvPr/>
                    </p:nvPicPr>
                    <p:blipFill>
                      <a:blip r:embed="rId12"/>
                      <a:stretch>
                        <a:fillRect/>
                      </a:stretch>
                    </p:blipFill>
                    <p:spPr>
                      <a:xfrm>
                        <a:off x="3896035" y="4974647"/>
                        <a:ext cx="1388238" cy="885600"/>
                      </a:xfrm>
                      <a:prstGeom prst="rect">
                        <a:avLst/>
                      </a:prstGeom>
                    </p:spPr>
                  </p:pic>
                </p:oleObj>
              </mc:Fallback>
            </mc:AlternateContent>
          </a:graphicData>
        </a:graphic>
      </p:graphicFrame>
      <p:sp>
        <p:nvSpPr>
          <p:cNvPr id="51" name="Rectangle 50">
            <a:extLst>
              <a:ext uri="{FF2B5EF4-FFF2-40B4-BE49-F238E27FC236}">
                <a16:creationId xmlns:a16="http://schemas.microsoft.com/office/drawing/2014/main" id="{602617F3-5A42-4B8F-892D-40FE57AAEF7D}"/>
              </a:ext>
            </a:extLst>
          </p:cNvPr>
          <p:cNvSpPr/>
          <p:nvPr/>
        </p:nvSpPr>
        <p:spPr bwMode="auto">
          <a:xfrm>
            <a:off x="4709519" y="4993153"/>
            <a:ext cx="403753" cy="34811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5" name="Rectangle 74">
            <a:extLst>
              <a:ext uri="{FF2B5EF4-FFF2-40B4-BE49-F238E27FC236}">
                <a16:creationId xmlns:a16="http://schemas.microsoft.com/office/drawing/2014/main" id="{3B733C01-1414-4732-A7DA-E19D5B0424A2}"/>
              </a:ext>
            </a:extLst>
          </p:cNvPr>
          <p:cNvSpPr/>
          <p:nvPr/>
        </p:nvSpPr>
        <p:spPr bwMode="auto">
          <a:xfrm>
            <a:off x="4209577" y="4993153"/>
            <a:ext cx="903696" cy="34811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2" name="TextBox 51">
            <a:extLst>
              <a:ext uri="{FF2B5EF4-FFF2-40B4-BE49-F238E27FC236}">
                <a16:creationId xmlns:a16="http://schemas.microsoft.com/office/drawing/2014/main" id="{77897BAC-3D83-40ED-A24A-4033D25E6624}"/>
              </a:ext>
            </a:extLst>
          </p:cNvPr>
          <p:cNvSpPr txBox="1"/>
          <p:nvPr/>
        </p:nvSpPr>
        <p:spPr bwMode="auto">
          <a:xfrm>
            <a:off x="2383517" y="5937691"/>
            <a:ext cx="43769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8 tens divided by 4 is equal to 2 tens.</a:t>
            </a:r>
          </a:p>
        </p:txBody>
      </p:sp>
      <p:grpSp>
        <p:nvGrpSpPr>
          <p:cNvPr id="60" name="Group 59">
            <a:extLst>
              <a:ext uri="{FF2B5EF4-FFF2-40B4-BE49-F238E27FC236}">
                <a16:creationId xmlns:a16="http://schemas.microsoft.com/office/drawing/2014/main" id="{5C4C6406-9E09-4BBD-95D0-A2034F86D24B}"/>
              </a:ext>
            </a:extLst>
          </p:cNvPr>
          <p:cNvGrpSpPr/>
          <p:nvPr/>
        </p:nvGrpSpPr>
        <p:grpSpPr>
          <a:xfrm>
            <a:off x="3733049" y="5315443"/>
            <a:ext cx="1458860" cy="564329"/>
            <a:chOff x="3733049" y="5315443"/>
            <a:chExt cx="1458860" cy="564329"/>
          </a:xfrm>
        </p:grpSpPr>
        <p:grpSp>
          <p:nvGrpSpPr>
            <p:cNvPr id="72" name="Group 71">
              <a:extLst>
                <a:ext uri="{FF2B5EF4-FFF2-40B4-BE49-F238E27FC236}">
                  <a16:creationId xmlns:a16="http://schemas.microsoft.com/office/drawing/2014/main" id="{32756461-0523-4029-9622-DDADA9AF7759}"/>
                </a:ext>
              </a:extLst>
            </p:cNvPr>
            <p:cNvGrpSpPr/>
            <p:nvPr/>
          </p:nvGrpSpPr>
          <p:grpSpPr>
            <a:xfrm>
              <a:off x="4085070" y="5365750"/>
              <a:ext cx="1106839" cy="449255"/>
              <a:chOff x="4085070" y="5365750"/>
              <a:chExt cx="1106839" cy="449255"/>
            </a:xfrm>
            <a:solidFill>
              <a:schemeClr val="bg1"/>
            </a:solidFill>
          </p:grpSpPr>
          <p:sp>
            <p:nvSpPr>
              <p:cNvPr id="77" name="Rectangle 76">
                <a:extLst>
                  <a:ext uri="{FF2B5EF4-FFF2-40B4-BE49-F238E27FC236}">
                    <a16:creationId xmlns:a16="http://schemas.microsoft.com/office/drawing/2014/main" id="{C0C121AF-058D-40AA-BB82-BF265A0AEC69}"/>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8" name="Rectangle 77">
                <a:extLst>
                  <a:ext uri="{FF2B5EF4-FFF2-40B4-BE49-F238E27FC236}">
                    <a16:creationId xmlns:a16="http://schemas.microsoft.com/office/drawing/2014/main" id="{9C931FAA-C0D8-43E7-B123-B6AD41E97D23}"/>
                  </a:ext>
                </a:extLst>
              </p:cNvPr>
              <p:cNvSpPr/>
              <p:nvPr/>
            </p:nvSpPr>
            <p:spPr bwMode="auto">
              <a:xfrm rot="5400000">
                <a:off x="3931480" y="5560248"/>
                <a:ext cx="414330" cy="9518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73" name="Group 72">
              <a:extLst>
                <a:ext uri="{FF2B5EF4-FFF2-40B4-BE49-F238E27FC236}">
                  <a16:creationId xmlns:a16="http://schemas.microsoft.com/office/drawing/2014/main" id="{5AEE9560-84FC-463B-A124-CB36D4FAFBA8}"/>
                </a:ext>
              </a:extLst>
            </p:cNvPr>
            <p:cNvGrpSpPr/>
            <p:nvPr/>
          </p:nvGrpSpPr>
          <p:grpSpPr>
            <a:xfrm>
              <a:off x="3733049" y="5315443"/>
              <a:ext cx="1434410" cy="564329"/>
              <a:chOff x="3722832" y="5310208"/>
              <a:chExt cx="1434410" cy="564329"/>
            </a:xfrm>
          </p:grpSpPr>
          <p:cxnSp>
            <p:nvCxnSpPr>
              <p:cNvPr id="74" name="Straight Connector 73">
                <a:extLst>
                  <a:ext uri="{FF2B5EF4-FFF2-40B4-BE49-F238E27FC236}">
                    <a16:creationId xmlns:a16="http://schemas.microsoft.com/office/drawing/2014/main" id="{C8FEC2F5-16D7-43AC-80E0-3F8B359A2981}"/>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Arc 75">
                <a:extLst>
                  <a:ext uri="{FF2B5EF4-FFF2-40B4-BE49-F238E27FC236}">
                    <a16:creationId xmlns:a16="http://schemas.microsoft.com/office/drawing/2014/main" id="{846BB662-B423-4B7E-8872-580F3C844B70}"/>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Tree>
    <p:extLst>
      <p:ext uri="{BB962C8B-B14F-4D97-AF65-F5344CB8AC3E}">
        <p14:creationId xmlns:p14="http://schemas.microsoft.com/office/powerpoint/2010/main" val="236036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30000" fill="hold" nodeType="clickEffect">
                                  <p:stCondLst>
                                    <p:cond delay="0"/>
                                  </p:stCondLst>
                                  <p:childTnLst>
                                    <p:animMotion origin="layout" path="M -3.33333E-6 -2.22222E-6 L 0.04393 0.06759 " pathEditMode="relative" rAng="0" ptsTypes="AA">
                                      <p:cBhvr>
                                        <p:cTn id="15" dur="1500" fill="hold"/>
                                        <p:tgtEl>
                                          <p:spTgt spid="61"/>
                                        </p:tgtEl>
                                        <p:attrNameLst>
                                          <p:attrName>ppt_x</p:attrName>
                                          <p:attrName>ppt_y</p:attrName>
                                        </p:attrNameLst>
                                      </p:cBhvr>
                                      <p:rCtr x="2187" y="3380"/>
                                    </p:animMotion>
                                  </p:childTnLst>
                                </p:cTn>
                              </p:par>
                              <p:par>
                                <p:cTn id="16" presetID="42" presetClass="path" presetSubtype="0" accel="30000" fill="hold" nodeType="withEffect">
                                  <p:stCondLst>
                                    <p:cond delay="0"/>
                                  </p:stCondLst>
                                  <p:childTnLst>
                                    <p:animMotion origin="layout" path="M -1.11111E-6 -2.22222E-6 L 0.01545 0.11597 " pathEditMode="relative" rAng="0" ptsTypes="AA">
                                      <p:cBhvr>
                                        <p:cTn id="17" dur="1500" fill="hold"/>
                                        <p:tgtEl>
                                          <p:spTgt spid="62"/>
                                        </p:tgtEl>
                                        <p:attrNameLst>
                                          <p:attrName>ppt_x</p:attrName>
                                          <p:attrName>ppt_y</p:attrName>
                                        </p:attrNameLst>
                                      </p:cBhvr>
                                      <p:rCtr x="764" y="5787"/>
                                    </p:animMotion>
                                  </p:childTnLst>
                                </p:cTn>
                              </p:par>
                              <p:par>
                                <p:cTn id="18" presetID="42" presetClass="path" presetSubtype="0" accel="30000" fill="hold" nodeType="withEffect">
                                  <p:stCondLst>
                                    <p:cond delay="0"/>
                                  </p:stCondLst>
                                  <p:childTnLst>
                                    <p:animMotion origin="layout" path="M 1.11111E-6 -2.22222E-6 L -0.01215 0.16389 " pathEditMode="relative" rAng="0" ptsTypes="AA">
                                      <p:cBhvr>
                                        <p:cTn id="19" dur="1500" fill="hold"/>
                                        <p:tgtEl>
                                          <p:spTgt spid="63"/>
                                        </p:tgtEl>
                                        <p:attrNameLst>
                                          <p:attrName>ppt_x</p:attrName>
                                          <p:attrName>ppt_y</p:attrName>
                                        </p:attrNameLst>
                                      </p:cBhvr>
                                      <p:rCtr x="-608" y="8194"/>
                                    </p:animMotion>
                                  </p:childTnLst>
                                </p:cTn>
                              </p:par>
                              <p:par>
                                <p:cTn id="20" presetID="42" presetClass="path" presetSubtype="0" accel="30000" fill="hold" nodeType="withEffect">
                                  <p:stCondLst>
                                    <p:cond delay="0"/>
                                  </p:stCondLst>
                                  <p:childTnLst>
                                    <p:animMotion origin="layout" path="M 3.33333E-6 -2.22222E-6 L -0.04011 0.21042 " pathEditMode="relative" rAng="0" ptsTypes="AA">
                                      <p:cBhvr>
                                        <p:cTn id="21" dur="1500" fill="hold"/>
                                        <p:tgtEl>
                                          <p:spTgt spid="64"/>
                                        </p:tgtEl>
                                        <p:attrNameLst>
                                          <p:attrName>ppt_x</p:attrName>
                                          <p:attrName>ppt_y</p:attrName>
                                        </p:attrNameLst>
                                      </p:cBhvr>
                                      <p:rCtr x="-2014" y="10509"/>
                                    </p:animMotion>
                                  </p:childTnLst>
                                </p:cTn>
                              </p:par>
                            </p:childTnLst>
                          </p:cTn>
                        </p:par>
                        <p:par>
                          <p:cTn id="22" fill="hold">
                            <p:stCondLst>
                              <p:cond delay="1500"/>
                            </p:stCondLst>
                            <p:childTnLst>
                              <p:par>
                                <p:cTn id="23" presetID="1" presetClass="exit" presetSubtype="0" fill="hold" nodeType="afterEffect">
                                  <p:stCondLst>
                                    <p:cond delay="0"/>
                                  </p:stCondLst>
                                  <p:childTnLst>
                                    <p:set>
                                      <p:cBhvr>
                                        <p:cTn id="24" dur="1" fill="hold">
                                          <p:stCondLst>
                                            <p:cond delay="0"/>
                                          </p:stCondLst>
                                        </p:cTn>
                                        <p:tgtEl>
                                          <p:spTgt spid="6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6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par>
                          <p:cTn id="33" fill="hold">
                            <p:stCondLst>
                              <p:cond delay="1500"/>
                            </p:stCondLst>
                            <p:childTnLst>
                              <p:par>
                                <p:cTn id="34" presetID="42" presetClass="path" presetSubtype="0" accel="30000" fill="hold" nodeType="afterEffect">
                                  <p:stCondLst>
                                    <p:cond delay="0"/>
                                  </p:stCondLst>
                                  <p:childTnLst>
                                    <p:animMotion origin="layout" path="M -4.44444E-6 -2.22222E-6 L -0.03038 0.06759 " pathEditMode="relative" rAng="0" ptsTypes="AA">
                                      <p:cBhvr>
                                        <p:cTn id="35" dur="1500" fill="hold"/>
                                        <p:tgtEl>
                                          <p:spTgt spid="65"/>
                                        </p:tgtEl>
                                        <p:attrNameLst>
                                          <p:attrName>ppt_x</p:attrName>
                                          <p:attrName>ppt_y</p:attrName>
                                        </p:attrNameLst>
                                      </p:cBhvr>
                                      <p:rCtr x="-1528" y="3380"/>
                                    </p:animMotion>
                                  </p:childTnLst>
                                </p:cTn>
                              </p:par>
                              <p:par>
                                <p:cTn id="36" presetID="42" presetClass="path" presetSubtype="0" accel="30000" fill="hold" nodeType="withEffect">
                                  <p:stCondLst>
                                    <p:cond delay="0"/>
                                  </p:stCondLst>
                                  <p:childTnLst>
                                    <p:animMotion origin="layout" path="M -2.22222E-6 -2.22222E-6 L -0.0585 0.11597 " pathEditMode="relative" rAng="0" ptsTypes="AA">
                                      <p:cBhvr>
                                        <p:cTn id="37" dur="1500" fill="hold"/>
                                        <p:tgtEl>
                                          <p:spTgt spid="66"/>
                                        </p:tgtEl>
                                        <p:attrNameLst>
                                          <p:attrName>ppt_x</p:attrName>
                                          <p:attrName>ppt_y</p:attrName>
                                        </p:attrNameLst>
                                      </p:cBhvr>
                                      <p:rCtr x="-2934" y="5787"/>
                                    </p:animMotion>
                                  </p:childTnLst>
                                </p:cTn>
                              </p:par>
                              <p:par>
                                <p:cTn id="38" presetID="42" presetClass="path" presetSubtype="0" accel="30000" fill="hold" nodeType="withEffect">
                                  <p:stCondLst>
                                    <p:cond delay="0"/>
                                  </p:stCondLst>
                                  <p:childTnLst>
                                    <p:animMotion origin="layout" path="M -1.11022E-16 -2.22222E-6 L -0.08698 0.16343 " pathEditMode="relative" rAng="0" ptsTypes="AA">
                                      <p:cBhvr>
                                        <p:cTn id="39" dur="1500" fill="hold"/>
                                        <p:tgtEl>
                                          <p:spTgt spid="67"/>
                                        </p:tgtEl>
                                        <p:attrNameLst>
                                          <p:attrName>ppt_x</p:attrName>
                                          <p:attrName>ppt_y</p:attrName>
                                        </p:attrNameLst>
                                      </p:cBhvr>
                                      <p:rCtr x="-4358" y="8171"/>
                                    </p:animMotion>
                                  </p:childTnLst>
                                </p:cTn>
                              </p:par>
                              <p:par>
                                <p:cTn id="40" presetID="42" presetClass="path" presetSubtype="0" accel="30000" fill="hold" nodeType="withEffect">
                                  <p:stCondLst>
                                    <p:cond delay="0"/>
                                  </p:stCondLst>
                                  <p:childTnLst>
                                    <p:animMotion origin="layout" path="M 2.22222E-6 -2.22222E-6 L -0.11406 0.21134 " pathEditMode="relative" rAng="0" ptsTypes="AA">
                                      <p:cBhvr>
                                        <p:cTn id="41" dur="1500" fill="hold"/>
                                        <p:tgtEl>
                                          <p:spTgt spid="68"/>
                                        </p:tgtEl>
                                        <p:attrNameLst>
                                          <p:attrName>ppt_x</p:attrName>
                                          <p:attrName>ppt_y</p:attrName>
                                        </p:attrNameLst>
                                      </p:cBhvr>
                                      <p:rCtr x="-5712" y="10556"/>
                                    </p:animMotion>
                                  </p:childTnLst>
                                </p:cTn>
                              </p:par>
                            </p:childTnLst>
                          </p:cTn>
                        </p:par>
                        <p:par>
                          <p:cTn id="42" fill="hold">
                            <p:stCondLst>
                              <p:cond delay="3000"/>
                            </p:stCondLst>
                            <p:childTnLst>
                              <p:par>
                                <p:cTn id="43" presetID="1" presetClass="exit" presetSubtype="0" fill="hold" nodeType="afterEffect">
                                  <p:stCondLst>
                                    <p:cond delay="0"/>
                                  </p:stCondLst>
                                  <p:childTnLst>
                                    <p:set>
                                      <p:cBhvr>
                                        <p:cTn id="44" dur="1" fill="hold">
                                          <p:stCondLst>
                                            <p:cond delay="0"/>
                                          </p:stCondLst>
                                        </p:cTn>
                                        <p:tgtEl>
                                          <p:spTgt spid="6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66"/>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67"/>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6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par>
                                <p:cTn id="58" presetID="1" presetClass="entr" presetSubtype="0" fill="hold" grpId="0" nodeType="withEffect">
                                  <p:stCondLst>
                                    <p:cond delay="0"/>
                                  </p:stCondLst>
                                  <p:childTnLst>
                                    <p:set>
                                      <p:cBhvr>
                                        <p:cTn id="59" dur="1" fill="hold">
                                          <p:stCondLst>
                                            <p:cond delay="0"/>
                                          </p:stCondLst>
                                        </p:cTn>
                                        <p:tgtEl>
                                          <p:spTgt spid="51"/>
                                        </p:tgtEl>
                                        <p:attrNameLst>
                                          <p:attrName>style.visibility</p:attrName>
                                        </p:attrNameLst>
                                      </p:cBhvr>
                                      <p:to>
                                        <p:strVal val="visible"/>
                                      </p:to>
                                    </p:set>
                                  </p:childTnLst>
                                </p:cTn>
                              </p:par>
                              <p:par>
                                <p:cTn id="60" presetID="10" presetClass="exit" presetSubtype="0" fill="hold" nodeType="withEffect">
                                  <p:stCondLst>
                                    <p:cond delay="0"/>
                                  </p:stCondLst>
                                  <p:childTnLst>
                                    <p:animEffect transition="out" filter="fade">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childTnLst>
                          </p:cTn>
                        </p:par>
                        <p:par>
                          <p:cTn id="67" fill="hold">
                            <p:stCondLst>
                              <p:cond delay="1000"/>
                            </p:stCondLst>
                            <p:childTnLst>
                              <p:par>
                                <p:cTn id="68" presetID="10" presetClass="entr" presetSubtype="0"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par>
                                <p:cTn id="71" presetID="10" presetClass="exit" presetSubtype="0" fill="hold" nodeType="withEffect">
                                  <p:stCondLst>
                                    <p:cond delay="0"/>
                                  </p:stCondLst>
                                  <p:childTnLst>
                                    <p:animEffect transition="out" filter="fade">
                                      <p:cBhvr>
                                        <p:cTn id="72" dur="500"/>
                                        <p:tgtEl>
                                          <p:spTgt spid="9"/>
                                        </p:tgtEl>
                                      </p:cBhvr>
                                    </p:animEffect>
                                    <p:set>
                                      <p:cBhvr>
                                        <p:cTn id="73" dur="1" fill="hold">
                                          <p:stCondLst>
                                            <p:cond delay="499"/>
                                          </p:stCondLst>
                                        </p:cTn>
                                        <p:tgtEl>
                                          <p:spTgt spid="9"/>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75"/>
                                        </p:tgtEl>
                                      </p:cBhvr>
                                    </p:animEffect>
                                    <p:set>
                                      <p:cBhvr>
                                        <p:cTn id="76" dur="1" fill="hold">
                                          <p:stCondLst>
                                            <p:cond delay="499"/>
                                          </p:stCondLst>
                                        </p:cTn>
                                        <p:tgtEl>
                                          <p:spTgt spid="7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0" nodeType="clickEffect">
                                  <p:stCondLst>
                                    <p:cond delay="0"/>
                                  </p:stCondLst>
                                  <p:childTnLst>
                                    <p:animEffect transition="out" filter="fade">
                                      <p:cBhvr>
                                        <p:cTn id="80" dur="500"/>
                                        <p:tgtEl>
                                          <p:spTgt spid="14"/>
                                        </p:tgtEl>
                                      </p:cBhvr>
                                    </p:animEffect>
                                    <p:set>
                                      <p:cBhvr>
                                        <p:cTn id="81" dur="1" fill="hold">
                                          <p:stCondLst>
                                            <p:cond delay="499"/>
                                          </p:stCondLst>
                                        </p:cTn>
                                        <p:tgtEl>
                                          <p:spTgt spid="14"/>
                                        </p:tgtEl>
                                        <p:attrNameLst>
                                          <p:attrName>style.visibility</p:attrName>
                                        </p:attrNameLst>
                                      </p:cBhvr>
                                      <p:to>
                                        <p:strVal val="hidden"/>
                                      </p:to>
                                    </p:se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fade">
                                      <p:cBhvr>
                                        <p:cTn id="8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37" grpId="0"/>
      <p:bldP spid="51" grpId="0" animBg="1"/>
      <p:bldP spid="75" grpId="0" animBg="1"/>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E591810-5EF8-4E8F-8392-0EC5F4049424}"/>
              </a:ext>
            </a:extLst>
          </p:cNvPr>
          <p:cNvGrpSpPr/>
          <p:nvPr/>
        </p:nvGrpSpPr>
        <p:grpSpPr>
          <a:xfrm>
            <a:off x="4111776" y="3200428"/>
            <a:ext cx="236924" cy="1220664"/>
            <a:chOff x="4111776" y="3200428"/>
            <a:chExt cx="236924" cy="1220664"/>
          </a:xfrm>
        </p:grpSpPr>
        <p:pic>
          <p:nvPicPr>
            <p:cNvPr id="58" name="Picture 57" descr="A picture containing object&#10;&#10;Description automatically generated">
              <a:extLst>
                <a:ext uri="{FF2B5EF4-FFF2-40B4-BE49-F238E27FC236}">
                  <a16:creationId xmlns:a16="http://schemas.microsoft.com/office/drawing/2014/main" id="{68C218A8-ACE9-4722-908E-C91264D10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1776" y="3200428"/>
              <a:ext cx="236924" cy="228611"/>
            </a:xfrm>
            <a:prstGeom prst="rect">
              <a:avLst/>
            </a:prstGeom>
          </p:spPr>
        </p:pic>
        <p:pic>
          <p:nvPicPr>
            <p:cNvPr id="60" name="Picture 59" descr="A picture containing object&#10;&#10;Description automatically generated">
              <a:extLst>
                <a:ext uri="{FF2B5EF4-FFF2-40B4-BE49-F238E27FC236}">
                  <a16:creationId xmlns:a16="http://schemas.microsoft.com/office/drawing/2014/main" id="{D7370089-641C-4FD4-AACD-5CAC29333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1776" y="3531112"/>
              <a:ext cx="236924" cy="228611"/>
            </a:xfrm>
            <a:prstGeom prst="rect">
              <a:avLst/>
            </a:prstGeom>
          </p:spPr>
        </p:pic>
        <p:pic>
          <p:nvPicPr>
            <p:cNvPr id="72" name="Picture 71" descr="A picture containing object&#10;&#10;Description automatically generated">
              <a:extLst>
                <a:ext uri="{FF2B5EF4-FFF2-40B4-BE49-F238E27FC236}">
                  <a16:creationId xmlns:a16="http://schemas.microsoft.com/office/drawing/2014/main" id="{0541518D-356A-454E-AAD2-91C3B555AA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1776" y="3861796"/>
              <a:ext cx="236924" cy="228611"/>
            </a:xfrm>
            <a:prstGeom prst="rect">
              <a:avLst/>
            </a:prstGeom>
          </p:spPr>
        </p:pic>
        <p:pic>
          <p:nvPicPr>
            <p:cNvPr id="73" name="Picture 72" descr="A picture containing object&#10;&#10;Description automatically generated">
              <a:extLst>
                <a:ext uri="{FF2B5EF4-FFF2-40B4-BE49-F238E27FC236}">
                  <a16:creationId xmlns:a16="http://schemas.microsoft.com/office/drawing/2014/main" id="{D6FC06CB-07F5-4E64-B233-F50E8F3802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1776" y="4192481"/>
              <a:ext cx="236924" cy="228611"/>
            </a:xfrm>
            <a:prstGeom prst="rect">
              <a:avLst/>
            </a:prstGeom>
          </p:spPr>
        </p:pic>
      </p:gr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2:1</a:t>
            </a:r>
          </a:p>
        </p:txBody>
      </p:sp>
      <p:sp>
        <p:nvSpPr>
          <p:cNvPr id="4" name="TextBox 3">
            <a:extLst>
              <a:ext uri="{FF2B5EF4-FFF2-40B4-BE49-F238E27FC236}">
                <a16:creationId xmlns:a16="http://schemas.microsoft.com/office/drawing/2014/main" id="{C4215D05-BC50-46B4-9878-927D15DB6420}"/>
              </a:ext>
            </a:extLst>
          </p:cNvPr>
          <p:cNvSpPr txBox="1"/>
          <p:nvPr/>
        </p:nvSpPr>
        <p:spPr bwMode="auto">
          <a:xfrm>
            <a:off x="663750"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84 sticks shared equally between 4 children. How many sticks each?</a:t>
            </a:r>
            <a:endParaRPr lang="en-GB" sz="2000" dirty="0">
              <a:solidFill>
                <a:srgbClr val="FF0000"/>
              </a:solidFill>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FA21B689-462D-4448-BC90-747A5F82B398}"/>
              </a:ext>
            </a:extLst>
          </p:cNvPr>
          <p:cNvSpPr txBox="1"/>
          <p:nvPr/>
        </p:nvSpPr>
        <p:spPr bwMode="auto">
          <a:xfrm>
            <a:off x="3646805" y="1524945"/>
            <a:ext cx="1370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Semibold" charset="0"/>
                <a:ea typeface="Myriad Pro Semibold" charset="0"/>
                <a:cs typeface="Myriad Pro Semibold" charset="0"/>
              </a:rPr>
              <a:t>84  ÷  4  =</a:t>
            </a:r>
            <a:endParaRPr lang="en-GB" sz="2000" dirty="0">
              <a:solidFill>
                <a:srgbClr val="C00000"/>
              </a:solidFill>
              <a:latin typeface="Myriad Pro Semibold" charset="0"/>
              <a:ea typeface="Myriad Pro Semibold" charset="0"/>
              <a:cs typeface="Myriad Pro Semibold" charset="0"/>
            </a:endParaRPr>
          </a:p>
        </p:txBody>
      </p:sp>
      <p:sp>
        <p:nvSpPr>
          <p:cNvPr id="6" name="Rectangle 5">
            <a:extLst>
              <a:ext uri="{FF2B5EF4-FFF2-40B4-BE49-F238E27FC236}">
                <a16:creationId xmlns:a16="http://schemas.microsoft.com/office/drawing/2014/main" id="{64234FDE-AFCF-42FF-A789-E19E3C60A706}"/>
              </a:ext>
            </a:extLst>
          </p:cNvPr>
          <p:cNvSpPr/>
          <p:nvPr/>
        </p:nvSpPr>
        <p:spPr bwMode="auto">
          <a:xfrm>
            <a:off x="5203640" y="151541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23" name="Group 22">
            <a:extLst>
              <a:ext uri="{FF2B5EF4-FFF2-40B4-BE49-F238E27FC236}">
                <a16:creationId xmlns:a16="http://schemas.microsoft.com/office/drawing/2014/main" id="{51ACC14A-D6FC-4682-833C-7C6290F58CD2}"/>
              </a:ext>
            </a:extLst>
          </p:cNvPr>
          <p:cNvGrpSpPr/>
          <p:nvPr/>
        </p:nvGrpSpPr>
        <p:grpSpPr>
          <a:xfrm>
            <a:off x="4117691" y="4496427"/>
            <a:ext cx="995582" cy="400110"/>
            <a:chOff x="4117691" y="4496427"/>
            <a:chExt cx="995582" cy="400110"/>
          </a:xfrm>
        </p:grpSpPr>
        <p:sp>
          <p:nvSpPr>
            <p:cNvPr id="12" name="TextBox 11">
              <a:extLst>
                <a:ext uri="{FF2B5EF4-FFF2-40B4-BE49-F238E27FC236}">
                  <a16:creationId xmlns:a16="http://schemas.microsoft.com/office/drawing/2014/main" id="{40EBACF9-C45C-4D46-9F9D-56A53CB7A121}"/>
                </a:ext>
              </a:extLst>
            </p:cNvPr>
            <p:cNvSpPr txBox="1"/>
            <p:nvPr/>
          </p:nvSpPr>
          <p:spPr bwMode="auto">
            <a:xfrm>
              <a:off x="4117691" y="4496427"/>
              <a:ext cx="5918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b="1" dirty="0">
                  <a:latin typeface="Myriad Pro Semibold" charset="0"/>
                  <a:ea typeface="Myriad Pro Semibold" charset="0"/>
                  <a:cs typeface="Myriad Pro Semibold" charset="0"/>
                </a:rPr>
                <a:t>10s</a:t>
              </a:r>
              <a:endParaRPr lang="en-GB" sz="2000" b="1" dirty="0">
                <a:solidFill>
                  <a:srgbClr val="C00000"/>
                </a:solidFill>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C396E97B-DD08-4046-A4BE-99D6E3BE6F0F}"/>
                </a:ext>
              </a:extLst>
            </p:cNvPr>
            <p:cNvSpPr txBox="1"/>
            <p:nvPr/>
          </p:nvSpPr>
          <p:spPr bwMode="auto">
            <a:xfrm>
              <a:off x="4668921" y="4496427"/>
              <a:ext cx="44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b="1" dirty="0">
                  <a:latin typeface="Myriad Pro Semibold" charset="0"/>
                  <a:ea typeface="Myriad Pro Semibold" charset="0"/>
                  <a:cs typeface="Myriad Pro Semibold" charset="0"/>
                </a:rPr>
                <a:t>1s</a:t>
              </a:r>
              <a:endParaRPr lang="en-GB" sz="2000" b="1" dirty="0">
                <a:solidFill>
                  <a:srgbClr val="C00000"/>
                </a:solidFill>
                <a:latin typeface="Myriad Pro Semibold" charset="0"/>
                <a:ea typeface="Myriad Pro Semibold" charset="0"/>
                <a:cs typeface="Myriad Pro Semibold" charset="0"/>
              </a:endParaRPr>
            </a:p>
          </p:txBody>
        </p:sp>
      </p:grpSp>
      <p:sp>
        <p:nvSpPr>
          <p:cNvPr id="15" name="TextBox 14">
            <a:extLst>
              <a:ext uri="{FF2B5EF4-FFF2-40B4-BE49-F238E27FC236}">
                <a16:creationId xmlns:a16="http://schemas.microsoft.com/office/drawing/2014/main" id="{2D69E83D-E732-4CB7-8E20-E4DE879E2919}"/>
              </a:ext>
            </a:extLst>
          </p:cNvPr>
          <p:cNvSpPr txBox="1"/>
          <p:nvPr/>
        </p:nvSpPr>
        <p:spPr bwMode="auto">
          <a:xfrm>
            <a:off x="5931249" y="4941161"/>
            <a:ext cx="23190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8 tens ÷ 4 = 2 tens</a:t>
            </a:r>
          </a:p>
        </p:txBody>
      </p:sp>
      <p:sp>
        <p:nvSpPr>
          <p:cNvPr id="16" name="TextBox 15">
            <a:extLst>
              <a:ext uri="{FF2B5EF4-FFF2-40B4-BE49-F238E27FC236}">
                <a16:creationId xmlns:a16="http://schemas.microsoft.com/office/drawing/2014/main" id="{03C0B2EA-E20C-4FE4-AF39-A21064B25EA0}"/>
              </a:ext>
            </a:extLst>
          </p:cNvPr>
          <p:cNvSpPr txBox="1"/>
          <p:nvPr/>
        </p:nvSpPr>
        <p:spPr bwMode="auto">
          <a:xfrm>
            <a:off x="5919643" y="5350763"/>
            <a:ext cx="23423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FF0000"/>
                </a:solidFill>
                <a:latin typeface="Myriad Pro Semibold" charset="0"/>
                <a:ea typeface="Myriad Pro Semibold" charset="0"/>
                <a:cs typeface="Myriad Pro Semibold" charset="0"/>
              </a:rPr>
              <a:t>4 ones ÷ 4 = 1 one</a:t>
            </a:r>
          </a:p>
        </p:txBody>
      </p:sp>
      <p:pic>
        <p:nvPicPr>
          <p:cNvPr id="50" name="Picture 49">
            <a:extLst>
              <a:ext uri="{FF2B5EF4-FFF2-40B4-BE49-F238E27FC236}">
                <a16:creationId xmlns:a16="http://schemas.microsoft.com/office/drawing/2014/main" id="{6ED505B1-B3CC-43F3-96D2-24DD78E68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5587" y="3170877"/>
            <a:ext cx="204253" cy="1274693"/>
          </a:xfrm>
          <a:prstGeom prst="rect">
            <a:avLst/>
          </a:prstGeom>
        </p:spPr>
      </p:pic>
      <p:pic>
        <p:nvPicPr>
          <p:cNvPr id="59" name="Picture 58" descr="A picture containing object&#10;&#10;Description automatically generated">
            <a:extLst>
              <a:ext uri="{FF2B5EF4-FFF2-40B4-BE49-F238E27FC236}">
                <a16:creationId xmlns:a16="http://schemas.microsoft.com/office/drawing/2014/main" id="{5C2383D9-37E3-4A5D-A5B2-AEAF043498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3447" y="2764015"/>
            <a:ext cx="236924" cy="228611"/>
          </a:xfrm>
          <a:prstGeom prst="rect">
            <a:avLst/>
          </a:prstGeom>
        </p:spPr>
      </p:pic>
      <p:pic>
        <p:nvPicPr>
          <p:cNvPr id="69" name="Picture 68" descr="A picture containing object&#10;&#10;Description automatically generated">
            <a:extLst>
              <a:ext uri="{FF2B5EF4-FFF2-40B4-BE49-F238E27FC236}">
                <a16:creationId xmlns:a16="http://schemas.microsoft.com/office/drawing/2014/main" id="{C4CC7BF4-453B-448F-83F3-9E02E36433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8710" y="2764015"/>
            <a:ext cx="236924" cy="228611"/>
          </a:xfrm>
          <a:prstGeom prst="rect">
            <a:avLst/>
          </a:prstGeom>
        </p:spPr>
      </p:pic>
      <p:pic>
        <p:nvPicPr>
          <p:cNvPr id="70" name="Picture 69" descr="A picture containing object&#10;&#10;Description automatically generated">
            <a:extLst>
              <a:ext uri="{FF2B5EF4-FFF2-40B4-BE49-F238E27FC236}">
                <a16:creationId xmlns:a16="http://schemas.microsoft.com/office/drawing/2014/main" id="{F9C87116-5451-4143-BBD0-6F647F93AD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3973" y="2764015"/>
            <a:ext cx="236924" cy="228611"/>
          </a:xfrm>
          <a:prstGeom prst="rect">
            <a:avLst/>
          </a:prstGeom>
        </p:spPr>
      </p:pic>
      <p:pic>
        <p:nvPicPr>
          <p:cNvPr id="71" name="Picture 70" descr="A picture containing object&#10;&#10;Description automatically generated">
            <a:extLst>
              <a:ext uri="{FF2B5EF4-FFF2-40B4-BE49-F238E27FC236}">
                <a16:creationId xmlns:a16="http://schemas.microsoft.com/office/drawing/2014/main" id="{BDE61609-BFF2-4C3C-A97B-46CB6B93A6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9237" y="2764015"/>
            <a:ext cx="236924" cy="228611"/>
          </a:xfrm>
          <a:prstGeom prst="rect">
            <a:avLst/>
          </a:prstGeom>
        </p:spPr>
      </p:pic>
      <p:sp>
        <p:nvSpPr>
          <p:cNvPr id="37" name="TextBox 36">
            <a:extLst>
              <a:ext uri="{FF2B5EF4-FFF2-40B4-BE49-F238E27FC236}">
                <a16:creationId xmlns:a16="http://schemas.microsoft.com/office/drawing/2014/main" id="{25BEF85C-6280-4DB0-89FB-AF5667A9459F}"/>
              </a:ext>
            </a:extLst>
          </p:cNvPr>
          <p:cNvSpPr txBox="1"/>
          <p:nvPr/>
        </p:nvSpPr>
        <p:spPr bwMode="auto">
          <a:xfrm>
            <a:off x="3191462" y="2140760"/>
            <a:ext cx="2761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2 – share the 10s:</a:t>
            </a:r>
            <a:endParaRPr lang="en-GB" sz="2000" dirty="0">
              <a:solidFill>
                <a:srgbClr val="FF0000"/>
              </a:solidFill>
              <a:latin typeface="Myriad Pro Semibold" charset="0"/>
              <a:ea typeface="Myriad Pro Semibold" charset="0"/>
              <a:cs typeface="Myriad Pro Semibold" charset="0"/>
            </a:endParaRPr>
          </a:p>
        </p:txBody>
      </p:sp>
      <p:grpSp>
        <p:nvGrpSpPr>
          <p:cNvPr id="3" name="Group 2">
            <a:extLst>
              <a:ext uri="{FF2B5EF4-FFF2-40B4-BE49-F238E27FC236}">
                <a16:creationId xmlns:a16="http://schemas.microsoft.com/office/drawing/2014/main" id="{4307227A-0799-40A7-8C17-0DD5B26703EF}"/>
              </a:ext>
            </a:extLst>
          </p:cNvPr>
          <p:cNvGrpSpPr/>
          <p:nvPr/>
        </p:nvGrpSpPr>
        <p:grpSpPr>
          <a:xfrm>
            <a:off x="3399842" y="3160914"/>
            <a:ext cx="319224" cy="1298969"/>
            <a:chOff x="3399842" y="3160914"/>
            <a:chExt cx="319224" cy="1298969"/>
          </a:xfrm>
        </p:grpSpPr>
        <p:pic>
          <p:nvPicPr>
            <p:cNvPr id="38" name="Picture 37" descr="A close up of a logo&#10;&#10;Description automatically generated">
              <a:extLst>
                <a:ext uri="{FF2B5EF4-FFF2-40B4-BE49-F238E27FC236}">
                  <a16:creationId xmlns:a16="http://schemas.microsoft.com/office/drawing/2014/main" id="{10F99DD9-E172-40E1-8504-8DF77200F6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9842" y="3160914"/>
              <a:ext cx="319224" cy="319224"/>
            </a:xfrm>
            <a:prstGeom prst="rect">
              <a:avLst/>
            </a:prstGeom>
          </p:spPr>
        </p:pic>
        <p:pic>
          <p:nvPicPr>
            <p:cNvPr id="39" name="Picture 38" descr="A close up of a logo&#10;&#10;Description automatically generated">
              <a:extLst>
                <a:ext uri="{FF2B5EF4-FFF2-40B4-BE49-F238E27FC236}">
                  <a16:creationId xmlns:a16="http://schemas.microsoft.com/office/drawing/2014/main" id="{3F6897C7-2D4A-459A-BAD8-644597F6FA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9842" y="3487496"/>
              <a:ext cx="319224" cy="319224"/>
            </a:xfrm>
            <a:prstGeom prst="rect">
              <a:avLst/>
            </a:prstGeom>
          </p:spPr>
        </p:pic>
        <p:pic>
          <p:nvPicPr>
            <p:cNvPr id="40" name="Picture 39" descr="A close up of a logo&#10;&#10;Description automatically generated">
              <a:extLst>
                <a:ext uri="{FF2B5EF4-FFF2-40B4-BE49-F238E27FC236}">
                  <a16:creationId xmlns:a16="http://schemas.microsoft.com/office/drawing/2014/main" id="{A19E1733-61AB-4C20-8420-EC97BDA05B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9842" y="3814078"/>
              <a:ext cx="319224" cy="319224"/>
            </a:xfrm>
            <a:prstGeom prst="rect">
              <a:avLst/>
            </a:prstGeom>
          </p:spPr>
        </p:pic>
        <p:pic>
          <p:nvPicPr>
            <p:cNvPr id="41" name="Picture 40" descr="A close up of a logo&#10;&#10;Description automatically generated">
              <a:extLst>
                <a:ext uri="{FF2B5EF4-FFF2-40B4-BE49-F238E27FC236}">
                  <a16:creationId xmlns:a16="http://schemas.microsoft.com/office/drawing/2014/main" id="{74D28725-DD09-48E5-A0E5-F1AC1AE6F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9842" y="4140659"/>
              <a:ext cx="319224" cy="319224"/>
            </a:xfrm>
            <a:prstGeom prst="rect">
              <a:avLst/>
            </a:prstGeom>
          </p:spPr>
        </p:pic>
      </p:grpSp>
      <p:grpSp>
        <p:nvGrpSpPr>
          <p:cNvPr id="8" name="Group 7">
            <a:extLst>
              <a:ext uri="{FF2B5EF4-FFF2-40B4-BE49-F238E27FC236}">
                <a16:creationId xmlns:a16="http://schemas.microsoft.com/office/drawing/2014/main" id="{2639B6E9-D4E2-4DBE-853D-787946B1D32E}"/>
              </a:ext>
            </a:extLst>
          </p:cNvPr>
          <p:cNvGrpSpPr/>
          <p:nvPr/>
        </p:nvGrpSpPr>
        <p:grpSpPr>
          <a:xfrm>
            <a:off x="3734384" y="3160914"/>
            <a:ext cx="319224" cy="1298969"/>
            <a:chOff x="3734384" y="3160914"/>
            <a:chExt cx="319224" cy="1298969"/>
          </a:xfrm>
        </p:grpSpPr>
        <p:pic>
          <p:nvPicPr>
            <p:cNvPr id="42" name="Picture 41" descr="A close up of a logo&#10;&#10;Description automatically generated">
              <a:extLst>
                <a:ext uri="{FF2B5EF4-FFF2-40B4-BE49-F238E27FC236}">
                  <a16:creationId xmlns:a16="http://schemas.microsoft.com/office/drawing/2014/main" id="{A8B6649E-9776-4740-930B-3447DA7FE9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4384" y="3160914"/>
              <a:ext cx="319224" cy="319224"/>
            </a:xfrm>
            <a:prstGeom prst="rect">
              <a:avLst/>
            </a:prstGeom>
          </p:spPr>
        </p:pic>
        <p:pic>
          <p:nvPicPr>
            <p:cNvPr id="43" name="Picture 42" descr="A close up of a logo&#10;&#10;Description automatically generated">
              <a:extLst>
                <a:ext uri="{FF2B5EF4-FFF2-40B4-BE49-F238E27FC236}">
                  <a16:creationId xmlns:a16="http://schemas.microsoft.com/office/drawing/2014/main" id="{6011D4C5-B8F3-4077-97D8-084BAE996B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4384" y="3487496"/>
              <a:ext cx="319224" cy="319224"/>
            </a:xfrm>
            <a:prstGeom prst="rect">
              <a:avLst/>
            </a:prstGeom>
          </p:spPr>
        </p:pic>
        <p:pic>
          <p:nvPicPr>
            <p:cNvPr id="44" name="Picture 43" descr="A close up of a logo&#10;&#10;Description automatically generated">
              <a:extLst>
                <a:ext uri="{FF2B5EF4-FFF2-40B4-BE49-F238E27FC236}">
                  <a16:creationId xmlns:a16="http://schemas.microsoft.com/office/drawing/2014/main" id="{9ACB478E-2F3F-4DED-81D5-22CD0EFF3B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4384" y="3814078"/>
              <a:ext cx="319224" cy="319224"/>
            </a:xfrm>
            <a:prstGeom prst="rect">
              <a:avLst/>
            </a:prstGeom>
          </p:spPr>
        </p:pic>
        <p:pic>
          <p:nvPicPr>
            <p:cNvPr id="45" name="Picture 44" descr="A close up of a logo&#10;&#10;Description automatically generated">
              <a:extLst>
                <a:ext uri="{FF2B5EF4-FFF2-40B4-BE49-F238E27FC236}">
                  <a16:creationId xmlns:a16="http://schemas.microsoft.com/office/drawing/2014/main" id="{2CD3A989-9EE1-466F-BE75-3CCAF1CDD6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4384" y="4140659"/>
              <a:ext cx="319224" cy="319224"/>
            </a:xfrm>
            <a:prstGeom prst="rect">
              <a:avLst/>
            </a:prstGeom>
          </p:spPr>
        </p:pic>
      </p:grpSp>
      <p:graphicFrame>
        <p:nvGraphicFramePr>
          <p:cNvPr id="17" name="Object 16">
            <a:extLst>
              <a:ext uri="{FF2B5EF4-FFF2-40B4-BE49-F238E27FC236}">
                <a16:creationId xmlns:a16="http://schemas.microsoft.com/office/drawing/2014/main" id="{69B965D5-0D54-4A61-B57D-63F7BAD49A0E}"/>
              </a:ext>
            </a:extLst>
          </p:cNvPr>
          <p:cNvGraphicFramePr>
            <a:graphicFrameLocks noChangeAspect="1"/>
          </p:cNvGraphicFramePr>
          <p:nvPr>
            <p:extLst>
              <p:ext uri="{D42A27DB-BD31-4B8C-83A1-F6EECF244321}">
                <p14:modId xmlns:p14="http://schemas.microsoft.com/office/powerpoint/2010/main" val="1901777386"/>
              </p:ext>
            </p:extLst>
          </p:nvPr>
        </p:nvGraphicFramePr>
        <p:xfrm>
          <a:off x="3896035" y="4974647"/>
          <a:ext cx="1388238" cy="885600"/>
        </p:xfrm>
        <a:graphic>
          <a:graphicData uri="http://schemas.openxmlformats.org/presentationml/2006/ole">
            <mc:AlternateContent xmlns:mc="http://schemas.openxmlformats.org/markup-compatibility/2006">
              <mc:Choice xmlns:v="urn:schemas-microsoft-com:vml" Requires="v">
                <p:oleObj spid="_x0000_s4462" name="Equation" r:id="rId7" imgW="736560" imgH="469800" progId="Equation.DSMT4">
                  <p:embed/>
                </p:oleObj>
              </mc:Choice>
              <mc:Fallback>
                <p:oleObj name="Equation" r:id="rId7" imgW="736560" imgH="469800" progId="Equation.DSMT4">
                  <p:embed/>
                  <p:pic>
                    <p:nvPicPr>
                      <p:cNvPr id="17" name="Object 16">
                        <a:extLst>
                          <a:ext uri="{FF2B5EF4-FFF2-40B4-BE49-F238E27FC236}">
                            <a16:creationId xmlns:a16="http://schemas.microsoft.com/office/drawing/2014/main" id="{69B965D5-0D54-4A61-B57D-63F7BAD49A0E}"/>
                          </a:ext>
                        </a:extLst>
                      </p:cNvPr>
                      <p:cNvPicPr/>
                      <p:nvPr/>
                    </p:nvPicPr>
                    <p:blipFill>
                      <a:blip r:embed="rId8"/>
                      <a:stretch>
                        <a:fillRect/>
                      </a:stretch>
                    </p:blipFill>
                    <p:spPr>
                      <a:xfrm>
                        <a:off x="3896035" y="4974647"/>
                        <a:ext cx="1388238" cy="885600"/>
                      </a:xfrm>
                      <a:prstGeom prst="rect">
                        <a:avLst/>
                      </a:prstGeom>
                    </p:spPr>
                  </p:pic>
                </p:oleObj>
              </mc:Fallback>
            </mc:AlternateContent>
          </a:graphicData>
        </a:graphic>
      </p:graphicFrame>
      <p:sp>
        <p:nvSpPr>
          <p:cNvPr id="52" name="TextBox 51">
            <a:extLst>
              <a:ext uri="{FF2B5EF4-FFF2-40B4-BE49-F238E27FC236}">
                <a16:creationId xmlns:a16="http://schemas.microsoft.com/office/drawing/2014/main" id="{77897BAC-3D83-40ED-A24A-4033D25E6624}"/>
              </a:ext>
            </a:extLst>
          </p:cNvPr>
          <p:cNvSpPr txBox="1"/>
          <p:nvPr/>
        </p:nvSpPr>
        <p:spPr bwMode="auto">
          <a:xfrm>
            <a:off x="2383517" y="5937691"/>
            <a:ext cx="43769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8 tens divided by 4 is equal to 2 tens.</a:t>
            </a:r>
          </a:p>
        </p:txBody>
      </p:sp>
      <p:sp>
        <p:nvSpPr>
          <p:cNvPr id="48" name="TextBox 47">
            <a:extLst>
              <a:ext uri="{FF2B5EF4-FFF2-40B4-BE49-F238E27FC236}">
                <a16:creationId xmlns:a16="http://schemas.microsoft.com/office/drawing/2014/main" id="{964E0D94-CEA2-41E7-9A08-2741E7C0CFAA}"/>
              </a:ext>
            </a:extLst>
          </p:cNvPr>
          <p:cNvSpPr txBox="1"/>
          <p:nvPr/>
        </p:nvSpPr>
        <p:spPr bwMode="auto">
          <a:xfrm>
            <a:off x="3260391" y="2140760"/>
            <a:ext cx="26232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3 – share the 1s:</a:t>
            </a:r>
            <a:endParaRPr lang="en-GB" sz="2000" dirty="0">
              <a:solidFill>
                <a:srgbClr val="FF0000"/>
              </a:solidFill>
              <a:latin typeface="Myriad Pro Semibold" charset="0"/>
              <a:ea typeface="Myriad Pro Semibold" charset="0"/>
              <a:cs typeface="Myriad Pro Semibold" charset="0"/>
            </a:endParaRPr>
          </a:p>
        </p:txBody>
      </p:sp>
      <p:sp>
        <p:nvSpPr>
          <p:cNvPr id="49" name="TextBox 48" hidden="1">
            <a:extLst>
              <a:ext uri="{FF2B5EF4-FFF2-40B4-BE49-F238E27FC236}">
                <a16:creationId xmlns:a16="http://schemas.microsoft.com/office/drawing/2014/main" id="{54D5344F-E238-4CB3-A680-DDE84362F98C}"/>
              </a:ext>
            </a:extLst>
          </p:cNvPr>
          <p:cNvSpPr txBox="1"/>
          <p:nvPr/>
        </p:nvSpPr>
        <p:spPr bwMode="auto">
          <a:xfrm>
            <a:off x="2371910" y="5937691"/>
            <a:ext cx="4400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FF0000"/>
                </a:solidFill>
                <a:latin typeface="Myriad Pro Semibold" charset="0"/>
                <a:ea typeface="Myriad Pro Semibold" charset="0"/>
                <a:cs typeface="Myriad Pro Semibold" charset="0"/>
              </a:rPr>
              <a:t>4 ones divided by 4 is equal to 1 one.</a:t>
            </a:r>
          </a:p>
        </p:txBody>
      </p:sp>
      <p:sp>
        <p:nvSpPr>
          <p:cNvPr id="53" name="Rectangle 52">
            <a:extLst>
              <a:ext uri="{FF2B5EF4-FFF2-40B4-BE49-F238E27FC236}">
                <a16:creationId xmlns:a16="http://schemas.microsoft.com/office/drawing/2014/main" id="{69E74BB8-613E-4AB6-A4E3-09DFC0BBD989}"/>
              </a:ext>
            </a:extLst>
          </p:cNvPr>
          <p:cNvSpPr/>
          <p:nvPr/>
        </p:nvSpPr>
        <p:spPr bwMode="auto">
          <a:xfrm>
            <a:off x="3355226" y="3131590"/>
            <a:ext cx="724649" cy="1364837"/>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aphicFrame>
        <p:nvGraphicFramePr>
          <p:cNvPr id="22" name="Object 21">
            <a:extLst>
              <a:ext uri="{FF2B5EF4-FFF2-40B4-BE49-F238E27FC236}">
                <a16:creationId xmlns:a16="http://schemas.microsoft.com/office/drawing/2014/main" id="{B9F140B0-9B36-472B-9BE5-092D1249C1C3}"/>
              </a:ext>
            </a:extLst>
          </p:cNvPr>
          <p:cNvGraphicFramePr>
            <a:graphicFrameLocks noChangeAspect="1"/>
          </p:cNvGraphicFramePr>
          <p:nvPr>
            <p:extLst>
              <p:ext uri="{D42A27DB-BD31-4B8C-83A1-F6EECF244321}">
                <p14:modId xmlns:p14="http://schemas.microsoft.com/office/powerpoint/2010/main" val="415496340"/>
              </p:ext>
            </p:extLst>
          </p:nvPr>
        </p:nvGraphicFramePr>
        <p:xfrm>
          <a:off x="3895109" y="4974647"/>
          <a:ext cx="1388238" cy="885600"/>
        </p:xfrm>
        <a:graphic>
          <a:graphicData uri="http://schemas.openxmlformats.org/presentationml/2006/ole">
            <mc:AlternateContent xmlns:mc="http://schemas.openxmlformats.org/markup-compatibility/2006">
              <mc:Choice xmlns:v="urn:schemas-microsoft-com:vml" Requires="v">
                <p:oleObj spid="_x0000_s4463" name="Equation" r:id="rId9" imgW="736560" imgH="469800" progId="Equation.DSMT4">
                  <p:embed/>
                </p:oleObj>
              </mc:Choice>
              <mc:Fallback>
                <p:oleObj name="Equation" r:id="rId9" imgW="736560" imgH="469800" progId="Equation.DSMT4">
                  <p:embed/>
                  <p:pic>
                    <p:nvPicPr>
                      <p:cNvPr id="0" name=""/>
                      <p:cNvPicPr/>
                      <p:nvPr/>
                    </p:nvPicPr>
                    <p:blipFill>
                      <a:blip r:embed="rId10"/>
                      <a:stretch>
                        <a:fillRect/>
                      </a:stretch>
                    </p:blipFill>
                    <p:spPr>
                      <a:xfrm>
                        <a:off x="3895109" y="4974647"/>
                        <a:ext cx="1388238" cy="88560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4E1E5A25-1FBE-41F6-923E-FB9977688F3B}"/>
              </a:ext>
            </a:extLst>
          </p:cNvPr>
          <p:cNvGraphicFramePr>
            <a:graphicFrameLocks noChangeAspect="1"/>
          </p:cNvGraphicFramePr>
          <p:nvPr>
            <p:extLst>
              <p:ext uri="{D42A27DB-BD31-4B8C-83A1-F6EECF244321}">
                <p14:modId xmlns:p14="http://schemas.microsoft.com/office/powerpoint/2010/main" val="3354227442"/>
              </p:ext>
            </p:extLst>
          </p:nvPr>
        </p:nvGraphicFramePr>
        <p:xfrm>
          <a:off x="3895109" y="4974647"/>
          <a:ext cx="1388238" cy="885600"/>
        </p:xfrm>
        <a:graphic>
          <a:graphicData uri="http://schemas.openxmlformats.org/presentationml/2006/ole">
            <mc:AlternateContent xmlns:mc="http://schemas.openxmlformats.org/markup-compatibility/2006">
              <mc:Choice xmlns:v="urn:schemas-microsoft-com:vml" Requires="v">
                <p:oleObj spid="_x0000_s4464" name="Equation" r:id="rId11" imgW="736560" imgH="469800" progId="Equation.DSMT4">
                  <p:embed/>
                </p:oleObj>
              </mc:Choice>
              <mc:Fallback>
                <p:oleObj name="Equation" r:id="rId11" imgW="736560" imgH="469800" progId="Equation.DSMT4">
                  <p:embed/>
                  <p:pic>
                    <p:nvPicPr>
                      <p:cNvPr id="0" name=""/>
                      <p:cNvPicPr/>
                      <p:nvPr/>
                    </p:nvPicPr>
                    <p:blipFill>
                      <a:blip r:embed="rId12"/>
                      <a:stretch>
                        <a:fillRect/>
                      </a:stretch>
                    </p:blipFill>
                    <p:spPr>
                      <a:xfrm>
                        <a:off x="3895109" y="4974647"/>
                        <a:ext cx="1388238" cy="885600"/>
                      </a:xfrm>
                      <a:prstGeom prst="rect">
                        <a:avLst/>
                      </a:prstGeom>
                    </p:spPr>
                  </p:pic>
                </p:oleObj>
              </mc:Fallback>
            </mc:AlternateContent>
          </a:graphicData>
        </a:graphic>
      </p:graphicFrame>
      <p:sp>
        <p:nvSpPr>
          <p:cNvPr id="51" name="Rectangle 50">
            <a:extLst>
              <a:ext uri="{FF2B5EF4-FFF2-40B4-BE49-F238E27FC236}">
                <a16:creationId xmlns:a16="http://schemas.microsoft.com/office/drawing/2014/main" id="{602617F3-5A42-4B8F-892D-40FE57AAEF7D}"/>
              </a:ext>
            </a:extLst>
          </p:cNvPr>
          <p:cNvSpPr/>
          <p:nvPr/>
        </p:nvSpPr>
        <p:spPr bwMode="auto">
          <a:xfrm>
            <a:off x="4709519" y="4993153"/>
            <a:ext cx="403753" cy="34811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46" name="Group 45">
            <a:extLst>
              <a:ext uri="{FF2B5EF4-FFF2-40B4-BE49-F238E27FC236}">
                <a16:creationId xmlns:a16="http://schemas.microsoft.com/office/drawing/2014/main" id="{147B596A-1A65-4EA9-B261-C7BCECD8BFF2}"/>
              </a:ext>
            </a:extLst>
          </p:cNvPr>
          <p:cNvGrpSpPr/>
          <p:nvPr/>
        </p:nvGrpSpPr>
        <p:grpSpPr>
          <a:xfrm>
            <a:off x="3733049" y="5315443"/>
            <a:ext cx="1458860" cy="564329"/>
            <a:chOff x="3733049" y="5315443"/>
            <a:chExt cx="1458860" cy="564329"/>
          </a:xfrm>
        </p:grpSpPr>
        <p:grpSp>
          <p:nvGrpSpPr>
            <p:cNvPr id="47" name="Group 46">
              <a:extLst>
                <a:ext uri="{FF2B5EF4-FFF2-40B4-BE49-F238E27FC236}">
                  <a16:creationId xmlns:a16="http://schemas.microsoft.com/office/drawing/2014/main" id="{6FDE5882-6BA1-4EE6-9316-ACD8D2813481}"/>
                </a:ext>
              </a:extLst>
            </p:cNvPr>
            <p:cNvGrpSpPr/>
            <p:nvPr/>
          </p:nvGrpSpPr>
          <p:grpSpPr>
            <a:xfrm>
              <a:off x="4085070" y="5365750"/>
              <a:ext cx="1106839" cy="449255"/>
              <a:chOff x="4085070" y="5365750"/>
              <a:chExt cx="1106839" cy="449255"/>
            </a:xfrm>
            <a:solidFill>
              <a:schemeClr val="bg1"/>
            </a:solidFill>
          </p:grpSpPr>
          <p:sp>
            <p:nvSpPr>
              <p:cNvPr id="57" name="Rectangle 56">
                <a:extLst>
                  <a:ext uri="{FF2B5EF4-FFF2-40B4-BE49-F238E27FC236}">
                    <a16:creationId xmlns:a16="http://schemas.microsoft.com/office/drawing/2014/main" id="{15D73444-6AD3-4A0D-BF18-46140D2D5C0D}"/>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1" name="Rectangle 60">
                <a:extLst>
                  <a:ext uri="{FF2B5EF4-FFF2-40B4-BE49-F238E27FC236}">
                    <a16:creationId xmlns:a16="http://schemas.microsoft.com/office/drawing/2014/main" id="{EEB0F470-917D-4E21-BA3E-31D52172F31F}"/>
                  </a:ext>
                </a:extLst>
              </p:cNvPr>
              <p:cNvSpPr/>
              <p:nvPr/>
            </p:nvSpPr>
            <p:spPr bwMode="auto">
              <a:xfrm rot="5400000">
                <a:off x="3931480" y="5560248"/>
                <a:ext cx="414330" cy="9518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54" name="Group 53">
              <a:extLst>
                <a:ext uri="{FF2B5EF4-FFF2-40B4-BE49-F238E27FC236}">
                  <a16:creationId xmlns:a16="http://schemas.microsoft.com/office/drawing/2014/main" id="{8CD3AF13-00DF-448D-82DF-7FD7988017DB}"/>
                </a:ext>
              </a:extLst>
            </p:cNvPr>
            <p:cNvGrpSpPr/>
            <p:nvPr/>
          </p:nvGrpSpPr>
          <p:grpSpPr>
            <a:xfrm>
              <a:off x="3733049" y="5315443"/>
              <a:ext cx="1434410" cy="564329"/>
              <a:chOff x="3722832" y="5310208"/>
              <a:chExt cx="1434410" cy="564329"/>
            </a:xfrm>
          </p:grpSpPr>
          <p:cxnSp>
            <p:nvCxnSpPr>
              <p:cNvPr id="55" name="Straight Connector 54">
                <a:extLst>
                  <a:ext uri="{FF2B5EF4-FFF2-40B4-BE49-F238E27FC236}">
                    <a16:creationId xmlns:a16="http://schemas.microsoft.com/office/drawing/2014/main" id="{322324AE-612A-43E2-98C1-149867D388BC}"/>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Arc 55">
                <a:extLst>
                  <a:ext uri="{FF2B5EF4-FFF2-40B4-BE49-F238E27FC236}">
                    <a16:creationId xmlns:a16="http://schemas.microsoft.com/office/drawing/2014/main" id="{8B94CD5F-026B-4677-B152-35AAB6E7B02E}"/>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Tree>
    <p:extLst>
      <p:ext uri="{BB962C8B-B14F-4D97-AF65-F5344CB8AC3E}">
        <p14:creationId xmlns:p14="http://schemas.microsoft.com/office/powerpoint/2010/main" val="364242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52"/>
                                        </p:tgtEl>
                                      </p:cBhvr>
                                    </p:animEffect>
                                    <p:set>
                                      <p:cBhvr>
                                        <p:cTn id="7" dur="1" fill="hold">
                                          <p:stCondLst>
                                            <p:cond delay="499"/>
                                          </p:stCondLst>
                                        </p:cTn>
                                        <p:tgtEl>
                                          <p:spTgt spid="5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7"/>
                                        </p:tgtEl>
                                      </p:cBhvr>
                                    </p:animEffect>
                                    <p:set>
                                      <p:cBhvr>
                                        <p:cTn id="10" dur="1" fill="hold">
                                          <p:stCondLst>
                                            <p:cond delay="499"/>
                                          </p:stCondLst>
                                        </p:cTn>
                                        <p:tgtEl>
                                          <p:spTgt spid="37"/>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par>
                          <p:cTn id="20" fill="hold">
                            <p:stCondLst>
                              <p:cond delay="500"/>
                            </p:stCondLst>
                            <p:childTnLst>
                              <p:par>
                                <p:cTn id="21" presetID="42" presetClass="path" presetSubtype="0" accel="50000" fill="hold" nodeType="afterEffect">
                                  <p:stCondLst>
                                    <p:cond delay="0"/>
                                  </p:stCondLst>
                                  <p:childTnLst>
                                    <p:animMotion origin="layout" path="M 1.66667E-6 4.07407E-6 L -0.10521 0.06388 " pathEditMode="relative" rAng="0" ptsTypes="AA">
                                      <p:cBhvr>
                                        <p:cTn id="22" dur="1500" fill="hold"/>
                                        <p:tgtEl>
                                          <p:spTgt spid="59"/>
                                        </p:tgtEl>
                                        <p:attrNameLst>
                                          <p:attrName>ppt_x</p:attrName>
                                          <p:attrName>ppt_y</p:attrName>
                                        </p:attrNameLst>
                                      </p:cBhvr>
                                      <p:rCtr x="-5260" y="3194"/>
                                    </p:animMotion>
                                  </p:childTnLst>
                                </p:cTn>
                              </p:par>
                              <p:par>
                                <p:cTn id="23" presetID="42" presetClass="path" presetSubtype="0" accel="50000" fill="hold" nodeType="withEffect">
                                  <p:stCondLst>
                                    <p:cond delay="0"/>
                                  </p:stCondLst>
                                  <p:childTnLst>
                                    <p:animMotion origin="layout" path="M 2.77778E-7 4.07407E-6 L -0.13316 0.11203 " pathEditMode="relative" rAng="0" ptsTypes="AA">
                                      <p:cBhvr>
                                        <p:cTn id="24" dur="1500" fill="hold"/>
                                        <p:tgtEl>
                                          <p:spTgt spid="69"/>
                                        </p:tgtEl>
                                        <p:attrNameLst>
                                          <p:attrName>ppt_x</p:attrName>
                                          <p:attrName>ppt_y</p:attrName>
                                        </p:attrNameLst>
                                      </p:cBhvr>
                                      <p:rCtr x="-6667" y="5602"/>
                                    </p:animMotion>
                                  </p:childTnLst>
                                </p:cTn>
                              </p:par>
                              <p:par>
                                <p:cTn id="25" presetID="42" presetClass="path" presetSubtype="0" accel="50000" fill="hold" nodeType="withEffect">
                                  <p:stCondLst>
                                    <p:cond delay="0"/>
                                  </p:stCondLst>
                                  <p:childTnLst>
                                    <p:animMotion origin="layout" path="M -1.11111E-6 4.07407E-6 L -0.16094 0.16064 " pathEditMode="relative" rAng="0" ptsTypes="AA">
                                      <p:cBhvr>
                                        <p:cTn id="26" dur="1500" fill="hold"/>
                                        <p:tgtEl>
                                          <p:spTgt spid="70"/>
                                        </p:tgtEl>
                                        <p:attrNameLst>
                                          <p:attrName>ppt_x</p:attrName>
                                          <p:attrName>ppt_y</p:attrName>
                                        </p:attrNameLst>
                                      </p:cBhvr>
                                      <p:rCtr x="-8056" y="8032"/>
                                    </p:animMotion>
                                  </p:childTnLst>
                                </p:cTn>
                              </p:par>
                              <p:par>
                                <p:cTn id="27" presetID="42" presetClass="path" presetSubtype="0" accel="50000" fill="hold" nodeType="withEffect">
                                  <p:stCondLst>
                                    <p:cond delay="0"/>
                                  </p:stCondLst>
                                  <p:childTnLst>
                                    <p:animMotion origin="layout" path="M -2.5E-6 4.07407E-6 L -0.18906 0.20833 " pathEditMode="relative" rAng="0" ptsTypes="AA">
                                      <p:cBhvr>
                                        <p:cTn id="28" dur="1500" fill="hold"/>
                                        <p:tgtEl>
                                          <p:spTgt spid="71"/>
                                        </p:tgtEl>
                                        <p:attrNameLst>
                                          <p:attrName>ppt_x</p:attrName>
                                          <p:attrName>ppt_y</p:attrName>
                                        </p:attrNameLst>
                                      </p:cBhvr>
                                      <p:rCtr x="-9462" y="10417"/>
                                    </p:animMotion>
                                  </p:childTnLst>
                                </p:cTn>
                              </p:par>
                            </p:childTnLst>
                          </p:cTn>
                        </p:par>
                        <p:par>
                          <p:cTn id="29" fill="hold">
                            <p:stCondLst>
                              <p:cond delay="2000"/>
                            </p:stCondLst>
                            <p:childTnLst>
                              <p:par>
                                <p:cTn id="30" presetID="1" presetClass="exit" presetSubtype="0" fill="hold" nodeType="afterEffect">
                                  <p:stCondLst>
                                    <p:cond delay="0"/>
                                  </p:stCondLst>
                                  <p:childTnLst>
                                    <p:set>
                                      <p:cBhvr>
                                        <p:cTn id="31" dur="1" fill="hold">
                                          <p:stCondLst>
                                            <p:cond delay="0"/>
                                          </p:stCondLst>
                                        </p:cTn>
                                        <p:tgtEl>
                                          <p:spTgt spid="59"/>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69"/>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70"/>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71"/>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xit" presetSubtype="0" fill="hold" nodeType="withEffect">
                                  <p:stCondLst>
                                    <p:cond delay="0"/>
                                  </p:stCondLst>
                                  <p:childTnLst>
                                    <p:animEffect transition="out" filter="fade">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xit" presetSubtype="0" fill="hold" nodeType="withEffect">
                                  <p:stCondLst>
                                    <p:cond delay="0"/>
                                  </p:stCondLst>
                                  <p:childTnLst>
                                    <p:animEffect transition="out" filter="fade">
                                      <p:cBhvr>
                                        <p:cTn id="57" dur="500"/>
                                        <p:tgtEl>
                                          <p:spTgt spid="22"/>
                                        </p:tgtEl>
                                      </p:cBhvr>
                                    </p:animEffect>
                                    <p:set>
                                      <p:cBhvr>
                                        <p:cTn id="58" dur="1" fill="hold">
                                          <p:stCondLst>
                                            <p:cond delay="499"/>
                                          </p:stCondLst>
                                        </p:cTn>
                                        <p:tgtEl>
                                          <p:spTgt spid="22"/>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51"/>
                                        </p:tgtEl>
                                      </p:cBhvr>
                                    </p:animEffect>
                                    <p:set>
                                      <p:cBhvr>
                                        <p:cTn id="61" dur="1" fill="hold">
                                          <p:stCondLst>
                                            <p:cond delay="499"/>
                                          </p:stCondLst>
                                        </p:cTn>
                                        <p:tgtEl>
                                          <p:spTgt spid="51"/>
                                        </p:tgtEl>
                                        <p:attrNameLst>
                                          <p:attrName>style.visibility</p:attrName>
                                        </p:attrNameLst>
                                      </p:cBhvr>
                                      <p:to>
                                        <p:strVal val="hidden"/>
                                      </p:to>
                                    </p:set>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7" grpId="0"/>
      <p:bldP spid="52" grpId="0"/>
      <p:bldP spid="48" grpId="0"/>
      <p:bldP spid="49" grpId="0"/>
      <p:bldP spid="53" grpId="0" animBg="1"/>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2.15 Division: partitioning leading to short division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E591810-5EF8-4E8F-8392-0EC5F4049424}"/>
              </a:ext>
            </a:extLst>
          </p:cNvPr>
          <p:cNvGrpSpPr/>
          <p:nvPr/>
        </p:nvGrpSpPr>
        <p:grpSpPr>
          <a:xfrm>
            <a:off x="4111776" y="3200428"/>
            <a:ext cx="236924" cy="1220664"/>
            <a:chOff x="4111776" y="3200428"/>
            <a:chExt cx="236924" cy="1220664"/>
          </a:xfrm>
        </p:grpSpPr>
        <p:pic>
          <p:nvPicPr>
            <p:cNvPr id="58" name="Picture 57" descr="A picture containing object&#10;&#10;Description automatically generated">
              <a:extLst>
                <a:ext uri="{FF2B5EF4-FFF2-40B4-BE49-F238E27FC236}">
                  <a16:creationId xmlns:a16="http://schemas.microsoft.com/office/drawing/2014/main" id="{68C218A8-ACE9-4722-908E-C91264D10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1776" y="3200428"/>
              <a:ext cx="236924" cy="228611"/>
            </a:xfrm>
            <a:prstGeom prst="rect">
              <a:avLst/>
            </a:prstGeom>
          </p:spPr>
        </p:pic>
        <p:pic>
          <p:nvPicPr>
            <p:cNvPr id="60" name="Picture 59" descr="A picture containing object&#10;&#10;Description automatically generated">
              <a:extLst>
                <a:ext uri="{FF2B5EF4-FFF2-40B4-BE49-F238E27FC236}">
                  <a16:creationId xmlns:a16="http://schemas.microsoft.com/office/drawing/2014/main" id="{D7370089-641C-4FD4-AACD-5CAC29333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1776" y="3531112"/>
              <a:ext cx="236924" cy="228611"/>
            </a:xfrm>
            <a:prstGeom prst="rect">
              <a:avLst/>
            </a:prstGeom>
          </p:spPr>
        </p:pic>
        <p:pic>
          <p:nvPicPr>
            <p:cNvPr id="72" name="Picture 71" descr="A picture containing object&#10;&#10;Description automatically generated">
              <a:extLst>
                <a:ext uri="{FF2B5EF4-FFF2-40B4-BE49-F238E27FC236}">
                  <a16:creationId xmlns:a16="http://schemas.microsoft.com/office/drawing/2014/main" id="{0541518D-356A-454E-AAD2-91C3B555AA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1776" y="3861796"/>
              <a:ext cx="236924" cy="228611"/>
            </a:xfrm>
            <a:prstGeom prst="rect">
              <a:avLst/>
            </a:prstGeom>
          </p:spPr>
        </p:pic>
        <p:pic>
          <p:nvPicPr>
            <p:cNvPr id="73" name="Picture 72" descr="A picture containing object&#10;&#10;Description automatically generated">
              <a:extLst>
                <a:ext uri="{FF2B5EF4-FFF2-40B4-BE49-F238E27FC236}">
                  <a16:creationId xmlns:a16="http://schemas.microsoft.com/office/drawing/2014/main" id="{D6FC06CB-07F5-4E64-B233-F50E8F3802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1776" y="4192481"/>
              <a:ext cx="236924" cy="228611"/>
            </a:xfrm>
            <a:prstGeom prst="rect">
              <a:avLst/>
            </a:prstGeom>
          </p:spPr>
        </p:pic>
      </p:gr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2:1</a:t>
            </a:r>
          </a:p>
        </p:txBody>
      </p:sp>
      <p:sp>
        <p:nvSpPr>
          <p:cNvPr id="4" name="TextBox 3">
            <a:extLst>
              <a:ext uri="{FF2B5EF4-FFF2-40B4-BE49-F238E27FC236}">
                <a16:creationId xmlns:a16="http://schemas.microsoft.com/office/drawing/2014/main" id="{C4215D05-BC50-46B4-9878-927D15DB6420}"/>
              </a:ext>
            </a:extLst>
          </p:cNvPr>
          <p:cNvSpPr txBox="1"/>
          <p:nvPr/>
        </p:nvSpPr>
        <p:spPr bwMode="auto">
          <a:xfrm>
            <a:off x="663750"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84 sticks shared equally between 4 children. How many sticks each?</a:t>
            </a:r>
            <a:endParaRPr lang="en-GB" sz="2000" dirty="0">
              <a:solidFill>
                <a:srgbClr val="FF0000"/>
              </a:solidFill>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FA21B689-462D-4448-BC90-747A5F82B398}"/>
              </a:ext>
            </a:extLst>
          </p:cNvPr>
          <p:cNvSpPr txBox="1"/>
          <p:nvPr/>
        </p:nvSpPr>
        <p:spPr bwMode="auto">
          <a:xfrm>
            <a:off x="3646805" y="1524945"/>
            <a:ext cx="1370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Semibold" charset="0"/>
                <a:ea typeface="Myriad Pro Semibold" charset="0"/>
                <a:cs typeface="Myriad Pro Semibold" charset="0"/>
              </a:rPr>
              <a:t>84  ÷  4  =</a:t>
            </a:r>
            <a:endParaRPr lang="en-GB" sz="2000" dirty="0">
              <a:solidFill>
                <a:srgbClr val="C00000"/>
              </a:solidFill>
              <a:latin typeface="Myriad Pro Semibold" charset="0"/>
              <a:ea typeface="Myriad Pro Semibold" charset="0"/>
              <a:cs typeface="Myriad Pro Semibold" charset="0"/>
            </a:endParaRPr>
          </a:p>
        </p:txBody>
      </p:sp>
      <p:sp>
        <p:nvSpPr>
          <p:cNvPr id="6" name="Rectangle 5">
            <a:extLst>
              <a:ext uri="{FF2B5EF4-FFF2-40B4-BE49-F238E27FC236}">
                <a16:creationId xmlns:a16="http://schemas.microsoft.com/office/drawing/2014/main" id="{64234FDE-AFCF-42FF-A789-E19E3C60A706}"/>
              </a:ext>
            </a:extLst>
          </p:cNvPr>
          <p:cNvSpPr/>
          <p:nvPr/>
        </p:nvSpPr>
        <p:spPr bwMode="auto">
          <a:xfrm>
            <a:off x="5203640" y="151541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23" name="Group 22">
            <a:extLst>
              <a:ext uri="{FF2B5EF4-FFF2-40B4-BE49-F238E27FC236}">
                <a16:creationId xmlns:a16="http://schemas.microsoft.com/office/drawing/2014/main" id="{51ACC14A-D6FC-4682-833C-7C6290F58CD2}"/>
              </a:ext>
            </a:extLst>
          </p:cNvPr>
          <p:cNvGrpSpPr/>
          <p:nvPr/>
        </p:nvGrpSpPr>
        <p:grpSpPr>
          <a:xfrm>
            <a:off x="4117691" y="4496427"/>
            <a:ext cx="995582" cy="400110"/>
            <a:chOff x="4117691" y="4496427"/>
            <a:chExt cx="995582" cy="400110"/>
          </a:xfrm>
        </p:grpSpPr>
        <p:sp>
          <p:nvSpPr>
            <p:cNvPr id="12" name="TextBox 11">
              <a:extLst>
                <a:ext uri="{FF2B5EF4-FFF2-40B4-BE49-F238E27FC236}">
                  <a16:creationId xmlns:a16="http://schemas.microsoft.com/office/drawing/2014/main" id="{40EBACF9-C45C-4D46-9F9D-56A53CB7A121}"/>
                </a:ext>
              </a:extLst>
            </p:cNvPr>
            <p:cNvSpPr txBox="1"/>
            <p:nvPr/>
          </p:nvSpPr>
          <p:spPr bwMode="auto">
            <a:xfrm>
              <a:off x="4117691" y="4496427"/>
              <a:ext cx="5918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b="1" dirty="0">
                  <a:latin typeface="Myriad Pro Semibold" charset="0"/>
                  <a:ea typeface="Myriad Pro Semibold" charset="0"/>
                  <a:cs typeface="Myriad Pro Semibold" charset="0"/>
                </a:rPr>
                <a:t>10s</a:t>
              </a:r>
              <a:endParaRPr lang="en-GB" sz="2000" b="1" dirty="0">
                <a:solidFill>
                  <a:srgbClr val="C00000"/>
                </a:solidFill>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C396E97B-DD08-4046-A4BE-99D6E3BE6F0F}"/>
                </a:ext>
              </a:extLst>
            </p:cNvPr>
            <p:cNvSpPr txBox="1"/>
            <p:nvPr/>
          </p:nvSpPr>
          <p:spPr bwMode="auto">
            <a:xfrm>
              <a:off x="4668921" y="4496427"/>
              <a:ext cx="44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b="1" dirty="0">
                  <a:latin typeface="Myriad Pro Semibold" charset="0"/>
                  <a:ea typeface="Myriad Pro Semibold" charset="0"/>
                  <a:cs typeface="Myriad Pro Semibold" charset="0"/>
                </a:rPr>
                <a:t>1s</a:t>
              </a:r>
              <a:endParaRPr lang="en-GB" sz="2000" b="1" dirty="0">
                <a:solidFill>
                  <a:srgbClr val="C00000"/>
                </a:solidFill>
                <a:latin typeface="Myriad Pro Semibold" charset="0"/>
                <a:ea typeface="Myriad Pro Semibold" charset="0"/>
                <a:cs typeface="Myriad Pro Semibold" charset="0"/>
              </a:endParaRPr>
            </a:p>
          </p:txBody>
        </p:sp>
      </p:grpSp>
      <p:sp>
        <p:nvSpPr>
          <p:cNvPr id="15" name="TextBox 14">
            <a:extLst>
              <a:ext uri="{FF2B5EF4-FFF2-40B4-BE49-F238E27FC236}">
                <a16:creationId xmlns:a16="http://schemas.microsoft.com/office/drawing/2014/main" id="{2D69E83D-E732-4CB7-8E20-E4DE879E2919}"/>
              </a:ext>
            </a:extLst>
          </p:cNvPr>
          <p:cNvSpPr txBox="1"/>
          <p:nvPr/>
        </p:nvSpPr>
        <p:spPr bwMode="auto">
          <a:xfrm>
            <a:off x="5931249" y="4941161"/>
            <a:ext cx="23190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8 tens ÷ 4 = 2 tens</a:t>
            </a:r>
          </a:p>
        </p:txBody>
      </p:sp>
      <p:sp>
        <p:nvSpPr>
          <p:cNvPr id="16" name="TextBox 15">
            <a:extLst>
              <a:ext uri="{FF2B5EF4-FFF2-40B4-BE49-F238E27FC236}">
                <a16:creationId xmlns:a16="http://schemas.microsoft.com/office/drawing/2014/main" id="{03C0B2EA-E20C-4FE4-AF39-A21064B25EA0}"/>
              </a:ext>
            </a:extLst>
          </p:cNvPr>
          <p:cNvSpPr txBox="1"/>
          <p:nvPr/>
        </p:nvSpPr>
        <p:spPr bwMode="auto">
          <a:xfrm>
            <a:off x="5919643" y="5350763"/>
            <a:ext cx="23423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FF0000"/>
                </a:solidFill>
                <a:latin typeface="Myriad Pro Semibold" charset="0"/>
                <a:ea typeface="Myriad Pro Semibold" charset="0"/>
                <a:cs typeface="Myriad Pro Semibold" charset="0"/>
              </a:rPr>
              <a:t>4 ones ÷ 4 = 1 one</a:t>
            </a:r>
          </a:p>
        </p:txBody>
      </p:sp>
      <p:pic>
        <p:nvPicPr>
          <p:cNvPr id="50" name="Picture 49">
            <a:extLst>
              <a:ext uri="{FF2B5EF4-FFF2-40B4-BE49-F238E27FC236}">
                <a16:creationId xmlns:a16="http://schemas.microsoft.com/office/drawing/2014/main" id="{6ED505B1-B3CC-43F3-96D2-24DD78E68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5587" y="3170877"/>
            <a:ext cx="204253" cy="1274693"/>
          </a:xfrm>
          <a:prstGeom prst="rect">
            <a:avLst/>
          </a:prstGeom>
        </p:spPr>
      </p:pic>
      <p:grpSp>
        <p:nvGrpSpPr>
          <p:cNvPr id="3" name="Group 2">
            <a:extLst>
              <a:ext uri="{FF2B5EF4-FFF2-40B4-BE49-F238E27FC236}">
                <a16:creationId xmlns:a16="http://schemas.microsoft.com/office/drawing/2014/main" id="{4307227A-0799-40A7-8C17-0DD5B26703EF}"/>
              </a:ext>
            </a:extLst>
          </p:cNvPr>
          <p:cNvGrpSpPr/>
          <p:nvPr/>
        </p:nvGrpSpPr>
        <p:grpSpPr>
          <a:xfrm>
            <a:off x="3399842" y="3160914"/>
            <a:ext cx="319224" cy="1298969"/>
            <a:chOff x="3399842" y="3160914"/>
            <a:chExt cx="319224" cy="1298969"/>
          </a:xfrm>
        </p:grpSpPr>
        <p:pic>
          <p:nvPicPr>
            <p:cNvPr id="38" name="Picture 37" descr="A close up of a logo&#10;&#10;Description automatically generated">
              <a:extLst>
                <a:ext uri="{FF2B5EF4-FFF2-40B4-BE49-F238E27FC236}">
                  <a16:creationId xmlns:a16="http://schemas.microsoft.com/office/drawing/2014/main" id="{10F99DD9-E172-40E1-8504-8DF77200F6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9842" y="3160914"/>
              <a:ext cx="319224" cy="319224"/>
            </a:xfrm>
            <a:prstGeom prst="rect">
              <a:avLst/>
            </a:prstGeom>
          </p:spPr>
        </p:pic>
        <p:pic>
          <p:nvPicPr>
            <p:cNvPr id="39" name="Picture 38" descr="A close up of a logo&#10;&#10;Description automatically generated">
              <a:extLst>
                <a:ext uri="{FF2B5EF4-FFF2-40B4-BE49-F238E27FC236}">
                  <a16:creationId xmlns:a16="http://schemas.microsoft.com/office/drawing/2014/main" id="{3F6897C7-2D4A-459A-BAD8-644597F6FA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9842" y="3487496"/>
              <a:ext cx="319224" cy="319224"/>
            </a:xfrm>
            <a:prstGeom prst="rect">
              <a:avLst/>
            </a:prstGeom>
          </p:spPr>
        </p:pic>
        <p:pic>
          <p:nvPicPr>
            <p:cNvPr id="40" name="Picture 39" descr="A close up of a logo&#10;&#10;Description automatically generated">
              <a:extLst>
                <a:ext uri="{FF2B5EF4-FFF2-40B4-BE49-F238E27FC236}">
                  <a16:creationId xmlns:a16="http://schemas.microsoft.com/office/drawing/2014/main" id="{A19E1733-61AB-4C20-8420-EC97BDA05B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9842" y="3814078"/>
              <a:ext cx="319224" cy="319224"/>
            </a:xfrm>
            <a:prstGeom prst="rect">
              <a:avLst/>
            </a:prstGeom>
          </p:spPr>
        </p:pic>
        <p:pic>
          <p:nvPicPr>
            <p:cNvPr id="41" name="Picture 40" descr="A close up of a logo&#10;&#10;Description automatically generated">
              <a:extLst>
                <a:ext uri="{FF2B5EF4-FFF2-40B4-BE49-F238E27FC236}">
                  <a16:creationId xmlns:a16="http://schemas.microsoft.com/office/drawing/2014/main" id="{74D28725-DD09-48E5-A0E5-F1AC1AE6F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9842" y="4140659"/>
              <a:ext cx="319224" cy="319224"/>
            </a:xfrm>
            <a:prstGeom prst="rect">
              <a:avLst/>
            </a:prstGeom>
          </p:spPr>
        </p:pic>
      </p:grpSp>
      <p:grpSp>
        <p:nvGrpSpPr>
          <p:cNvPr id="8" name="Group 7">
            <a:extLst>
              <a:ext uri="{FF2B5EF4-FFF2-40B4-BE49-F238E27FC236}">
                <a16:creationId xmlns:a16="http://schemas.microsoft.com/office/drawing/2014/main" id="{2639B6E9-D4E2-4DBE-853D-787946B1D32E}"/>
              </a:ext>
            </a:extLst>
          </p:cNvPr>
          <p:cNvGrpSpPr/>
          <p:nvPr/>
        </p:nvGrpSpPr>
        <p:grpSpPr>
          <a:xfrm>
            <a:off x="3734384" y="3160914"/>
            <a:ext cx="319224" cy="1298969"/>
            <a:chOff x="3734384" y="3160914"/>
            <a:chExt cx="319224" cy="1298969"/>
          </a:xfrm>
        </p:grpSpPr>
        <p:pic>
          <p:nvPicPr>
            <p:cNvPr id="42" name="Picture 41" descr="A close up of a logo&#10;&#10;Description automatically generated">
              <a:extLst>
                <a:ext uri="{FF2B5EF4-FFF2-40B4-BE49-F238E27FC236}">
                  <a16:creationId xmlns:a16="http://schemas.microsoft.com/office/drawing/2014/main" id="{A8B6649E-9776-4740-930B-3447DA7FE9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4384" y="3160914"/>
              <a:ext cx="319224" cy="319224"/>
            </a:xfrm>
            <a:prstGeom prst="rect">
              <a:avLst/>
            </a:prstGeom>
          </p:spPr>
        </p:pic>
        <p:pic>
          <p:nvPicPr>
            <p:cNvPr id="43" name="Picture 42" descr="A close up of a logo&#10;&#10;Description automatically generated">
              <a:extLst>
                <a:ext uri="{FF2B5EF4-FFF2-40B4-BE49-F238E27FC236}">
                  <a16:creationId xmlns:a16="http://schemas.microsoft.com/office/drawing/2014/main" id="{6011D4C5-B8F3-4077-97D8-084BAE996B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4384" y="3487496"/>
              <a:ext cx="319224" cy="319224"/>
            </a:xfrm>
            <a:prstGeom prst="rect">
              <a:avLst/>
            </a:prstGeom>
          </p:spPr>
        </p:pic>
        <p:pic>
          <p:nvPicPr>
            <p:cNvPr id="44" name="Picture 43" descr="A close up of a logo&#10;&#10;Description automatically generated">
              <a:extLst>
                <a:ext uri="{FF2B5EF4-FFF2-40B4-BE49-F238E27FC236}">
                  <a16:creationId xmlns:a16="http://schemas.microsoft.com/office/drawing/2014/main" id="{9ACB478E-2F3F-4DED-81D5-22CD0EFF3B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4384" y="3814078"/>
              <a:ext cx="319224" cy="319224"/>
            </a:xfrm>
            <a:prstGeom prst="rect">
              <a:avLst/>
            </a:prstGeom>
          </p:spPr>
        </p:pic>
        <p:pic>
          <p:nvPicPr>
            <p:cNvPr id="45" name="Picture 44" descr="A close up of a logo&#10;&#10;Description automatically generated">
              <a:extLst>
                <a:ext uri="{FF2B5EF4-FFF2-40B4-BE49-F238E27FC236}">
                  <a16:creationId xmlns:a16="http://schemas.microsoft.com/office/drawing/2014/main" id="{2CD3A989-9EE1-466F-BE75-3CCAF1CDD6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4384" y="4140659"/>
              <a:ext cx="319224" cy="319224"/>
            </a:xfrm>
            <a:prstGeom prst="rect">
              <a:avLst/>
            </a:prstGeom>
          </p:spPr>
        </p:pic>
      </p:grpSp>
      <p:sp>
        <p:nvSpPr>
          <p:cNvPr id="48" name="TextBox 47">
            <a:extLst>
              <a:ext uri="{FF2B5EF4-FFF2-40B4-BE49-F238E27FC236}">
                <a16:creationId xmlns:a16="http://schemas.microsoft.com/office/drawing/2014/main" id="{964E0D94-CEA2-41E7-9A08-2741E7C0CFAA}"/>
              </a:ext>
            </a:extLst>
          </p:cNvPr>
          <p:cNvSpPr txBox="1"/>
          <p:nvPr/>
        </p:nvSpPr>
        <p:spPr bwMode="auto">
          <a:xfrm>
            <a:off x="3260391" y="2140760"/>
            <a:ext cx="26232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3 – share the 1s:</a:t>
            </a:r>
            <a:endParaRPr lang="en-GB" sz="2000" dirty="0">
              <a:solidFill>
                <a:srgbClr val="FF0000"/>
              </a:solidFill>
              <a:latin typeface="Myriad Pro Semibold" charset="0"/>
              <a:ea typeface="Myriad Pro Semibold" charset="0"/>
              <a:cs typeface="Myriad Pro Semibold" charset="0"/>
            </a:endParaRPr>
          </a:p>
        </p:txBody>
      </p:sp>
      <p:sp>
        <p:nvSpPr>
          <p:cNvPr id="49" name="TextBox 48">
            <a:extLst>
              <a:ext uri="{FF2B5EF4-FFF2-40B4-BE49-F238E27FC236}">
                <a16:creationId xmlns:a16="http://schemas.microsoft.com/office/drawing/2014/main" id="{54D5344F-E238-4CB3-A680-DDE84362F98C}"/>
              </a:ext>
            </a:extLst>
          </p:cNvPr>
          <p:cNvSpPr txBox="1"/>
          <p:nvPr/>
        </p:nvSpPr>
        <p:spPr bwMode="auto">
          <a:xfrm>
            <a:off x="2371910" y="5937691"/>
            <a:ext cx="4400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FF0000"/>
                </a:solidFill>
                <a:latin typeface="Myriad Pro Semibold" charset="0"/>
                <a:ea typeface="Myriad Pro Semibold" charset="0"/>
                <a:cs typeface="Myriad Pro Semibold" charset="0"/>
              </a:rPr>
              <a:t>4 ones divided by 4 is equal to 1 one.</a:t>
            </a:r>
          </a:p>
        </p:txBody>
      </p:sp>
      <p:sp>
        <p:nvSpPr>
          <p:cNvPr id="53" name="Rectangle 52">
            <a:extLst>
              <a:ext uri="{FF2B5EF4-FFF2-40B4-BE49-F238E27FC236}">
                <a16:creationId xmlns:a16="http://schemas.microsoft.com/office/drawing/2014/main" id="{69E74BB8-613E-4AB6-A4E3-09DFC0BBD989}"/>
              </a:ext>
            </a:extLst>
          </p:cNvPr>
          <p:cNvSpPr/>
          <p:nvPr/>
        </p:nvSpPr>
        <p:spPr bwMode="auto">
          <a:xfrm>
            <a:off x="3355226" y="3131590"/>
            <a:ext cx="724649" cy="1364837"/>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aphicFrame>
        <p:nvGraphicFramePr>
          <p:cNvPr id="24" name="Object 23">
            <a:extLst>
              <a:ext uri="{FF2B5EF4-FFF2-40B4-BE49-F238E27FC236}">
                <a16:creationId xmlns:a16="http://schemas.microsoft.com/office/drawing/2014/main" id="{4E1E5A25-1FBE-41F6-923E-FB9977688F3B}"/>
              </a:ext>
            </a:extLst>
          </p:cNvPr>
          <p:cNvGraphicFramePr>
            <a:graphicFrameLocks noChangeAspect="1"/>
          </p:cNvGraphicFramePr>
          <p:nvPr>
            <p:extLst>
              <p:ext uri="{D42A27DB-BD31-4B8C-83A1-F6EECF244321}">
                <p14:modId xmlns:p14="http://schemas.microsoft.com/office/powerpoint/2010/main" val="15214079"/>
              </p:ext>
            </p:extLst>
          </p:nvPr>
        </p:nvGraphicFramePr>
        <p:xfrm>
          <a:off x="3895109" y="4974647"/>
          <a:ext cx="1388238" cy="885600"/>
        </p:xfrm>
        <a:graphic>
          <a:graphicData uri="http://schemas.openxmlformats.org/presentationml/2006/ole">
            <mc:AlternateContent xmlns:mc="http://schemas.openxmlformats.org/markup-compatibility/2006">
              <mc:Choice xmlns:v="urn:schemas-microsoft-com:vml" Requires="v">
                <p:oleObj spid="_x0000_s5359" name="Equation" r:id="rId7" imgW="736560" imgH="469800" progId="Equation.DSMT4">
                  <p:embed/>
                </p:oleObj>
              </mc:Choice>
              <mc:Fallback>
                <p:oleObj name="Equation" r:id="rId7" imgW="736560" imgH="469800" progId="Equation.DSMT4">
                  <p:embed/>
                  <p:pic>
                    <p:nvPicPr>
                      <p:cNvPr id="24" name="Object 23">
                        <a:extLst>
                          <a:ext uri="{FF2B5EF4-FFF2-40B4-BE49-F238E27FC236}">
                            <a16:creationId xmlns:a16="http://schemas.microsoft.com/office/drawing/2014/main" id="{4E1E5A25-1FBE-41F6-923E-FB9977688F3B}"/>
                          </a:ext>
                        </a:extLst>
                      </p:cNvPr>
                      <p:cNvPicPr/>
                      <p:nvPr/>
                    </p:nvPicPr>
                    <p:blipFill>
                      <a:blip r:embed="rId8"/>
                      <a:stretch>
                        <a:fillRect/>
                      </a:stretch>
                    </p:blipFill>
                    <p:spPr>
                      <a:xfrm>
                        <a:off x="3895109" y="4974647"/>
                        <a:ext cx="1388238" cy="885600"/>
                      </a:xfrm>
                      <a:prstGeom prst="rect">
                        <a:avLst/>
                      </a:prstGeom>
                    </p:spPr>
                  </p:pic>
                </p:oleObj>
              </mc:Fallback>
            </mc:AlternateContent>
          </a:graphicData>
        </a:graphic>
      </p:graphicFrame>
      <p:sp>
        <p:nvSpPr>
          <p:cNvPr id="46" name="TextBox 45">
            <a:extLst>
              <a:ext uri="{FF2B5EF4-FFF2-40B4-BE49-F238E27FC236}">
                <a16:creationId xmlns:a16="http://schemas.microsoft.com/office/drawing/2014/main" id="{60140272-41B8-4DFF-BCAF-82EC3E4EF3CA}"/>
              </a:ext>
            </a:extLst>
          </p:cNvPr>
          <p:cNvSpPr txBox="1"/>
          <p:nvPr/>
        </p:nvSpPr>
        <p:spPr bwMode="auto">
          <a:xfrm>
            <a:off x="3940738" y="2140760"/>
            <a:ext cx="126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Summary</a:t>
            </a:r>
            <a:endParaRPr lang="en-GB" sz="2000" dirty="0">
              <a:solidFill>
                <a:srgbClr val="FF0000"/>
              </a:solidFill>
              <a:latin typeface="Myriad Pro Semibold" charset="0"/>
              <a:ea typeface="Myriad Pro Semibold" charset="0"/>
              <a:cs typeface="Myriad Pro Semibold" charset="0"/>
            </a:endParaRPr>
          </a:p>
        </p:txBody>
      </p:sp>
      <p:graphicFrame>
        <p:nvGraphicFramePr>
          <p:cNvPr id="9" name="Object 8">
            <a:extLst>
              <a:ext uri="{FF2B5EF4-FFF2-40B4-BE49-F238E27FC236}">
                <a16:creationId xmlns:a16="http://schemas.microsoft.com/office/drawing/2014/main" id="{C211B538-88D1-4550-871A-AF45909D800E}"/>
              </a:ext>
            </a:extLst>
          </p:cNvPr>
          <p:cNvGraphicFramePr>
            <a:graphicFrameLocks noChangeAspect="1"/>
          </p:cNvGraphicFramePr>
          <p:nvPr>
            <p:extLst>
              <p:ext uri="{D42A27DB-BD31-4B8C-83A1-F6EECF244321}">
                <p14:modId xmlns:p14="http://schemas.microsoft.com/office/powerpoint/2010/main" val="5519052"/>
              </p:ext>
            </p:extLst>
          </p:nvPr>
        </p:nvGraphicFramePr>
        <p:xfrm>
          <a:off x="3895109" y="4974647"/>
          <a:ext cx="1388238" cy="885600"/>
        </p:xfrm>
        <a:graphic>
          <a:graphicData uri="http://schemas.openxmlformats.org/presentationml/2006/ole">
            <mc:AlternateContent xmlns:mc="http://schemas.openxmlformats.org/markup-compatibility/2006">
              <mc:Choice xmlns:v="urn:schemas-microsoft-com:vml" Requires="v">
                <p:oleObj spid="_x0000_s5360" name="Equation" r:id="rId9" imgW="736560" imgH="469800" progId="Equation.DSMT4">
                  <p:embed/>
                </p:oleObj>
              </mc:Choice>
              <mc:Fallback>
                <p:oleObj name="Equation" r:id="rId9" imgW="736560" imgH="469800" progId="Equation.DSMT4">
                  <p:embed/>
                  <p:pic>
                    <p:nvPicPr>
                      <p:cNvPr id="0" name=""/>
                      <p:cNvPicPr/>
                      <p:nvPr/>
                    </p:nvPicPr>
                    <p:blipFill>
                      <a:blip r:embed="rId10"/>
                      <a:stretch>
                        <a:fillRect/>
                      </a:stretch>
                    </p:blipFill>
                    <p:spPr>
                      <a:xfrm>
                        <a:off x="3895109" y="4974647"/>
                        <a:ext cx="1388238" cy="885600"/>
                      </a:xfrm>
                      <a:prstGeom prst="rect">
                        <a:avLst/>
                      </a:prstGeom>
                    </p:spPr>
                  </p:pic>
                </p:oleObj>
              </mc:Fallback>
            </mc:AlternateContent>
          </a:graphicData>
        </a:graphic>
      </p:graphicFrame>
      <p:sp>
        <p:nvSpPr>
          <p:cNvPr id="47" name="TextBox 46">
            <a:extLst>
              <a:ext uri="{FF2B5EF4-FFF2-40B4-BE49-F238E27FC236}">
                <a16:creationId xmlns:a16="http://schemas.microsoft.com/office/drawing/2014/main" id="{DB915674-30FF-440E-AE1B-39F514D96C4E}"/>
              </a:ext>
            </a:extLst>
          </p:cNvPr>
          <p:cNvSpPr txBox="1"/>
          <p:nvPr/>
        </p:nvSpPr>
        <p:spPr bwMode="auto">
          <a:xfrm>
            <a:off x="3093069" y="5937691"/>
            <a:ext cx="2957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Each child gets 21 sticks.</a:t>
            </a:r>
          </a:p>
        </p:txBody>
      </p:sp>
      <p:grpSp>
        <p:nvGrpSpPr>
          <p:cNvPr id="56" name="Group 55">
            <a:extLst>
              <a:ext uri="{FF2B5EF4-FFF2-40B4-BE49-F238E27FC236}">
                <a16:creationId xmlns:a16="http://schemas.microsoft.com/office/drawing/2014/main" id="{F5B427CF-5DA5-47BD-BCA9-606FDCCC1AA9}"/>
              </a:ext>
            </a:extLst>
          </p:cNvPr>
          <p:cNvGrpSpPr/>
          <p:nvPr/>
        </p:nvGrpSpPr>
        <p:grpSpPr>
          <a:xfrm>
            <a:off x="3733049" y="5315443"/>
            <a:ext cx="1458860" cy="564329"/>
            <a:chOff x="3733049" y="5315443"/>
            <a:chExt cx="1458860" cy="564329"/>
          </a:xfrm>
        </p:grpSpPr>
        <p:grpSp>
          <p:nvGrpSpPr>
            <p:cNvPr id="57" name="Group 56">
              <a:extLst>
                <a:ext uri="{FF2B5EF4-FFF2-40B4-BE49-F238E27FC236}">
                  <a16:creationId xmlns:a16="http://schemas.microsoft.com/office/drawing/2014/main" id="{256CD338-ED8E-4EDB-958C-9CB868462CCF}"/>
                </a:ext>
              </a:extLst>
            </p:cNvPr>
            <p:cNvGrpSpPr/>
            <p:nvPr/>
          </p:nvGrpSpPr>
          <p:grpSpPr>
            <a:xfrm>
              <a:off x="4085070" y="5365750"/>
              <a:ext cx="1106839" cy="449255"/>
              <a:chOff x="4085070" y="5365750"/>
              <a:chExt cx="1106839" cy="449255"/>
            </a:xfrm>
            <a:solidFill>
              <a:schemeClr val="bg1"/>
            </a:solidFill>
          </p:grpSpPr>
          <p:sp>
            <p:nvSpPr>
              <p:cNvPr id="63" name="Rectangle 62">
                <a:extLst>
                  <a:ext uri="{FF2B5EF4-FFF2-40B4-BE49-F238E27FC236}">
                    <a16:creationId xmlns:a16="http://schemas.microsoft.com/office/drawing/2014/main" id="{A101F6CD-750F-4AAA-8234-179708F2B4E3}"/>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4" name="Rectangle 63">
                <a:extLst>
                  <a:ext uri="{FF2B5EF4-FFF2-40B4-BE49-F238E27FC236}">
                    <a16:creationId xmlns:a16="http://schemas.microsoft.com/office/drawing/2014/main" id="{A6EE4DD7-2A47-42FD-A31B-A1BF41955F7E}"/>
                  </a:ext>
                </a:extLst>
              </p:cNvPr>
              <p:cNvSpPr/>
              <p:nvPr/>
            </p:nvSpPr>
            <p:spPr bwMode="auto">
              <a:xfrm rot="5400000">
                <a:off x="3931480" y="5560248"/>
                <a:ext cx="414330" cy="9518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59" name="Group 58">
              <a:extLst>
                <a:ext uri="{FF2B5EF4-FFF2-40B4-BE49-F238E27FC236}">
                  <a16:creationId xmlns:a16="http://schemas.microsoft.com/office/drawing/2014/main" id="{4980F8C9-3D3D-436F-A4A0-9EA562894422}"/>
                </a:ext>
              </a:extLst>
            </p:cNvPr>
            <p:cNvGrpSpPr/>
            <p:nvPr/>
          </p:nvGrpSpPr>
          <p:grpSpPr>
            <a:xfrm>
              <a:off x="3733049" y="5315443"/>
              <a:ext cx="1434410" cy="564329"/>
              <a:chOff x="3722832" y="5310208"/>
              <a:chExt cx="1434410" cy="564329"/>
            </a:xfrm>
          </p:grpSpPr>
          <p:cxnSp>
            <p:nvCxnSpPr>
              <p:cNvPr id="61" name="Straight Connector 60">
                <a:extLst>
                  <a:ext uri="{FF2B5EF4-FFF2-40B4-BE49-F238E27FC236}">
                    <a16:creationId xmlns:a16="http://schemas.microsoft.com/office/drawing/2014/main" id="{CD18D9B1-BD91-4530-87B1-85DBF7E66A41}"/>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Arc 61">
                <a:extLst>
                  <a:ext uri="{FF2B5EF4-FFF2-40B4-BE49-F238E27FC236}">
                    <a16:creationId xmlns:a16="http://schemas.microsoft.com/office/drawing/2014/main" id="{0FB4E873-2A2E-4455-92D0-76F739954C52}"/>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Tree>
    <p:extLst>
      <p:ext uri="{BB962C8B-B14F-4D97-AF65-F5344CB8AC3E}">
        <p14:creationId xmlns:p14="http://schemas.microsoft.com/office/powerpoint/2010/main" val="106807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49"/>
                                        </p:tgtEl>
                                      </p:cBhvr>
                                    </p:animEffect>
                                    <p:set>
                                      <p:cBhvr>
                                        <p:cTn id="7" dur="1" fill="hold">
                                          <p:stCondLst>
                                            <p:cond delay="499"/>
                                          </p:stCondLst>
                                        </p:cTn>
                                        <p:tgtEl>
                                          <p:spTgt spid="4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8"/>
                                        </p:tgtEl>
                                      </p:cBhvr>
                                    </p:animEffect>
                                    <p:set>
                                      <p:cBhvr>
                                        <p:cTn id="10" dur="1" fill="hold">
                                          <p:stCondLst>
                                            <p:cond delay="499"/>
                                          </p:stCondLst>
                                        </p:cTn>
                                        <p:tgtEl>
                                          <p:spTgt spid="48"/>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500"/>
                                        <p:tgtEl>
                                          <p:spTgt spid="4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3"/>
                                        </p:tgtEl>
                                      </p:cBhvr>
                                    </p:animEffect>
                                    <p:set>
                                      <p:cBhvr>
                                        <p:cTn id="19" dur="1" fill="hold">
                                          <p:stCondLst>
                                            <p:cond delay="499"/>
                                          </p:stCondLst>
                                        </p:cTn>
                                        <p:tgtEl>
                                          <p:spTgt spid="5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xit" presetSubtype="0" fill="hold"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3"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2:1</a:t>
            </a:r>
          </a:p>
        </p:txBody>
      </p:sp>
      <p:sp>
        <p:nvSpPr>
          <p:cNvPr id="4" name="TextBox 3">
            <a:extLst>
              <a:ext uri="{FF2B5EF4-FFF2-40B4-BE49-F238E27FC236}">
                <a16:creationId xmlns:a16="http://schemas.microsoft.com/office/drawing/2014/main" id="{C4215D05-BC50-46B4-9878-927D15DB6420}"/>
              </a:ext>
            </a:extLst>
          </p:cNvPr>
          <p:cNvSpPr txBox="1"/>
          <p:nvPr/>
        </p:nvSpPr>
        <p:spPr bwMode="auto">
          <a:xfrm>
            <a:off x="663750"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84 sticks shared equally between 4 children. How many sticks each?</a:t>
            </a:r>
            <a:endParaRPr lang="en-GB" sz="2000" dirty="0">
              <a:solidFill>
                <a:srgbClr val="FF0000"/>
              </a:solidFill>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FA21B689-462D-4448-BC90-747A5F82B398}"/>
              </a:ext>
            </a:extLst>
          </p:cNvPr>
          <p:cNvSpPr txBox="1"/>
          <p:nvPr/>
        </p:nvSpPr>
        <p:spPr bwMode="auto">
          <a:xfrm>
            <a:off x="3646805" y="1524945"/>
            <a:ext cx="1370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Semibold" charset="0"/>
                <a:ea typeface="Myriad Pro Semibold" charset="0"/>
                <a:cs typeface="Myriad Pro Semibold" charset="0"/>
              </a:rPr>
              <a:t>84  ÷  4  =</a:t>
            </a:r>
            <a:endParaRPr lang="en-GB" sz="2000" dirty="0">
              <a:solidFill>
                <a:srgbClr val="C00000"/>
              </a:solidFill>
              <a:latin typeface="Myriad Pro Semibold" charset="0"/>
              <a:ea typeface="Myriad Pro Semibold" charset="0"/>
              <a:cs typeface="Myriad Pro Semibold" charset="0"/>
            </a:endParaRPr>
          </a:p>
        </p:txBody>
      </p:sp>
      <p:sp>
        <p:nvSpPr>
          <p:cNvPr id="6" name="Rectangle 5">
            <a:extLst>
              <a:ext uri="{FF2B5EF4-FFF2-40B4-BE49-F238E27FC236}">
                <a16:creationId xmlns:a16="http://schemas.microsoft.com/office/drawing/2014/main" id="{64234FDE-AFCF-42FF-A789-E19E3C60A706}"/>
              </a:ext>
            </a:extLst>
          </p:cNvPr>
          <p:cNvSpPr/>
          <p:nvPr/>
        </p:nvSpPr>
        <p:spPr bwMode="auto">
          <a:xfrm>
            <a:off x="5203640" y="151541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0BE85104-4E45-474E-84EF-3D318FE24C60}"/>
              </a:ext>
            </a:extLst>
          </p:cNvPr>
          <p:cNvSpPr txBox="1"/>
          <p:nvPr/>
        </p:nvSpPr>
        <p:spPr bwMode="auto">
          <a:xfrm>
            <a:off x="5207457" y="152494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21</a:t>
            </a:r>
          </a:p>
        </p:txBody>
      </p:sp>
      <p:grpSp>
        <p:nvGrpSpPr>
          <p:cNvPr id="26" name="Group 25">
            <a:extLst>
              <a:ext uri="{FF2B5EF4-FFF2-40B4-BE49-F238E27FC236}">
                <a16:creationId xmlns:a16="http://schemas.microsoft.com/office/drawing/2014/main" id="{A6B535AC-A5E9-405B-BC61-E748499EA6FF}"/>
              </a:ext>
            </a:extLst>
          </p:cNvPr>
          <p:cNvGrpSpPr/>
          <p:nvPr/>
        </p:nvGrpSpPr>
        <p:grpSpPr>
          <a:xfrm>
            <a:off x="3970644" y="2344967"/>
            <a:ext cx="1455172" cy="400110"/>
            <a:chOff x="3970644" y="2344967"/>
            <a:chExt cx="1455172" cy="400110"/>
          </a:xfrm>
        </p:grpSpPr>
        <p:sp>
          <p:nvSpPr>
            <p:cNvPr id="12" name="TextBox 11">
              <a:extLst>
                <a:ext uri="{FF2B5EF4-FFF2-40B4-BE49-F238E27FC236}">
                  <a16:creationId xmlns:a16="http://schemas.microsoft.com/office/drawing/2014/main" id="{40EBACF9-C45C-4D46-9F9D-56A53CB7A121}"/>
                </a:ext>
              </a:extLst>
            </p:cNvPr>
            <p:cNvSpPr txBox="1"/>
            <p:nvPr/>
          </p:nvSpPr>
          <p:spPr bwMode="auto">
            <a:xfrm>
              <a:off x="3970644" y="2344967"/>
              <a:ext cx="5918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b="1" dirty="0">
                  <a:latin typeface="Myriad Pro Semibold" charset="0"/>
                  <a:ea typeface="Myriad Pro Semibold" charset="0"/>
                  <a:cs typeface="Myriad Pro Semibold" charset="0"/>
                </a:rPr>
                <a:t>10s</a:t>
              </a:r>
              <a:endParaRPr lang="en-GB" sz="2000" b="1" dirty="0">
                <a:solidFill>
                  <a:srgbClr val="C00000"/>
                </a:solidFill>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C396E97B-DD08-4046-A4BE-99D6E3BE6F0F}"/>
                </a:ext>
              </a:extLst>
            </p:cNvPr>
            <p:cNvSpPr txBox="1"/>
            <p:nvPr/>
          </p:nvSpPr>
          <p:spPr bwMode="auto">
            <a:xfrm>
              <a:off x="4981464" y="2344967"/>
              <a:ext cx="44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b="1" dirty="0">
                  <a:latin typeface="Myriad Pro Semibold" charset="0"/>
                  <a:ea typeface="Myriad Pro Semibold" charset="0"/>
                  <a:cs typeface="Myriad Pro Semibold" charset="0"/>
                </a:rPr>
                <a:t>1s</a:t>
              </a:r>
              <a:endParaRPr lang="en-GB" sz="2000" b="1" dirty="0">
                <a:solidFill>
                  <a:srgbClr val="C00000"/>
                </a:solidFill>
                <a:latin typeface="Myriad Pro Semibold" charset="0"/>
                <a:ea typeface="Myriad Pro Semibold" charset="0"/>
                <a:cs typeface="Myriad Pro Semibold" charset="0"/>
              </a:endParaRPr>
            </a:p>
          </p:txBody>
        </p:sp>
      </p:grpSp>
      <p:grpSp>
        <p:nvGrpSpPr>
          <p:cNvPr id="10" name="Group 9">
            <a:extLst>
              <a:ext uri="{FF2B5EF4-FFF2-40B4-BE49-F238E27FC236}">
                <a16:creationId xmlns:a16="http://schemas.microsoft.com/office/drawing/2014/main" id="{73A06068-D1B3-4D4C-94DD-3AFE79C430BA}"/>
              </a:ext>
            </a:extLst>
          </p:cNvPr>
          <p:cNvGrpSpPr/>
          <p:nvPr/>
        </p:nvGrpSpPr>
        <p:grpSpPr>
          <a:xfrm>
            <a:off x="3025587" y="3160914"/>
            <a:ext cx="1323113" cy="1298969"/>
            <a:chOff x="3025587" y="3160914"/>
            <a:chExt cx="1323113" cy="1298969"/>
          </a:xfrm>
        </p:grpSpPr>
        <p:grpSp>
          <p:nvGrpSpPr>
            <p:cNvPr id="21" name="Group 20">
              <a:extLst>
                <a:ext uri="{FF2B5EF4-FFF2-40B4-BE49-F238E27FC236}">
                  <a16:creationId xmlns:a16="http://schemas.microsoft.com/office/drawing/2014/main" id="{BE591810-5EF8-4E8F-8392-0EC5F4049424}"/>
                </a:ext>
              </a:extLst>
            </p:cNvPr>
            <p:cNvGrpSpPr/>
            <p:nvPr/>
          </p:nvGrpSpPr>
          <p:grpSpPr>
            <a:xfrm>
              <a:off x="4111776" y="3200428"/>
              <a:ext cx="236924" cy="1220664"/>
              <a:chOff x="4111776" y="3200428"/>
              <a:chExt cx="236924" cy="1220664"/>
            </a:xfrm>
          </p:grpSpPr>
          <p:pic>
            <p:nvPicPr>
              <p:cNvPr id="58" name="Picture 57" descr="A picture containing object&#10;&#10;Description automatically generated">
                <a:extLst>
                  <a:ext uri="{FF2B5EF4-FFF2-40B4-BE49-F238E27FC236}">
                    <a16:creationId xmlns:a16="http://schemas.microsoft.com/office/drawing/2014/main" id="{68C218A8-ACE9-4722-908E-C91264D10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1776" y="3200428"/>
                <a:ext cx="236924" cy="228611"/>
              </a:xfrm>
              <a:prstGeom prst="rect">
                <a:avLst/>
              </a:prstGeom>
            </p:spPr>
          </p:pic>
          <p:pic>
            <p:nvPicPr>
              <p:cNvPr id="60" name="Picture 59" descr="A picture containing object&#10;&#10;Description automatically generated">
                <a:extLst>
                  <a:ext uri="{FF2B5EF4-FFF2-40B4-BE49-F238E27FC236}">
                    <a16:creationId xmlns:a16="http://schemas.microsoft.com/office/drawing/2014/main" id="{D7370089-641C-4FD4-AACD-5CAC29333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1776" y="3531112"/>
                <a:ext cx="236924" cy="228611"/>
              </a:xfrm>
              <a:prstGeom prst="rect">
                <a:avLst/>
              </a:prstGeom>
            </p:spPr>
          </p:pic>
          <p:pic>
            <p:nvPicPr>
              <p:cNvPr id="72" name="Picture 71" descr="A picture containing object&#10;&#10;Description automatically generated">
                <a:extLst>
                  <a:ext uri="{FF2B5EF4-FFF2-40B4-BE49-F238E27FC236}">
                    <a16:creationId xmlns:a16="http://schemas.microsoft.com/office/drawing/2014/main" id="{0541518D-356A-454E-AAD2-91C3B555AA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1776" y="3861796"/>
                <a:ext cx="236924" cy="228611"/>
              </a:xfrm>
              <a:prstGeom prst="rect">
                <a:avLst/>
              </a:prstGeom>
            </p:spPr>
          </p:pic>
          <p:pic>
            <p:nvPicPr>
              <p:cNvPr id="73" name="Picture 72" descr="A picture containing object&#10;&#10;Description automatically generated">
                <a:extLst>
                  <a:ext uri="{FF2B5EF4-FFF2-40B4-BE49-F238E27FC236}">
                    <a16:creationId xmlns:a16="http://schemas.microsoft.com/office/drawing/2014/main" id="{D6FC06CB-07F5-4E64-B233-F50E8F3802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1776" y="4192481"/>
                <a:ext cx="236924" cy="228611"/>
              </a:xfrm>
              <a:prstGeom prst="rect">
                <a:avLst/>
              </a:prstGeom>
            </p:spPr>
          </p:pic>
        </p:grpSp>
        <p:pic>
          <p:nvPicPr>
            <p:cNvPr id="50" name="Picture 49">
              <a:extLst>
                <a:ext uri="{FF2B5EF4-FFF2-40B4-BE49-F238E27FC236}">
                  <a16:creationId xmlns:a16="http://schemas.microsoft.com/office/drawing/2014/main" id="{6ED505B1-B3CC-43F3-96D2-24DD78E68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5587" y="3170877"/>
              <a:ext cx="204253" cy="1274693"/>
            </a:xfrm>
            <a:prstGeom prst="rect">
              <a:avLst/>
            </a:prstGeom>
          </p:spPr>
        </p:pic>
        <p:grpSp>
          <p:nvGrpSpPr>
            <p:cNvPr id="3" name="Group 2">
              <a:extLst>
                <a:ext uri="{FF2B5EF4-FFF2-40B4-BE49-F238E27FC236}">
                  <a16:creationId xmlns:a16="http://schemas.microsoft.com/office/drawing/2014/main" id="{4307227A-0799-40A7-8C17-0DD5B26703EF}"/>
                </a:ext>
              </a:extLst>
            </p:cNvPr>
            <p:cNvGrpSpPr/>
            <p:nvPr/>
          </p:nvGrpSpPr>
          <p:grpSpPr>
            <a:xfrm>
              <a:off x="3399842" y="3160914"/>
              <a:ext cx="319224" cy="1298969"/>
              <a:chOff x="3399842" y="3160914"/>
              <a:chExt cx="319224" cy="1298969"/>
            </a:xfrm>
          </p:grpSpPr>
          <p:pic>
            <p:nvPicPr>
              <p:cNvPr id="38" name="Picture 37" descr="A close up of a logo&#10;&#10;Description automatically generated">
                <a:extLst>
                  <a:ext uri="{FF2B5EF4-FFF2-40B4-BE49-F238E27FC236}">
                    <a16:creationId xmlns:a16="http://schemas.microsoft.com/office/drawing/2014/main" id="{10F99DD9-E172-40E1-8504-8DF77200F6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9842" y="3160914"/>
                <a:ext cx="319224" cy="319224"/>
              </a:xfrm>
              <a:prstGeom prst="rect">
                <a:avLst/>
              </a:prstGeom>
            </p:spPr>
          </p:pic>
          <p:pic>
            <p:nvPicPr>
              <p:cNvPr id="39" name="Picture 38" descr="A close up of a logo&#10;&#10;Description automatically generated">
                <a:extLst>
                  <a:ext uri="{FF2B5EF4-FFF2-40B4-BE49-F238E27FC236}">
                    <a16:creationId xmlns:a16="http://schemas.microsoft.com/office/drawing/2014/main" id="{3F6897C7-2D4A-459A-BAD8-644597F6FA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9842" y="3487496"/>
                <a:ext cx="319224" cy="319224"/>
              </a:xfrm>
              <a:prstGeom prst="rect">
                <a:avLst/>
              </a:prstGeom>
            </p:spPr>
          </p:pic>
          <p:pic>
            <p:nvPicPr>
              <p:cNvPr id="40" name="Picture 39" descr="A close up of a logo&#10;&#10;Description automatically generated">
                <a:extLst>
                  <a:ext uri="{FF2B5EF4-FFF2-40B4-BE49-F238E27FC236}">
                    <a16:creationId xmlns:a16="http://schemas.microsoft.com/office/drawing/2014/main" id="{A19E1733-61AB-4C20-8420-EC97BDA05B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9842" y="3814078"/>
                <a:ext cx="319224" cy="319224"/>
              </a:xfrm>
              <a:prstGeom prst="rect">
                <a:avLst/>
              </a:prstGeom>
            </p:spPr>
          </p:pic>
          <p:pic>
            <p:nvPicPr>
              <p:cNvPr id="41" name="Picture 40" descr="A close up of a logo&#10;&#10;Description automatically generated">
                <a:extLst>
                  <a:ext uri="{FF2B5EF4-FFF2-40B4-BE49-F238E27FC236}">
                    <a16:creationId xmlns:a16="http://schemas.microsoft.com/office/drawing/2014/main" id="{74D28725-DD09-48E5-A0E5-F1AC1AE6F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9842" y="4140659"/>
                <a:ext cx="319224" cy="319224"/>
              </a:xfrm>
              <a:prstGeom prst="rect">
                <a:avLst/>
              </a:prstGeom>
            </p:spPr>
          </p:pic>
        </p:grpSp>
        <p:grpSp>
          <p:nvGrpSpPr>
            <p:cNvPr id="8" name="Group 7">
              <a:extLst>
                <a:ext uri="{FF2B5EF4-FFF2-40B4-BE49-F238E27FC236}">
                  <a16:creationId xmlns:a16="http://schemas.microsoft.com/office/drawing/2014/main" id="{2639B6E9-D4E2-4DBE-853D-787946B1D32E}"/>
                </a:ext>
              </a:extLst>
            </p:cNvPr>
            <p:cNvGrpSpPr/>
            <p:nvPr/>
          </p:nvGrpSpPr>
          <p:grpSpPr>
            <a:xfrm>
              <a:off x="3734384" y="3160914"/>
              <a:ext cx="319224" cy="1298969"/>
              <a:chOff x="3734384" y="3160914"/>
              <a:chExt cx="319224" cy="1298969"/>
            </a:xfrm>
          </p:grpSpPr>
          <p:pic>
            <p:nvPicPr>
              <p:cNvPr id="42" name="Picture 41" descr="A close up of a logo&#10;&#10;Description automatically generated">
                <a:extLst>
                  <a:ext uri="{FF2B5EF4-FFF2-40B4-BE49-F238E27FC236}">
                    <a16:creationId xmlns:a16="http://schemas.microsoft.com/office/drawing/2014/main" id="{A8B6649E-9776-4740-930B-3447DA7FE9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4384" y="3160914"/>
                <a:ext cx="319224" cy="319224"/>
              </a:xfrm>
              <a:prstGeom prst="rect">
                <a:avLst/>
              </a:prstGeom>
            </p:spPr>
          </p:pic>
          <p:pic>
            <p:nvPicPr>
              <p:cNvPr id="43" name="Picture 42" descr="A close up of a logo&#10;&#10;Description automatically generated">
                <a:extLst>
                  <a:ext uri="{FF2B5EF4-FFF2-40B4-BE49-F238E27FC236}">
                    <a16:creationId xmlns:a16="http://schemas.microsoft.com/office/drawing/2014/main" id="{6011D4C5-B8F3-4077-97D8-084BAE996B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4384" y="3487496"/>
                <a:ext cx="319224" cy="319224"/>
              </a:xfrm>
              <a:prstGeom prst="rect">
                <a:avLst/>
              </a:prstGeom>
            </p:spPr>
          </p:pic>
          <p:pic>
            <p:nvPicPr>
              <p:cNvPr id="44" name="Picture 43" descr="A close up of a logo&#10;&#10;Description automatically generated">
                <a:extLst>
                  <a:ext uri="{FF2B5EF4-FFF2-40B4-BE49-F238E27FC236}">
                    <a16:creationId xmlns:a16="http://schemas.microsoft.com/office/drawing/2014/main" id="{9ACB478E-2F3F-4DED-81D5-22CD0EFF3B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4384" y="3814078"/>
                <a:ext cx="319224" cy="319224"/>
              </a:xfrm>
              <a:prstGeom prst="rect">
                <a:avLst/>
              </a:prstGeom>
            </p:spPr>
          </p:pic>
          <p:pic>
            <p:nvPicPr>
              <p:cNvPr id="45" name="Picture 44" descr="A close up of a logo&#10;&#10;Description automatically generated">
                <a:extLst>
                  <a:ext uri="{FF2B5EF4-FFF2-40B4-BE49-F238E27FC236}">
                    <a16:creationId xmlns:a16="http://schemas.microsoft.com/office/drawing/2014/main" id="{2CD3A989-9EE1-466F-BE75-3CCAF1CDD6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4384" y="4140659"/>
                <a:ext cx="319224" cy="319224"/>
              </a:xfrm>
              <a:prstGeom prst="rect">
                <a:avLst/>
              </a:prstGeom>
            </p:spPr>
          </p:pic>
        </p:grpSp>
      </p:grpSp>
      <p:sp>
        <p:nvSpPr>
          <p:cNvPr id="46" name="TextBox 45">
            <a:extLst>
              <a:ext uri="{FF2B5EF4-FFF2-40B4-BE49-F238E27FC236}">
                <a16:creationId xmlns:a16="http://schemas.microsoft.com/office/drawing/2014/main" id="{60140272-41B8-4DFF-BCAF-82EC3E4EF3CA}"/>
              </a:ext>
            </a:extLst>
          </p:cNvPr>
          <p:cNvSpPr txBox="1"/>
          <p:nvPr/>
        </p:nvSpPr>
        <p:spPr bwMode="auto">
          <a:xfrm>
            <a:off x="3940738" y="2140760"/>
            <a:ext cx="126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Summary</a:t>
            </a:r>
            <a:endParaRPr lang="en-GB" sz="2000" dirty="0">
              <a:solidFill>
                <a:srgbClr val="FF0000"/>
              </a:solidFill>
              <a:latin typeface="Myriad Pro Semibold" charset="0"/>
              <a:ea typeface="Myriad Pro Semibold" charset="0"/>
              <a:cs typeface="Myriad Pro Semibold" charset="0"/>
            </a:endParaRPr>
          </a:p>
        </p:txBody>
      </p:sp>
      <p:graphicFrame>
        <p:nvGraphicFramePr>
          <p:cNvPr id="9" name="Object 8">
            <a:extLst>
              <a:ext uri="{FF2B5EF4-FFF2-40B4-BE49-F238E27FC236}">
                <a16:creationId xmlns:a16="http://schemas.microsoft.com/office/drawing/2014/main" id="{C211B538-88D1-4550-871A-AF45909D800E}"/>
              </a:ext>
            </a:extLst>
          </p:cNvPr>
          <p:cNvGraphicFramePr>
            <a:graphicFrameLocks noChangeAspect="1"/>
          </p:cNvGraphicFramePr>
          <p:nvPr>
            <p:extLst>
              <p:ext uri="{D42A27DB-BD31-4B8C-83A1-F6EECF244321}">
                <p14:modId xmlns:p14="http://schemas.microsoft.com/office/powerpoint/2010/main" val="2815459912"/>
              </p:ext>
            </p:extLst>
          </p:nvPr>
        </p:nvGraphicFramePr>
        <p:xfrm>
          <a:off x="3895109" y="4974647"/>
          <a:ext cx="1388238" cy="885600"/>
        </p:xfrm>
        <a:graphic>
          <a:graphicData uri="http://schemas.openxmlformats.org/presentationml/2006/ole">
            <mc:AlternateContent xmlns:mc="http://schemas.openxmlformats.org/markup-compatibility/2006">
              <mc:Choice xmlns:v="urn:schemas-microsoft-com:vml" Requires="v">
                <p:oleObj spid="_x0000_s6266" name="Equation" r:id="rId7" imgW="736560" imgH="469800" progId="Equation.DSMT4">
                  <p:embed/>
                </p:oleObj>
              </mc:Choice>
              <mc:Fallback>
                <p:oleObj name="Equation" r:id="rId7" imgW="736560" imgH="469800" progId="Equation.DSMT4">
                  <p:embed/>
                  <p:pic>
                    <p:nvPicPr>
                      <p:cNvPr id="9" name="Object 8">
                        <a:extLst>
                          <a:ext uri="{FF2B5EF4-FFF2-40B4-BE49-F238E27FC236}">
                            <a16:creationId xmlns:a16="http://schemas.microsoft.com/office/drawing/2014/main" id="{C211B538-88D1-4550-871A-AF45909D800E}"/>
                          </a:ext>
                        </a:extLst>
                      </p:cNvPr>
                      <p:cNvPicPr/>
                      <p:nvPr/>
                    </p:nvPicPr>
                    <p:blipFill>
                      <a:blip r:embed="rId8"/>
                      <a:stretch>
                        <a:fillRect/>
                      </a:stretch>
                    </p:blipFill>
                    <p:spPr>
                      <a:xfrm>
                        <a:off x="3895109" y="4974647"/>
                        <a:ext cx="1388238" cy="885600"/>
                      </a:xfrm>
                      <a:prstGeom prst="rect">
                        <a:avLst/>
                      </a:prstGeom>
                    </p:spPr>
                  </p:pic>
                </p:oleObj>
              </mc:Fallback>
            </mc:AlternateContent>
          </a:graphicData>
        </a:graphic>
      </p:graphicFrame>
      <p:sp>
        <p:nvSpPr>
          <p:cNvPr id="47" name="TextBox 46">
            <a:extLst>
              <a:ext uri="{FF2B5EF4-FFF2-40B4-BE49-F238E27FC236}">
                <a16:creationId xmlns:a16="http://schemas.microsoft.com/office/drawing/2014/main" id="{DB915674-30FF-440E-AE1B-39F514D96C4E}"/>
              </a:ext>
            </a:extLst>
          </p:cNvPr>
          <p:cNvSpPr txBox="1"/>
          <p:nvPr/>
        </p:nvSpPr>
        <p:spPr bwMode="auto">
          <a:xfrm>
            <a:off x="3093069" y="5937691"/>
            <a:ext cx="2957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Each child gets 21 sticks.</a:t>
            </a:r>
          </a:p>
        </p:txBody>
      </p:sp>
      <p:pic>
        <p:nvPicPr>
          <p:cNvPr id="18" name="Picture 17" descr="A close up of a logo&#10;&#10;Description automatically generated">
            <a:extLst>
              <a:ext uri="{FF2B5EF4-FFF2-40B4-BE49-F238E27FC236}">
                <a16:creationId xmlns:a16="http://schemas.microsoft.com/office/drawing/2014/main" id="{A20944BD-6DF7-4147-9031-802C667D41F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04012" y="3336099"/>
            <a:ext cx="2229581" cy="643437"/>
          </a:xfrm>
          <a:prstGeom prst="rect">
            <a:avLst/>
          </a:prstGeom>
        </p:spPr>
      </p:pic>
      <p:pic>
        <p:nvPicPr>
          <p:cNvPr id="20" name="Picture 19">
            <a:extLst>
              <a:ext uri="{FF2B5EF4-FFF2-40B4-BE49-F238E27FC236}">
                <a16:creationId xmlns:a16="http://schemas.microsoft.com/office/drawing/2014/main" id="{18A53112-F67F-40C4-819E-D57C2CC1A5D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71299" y="3387013"/>
            <a:ext cx="882855" cy="1548736"/>
          </a:xfrm>
          <a:prstGeom prst="rect">
            <a:avLst/>
          </a:prstGeom>
        </p:spPr>
      </p:pic>
      <p:pic>
        <p:nvPicPr>
          <p:cNvPr id="25" name="Picture 24" descr="A picture containing toiletry, cosmetic&#10;&#10;Description automatically generated">
            <a:extLst>
              <a:ext uri="{FF2B5EF4-FFF2-40B4-BE49-F238E27FC236}">
                <a16:creationId xmlns:a16="http://schemas.microsoft.com/office/drawing/2014/main" id="{D5C0F24D-5693-4FF3-AB1A-59010154EDC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62359" y="3387013"/>
            <a:ext cx="441427" cy="1548736"/>
          </a:xfrm>
          <a:prstGeom prst="rect">
            <a:avLst/>
          </a:prstGeom>
        </p:spPr>
      </p:pic>
      <p:sp>
        <p:nvSpPr>
          <p:cNvPr id="51" name="TextBox 50">
            <a:extLst>
              <a:ext uri="{FF2B5EF4-FFF2-40B4-BE49-F238E27FC236}">
                <a16:creationId xmlns:a16="http://schemas.microsoft.com/office/drawing/2014/main" id="{3515B5AD-4168-4186-919A-F523C8E1112D}"/>
              </a:ext>
            </a:extLst>
          </p:cNvPr>
          <p:cNvSpPr txBox="1"/>
          <p:nvPr/>
        </p:nvSpPr>
        <p:spPr bwMode="auto">
          <a:xfrm>
            <a:off x="4026094" y="3370193"/>
            <a:ext cx="378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solidFill>
                  <a:srgbClr val="0070C0"/>
                </a:solidFill>
                <a:latin typeface="Myriad Pro" panose="020B0503030403020204" pitchFamily="34" charset="0"/>
                <a:ea typeface="Myriad Pro Semibold" charset="0"/>
                <a:cs typeface="Myriad Pro Semibold" charset="0"/>
              </a:rPr>
              <a:t>8</a:t>
            </a:r>
          </a:p>
        </p:txBody>
      </p:sp>
      <p:sp>
        <p:nvSpPr>
          <p:cNvPr id="52" name="TextBox 51">
            <a:extLst>
              <a:ext uri="{FF2B5EF4-FFF2-40B4-BE49-F238E27FC236}">
                <a16:creationId xmlns:a16="http://schemas.microsoft.com/office/drawing/2014/main" id="{B62CB1DA-C9E1-43DB-8AB2-09EF196CDD1D}"/>
              </a:ext>
            </a:extLst>
          </p:cNvPr>
          <p:cNvSpPr txBox="1"/>
          <p:nvPr/>
        </p:nvSpPr>
        <p:spPr bwMode="auto">
          <a:xfrm>
            <a:off x="4026094" y="2870983"/>
            <a:ext cx="378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solidFill>
                  <a:srgbClr val="0070C0"/>
                </a:solidFill>
                <a:latin typeface="Myriad Pro" panose="020B0503030403020204" pitchFamily="34" charset="0"/>
                <a:ea typeface="Myriad Pro Semibold" charset="0"/>
                <a:cs typeface="Myriad Pro Semibold" charset="0"/>
              </a:rPr>
              <a:t>2</a:t>
            </a:r>
          </a:p>
        </p:txBody>
      </p:sp>
      <p:sp>
        <p:nvSpPr>
          <p:cNvPr id="54" name="TextBox 53">
            <a:extLst>
              <a:ext uri="{FF2B5EF4-FFF2-40B4-BE49-F238E27FC236}">
                <a16:creationId xmlns:a16="http://schemas.microsoft.com/office/drawing/2014/main" id="{381D93ED-861A-4D47-8F88-64C9CC94A1A3}"/>
              </a:ext>
            </a:extLst>
          </p:cNvPr>
          <p:cNvSpPr txBox="1"/>
          <p:nvPr/>
        </p:nvSpPr>
        <p:spPr bwMode="auto">
          <a:xfrm>
            <a:off x="5065267" y="3370193"/>
            <a:ext cx="378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solidFill>
                  <a:srgbClr val="FF0000"/>
                </a:solidFill>
                <a:latin typeface="Myriad Pro" panose="020B0503030403020204" pitchFamily="34" charset="0"/>
                <a:ea typeface="Myriad Pro Semibold" charset="0"/>
                <a:cs typeface="Myriad Pro Semibold" charset="0"/>
              </a:rPr>
              <a:t>4</a:t>
            </a:r>
          </a:p>
        </p:txBody>
      </p:sp>
      <p:sp>
        <p:nvSpPr>
          <p:cNvPr id="55" name="TextBox 54">
            <a:extLst>
              <a:ext uri="{FF2B5EF4-FFF2-40B4-BE49-F238E27FC236}">
                <a16:creationId xmlns:a16="http://schemas.microsoft.com/office/drawing/2014/main" id="{9E75074C-55C9-460D-B890-660CC5B13BC6}"/>
              </a:ext>
            </a:extLst>
          </p:cNvPr>
          <p:cNvSpPr txBox="1"/>
          <p:nvPr/>
        </p:nvSpPr>
        <p:spPr bwMode="auto">
          <a:xfrm>
            <a:off x="5065267" y="2870983"/>
            <a:ext cx="378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solidFill>
                  <a:srgbClr val="FF0000"/>
                </a:solidFill>
                <a:latin typeface="Myriad Pro" panose="020B0503030403020204" pitchFamily="34" charset="0"/>
                <a:ea typeface="Myriad Pro Semibold" charset="0"/>
                <a:cs typeface="Myriad Pro Semibold" charset="0"/>
              </a:rPr>
              <a:t>1</a:t>
            </a:r>
          </a:p>
        </p:txBody>
      </p:sp>
      <p:sp>
        <p:nvSpPr>
          <p:cNvPr id="56" name="TextBox 55">
            <a:extLst>
              <a:ext uri="{FF2B5EF4-FFF2-40B4-BE49-F238E27FC236}">
                <a16:creationId xmlns:a16="http://schemas.microsoft.com/office/drawing/2014/main" id="{7D0C38FA-C058-4E43-AE35-A545B457EE63}"/>
              </a:ext>
            </a:extLst>
          </p:cNvPr>
          <p:cNvSpPr txBox="1"/>
          <p:nvPr/>
        </p:nvSpPr>
        <p:spPr bwMode="auto">
          <a:xfrm>
            <a:off x="3308172" y="3370193"/>
            <a:ext cx="378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4</a:t>
            </a:r>
          </a:p>
        </p:txBody>
      </p:sp>
      <p:sp>
        <p:nvSpPr>
          <p:cNvPr id="57" name="TextBox 56">
            <a:extLst>
              <a:ext uri="{FF2B5EF4-FFF2-40B4-BE49-F238E27FC236}">
                <a16:creationId xmlns:a16="http://schemas.microsoft.com/office/drawing/2014/main" id="{F942B101-5A67-4058-B4CE-28C79F35CCAA}"/>
              </a:ext>
            </a:extLst>
          </p:cNvPr>
          <p:cNvSpPr txBox="1"/>
          <p:nvPr/>
        </p:nvSpPr>
        <p:spPr bwMode="auto">
          <a:xfrm>
            <a:off x="4026094" y="3370193"/>
            <a:ext cx="378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8</a:t>
            </a:r>
          </a:p>
        </p:txBody>
      </p:sp>
      <p:sp>
        <p:nvSpPr>
          <p:cNvPr id="59" name="TextBox 58">
            <a:extLst>
              <a:ext uri="{FF2B5EF4-FFF2-40B4-BE49-F238E27FC236}">
                <a16:creationId xmlns:a16="http://schemas.microsoft.com/office/drawing/2014/main" id="{A9F1464C-EACE-4A60-90DE-CD51D13EBBAA}"/>
              </a:ext>
            </a:extLst>
          </p:cNvPr>
          <p:cNvSpPr txBox="1"/>
          <p:nvPr/>
        </p:nvSpPr>
        <p:spPr bwMode="auto">
          <a:xfrm>
            <a:off x="4026094" y="2870983"/>
            <a:ext cx="378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2</a:t>
            </a:r>
          </a:p>
        </p:txBody>
      </p:sp>
      <p:sp>
        <p:nvSpPr>
          <p:cNvPr id="61" name="TextBox 60">
            <a:extLst>
              <a:ext uri="{FF2B5EF4-FFF2-40B4-BE49-F238E27FC236}">
                <a16:creationId xmlns:a16="http://schemas.microsoft.com/office/drawing/2014/main" id="{70333F72-B9DE-4F3D-A717-FC136530425D}"/>
              </a:ext>
            </a:extLst>
          </p:cNvPr>
          <p:cNvSpPr txBox="1"/>
          <p:nvPr/>
        </p:nvSpPr>
        <p:spPr bwMode="auto">
          <a:xfrm>
            <a:off x="5065267" y="3370193"/>
            <a:ext cx="378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4</a:t>
            </a:r>
          </a:p>
        </p:txBody>
      </p:sp>
      <p:sp>
        <p:nvSpPr>
          <p:cNvPr id="62" name="TextBox 61">
            <a:extLst>
              <a:ext uri="{FF2B5EF4-FFF2-40B4-BE49-F238E27FC236}">
                <a16:creationId xmlns:a16="http://schemas.microsoft.com/office/drawing/2014/main" id="{D6F7766A-448D-449B-B132-B5A06ADC76F1}"/>
              </a:ext>
            </a:extLst>
          </p:cNvPr>
          <p:cNvSpPr txBox="1"/>
          <p:nvPr/>
        </p:nvSpPr>
        <p:spPr bwMode="auto">
          <a:xfrm>
            <a:off x="5065267" y="2870983"/>
            <a:ext cx="378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panose="020B0503030403020204" pitchFamily="34" charset="0"/>
                <a:ea typeface="Myriad Pro Semibold" charset="0"/>
                <a:cs typeface="Myriad Pro Semibold" charset="0"/>
              </a:rPr>
              <a:t>1</a:t>
            </a:r>
          </a:p>
        </p:txBody>
      </p:sp>
      <p:sp>
        <p:nvSpPr>
          <p:cNvPr id="63" name="TextBox 62">
            <a:extLst>
              <a:ext uri="{FF2B5EF4-FFF2-40B4-BE49-F238E27FC236}">
                <a16:creationId xmlns:a16="http://schemas.microsoft.com/office/drawing/2014/main" id="{C8795004-0BDC-4FF4-853D-EC23BE39B137}"/>
              </a:ext>
            </a:extLst>
          </p:cNvPr>
          <p:cNvSpPr txBox="1"/>
          <p:nvPr/>
        </p:nvSpPr>
        <p:spPr bwMode="auto">
          <a:xfrm>
            <a:off x="5931249" y="4941161"/>
            <a:ext cx="23190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8 tens ÷ 4 = 2 tens</a:t>
            </a:r>
          </a:p>
        </p:txBody>
      </p:sp>
      <p:sp>
        <p:nvSpPr>
          <p:cNvPr id="64" name="TextBox 63">
            <a:extLst>
              <a:ext uri="{FF2B5EF4-FFF2-40B4-BE49-F238E27FC236}">
                <a16:creationId xmlns:a16="http://schemas.microsoft.com/office/drawing/2014/main" id="{D19E9057-58A7-4314-AE47-C0A884A9D236}"/>
              </a:ext>
            </a:extLst>
          </p:cNvPr>
          <p:cNvSpPr txBox="1"/>
          <p:nvPr/>
        </p:nvSpPr>
        <p:spPr bwMode="auto">
          <a:xfrm>
            <a:off x="5919643" y="5350763"/>
            <a:ext cx="23423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FF0000"/>
                </a:solidFill>
                <a:latin typeface="Myriad Pro Semibold" charset="0"/>
                <a:ea typeface="Myriad Pro Semibold" charset="0"/>
                <a:cs typeface="Myriad Pro Semibold" charset="0"/>
              </a:rPr>
              <a:t>4 ones ÷ 4 = 1 one</a:t>
            </a:r>
          </a:p>
        </p:txBody>
      </p:sp>
      <p:grpSp>
        <p:nvGrpSpPr>
          <p:cNvPr id="48" name="Group 47">
            <a:extLst>
              <a:ext uri="{FF2B5EF4-FFF2-40B4-BE49-F238E27FC236}">
                <a16:creationId xmlns:a16="http://schemas.microsoft.com/office/drawing/2014/main" id="{7376E588-693E-4E44-89EE-6D7896B7A8E4}"/>
              </a:ext>
            </a:extLst>
          </p:cNvPr>
          <p:cNvGrpSpPr/>
          <p:nvPr/>
        </p:nvGrpSpPr>
        <p:grpSpPr>
          <a:xfrm>
            <a:off x="3733049" y="5315443"/>
            <a:ext cx="1458860" cy="564329"/>
            <a:chOff x="3733049" y="5315443"/>
            <a:chExt cx="1458860" cy="564329"/>
          </a:xfrm>
        </p:grpSpPr>
        <p:grpSp>
          <p:nvGrpSpPr>
            <p:cNvPr id="49" name="Group 48">
              <a:extLst>
                <a:ext uri="{FF2B5EF4-FFF2-40B4-BE49-F238E27FC236}">
                  <a16:creationId xmlns:a16="http://schemas.microsoft.com/office/drawing/2014/main" id="{CCC402DA-7D03-44EB-87A7-7D170DDEA8E5}"/>
                </a:ext>
              </a:extLst>
            </p:cNvPr>
            <p:cNvGrpSpPr/>
            <p:nvPr/>
          </p:nvGrpSpPr>
          <p:grpSpPr>
            <a:xfrm>
              <a:off x="4085070" y="5365750"/>
              <a:ext cx="1106839" cy="449255"/>
              <a:chOff x="4085070" y="5365750"/>
              <a:chExt cx="1106839" cy="449255"/>
            </a:xfrm>
            <a:solidFill>
              <a:schemeClr val="bg1"/>
            </a:solidFill>
          </p:grpSpPr>
          <p:sp>
            <p:nvSpPr>
              <p:cNvPr id="67" name="Rectangle 66">
                <a:extLst>
                  <a:ext uri="{FF2B5EF4-FFF2-40B4-BE49-F238E27FC236}">
                    <a16:creationId xmlns:a16="http://schemas.microsoft.com/office/drawing/2014/main" id="{1F089319-9057-4616-AFA9-DE528EA83548}"/>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8" name="Rectangle 67">
                <a:extLst>
                  <a:ext uri="{FF2B5EF4-FFF2-40B4-BE49-F238E27FC236}">
                    <a16:creationId xmlns:a16="http://schemas.microsoft.com/office/drawing/2014/main" id="{E1F47037-9A70-4C88-8518-DE98829BB102}"/>
                  </a:ext>
                </a:extLst>
              </p:cNvPr>
              <p:cNvSpPr/>
              <p:nvPr/>
            </p:nvSpPr>
            <p:spPr bwMode="auto">
              <a:xfrm rot="5400000">
                <a:off x="3931480" y="5560248"/>
                <a:ext cx="414330" cy="9518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53" name="Group 52">
              <a:extLst>
                <a:ext uri="{FF2B5EF4-FFF2-40B4-BE49-F238E27FC236}">
                  <a16:creationId xmlns:a16="http://schemas.microsoft.com/office/drawing/2014/main" id="{94C789C7-4E68-4C76-BC90-A380A16FA9E0}"/>
                </a:ext>
              </a:extLst>
            </p:cNvPr>
            <p:cNvGrpSpPr/>
            <p:nvPr/>
          </p:nvGrpSpPr>
          <p:grpSpPr>
            <a:xfrm>
              <a:off x="3733049" y="5315443"/>
              <a:ext cx="1434410" cy="564329"/>
              <a:chOff x="3722832" y="5310208"/>
              <a:chExt cx="1434410" cy="564329"/>
            </a:xfrm>
          </p:grpSpPr>
          <p:cxnSp>
            <p:nvCxnSpPr>
              <p:cNvPr id="65" name="Straight Connector 64">
                <a:extLst>
                  <a:ext uri="{FF2B5EF4-FFF2-40B4-BE49-F238E27FC236}">
                    <a16:creationId xmlns:a16="http://schemas.microsoft.com/office/drawing/2014/main" id="{1BC7F1D3-4592-4A1F-9638-C2F7DF51F5AE}"/>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Arc 65">
                <a:extLst>
                  <a:ext uri="{FF2B5EF4-FFF2-40B4-BE49-F238E27FC236}">
                    <a16:creationId xmlns:a16="http://schemas.microsoft.com/office/drawing/2014/main" id="{F1FEC060-9E36-4EB6-B66E-F25111A18041}"/>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Tree>
    <p:extLst>
      <p:ext uri="{BB962C8B-B14F-4D97-AF65-F5344CB8AC3E}">
        <p14:creationId xmlns:p14="http://schemas.microsoft.com/office/powerpoint/2010/main" val="346931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6"/>
                                        </p:tgtEl>
                                      </p:cBhvr>
                                    </p:animEffect>
                                    <p:set>
                                      <p:cBhvr>
                                        <p:cTn id="10" dur="1" fill="hold">
                                          <p:stCondLst>
                                            <p:cond delay="499"/>
                                          </p:stCondLst>
                                        </p:cTn>
                                        <p:tgtEl>
                                          <p:spTgt spid="4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8"/>
                                        </p:tgtEl>
                                      </p:cBhvr>
                                    </p:animEffect>
                                    <p:set>
                                      <p:cBhvr>
                                        <p:cTn id="19" dur="1" fill="hold">
                                          <p:stCondLst>
                                            <p:cond delay="499"/>
                                          </p:stCondLst>
                                        </p:cTn>
                                        <p:tgtEl>
                                          <p:spTgt spid="48"/>
                                        </p:tgtEl>
                                        <p:attrNameLst>
                                          <p:attrName>style.visibility</p:attrName>
                                        </p:attrNameLst>
                                      </p:cBhvr>
                                      <p:to>
                                        <p:strVal val="hidden"/>
                                      </p:to>
                                    </p:set>
                                  </p:childTnLst>
                                </p:cTn>
                              </p:par>
                              <p:par>
                                <p:cTn id="20" presetID="64" presetClass="path" presetSubtype="0" accel="50000" fill="hold" grpId="0" nodeType="withEffect">
                                  <p:stCondLst>
                                    <p:cond delay="0"/>
                                  </p:stCondLst>
                                  <p:childTnLst>
                                    <p:animMotion origin="layout" path="M 2.77778E-6 1.48148E-6 L 0.0309 -0.2956 " pathEditMode="relative" rAng="0" ptsTypes="AA">
                                      <p:cBhvr>
                                        <p:cTn id="21" dur="1500" fill="hold"/>
                                        <p:tgtEl>
                                          <p:spTgt spid="63"/>
                                        </p:tgtEl>
                                        <p:attrNameLst>
                                          <p:attrName>ppt_x</p:attrName>
                                          <p:attrName>ppt_y</p:attrName>
                                        </p:attrNameLst>
                                      </p:cBhvr>
                                      <p:rCtr x="1545" y="-14792"/>
                                    </p:animMotion>
                                  </p:childTnLst>
                                </p:cTn>
                              </p:par>
                              <p:par>
                                <p:cTn id="22" presetID="64" presetClass="path" presetSubtype="0" accel="50000" fill="hold" grpId="0" nodeType="withEffect">
                                  <p:stCondLst>
                                    <p:cond delay="0"/>
                                  </p:stCondLst>
                                  <p:childTnLst>
                                    <p:animMotion origin="layout" path="M 2.77778E-6 -7.40741E-7 L 0.02986 -0.29838 " pathEditMode="relative" rAng="0" ptsTypes="AA">
                                      <p:cBhvr>
                                        <p:cTn id="23" dur="1500" fill="hold"/>
                                        <p:tgtEl>
                                          <p:spTgt spid="64"/>
                                        </p:tgtEl>
                                        <p:attrNameLst>
                                          <p:attrName>ppt_x</p:attrName>
                                          <p:attrName>ppt_y</p:attrName>
                                        </p:attrNameLst>
                                      </p:cBhvr>
                                      <p:rCtr x="1493" y="-14931"/>
                                    </p:animMotion>
                                  </p:childTnLst>
                                </p:cTn>
                              </p:par>
                              <p:par>
                                <p:cTn id="24" presetID="10" presetClass="entr" presetSubtype="0" fill="hold" grpId="1" nodeType="withEffect">
                                  <p:stCondLst>
                                    <p:cond delay="100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cTn>
                              </p:par>
                              <p:par>
                                <p:cTn id="27" presetID="10" presetClass="entr" presetSubtype="0" fill="hold" grpId="1" nodeType="withEffect">
                                  <p:stCondLst>
                                    <p:cond delay="100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childTnLst>
                                </p:cTn>
                              </p:par>
                              <p:par>
                                <p:cTn id="30" presetID="10" presetClass="entr" presetSubtype="0" fill="hold" grpId="1" nodeType="withEffect">
                                  <p:stCondLst>
                                    <p:cond delay="100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par>
                                <p:cTn id="33" presetID="10" presetClass="entr" presetSubtype="0" fill="hold" grpId="1" nodeType="withEffect">
                                  <p:stCondLst>
                                    <p:cond delay="10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par>
                                <p:cTn id="36" presetID="10" presetClass="entr" presetSubtype="0" fill="hold" nodeType="withEffect">
                                  <p:stCondLst>
                                    <p:cond delay="100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par>
                                <p:cTn id="42" presetID="10" presetClass="entr" presetSubtype="0" fill="hold" nodeType="withEffect">
                                  <p:stCondLst>
                                    <p:cond delay="100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51"/>
                                        </p:tgtEl>
                                      </p:cBhvr>
                                    </p:animEffect>
                                    <p:set>
                                      <p:cBhvr>
                                        <p:cTn id="49" dur="1" fill="hold">
                                          <p:stCondLst>
                                            <p:cond delay="499"/>
                                          </p:stCondLst>
                                        </p:cTn>
                                        <p:tgtEl>
                                          <p:spTgt spid="51"/>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54"/>
                                        </p:tgtEl>
                                      </p:cBhvr>
                                    </p:animEffect>
                                    <p:set>
                                      <p:cBhvr>
                                        <p:cTn id="58" dur="1" fill="hold">
                                          <p:stCondLst>
                                            <p:cond delay="499"/>
                                          </p:stCondLst>
                                        </p:cTn>
                                        <p:tgtEl>
                                          <p:spTgt spid="54"/>
                                        </p:tgtEl>
                                        <p:attrNameLst>
                                          <p:attrName>style.visibility</p:attrName>
                                        </p:attrNameLst>
                                      </p:cBhvr>
                                      <p:to>
                                        <p:strVal val="hidden"/>
                                      </p:to>
                                    </p:se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63"/>
                                        </p:tgtEl>
                                      </p:cBhvr>
                                    </p:animEffect>
                                    <p:set>
                                      <p:cBhvr>
                                        <p:cTn id="67" dur="1" fill="hold">
                                          <p:stCondLst>
                                            <p:cond delay="499"/>
                                          </p:stCondLst>
                                        </p:cTn>
                                        <p:tgtEl>
                                          <p:spTgt spid="63"/>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64"/>
                                        </p:tgtEl>
                                      </p:cBhvr>
                                    </p:animEffect>
                                    <p:set>
                                      <p:cBhvr>
                                        <p:cTn id="70" dur="1" fill="hold">
                                          <p:stCondLst>
                                            <p:cond delay="499"/>
                                          </p:stCondLst>
                                        </p:cTn>
                                        <p:tgtEl>
                                          <p:spTgt spid="64"/>
                                        </p:tgtEl>
                                        <p:attrNameLst>
                                          <p:attrName>style.visibility</p:attrName>
                                        </p:attrNameLst>
                                      </p:cBhvr>
                                      <p:to>
                                        <p:strVal val="hidden"/>
                                      </p:to>
                                    </p:set>
                                  </p:childTnLst>
                                </p:cTn>
                              </p:par>
                            </p:childTnLst>
                          </p:cTn>
                        </p:par>
                        <p:par>
                          <p:cTn id="71" fill="hold">
                            <p:stCondLst>
                              <p:cond delay="500"/>
                            </p:stCondLst>
                            <p:childTnLst>
                              <p:par>
                                <p:cTn id="72" presetID="10" presetClass="exit" presetSubtype="0" fill="hold" grpId="0" nodeType="afterEffect">
                                  <p:stCondLst>
                                    <p:cond delay="0"/>
                                  </p:stCondLst>
                                  <p:childTnLst>
                                    <p:animEffect transition="out" filter="fade">
                                      <p:cBhvr>
                                        <p:cTn id="73" dur="500"/>
                                        <p:tgtEl>
                                          <p:spTgt spid="52"/>
                                        </p:tgtEl>
                                      </p:cBhvr>
                                    </p:animEffect>
                                    <p:set>
                                      <p:cBhvr>
                                        <p:cTn id="74" dur="1" fill="hold">
                                          <p:stCondLst>
                                            <p:cond delay="499"/>
                                          </p:stCondLst>
                                        </p:cTn>
                                        <p:tgtEl>
                                          <p:spTgt spid="52"/>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500"/>
                                        <p:tgtEl>
                                          <p:spTgt spid="55"/>
                                        </p:tgtEl>
                                      </p:cBhvr>
                                    </p:animEffect>
                                    <p:set>
                                      <p:cBhvr>
                                        <p:cTn id="77" dur="1" fill="hold">
                                          <p:stCondLst>
                                            <p:cond delay="499"/>
                                          </p:stCondLst>
                                        </p:cTn>
                                        <p:tgtEl>
                                          <p:spTgt spid="55"/>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20"/>
                                        </p:tgtEl>
                                      </p:cBhvr>
                                    </p:animEffect>
                                    <p:set>
                                      <p:cBhvr>
                                        <p:cTn id="80" dur="1" fill="hold">
                                          <p:stCondLst>
                                            <p:cond delay="499"/>
                                          </p:stCondLst>
                                        </p:cTn>
                                        <p:tgtEl>
                                          <p:spTgt spid="20"/>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5"/>
                                        </p:tgtEl>
                                      </p:cBhvr>
                                    </p:animEffect>
                                    <p:set>
                                      <p:cBhvr>
                                        <p:cTn id="83" dur="1" fill="hold">
                                          <p:stCondLst>
                                            <p:cond delay="499"/>
                                          </p:stCondLst>
                                        </p:cTn>
                                        <p:tgtEl>
                                          <p:spTgt spid="25"/>
                                        </p:tgtEl>
                                        <p:attrNameLst>
                                          <p:attrName>style.visibility</p:attrName>
                                        </p:attrNameLst>
                                      </p:cBhvr>
                                      <p:to>
                                        <p:strVal val="hidden"/>
                                      </p:to>
                                    </p:set>
                                  </p:childTnLst>
                                </p:cTn>
                              </p:par>
                              <p:par>
                                <p:cTn id="84" presetID="10" presetClass="entr" presetSubtype="0" fill="hold" grpId="0" nodeType="with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fade">
                                      <p:cBhvr>
                                        <p:cTn id="86" dur="500"/>
                                        <p:tgtEl>
                                          <p:spTgt spid="5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500"/>
                                        <p:tgtEl>
                                          <p:spTgt spid="6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500"/>
                                        <p:tgtEl>
                                          <p:spTgt spid="5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1"/>
                                        </p:tgtEl>
                                        <p:attrNameLst>
                                          <p:attrName>style.visibility</p:attrName>
                                        </p:attrNameLst>
                                      </p:cBhvr>
                                      <p:to>
                                        <p:strVal val="visible"/>
                                      </p:to>
                                    </p:set>
                                    <p:animEffect transition="in" filter="fade">
                                      <p:cBhvr>
                                        <p:cTn id="95" dur="500"/>
                                        <p:tgtEl>
                                          <p:spTgt spid="6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7"/>
                                        </p:tgtEl>
                                        <p:attrNameLst>
                                          <p:attrName>style.visibility</p:attrName>
                                        </p:attrNameLst>
                                      </p:cBhvr>
                                      <p:to>
                                        <p:strVal val="visible"/>
                                      </p:to>
                                    </p:set>
                                    <p:animEffect transition="in" filter="fade">
                                      <p:cBhvr>
                                        <p:cTn id="10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6" grpId="0"/>
      <p:bldP spid="47" grpId="0"/>
      <p:bldP spid="51" grpId="0"/>
      <p:bldP spid="51" grpId="1"/>
      <p:bldP spid="52" grpId="0"/>
      <p:bldP spid="52" grpId="1"/>
      <p:bldP spid="54" grpId="0"/>
      <p:bldP spid="54" grpId="1"/>
      <p:bldP spid="55" grpId="0"/>
      <p:bldP spid="55" grpId="1"/>
      <p:bldP spid="56" grpId="0"/>
      <p:bldP spid="57" grpId="0"/>
      <p:bldP spid="59" grpId="0"/>
      <p:bldP spid="61" grpId="0"/>
      <p:bldP spid="62" grpId="0"/>
      <p:bldP spid="63" grpId="0"/>
      <p:bldP spid="63" grpId="1"/>
      <p:bldP spid="64" grpId="0"/>
      <p:bldP spid="6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2:2</a:t>
            </a:r>
          </a:p>
        </p:txBody>
      </p:sp>
      <p:graphicFrame>
        <p:nvGraphicFramePr>
          <p:cNvPr id="24" name="Table 23">
            <a:extLst>
              <a:ext uri="{FF2B5EF4-FFF2-40B4-BE49-F238E27FC236}">
                <a16:creationId xmlns:a16="http://schemas.microsoft.com/office/drawing/2014/main" id="{89E25251-F2B8-4E26-9ED4-A2EAFB22DB8D}"/>
              </a:ext>
            </a:extLst>
          </p:cNvPr>
          <p:cNvGraphicFramePr>
            <a:graphicFrameLocks noGrp="1"/>
          </p:cNvGraphicFramePr>
          <p:nvPr>
            <p:extLst>
              <p:ext uri="{D42A27DB-BD31-4B8C-83A1-F6EECF244321}">
                <p14:modId xmlns:p14="http://schemas.microsoft.com/office/powerpoint/2010/main" val="4247903619"/>
              </p:ext>
            </p:extLst>
          </p:nvPr>
        </p:nvGraphicFramePr>
        <p:xfrm>
          <a:off x="338426" y="2411804"/>
          <a:ext cx="8467149" cy="2376000"/>
        </p:xfrm>
        <a:graphic>
          <a:graphicData uri="http://schemas.openxmlformats.org/drawingml/2006/table">
            <a:tbl>
              <a:tblPr firstRow="1" firstCol="1" bandRow="1"/>
              <a:tblGrid>
                <a:gridCol w="1440000">
                  <a:extLst>
                    <a:ext uri="{9D8B030D-6E8A-4147-A177-3AD203B41FA5}">
                      <a16:colId xmlns:a16="http://schemas.microsoft.com/office/drawing/2014/main" val="4061252988"/>
                    </a:ext>
                  </a:extLst>
                </a:gridCol>
                <a:gridCol w="596854">
                  <a:extLst>
                    <a:ext uri="{9D8B030D-6E8A-4147-A177-3AD203B41FA5}">
                      <a16:colId xmlns:a16="http://schemas.microsoft.com/office/drawing/2014/main" val="167688930"/>
                    </a:ext>
                  </a:extLst>
                </a:gridCol>
                <a:gridCol w="1440000">
                  <a:extLst>
                    <a:ext uri="{9D8B030D-6E8A-4147-A177-3AD203B41FA5}">
                      <a16:colId xmlns:a16="http://schemas.microsoft.com/office/drawing/2014/main" val="2873042499"/>
                    </a:ext>
                  </a:extLst>
                </a:gridCol>
                <a:gridCol w="598295">
                  <a:extLst>
                    <a:ext uri="{9D8B030D-6E8A-4147-A177-3AD203B41FA5}">
                      <a16:colId xmlns:a16="http://schemas.microsoft.com/office/drawing/2014/main" val="3390713205"/>
                    </a:ext>
                  </a:extLst>
                </a:gridCol>
                <a:gridCol w="1440000">
                  <a:extLst>
                    <a:ext uri="{9D8B030D-6E8A-4147-A177-3AD203B41FA5}">
                      <a16:colId xmlns:a16="http://schemas.microsoft.com/office/drawing/2014/main" val="2602694415"/>
                    </a:ext>
                  </a:extLst>
                </a:gridCol>
                <a:gridCol w="2952000">
                  <a:extLst>
                    <a:ext uri="{9D8B030D-6E8A-4147-A177-3AD203B41FA5}">
                      <a16:colId xmlns:a16="http://schemas.microsoft.com/office/drawing/2014/main" val="412938311"/>
                    </a:ext>
                  </a:extLst>
                </a:gridCol>
              </a:tblGrid>
              <a:tr h="1188000">
                <a:tc>
                  <a:txBody>
                    <a:bodyPr/>
                    <a:lstStyle/>
                    <a:p>
                      <a:pPr algn="ctr">
                        <a:lnSpc>
                          <a:spcPct val="107000"/>
                        </a:lnSpc>
                        <a:spcBef>
                          <a:spcPts val="400"/>
                        </a:spcBef>
                        <a:spcAft>
                          <a:spcPts val="400"/>
                        </a:spcAft>
                      </a:pPr>
                      <a:r>
                        <a:rPr lang="en-GB" sz="2400" dirty="0">
                          <a:effectLst/>
                          <a:latin typeface="Myriad Pro" panose="020B0503030403020204" pitchFamily="34" charset="0"/>
                          <a:ea typeface="Calibri" panose="020F0502020204030204" pitchFamily="34" charset="0"/>
                          <a:cs typeface="Times New Roman" panose="02020603050405020304" pitchFamily="18" charset="0"/>
                        </a:rPr>
                        <a:t>84</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400"/>
                        </a:spcAft>
                      </a:pPr>
                      <a:r>
                        <a:rPr lang="en-GB" sz="2400" dirty="0">
                          <a:effectLst/>
                          <a:latin typeface="Myriad Pro" panose="020B0503030403020204" pitchFamily="34" charset="0"/>
                          <a:ea typeface="Calibri" panose="020F0502020204030204" pitchFamily="34" charset="0"/>
                          <a:cs typeface="Calibri" panose="020F0502020204030204" pitchFamily="34" charset="0"/>
                        </a:rPr>
                        <a: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400"/>
                        </a:spcAft>
                      </a:pPr>
                      <a:r>
                        <a:rPr lang="en-GB" sz="2400" dirty="0">
                          <a:effectLst/>
                          <a:latin typeface="Myriad Pro" panose="020B0503030403020204" pitchFamily="34" charset="0"/>
                          <a:ea typeface="Calibri" panose="020F0502020204030204" pitchFamily="34" charset="0"/>
                          <a:cs typeface="Times New Roman" panose="02020603050405020304" pitchFamily="18" charset="0"/>
                        </a:rPr>
                        <a:t>4</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400"/>
                        </a:spcAft>
                      </a:pPr>
                      <a:r>
                        <a:rPr lang="en-GB" sz="2400">
                          <a:effectLst/>
                          <a:latin typeface="Myriad Pro" panose="020B0503030403020204" pitchFamily="34" charset="0"/>
                          <a:ea typeface="Calibri" panose="020F0502020204030204" pitchFamily="34" charset="0"/>
                          <a:cs typeface="Times New Roman" panose="02020603050405020304" pitchFamily="18" charset="0"/>
                        </a:rPr>
                        <a:t>=</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400"/>
                        </a:spcAft>
                      </a:pPr>
                      <a:r>
                        <a:rPr lang="en-GB" sz="2400">
                          <a:effectLst/>
                          <a:latin typeface="Myriad Pro" panose="020B0503030403020204" pitchFamily="34" charset="0"/>
                          <a:ea typeface="Calibri" panose="020F0502020204030204" pitchFamily="34" charset="0"/>
                          <a:cs typeface="Times New Roman" panose="02020603050405020304" pitchFamily="18" charset="0"/>
                        </a:rPr>
                        <a:t>21</a:t>
                      </a:r>
                      <a:r>
                        <a:rPr lang="en-GB" sz="2400">
                          <a:effectLst/>
                          <a:latin typeface="Calibri" panose="020F0502020204030204" pitchFamily="34" charset="0"/>
                          <a:ea typeface="Calibri" panose="020F0502020204030204" pitchFamily="34" charset="0"/>
                          <a:cs typeface="Times New Roman" panose="02020603050405020304" pitchFamily="18" charset="0"/>
                        </a:rPr>
                        <a:t> </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400"/>
                        </a:spcAft>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2142545"/>
                  </a:ext>
                </a:extLst>
              </a:tr>
              <a:tr h="1188000">
                <a:tc>
                  <a:txBody>
                    <a:bodyPr/>
                    <a:lstStyle/>
                    <a:p>
                      <a:pPr algn="ctr">
                        <a:lnSpc>
                          <a:spcPct val="107000"/>
                        </a:lnSpc>
                        <a:spcBef>
                          <a:spcPts val="400"/>
                        </a:spcBef>
                        <a:spcAft>
                          <a:spcPts val="400"/>
                        </a:spcAft>
                      </a:pPr>
                      <a:r>
                        <a:rPr lang="en-GB" sz="2400" dirty="0">
                          <a:effectLst/>
                          <a:latin typeface="Myriad Pro" panose="020B0503030403020204" pitchFamily="34" charset="0"/>
                          <a:ea typeface="Calibri" panose="020F0502020204030204" pitchFamily="34" charset="0"/>
                          <a:cs typeface="Times New Roman" panose="02020603050405020304" pitchFamily="18" charset="0"/>
                        </a:rPr>
                        <a:t>dividend</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400"/>
                        </a:spcAft>
                      </a:pPr>
                      <a:r>
                        <a:rPr lang="en-GB" sz="2400">
                          <a:effectLst/>
                          <a:latin typeface="Myriad Pro" panose="020B0503030403020204" pitchFamily="34" charset="0"/>
                          <a:ea typeface="Calibri" panose="020F0502020204030204" pitchFamily="34" charset="0"/>
                          <a:cs typeface="Calibri" panose="020F0502020204030204" pitchFamily="34" charset="0"/>
                        </a:rPr>
                        <a:t>÷</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400"/>
                        </a:spcAft>
                      </a:pPr>
                      <a:r>
                        <a:rPr lang="en-GB" sz="2400" dirty="0">
                          <a:effectLst/>
                          <a:latin typeface="Myriad Pro" panose="020B0503030403020204" pitchFamily="34" charset="0"/>
                          <a:ea typeface="Calibri" panose="020F0502020204030204" pitchFamily="34" charset="0"/>
                          <a:cs typeface="Times New Roman" panose="02020603050405020304" pitchFamily="18" charset="0"/>
                        </a:rPr>
                        <a:t>divisor</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400"/>
                        </a:spcAft>
                      </a:pPr>
                      <a:r>
                        <a:rPr lang="en-GB" sz="2400" dirty="0">
                          <a:effectLst/>
                          <a:latin typeface="Myriad Pro" panose="020B0503030403020204" pitchFamily="34" charset="0"/>
                          <a:ea typeface="Calibri" panose="020F0502020204030204" pitchFamily="34" charset="0"/>
                          <a:cs typeface="Times New Roman" panose="02020603050405020304" pitchFamily="18" charset="0"/>
                        </a:rPr>
                        <a: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400"/>
                        </a:spcAft>
                      </a:pPr>
                      <a:r>
                        <a:rPr lang="en-GB" sz="2400" dirty="0">
                          <a:effectLst/>
                          <a:latin typeface="Myriad Pro" panose="020B0503030403020204" pitchFamily="34" charset="0"/>
                          <a:ea typeface="Calibri" panose="020F0502020204030204" pitchFamily="34" charset="0"/>
                          <a:cs typeface="Times New Roman" panose="02020603050405020304" pitchFamily="18" charset="0"/>
                        </a:rPr>
                        <a:t>quotient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400"/>
                        </a:spcAft>
                      </a:pPr>
                      <a:endParaRPr lang="en-GB" sz="24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4432494"/>
                  </a:ext>
                </a:extLst>
              </a:tr>
            </a:tbl>
          </a:graphicData>
        </a:graphic>
      </p:graphicFrame>
      <p:graphicFrame>
        <p:nvGraphicFramePr>
          <p:cNvPr id="27" name="Object 26">
            <a:extLst>
              <a:ext uri="{FF2B5EF4-FFF2-40B4-BE49-F238E27FC236}">
                <a16:creationId xmlns:a16="http://schemas.microsoft.com/office/drawing/2014/main" id="{6E7501FF-086E-4395-9514-E78A824AFEFC}"/>
              </a:ext>
            </a:extLst>
          </p:cNvPr>
          <p:cNvGraphicFramePr>
            <a:graphicFrameLocks noChangeAspect="1"/>
          </p:cNvGraphicFramePr>
          <p:nvPr>
            <p:extLst>
              <p:ext uri="{D42A27DB-BD31-4B8C-83A1-F6EECF244321}">
                <p14:modId xmlns:p14="http://schemas.microsoft.com/office/powerpoint/2010/main" val="2840752514"/>
              </p:ext>
            </p:extLst>
          </p:nvPr>
        </p:nvGraphicFramePr>
        <p:xfrm>
          <a:off x="6603228" y="2520661"/>
          <a:ext cx="1458914" cy="958714"/>
        </p:xfrm>
        <a:graphic>
          <a:graphicData uri="http://schemas.openxmlformats.org/presentationml/2006/ole">
            <mc:AlternateContent xmlns:mc="http://schemas.openxmlformats.org/markup-compatibility/2006">
              <mc:Choice xmlns:v="urn:schemas-microsoft-com:vml" Requires="v">
                <p:oleObj spid="_x0000_s8427" name="Equation" r:id="rId4" imgW="736600" imgH="469900" progId="Equation.DSMT4">
                  <p:embed/>
                </p:oleObj>
              </mc:Choice>
              <mc:Fallback>
                <p:oleObj name="Equation" r:id="rId4" imgW="736600" imgH="4699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3228" y="2520661"/>
                        <a:ext cx="1458914" cy="958714"/>
                      </a:xfrm>
                      <a:prstGeom prst="rect">
                        <a:avLst/>
                      </a:prstGeom>
                      <a:noFill/>
                    </p:spPr>
                  </p:pic>
                </p:oleObj>
              </mc:Fallback>
            </mc:AlternateContent>
          </a:graphicData>
        </a:graphic>
      </p:graphicFrame>
      <p:graphicFrame>
        <p:nvGraphicFramePr>
          <p:cNvPr id="28" name="Object 27">
            <a:extLst>
              <a:ext uri="{FF2B5EF4-FFF2-40B4-BE49-F238E27FC236}">
                <a16:creationId xmlns:a16="http://schemas.microsoft.com/office/drawing/2014/main" id="{DB98887A-7BCC-47C4-A3D4-2E32D88721B4}"/>
              </a:ext>
            </a:extLst>
          </p:cNvPr>
          <p:cNvGraphicFramePr>
            <a:graphicFrameLocks noChangeAspect="1"/>
          </p:cNvGraphicFramePr>
          <p:nvPr>
            <p:extLst>
              <p:ext uri="{D42A27DB-BD31-4B8C-83A1-F6EECF244321}">
                <p14:modId xmlns:p14="http://schemas.microsoft.com/office/powerpoint/2010/main" val="553273581"/>
              </p:ext>
            </p:extLst>
          </p:nvPr>
        </p:nvGraphicFramePr>
        <p:xfrm>
          <a:off x="6124803" y="3705453"/>
          <a:ext cx="2415764" cy="957600"/>
        </p:xfrm>
        <a:graphic>
          <a:graphicData uri="http://schemas.openxmlformats.org/presentationml/2006/ole">
            <mc:AlternateContent xmlns:mc="http://schemas.openxmlformats.org/markup-compatibility/2006">
              <mc:Choice xmlns:v="urn:schemas-microsoft-com:vml" Requires="v">
                <p:oleObj spid="_x0000_s8428" name="Equation" r:id="rId6" imgW="1143000" imgH="457200" progId="Equation.DSMT4">
                  <p:embed/>
                </p:oleObj>
              </mc:Choice>
              <mc:Fallback>
                <p:oleObj name="Equation" r:id="rId6" imgW="1143000" imgH="4572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4803" y="3705453"/>
                        <a:ext cx="2415764" cy="95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5">
            <a:extLst>
              <a:ext uri="{FF2B5EF4-FFF2-40B4-BE49-F238E27FC236}">
                <a16:creationId xmlns:a16="http://schemas.microsoft.com/office/drawing/2014/main" id="{7252C1F5-5EC9-4ED7-B897-2154E40CCD39}"/>
              </a:ext>
            </a:extLst>
          </p:cNvPr>
          <p:cNvGrpSpPr>
            <a:grpSpLocks noChangeAspect="1"/>
          </p:cNvGrpSpPr>
          <p:nvPr/>
        </p:nvGrpSpPr>
        <p:grpSpPr>
          <a:xfrm>
            <a:off x="6459580" y="2907163"/>
            <a:ext cx="1508085" cy="572157"/>
            <a:chOff x="3733049" y="5315443"/>
            <a:chExt cx="1487450" cy="564329"/>
          </a:xfrm>
        </p:grpSpPr>
        <p:grpSp>
          <p:nvGrpSpPr>
            <p:cNvPr id="7" name="Group 6">
              <a:extLst>
                <a:ext uri="{FF2B5EF4-FFF2-40B4-BE49-F238E27FC236}">
                  <a16:creationId xmlns:a16="http://schemas.microsoft.com/office/drawing/2014/main" id="{EF9008D4-4882-442B-A7B0-9655C735C43E}"/>
                </a:ext>
              </a:extLst>
            </p:cNvPr>
            <p:cNvGrpSpPr/>
            <p:nvPr/>
          </p:nvGrpSpPr>
          <p:grpSpPr>
            <a:xfrm>
              <a:off x="4081007" y="5354684"/>
              <a:ext cx="1139492" cy="487195"/>
              <a:chOff x="4081007" y="5354684"/>
              <a:chExt cx="1139492" cy="487195"/>
            </a:xfrm>
            <a:solidFill>
              <a:schemeClr val="bg1"/>
            </a:solidFill>
          </p:grpSpPr>
          <p:sp>
            <p:nvSpPr>
              <p:cNvPr id="11" name="Rectangle 10">
                <a:extLst>
                  <a:ext uri="{FF2B5EF4-FFF2-40B4-BE49-F238E27FC236}">
                    <a16:creationId xmlns:a16="http://schemas.microsoft.com/office/drawing/2014/main" id="{840FCE65-46D0-4B55-8831-03B4D9DC7F86}"/>
                  </a:ext>
                </a:extLst>
              </p:cNvPr>
              <p:cNvSpPr/>
              <p:nvPr/>
            </p:nvSpPr>
            <p:spPr bwMode="auto">
              <a:xfrm>
                <a:off x="4085070" y="5354684"/>
                <a:ext cx="1135429" cy="64031"/>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264E63B1-74C2-4608-B9B7-C5D51378FC19}"/>
                  </a:ext>
                </a:extLst>
              </p:cNvPr>
              <p:cNvSpPr/>
              <p:nvPr/>
            </p:nvSpPr>
            <p:spPr bwMode="auto">
              <a:xfrm rot="5400000">
                <a:off x="3895556" y="5551200"/>
                <a:ext cx="476130" cy="10522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8" name="Group 7">
              <a:extLst>
                <a:ext uri="{FF2B5EF4-FFF2-40B4-BE49-F238E27FC236}">
                  <a16:creationId xmlns:a16="http://schemas.microsoft.com/office/drawing/2014/main" id="{D4E22099-AE18-4B63-9760-D66C75415CB4}"/>
                </a:ext>
              </a:extLst>
            </p:cNvPr>
            <p:cNvGrpSpPr/>
            <p:nvPr/>
          </p:nvGrpSpPr>
          <p:grpSpPr>
            <a:xfrm>
              <a:off x="3733049" y="5315443"/>
              <a:ext cx="1434410" cy="564329"/>
              <a:chOff x="3722832" y="5310208"/>
              <a:chExt cx="1434410" cy="564329"/>
            </a:xfrm>
          </p:grpSpPr>
          <p:cxnSp>
            <p:nvCxnSpPr>
              <p:cNvPr id="9" name="Straight Connector 8">
                <a:extLst>
                  <a:ext uri="{FF2B5EF4-FFF2-40B4-BE49-F238E27FC236}">
                    <a16:creationId xmlns:a16="http://schemas.microsoft.com/office/drawing/2014/main" id="{6F044556-BFD8-4945-95A3-FA42CF0BB667}"/>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Arc 9">
                <a:extLst>
                  <a:ext uri="{FF2B5EF4-FFF2-40B4-BE49-F238E27FC236}">
                    <a16:creationId xmlns:a16="http://schemas.microsoft.com/office/drawing/2014/main" id="{58D1698B-6C0C-49A8-9F72-8A40CDCD262A}"/>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grpSp>
        <p:nvGrpSpPr>
          <p:cNvPr id="14" name="Group 13">
            <a:extLst>
              <a:ext uri="{FF2B5EF4-FFF2-40B4-BE49-F238E27FC236}">
                <a16:creationId xmlns:a16="http://schemas.microsoft.com/office/drawing/2014/main" id="{0C4E2F98-1EBB-463F-98A3-27615640B461}"/>
              </a:ext>
            </a:extLst>
          </p:cNvPr>
          <p:cNvGrpSpPr>
            <a:grpSpLocks noChangeAspect="1"/>
          </p:cNvGrpSpPr>
          <p:nvPr/>
        </p:nvGrpSpPr>
        <p:grpSpPr>
          <a:xfrm>
            <a:off x="6719137" y="4067086"/>
            <a:ext cx="1720014" cy="578710"/>
            <a:chOff x="3733049" y="5315443"/>
            <a:chExt cx="1696479" cy="570792"/>
          </a:xfrm>
        </p:grpSpPr>
        <p:grpSp>
          <p:nvGrpSpPr>
            <p:cNvPr id="15" name="Group 14">
              <a:extLst>
                <a:ext uri="{FF2B5EF4-FFF2-40B4-BE49-F238E27FC236}">
                  <a16:creationId xmlns:a16="http://schemas.microsoft.com/office/drawing/2014/main" id="{02270F21-9A88-470E-A4DB-CCACA8B5CBFC}"/>
                </a:ext>
              </a:extLst>
            </p:cNvPr>
            <p:cNvGrpSpPr/>
            <p:nvPr/>
          </p:nvGrpSpPr>
          <p:grpSpPr>
            <a:xfrm>
              <a:off x="4085069" y="5354684"/>
              <a:ext cx="1344459" cy="531551"/>
              <a:chOff x="4085069" y="5354684"/>
              <a:chExt cx="1344459" cy="531551"/>
            </a:xfrm>
            <a:solidFill>
              <a:schemeClr val="bg1"/>
            </a:solidFill>
          </p:grpSpPr>
          <p:sp>
            <p:nvSpPr>
              <p:cNvPr id="19" name="Rectangle 18">
                <a:extLst>
                  <a:ext uri="{FF2B5EF4-FFF2-40B4-BE49-F238E27FC236}">
                    <a16:creationId xmlns:a16="http://schemas.microsoft.com/office/drawing/2014/main" id="{5E8C57CB-F2D6-4EC1-A24E-C0FFDD6C2401}"/>
                  </a:ext>
                </a:extLst>
              </p:cNvPr>
              <p:cNvSpPr/>
              <p:nvPr/>
            </p:nvSpPr>
            <p:spPr bwMode="auto">
              <a:xfrm>
                <a:off x="4085070" y="5354684"/>
                <a:ext cx="1344458" cy="64031"/>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EDFD9733-3A77-4D72-899E-C1C5C7533553}"/>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6" name="Group 15">
              <a:extLst>
                <a:ext uri="{FF2B5EF4-FFF2-40B4-BE49-F238E27FC236}">
                  <a16:creationId xmlns:a16="http://schemas.microsoft.com/office/drawing/2014/main" id="{BFD3281B-DA8B-47CE-9E50-270C3D3CD734}"/>
                </a:ext>
              </a:extLst>
            </p:cNvPr>
            <p:cNvGrpSpPr/>
            <p:nvPr/>
          </p:nvGrpSpPr>
          <p:grpSpPr>
            <a:xfrm>
              <a:off x="3733049" y="5315443"/>
              <a:ext cx="1663599" cy="564329"/>
              <a:chOff x="3722832" y="5310208"/>
              <a:chExt cx="1663599" cy="564329"/>
            </a:xfrm>
          </p:grpSpPr>
          <p:cxnSp>
            <p:nvCxnSpPr>
              <p:cNvPr id="17" name="Straight Connector 16">
                <a:extLst>
                  <a:ext uri="{FF2B5EF4-FFF2-40B4-BE49-F238E27FC236}">
                    <a16:creationId xmlns:a16="http://schemas.microsoft.com/office/drawing/2014/main" id="{FCD59B90-2EF5-4758-AE72-EDF08D39351A}"/>
                  </a:ext>
                </a:extLst>
              </p:cNvPr>
              <p:cNvCxnSpPr/>
              <p:nvPr/>
            </p:nvCxnSpPr>
            <p:spPr bwMode="auto">
              <a:xfrm>
                <a:off x="4095242" y="5385595"/>
                <a:ext cx="1291189"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rc 17">
                <a:extLst>
                  <a:ext uri="{FF2B5EF4-FFF2-40B4-BE49-F238E27FC236}">
                    <a16:creationId xmlns:a16="http://schemas.microsoft.com/office/drawing/2014/main" id="{F87C9116-A8E2-4080-AB2D-D6BC8FB44E80}"/>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Tree>
    <p:extLst>
      <p:ext uri="{BB962C8B-B14F-4D97-AF65-F5344CB8AC3E}">
        <p14:creationId xmlns:p14="http://schemas.microsoft.com/office/powerpoint/2010/main" val="2160917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2:5</a:t>
            </a:r>
          </a:p>
        </p:txBody>
      </p:sp>
      <p:sp>
        <p:nvSpPr>
          <p:cNvPr id="3" name="TextBox 2">
            <a:extLst>
              <a:ext uri="{FF2B5EF4-FFF2-40B4-BE49-F238E27FC236}">
                <a16:creationId xmlns:a16="http://schemas.microsoft.com/office/drawing/2014/main" id="{452CDABD-DCA6-4326-8738-2E1572DBCE57}"/>
              </a:ext>
            </a:extLst>
          </p:cNvPr>
          <p:cNvSpPr txBox="1"/>
          <p:nvPr/>
        </p:nvSpPr>
        <p:spPr bwMode="auto">
          <a:xfrm>
            <a:off x="663750"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72 sticks shared equally between 3 children. How many sticks each?</a:t>
            </a:r>
            <a:endParaRPr lang="en-GB" sz="2000" dirty="0">
              <a:solidFill>
                <a:srgbClr val="FF0000"/>
              </a:solidFill>
              <a:latin typeface="Myriad Pro Semibold" charset="0"/>
              <a:ea typeface="Myriad Pro Semibold" charset="0"/>
              <a:cs typeface="Myriad Pro Semibold" charset="0"/>
            </a:endParaRPr>
          </a:p>
        </p:txBody>
      </p:sp>
      <p:grpSp>
        <p:nvGrpSpPr>
          <p:cNvPr id="8" name="Group 7">
            <a:extLst>
              <a:ext uri="{FF2B5EF4-FFF2-40B4-BE49-F238E27FC236}">
                <a16:creationId xmlns:a16="http://schemas.microsoft.com/office/drawing/2014/main" id="{2B48D6F4-4E0E-4444-A262-7510C45BD922}"/>
              </a:ext>
            </a:extLst>
          </p:cNvPr>
          <p:cNvGrpSpPr/>
          <p:nvPr/>
        </p:nvGrpSpPr>
        <p:grpSpPr>
          <a:xfrm>
            <a:off x="3562750" y="1515419"/>
            <a:ext cx="2018501" cy="461665"/>
            <a:chOff x="3646804" y="1515419"/>
            <a:chExt cx="2018501" cy="461665"/>
          </a:xfrm>
        </p:grpSpPr>
        <p:sp>
          <p:nvSpPr>
            <p:cNvPr id="4" name="TextBox 3">
              <a:extLst>
                <a:ext uri="{FF2B5EF4-FFF2-40B4-BE49-F238E27FC236}">
                  <a16:creationId xmlns:a16="http://schemas.microsoft.com/office/drawing/2014/main" id="{28C8BDF2-17E5-4E27-AF8A-44C62F74330C}"/>
                </a:ext>
              </a:extLst>
            </p:cNvPr>
            <p:cNvSpPr txBox="1"/>
            <p:nvPr/>
          </p:nvSpPr>
          <p:spPr bwMode="auto">
            <a:xfrm>
              <a:off x="3646804" y="1524945"/>
              <a:ext cx="13708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Semibold" charset="0"/>
                  <a:ea typeface="Myriad Pro Semibold" charset="0"/>
                  <a:cs typeface="Myriad Pro Semibold" charset="0"/>
                </a:rPr>
                <a:t>72  ÷  3  =</a:t>
              </a:r>
              <a:endParaRPr lang="en-GB" sz="2000" dirty="0">
                <a:solidFill>
                  <a:srgbClr val="C00000"/>
                </a:solidFill>
                <a:latin typeface="Myriad Pro Semibold" charset="0"/>
                <a:ea typeface="Myriad Pro Semibold" charset="0"/>
                <a:cs typeface="Myriad Pro Semibold" charset="0"/>
              </a:endParaRPr>
            </a:p>
          </p:txBody>
        </p:sp>
        <p:sp>
          <p:nvSpPr>
            <p:cNvPr id="5" name="Rectangle 4">
              <a:extLst>
                <a:ext uri="{FF2B5EF4-FFF2-40B4-BE49-F238E27FC236}">
                  <a16:creationId xmlns:a16="http://schemas.microsoft.com/office/drawing/2014/main" id="{0995B3F4-B2CF-4B4A-851D-4C97AB36F39A}"/>
                </a:ext>
              </a:extLst>
            </p:cNvPr>
            <p:cNvSpPr/>
            <p:nvPr/>
          </p:nvSpPr>
          <p:spPr bwMode="auto">
            <a:xfrm>
              <a:off x="5203640" y="151541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6" name="TextBox 5">
            <a:extLst>
              <a:ext uri="{FF2B5EF4-FFF2-40B4-BE49-F238E27FC236}">
                <a16:creationId xmlns:a16="http://schemas.microsoft.com/office/drawing/2014/main" id="{DFDA4298-65B3-4B3D-9061-D5343DF9B7AF}"/>
              </a:ext>
            </a:extLst>
          </p:cNvPr>
          <p:cNvSpPr txBox="1"/>
          <p:nvPr/>
        </p:nvSpPr>
        <p:spPr bwMode="auto">
          <a:xfrm>
            <a:off x="2040619" y="2140760"/>
            <a:ext cx="50627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1 – write the divisor and the dividend:</a:t>
            </a:r>
            <a:endParaRPr lang="en-GB" sz="2000" dirty="0">
              <a:solidFill>
                <a:srgbClr val="FF0000"/>
              </a:solidFill>
              <a:latin typeface="Myriad Pro Semibold" charset="0"/>
              <a:ea typeface="Myriad Pro Semibold" charset="0"/>
              <a:cs typeface="Myriad Pro Semibold" charset="0"/>
            </a:endParaRPr>
          </a:p>
        </p:txBody>
      </p:sp>
      <p:graphicFrame>
        <p:nvGraphicFramePr>
          <p:cNvPr id="38" name="Object 37">
            <a:extLst>
              <a:ext uri="{FF2B5EF4-FFF2-40B4-BE49-F238E27FC236}">
                <a16:creationId xmlns:a16="http://schemas.microsoft.com/office/drawing/2014/main" id="{457DD587-591E-4238-B47C-AEF3DDB273E3}"/>
              </a:ext>
            </a:extLst>
          </p:cNvPr>
          <p:cNvGraphicFramePr>
            <a:graphicFrameLocks noChangeAspect="1"/>
          </p:cNvGraphicFramePr>
          <p:nvPr>
            <p:extLst>
              <p:ext uri="{D42A27DB-BD31-4B8C-83A1-F6EECF244321}">
                <p14:modId xmlns:p14="http://schemas.microsoft.com/office/powerpoint/2010/main" val="3585861901"/>
              </p:ext>
            </p:extLst>
          </p:nvPr>
        </p:nvGraphicFramePr>
        <p:xfrm>
          <a:off x="2002272" y="2633409"/>
          <a:ext cx="1328400" cy="885600"/>
        </p:xfrm>
        <a:graphic>
          <a:graphicData uri="http://schemas.openxmlformats.org/presentationml/2006/ole">
            <mc:AlternateContent xmlns:mc="http://schemas.openxmlformats.org/markup-compatibility/2006">
              <mc:Choice xmlns:v="urn:schemas-microsoft-com:vml" Requires="v">
                <p:oleObj spid="_x0000_s7286" name="Equation" r:id="rId4" imgW="761760" imgH="507960" progId="Equation.DSMT4">
                  <p:embed/>
                </p:oleObj>
              </mc:Choice>
              <mc:Fallback>
                <p:oleObj name="Equation" r:id="rId4" imgW="761760" imgH="507960" progId="Equation.DSMT4">
                  <p:embed/>
                  <p:pic>
                    <p:nvPicPr>
                      <p:cNvPr id="0" name=""/>
                      <p:cNvPicPr/>
                      <p:nvPr/>
                    </p:nvPicPr>
                    <p:blipFill>
                      <a:blip r:embed="rId5"/>
                      <a:stretch>
                        <a:fillRect/>
                      </a:stretch>
                    </p:blipFill>
                    <p:spPr>
                      <a:xfrm>
                        <a:off x="2002272" y="2633409"/>
                        <a:ext cx="1328400" cy="885600"/>
                      </a:xfrm>
                      <a:prstGeom prst="rect">
                        <a:avLst/>
                      </a:prstGeom>
                    </p:spPr>
                  </p:pic>
                </p:oleObj>
              </mc:Fallback>
            </mc:AlternateContent>
          </a:graphicData>
        </a:graphic>
      </p:graphicFrame>
      <p:sp>
        <p:nvSpPr>
          <p:cNvPr id="41" name="Rectangle 40">
            <a:extLst>
              <a:ext uri="{FF2B5EF4-FFF2-40B4-BE49-F238E27FC236}">
                <a16:creationId xmlns:a16="http://schemas.microsoft.com/office/drawing/2014/main" id="{D4168B37-DCC3-4212-9207-D683546BF8BC}"/>
              </a:ext>
            </a:extLst>
          </p:cNvPr>
          <p:cNvSpPr/>
          <p:nvPr/>
        </p:nvSpPr>
        <p:spPr bwMode="auto">
          <a:xfrm>
            <a:off x="2300288" y="2669381"/>
            <a:ext cx="797718"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43" name="Group 42">
            <a:extLst>
              <a:ext uri="{FF2B5EF4-FFF2-40B4-BE49-F238E27FC236}">
                <a16:creationId xmlns:a16="http://schemas.microsoft.com/office/drawing/2014/main" id="{DF130F91-A00D-4A34-A37F-1DA692203C61}"/>
              </a:ext>
            </a:extLst>
          </p:cNvPr>
          <p:cNvGrpSpPr/>
          <p:nvPr/>
        </p:nvGrpSpPr>
        <p:grpSpPr>
          <a:xfrm>
            <a:off x="4633906" y="2957294"/>
            <a:ext cx="2507822" cy="1771188"/>
            <a:chOff x="4633906" y="2957294"/>
            <a:chExt cx="2507822" cy="1771188"/>
          </a:xfrm>
        </p:grpSpPr>
        <p:pic>
          <p:nvPicPr>
            <p:cNvPr id="22" name="Picture 21" descr="A close up of a logo&#10;&#10;Description automatically generated">
              <a:extLst>
                <a:ext uri="{FF2B5EF4-FFF2-40B4-BE49-F238E27FC236}">
                  <a16:creationId xmlns:a16="http://schemas.microsoft.com/office/drawing/2014/main" id="{C55A714F-B02C-469A-A62F-619A7D4E76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2220" y="2964656"/>
              <a:ext cx="2259508" cy="428958"/>
            </a:xfrm>
            <a:prstGeom prst="rect">
              <a:avLst/>
            </a:prstGeom>
          </p:spPr>
        </p:pic>
        <p:pic>
          <p:nvPicPr>
            <p:cNvPr id="24" name="Picture 23" descr="A picture containing clipart&#10;&#10;Description automatically generated">
              <a:extLst>
                <a:ext uri="{FF2B5EF4-FFF2-40B4-BE49-F238E27FC236}">
                  <a16:creationId xmlns:a16="http://schemas.microsoft.com/office/drawing/2014/main" id="{B144CD2E-7B89-4D0F-8CA6-C5D920254F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024338"/>
              <a:ext cx="224454" cy="224454"/>
            </a:xfrm>
            <a:prstGeom prst="rect">
              <a:avLst/>
            </a:prstGeom>
          </p:spPr>
        </p:pic>
        <p:pic>
          <p:nvPicPr>
            <p:cNvPr id="26" name="Picture 25">
              <a:extLst>
                <a:ext uri="{FF2B5EF4-FFF2-40B4-BE49-F238E27FC236}">
                  <a16:creationId xmlns:a16="http://schemas.microsoft.com/office/drawing/2014/main" id="{40EED4BA-E5B6-4D34-BC4A-527621F045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78987" y="3024338"/>
              <a:ext cx="224454" cy="224454"/>
            </a:xfrm>
            <a:prstGeom prst="rect">
              <a:avLst/>
            </a:prstGeom>
          </p:spPr>
        </p:pic>
        <p:pic>
          <p:nvPicPr>
            <p:cNvPr id="31" name="Picture 30" descr="A picture containing clipart&#10;&#10;Description automatically generated">
              <a:extLst>
                <a:ext uri="{FF2B5EF4-FFF2-40B4-BE49-F238E27FC236}">
                  <a16:creationId xmlns:a16="http://schemas.microsoft.com/office/drawing/2014/main" id="{55281D67-A1F9-4AEE-836F-AC27078490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270953"/>
              <a:ext cx="224454" cy="224454"/>
            </a:xfrm>
            <a:prstGeom prst="rect">
              <a:avLst/>
            </a:prstGeom>
          </p:spPr>
        </p:pic>
        <p:pic>
          <p:nvPicPr>
            <p:cNvPr id="32" name="Picture 31" descr="A picture containing clipart&#10;&#10;Description automatically generated">
              <a:extLst>
                <a:ext uri="{FF2B5EF4-FFF2-40B4-BE49-F238E27FC236}">
                  <a16:creationId xmlns:a16="http://schemas.microsoft.com/office/drawing/2014/main" id="{6ADCF70F-90B2-46D8-A562-228DE4A6E0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517568"/>
              <a:ext cx="224454" cy="224454"/>
            </a:xfrm>
            <a:prstGeom prst="rect">
              <a:avLst/>
            </a:prstGeom>
          </p:spPr>
        </p:pic>
        <p:pic>
          <p:nvPicPr>
            <p:cNvPr id="33" name="Picture 32" descr="A picture containing clipart&#10;&#10;Description automatically generated">
              <a:extLst>
                <a:ext uri="{FF2B5EF4-FFF2-40B4-BE49-F238E27FC236}">
                  <a16:creationId xmlns:a16="http://schemas.microsoft.com/office/drawing/2014/main" id="{33D76EBD-8591-4628-A17D-EF235136AB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764183"/>
              <a:ext cx="224454" cy="224454"/>
            </a:xfrm>
            <a:prstGeom prst="rect">
              <a:avLst/>
            </a:prstGeom>
          </p:spPr>
        </p:pic>
        <p:pic>
          <p:nvPicPr>
            <p:cNvPr id="34" name="Picture 33" descr="A picture containing clipart&#10;&#10;Description automatically generated">
              <a:extLst>
                <a:ext uri="{FF2B5EF4-FFF2-40B4-BE49-F238E27FC236}">
                  <a16:creationId xmlns:a16="http://schemas.microsoft.com/office/drawing/2014/main" id="{338F3639-8555-401B-98CE-645989F00A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4010798"/>
              <a:ext cx="224454" cy="224454"/>
            </a:xfrm>
            <a:prstGeom prst="rect">
              <a:avLst/>
            </a:prstGeom>
          </p:spPr>
        </p:pic>
        <p:pic>
          <p:nvPicPr>
            <p:cNvPr id="35" name="Picture 34" descr="A picture containing clipart&#10;&#10;Description automatically generated">
              <a:extLst>
                <a:ext uri="{FF2B5EF4-FFF2-40B4-BE49-F238E27FC236}">
                  <a16:creationId xmlns:a16="http://schemas.microsoft.com/office/drawing/2014/main" id="{7941F214-3D38-434A-AFDA-EA570F6AD1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4257413"/>
              <a:ext cx="224454" cy="224454"/>
            </a:xfrm>
            <a:prstGeom prst="rect">
              <a:avLst/>
            </a:prstGeom>
          </p:spPr>
        </p:pic>
        <p:pic>
          <p:nvPicPr>
            <p:cNvPr id="36" name="Picture 35" descr="A picture containing clipart&#10;&#10;Description automatically generated">
              <a:extLst>
                <a:ext uri="{FF2B5EF4-FFF2-40B4-BE49-F238E27FC236}">
                  <a16:creationId xmlns:a16="http://schemas.microsoft.com/office/drawing/2014/main" id="{F408F290-CFC5-4BD1-B9D8-546BBAEC40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4504028"/>
              <a:ext cx="224454" cy="224454"/>
            </a:xfrm>
            <a:prstGeom prst="rect">
              <a:avLst/>
            </a:prstGeom>
          </p:spPr>
        </p:pic>
        <p:pic>
          <p:nvPicPr>
            <p:cNvPr id="37" name="Picture 36">
              <a:extLst>
                <a:ext uri="{FF2B5EF4-FFF2-40B4-BE49-F238E27FC236}">
                  <a16:creationId xmlns:a16="http://schemas.microsoft.com/office/drawing/2014/main" id="{F3E735B0-17FC-4577-98B7-DBE48A48BF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78987" y="3270953"/>
              <a:ext cx="224454" cy="224454"/>
            </a:xfrm>
            <a:prstGeom prst="rect">
              <a:avLst/>
            </a:prstGeom>
          </p:spPr>
        </p:pic>
        <p:sp>
          <p:nvSpPr>
            <p:cNvPr id="42" name="TextBox 41">
              <a:extLst>
                <a:ext uri="{FF2B5EF4-FFF2-40B4-BE49-F238E27FC236}">
                  <a16:creationId xmlns:a16="http://schemas.microsoft.com/office/drawing/2014/main" id="{10F1BEC2-CFC9-4366-BA33-6AAA1865790B}"/>
                </a:ext>
              </a:extLst>
            </p:cNvPr>
            <p:cNvSpPr txBox="1"/>
            <p:nvPr/>
          </p:nvSpPr>
          <p:spPr bwMode="auto">
            <a:xfrm>
              <a:off x="4633906" y="295729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panose="020B0503030403020204" pitchFamily="34" charset="0"/>
                  <a:ea typeface="Myriad Pro Semibold" charset="0"/>
                  <a:cs typeface="Myriad Pro Semibold" charset="0"/>
                </a:rPr>
                <a:t>3</a:t>
              </a:r>
              <a:endParaRPr lang="en-GB" sz="2000" dirty="0">
                <a:solidFill>
                  <a:srgbClr val="C00000"/>
                </a:solidFill>
                <a:latin typeface="Myriad Pro" panose="020B0503030403020204" pitchFamily="34" charset="0"/>
                <a:ea typeface="Myriad Pro Semibold" charset="0"/>
                <a:cs typeface="Myriad Pro Semibold" charset="0"/>
              </a:endParaRPr>
            </a:p>
          </p:txBody>
        </p:sp>
      </p:grpSp>
      <p:sp>
        <p:nvSpPr>
          <p:cNvPr id="10" name="Rectangle 9">
            <a:extLst>
              <a:ext uri="{FF2B5EF4-FFF2-40B4-BE49-F238E27FC236}">
                <a16:creationId xmlns:a16="http://schemas.microsoft.com/office/drawing/2014/main" id="{CE8AE436-0805-4552-A71E-35D3F1F3B312}"/>
              </a:ext>
            </a:extLst>
          </p:cNvPr>
          <p:cNvSpPr/>
          <p:nvPr/>
        </p:nvSpPr>
        <p:spPr bwMode="auto">
          <a:xfrm>
            <a:off x="2165770" y="2957293"/>
            <a:ext cx="133427" cy="51486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25" name="Group 24">
            <a:extLst>
              <a:ext uri="{FF2B5EF4-FFF2-40B4-BE49-F238E27FC236}">
                <a16:creationId xmlns:a16="http://schemas.microsoft.com/office/drawing/2014/main" id="{649EB488-CAB0-4C56-832A-987121852892}"/>
              </a:ext>
            </a:extLst>
          </p:cNvPr>
          <p:cNvGrpSpPr/>
          <p:nvPr/>
        </p:nvGrpSpPr>
        <p:grpSpPr>
          <a:xfrm>
            <a:off x="1817811" y="2937936"/>
            <a:ext cx="1458860" cy="564329"/>
            <a:chOff x="3733049" y="5315443"/>
            <a:chExt cx="1458860" cy="564329"/>
          </a:xfrm>
        </p:grpSpPr>
        <p:grpSp>
          <p:nvGrpSpPr>
            <p:cNvPr id="27" name="Group 26">
              <a:extLst>
                <a:ext uri="{FF2B5EF4-FFF2-40B4-BE49-F238E27FC236}">
                  <a16:creationId xmlns:a16="http://schemas.microsoft.com/office/drawing/2014/main" id="{1C7BC5CF-80F8-4A96-BE1B-C3CAB357549A}"/>
                </a:ext>
              </a:extLst>
            </p:cNvPr>
            <p:cNvGrpSpPr/>
            <p:nvPr/>
          </p:nvGrpSpPr>
          <p:grpSpPr>
            <a:xfrm>
              <a:off x="4085070" y="5365750"/>
              <a:ext cx="1106839" cy="507156"/>
              <a:chOff x="4085070" y="5365750"/>
              <a:chExt cx="1106839" cy="507156"/>
            </a:xfrm>
            <a:solidFill>
              <a:schemeClr val="bg1"/>
            </a:solidFill>
          </p:grpSpPr>
          <p:sp>
            <p:nvSpPr>
              <p:cNvPr id="39" name="Rectangle 38">
                <a:extLst>
                  <a:ext uri="{FF2B5EF4-FFF2-40B4-BE49-F238E27FC236}">
                    <a16:creationId xmlns:a16="http://schemas.microsoft.com/office/drawing/2014/main" id="{32F22AA6-EF36-4549-B2CD-ADF8DF1662F8}"/>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0" name="Rectangle 39">
                <a:extLst>
                  <a:ext uri="{FF2B5EF4-FFF2-40B4-BE49-F238E27FC236}">
                    <a16:creationId xmlns:a16="http://schemas.microsoft.com/office/drawing/2014/main" id="{6D023D0E-1AFC-4393-900C-55CE21DC49E3}"/>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28" name="Group 27">
              <a:extLst>
                <a:ext uri="{FF2B5EF4-FFF2-40B4-BE49-F238E27FC236}">
                  <a16:creationId xmlns:a16="http://schemas.microsoft.com/office/drawing/2014/main" id="{3FF9DC0A-A8C1-4665-B57B-D392E87AA689}"/>
                </a:ext>
              </a:extLst>
            </p:cNvPr>
            <p:cNvGrpSpPr/>
            <p:nvPr/>
          </p:nvGrpSpPr>
          <p:grpSpPr>
            <a:xfrm>
              <a:off x="3733049" y="5315443"/>
              <a:ext cx="1434410" cy="564329"/>
              <a:chOff x="3722832" y="5310208"/>
              <a:chExt cx="1434410" cy="564329"/>
            </a:xfrm>
          </p:grpSpPr>
          <p:cxnSp>
            <p:nvCxnSpPr>
              <p:cNvPr id="29" name="Straight Connector 28">
                <a:extLst>
                  <a:ext uri="{FF2B5EF4-FFF2-40B4-BE49-F238E27FC236}">
                    <a16:creationId xmlns:a16="http://schemas.microsoft.com/office/drawing/2014/main" id="{8CAC3F00-8018-4145-B645-AB0963D5E015}"/>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Arc 29">
                <a:extLst>
                  <a:ext uri="{FF2B5EF4-FFF2-40B4-BE49-F238E27FC236}">
                    <a16:creationId xmlns:a16="http://schemas.microsoft.com/office/drawing/2014/main" id="{584AB8A9-FAD8-47F5-A96A-DF38C0A58A56}"/>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grpSp>
        <p:nvGrpSpPr>
          <p:cNvPr id="44" name="Group 43">
            <a:extLst>
              <a:ext uri="{FF2B5EF4-FFF2-40B4-BE49-F238E27FC236}">
                <a16:creationId xmlns:a16="http://schemas.microsoft.com/office/drawing/2014/main" id="{EA285DB2-D7BB-4E90-A2BC-C34E7A93836B}"/>
              </a:ext>
            </a:extLst>
          </p:cNvPr>
          <p:cNvGrpSpPr>
            <a:grpSpLocks noChangeAspect="1"/>
          </p:cNvGrpSpPr>
          <p:nvPr/>
        </p:nvGrpSpPr>
        <p:grpSpPr>
          <a:xfrm>
            <a:off x="4519973" y="2896923"/>
            <a:ext cx="2640444" cy="578710"/>
            <a:chOff x="3733049" y="5315443"/>
            <a:chExt cx="2604314" cy="570792"/>
          </a:xfrm>
        </p:grpSpPr>
        <p:grpSp>
          <p:nvGrpSpPr>
            <p:cNvPr id="45" name="Group 44">
              <a:extLst>
                <a:ext uri="{FF2B5EF4-FFF2-40B4-BE49-F238E27FC236}">
                  <a16:creationId xmlns:a16="http://schemas.microsoft.com/office/drawing/2014/main" id="{17762C69-BD01-4B9E-83E3-0F834EE80646}"/>
                </a:ext>
              </a:extLst>
            </p:cNvPr>
            <p:cNvGrpSpPr/>
            <p:nvPr/>
          </p:nvGrpSpPr>
          <p:grpSpPr>
            <a:xfrm>
              <a:off x="4085069" y="5354684"/>
              <a:ext cx="2252294" cy="531551"/>
              <a:chOff x="4085069" y="5354684"/>
              <a:chExt cx="2252294" cy="531551"/>
            </a:xfrm>
            <a:solidFill>
              <a:schemeClr val="bg1"/>
            </a:solidFill>
          </p:grpSpPr>
          <p:sp>
            <p:nvSpPr>
              <p:cNvPr id="49" name="Rectangle 48">
                <a:extLst>
                  <a:ext uri="{FF2B5EF4-FFF2-40B4-BE49-F238E27FC236}">
                    <a16:creationId xmlns:a16="http://schemas.microsoft.com/office/drawing/2014/main" id="{7E66A9F0-5E10-4DE9-8BBD-DCEA50630267}"/>
                  </a:ext>
                </a:extLst>
              </p:cNvPr>
              <p:cNvSpPr/>
              <p:nvPr/>
            </p:nvSpPr>
            <p:spPr bwMode="auto">
              <a:xfrm>
                <a:off x="4085069" y="5354684"/>
                <a:ext cx="2252294" cy="64031"/>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0" name="Rectangle 49">
                <a:extLst>
                  <a:ext uri="{FF2B5EF4-FFF2-40B4-BE49-F238E27FC236}">
                    <a16:creationId xmlns:a16="http://schemas.microsoft.com/office/drawing/2014/main" id="{B7D4B533-C72F-4F5B-9EA7-F65D35D41BEC}"/>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46" name="Group 45">
              <a:extLst>
                <a:ext uri="{FF2B5EF4-FFF2-40B4-BE49-F238E27FC236}">
                  <a16:creationId xmlns:a16="http://schemas.microsoft.com/office/drawing/2014/main" id="{99D572B7-01CE-443B-A999-709A6BFAA33A}"/>
                </a:ext>
              </a:extLst>
            </p:cNvPr>
            <p:cNvGrpSpPr/>
            <p:nvPr/>
          </p:nvGrpSpPr>
          <p:grpSpPr>
            <a:xfrm>
              <a:off x="3733049" y="5315443"/>
              <a:ext cx="2585883" cy="564329"/>
              <a:chOff x="3722832" y="5310208"/>
              <a:chExt cx="2585883" cy="564329"/>
            </a:xfrm>
          </p:grpSpPr>
          <p:cxnSp>
            <p:nvCxnSpPr>
              <p:cNvPr id="47" name="Straight Connector 46">
                <a:extLst>
                  <a:ext uri="{FF2B5EF4-FFF2-40B4-BE49-F238E27FC236}">
                    <a16:creationId xmlns:a16="http://schemas.microsoft.com/office/drawing/2014/main" id="{A9CCC315-3723-4F9A-9435-AC782FD79A96}"/>
                  </a:ext>
                </a:extLst>
              </p:cNvPr>
              <p:cNvCxnSpPr/>
              <p:nvPr/>
            </p:nvCxnSpPr>
            <p:spPr bwMode="auto">
              <a:xfrm>
                <a:off x="4095242" y="5385595"/>
                <a:ext cx="2213473"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Arc 47">
                <a:extLst>
                  <a:ext uri="{FF2B5EF4-FFF2-40B4-BE49-F238E27FC236}">
                    <a16:creationId xmlns:a16="http://schemas.microsoft.com/office/drawing/2014/main" id="{852769CF-A4DA-41BC-8E30-446378DF7346}"/>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Tree>
    <p:extLst>
      <p:ext uri="{BB962C8B-B14F-4D97-AF65-F5344CB8AC3E}">
        <p14:creationId xmlns:p14="http://schemas.microsoft.com/office/powerpoint/2010/main" val="307081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par>
                                <p:cTn id="25" presetID="10"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2:5</a:t>
            </a:r>
          </a:p>
        </p:txBody>
      </p:sp>
      <p:sp>
        <p:nvSpPr>
          <p:cNvPr id="3" name="TextBox 2">
            <a:extLst>
              <a:ext uri="{FF2B5EF4-FFF2-40B4-BE49-F238E27FC236}">
                <a16:creationId xmlns:a16="http://schemas.microsoft.com/office/drawing/2014/main" id="{452CDABD-DCA6-4326-8738-2E1572DBCE57}"/>
              </a:ext>
            </a:extLst>
          </p:cNvPr>
          <p:cNvSpPr txBox="1"/>
          <p:nvPr/>
        </p:nvSpPr>
        <p:spPr bwMode="auto">
          <a:xfrm>
            <a:off x="663750"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72 sticks shared equally between 3 children. How many sticks each?</a:t>
            </a:r>
            <a:endParaRPr lang="en-GB" sz="2000" dirty="0">
              <a:solidFill>
                <a:srgbClr val="FF0000"/>
              </a:solidFill>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DFDA4298-65B3-4B3D-9061-D5343DF9B7AF}"/>
              </a:ext>
            </a:extLst>
          </p:cNvPr>
          <p:cNvSpPr txBox="1"/>
          <p:nvPr/>
        </p:nvSpPr>
        <p:spPr bwMode="auto">
          <a:xfrm>
            <a:off x="2040619" y="2140760"/>
            <a:ext cx="50627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1 – write the divisor and the dividend:</a:t>
            </a:r>
            <a:endParaRPr lang="en-GB" sz="2000" dirty="0">
              <a:solidFill>
                <a:srgbClr val="FF0000"/>
              </a:solidFill>
              <a:latin typeface="Myriad Pro Semibold" charset="0"/>
              <a:ea typeface="Myriad Pro Semibold" charset="0"/>
              <a:cs typeface="Myriad Pro Semibold" charset="0"/>
            </a:endParaRPr>
          </a:p>
        </p:txBody>
      </p:sp>
      <p:pic>
        <p:nvPicPr>
          <p:cNvPr id="28" name="Picture 27" descr="A close up of a logo&#10;&#10;Description automatically generated">
            <a:extLst>
              <a:ext uri="{FF2B5EF4-FFF2-40B4-BE49-F238E27FC236}">
                <a16:creationId xmlns:a16="http://schemas.microsoft.com/office/drawing/2014/main" id="{22026FF8-EBC8-4DB6-9E26-FD4E49C0C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5094" y="2996620"/>
            <a:ext cx="289297" cy="773120"/>
          </a:xfrm>
          <a:prstGeom prst="rect">
            <a:avLst/>
          </a:prstGeom>
        </p:spPr>
      </p:pic>
      <p:graphicFrame>
        <p:nvGraphicFramePr>
          <p:cNvPr id="38" name="Object 37">
            <a:extLst>
              <a:ext uri="{FF2B5EF4-FFF2-40B4-BE49-F238E27FC236}">
                <a16:creationId xmlns:a16="http://schemas.microsoft.com/office/drawing/2014/main" id="{457DD587-591E-4238-B47C-AEF3DDB273E3}"/>
              </a:ext>
            </a:extLst>
          </p:cNvPr>
          <p:cNvGraphicFramePr>
            <a:graphicFrameLocks noChangeAspect="1"/>
          </p:cNvGraphicFramePr>
          <p:nvPr>
            <p:extLst>
              <p:ext uri="{D42A27DB-BD31-4B8C-83A1-F6EECF244321}">
                <p14:modId xmlns:p14="http://schemas.microsoft.com/office/powerpoint/2010/main" val="1267443880"/>
              </p:ext>
            </p:extLst>
          </p:nvPr>
        </p:nvGraphicFramePr>
        <p:xfrm>
          <a:off x="2002272" y="2633409"/>
          <a:ext cx="1328400" cy="885600"/>
        </p:xfrm>
        <a:graphic>
          <a:graphicData uri="http://schemas.openxmlformats.org/presentationml/2006/ole">
            <mc:AlternateContent xmlns:mc="http://schemas.openxmlformats.org/markup-compatibility/2006">
              <mc:Choice xmlns:v="urn:schemas-microsoft-com:vml" Requires="v">
                <p:oleObj spid="_x0000_s9556" name="Equation" r:id="rId5" imgW="761760" imgH="507960" progId="Equation.DSMT4">
                  <p:embed/>
                </p:oleObj>
              </mc:Choice>
              <mc:Fallback>
                <p:oleObj name="Equation" r:id="rId5" imgW="761760" imgH="507960" progId="Equation.DSMT4">
                  <p:embed/>
                  <p:pic>
                    <p:nvPicPr>
                      <p:cNvPr id="38" name="Object 37">
                        <a:extLst>
                          <a:ext uri="{FF2B5EF4-FFF2-40B4-BE49-F238E27FC236}">
                            <a16:creationId xmlns:a16="http://schemas.microsoft.com/office/drawing/2014/main" id="{457DD587-591E-4238-B47C-AEF3DDB273E3}"/>
                          </a:ext>
                        </a:extLst>
                      </p:cNvPr>
                      <p:cNvPicPr/>
                      <p:nvPr/>
                    </p:nvPicPr>
                    <p:blipFill>
                      <a:blip r:embed="rId6"/>
                      <a:stretch>
                        <a:fillRect/>
                      </a:stretch>
                    </p:blipFill>
                    <p:spPr>
                      <a:xfrm>
                        <a:off x="2002272" y="2633409"/>
                        <a:ext cx="1328400" cy="885600"/>
                      </a:xfrm>
                      <a:prstGeom prst="rect">
                        <a:avLst/>
                      </a:prstGeom>
                    </p:spPr>
                  </p:pic>
                </p:oleObj>
              </mc:Fallback>
            </mc:AlternateContent>
          </a:graphicData>
        </a:graphic>
      </p:graphicFrame>
      <p:pic>
        <p:nvPicPr>
          <p:cNvPr id="39" name="Picture 38" descr="A close up of a logo&#10;&#10;Description automatically generated">
            <a:extLst>
              <a:ext uri="{FF2B5EF4-FFF2-40B4-BE49-F238E27FC236}">
                <a16:creationId xmlns:a16="http://schemas.microsoft.com/office/drawing/2014/main" id="{0B92182F-8832-4C4E-AF7E-770606FC9E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2220" y="2964656"/>
            <a:ext cx="2259508" cy="428958"/>
          </a:xfrm>
          <a:prstGeom prst="rect">
            <a:avLst/>
          </a:prstGeom>
        </p:spPr>
      </p:pic>
      <p:pic>
        <p:nvPicPr>
          <p:cNvPr id="41" name="Picture 40">
            <a:extLst>
              <a:ext uri="{FF2B5EF4-FFF2-40B4-BE49-F238E27FC236}">
                <a16:creationId xmlns:a16="http://schemas.microsoft.com/office/drawing/2014/main" id="{99BABFAE-C505-43F8-8BA5-359179BEC7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78987" y="3024338"/>
            <a:ext cx="224454" cy="224454"/>
          </a:xfrm>
          <a:prstGeom prst="rect">
            <a:avLst/>
          </a:prstGeom>
        </p:spPr>
      </p:pic>
      <p:grpSp>
        <p:nvGrpSpPr>
          <p:cNvPr id="12" name="Group 11">
            <a:extLst>
              <a:ext uri="{FF2B5EF4-FFF2-40B4-BE49-F238E27FC236}">
                <a16:creationId xmlns:a16="http://schemas.microsoft.com/office/drawing/2014/main" id="{B01C7093-8D90-4D25-AD55-75706DD96933}"/>
              </a:ext>
            </a:extLst>
          </p:cNvPr>
          <p:cNvGrpSpPr/>
          <p:nvPr/>
        </p:nvGrpSpPr>
        <p:grpSpPr>
          <a:xfrm>
            <a:off x="5317111" y="3024338"/>
            <a:ext cx="224454" cy="717684"/>
            <a:chOff x="5317111" y="3024338"/>
            <a:chExt cx="224454" cy="717684"/>
          </a:xfrm>
        </p:grpSpPr>
        <p:pic>
          <p:nvPicPr>
            <p:cNvPr id="40" name="Picture 39" descr="A picture containing clipart&#10;&#10;Description automatically generated">
              <a:extLst>
                <a:ext uri="{FF2B5EF4-FFF2-40B4-BE49-F238E27FC236}">
                  <a16:creationId xmlns:a16="http://schemas.microsoft.com/office/drawing/2014/main" id="{27071D8D-CB64-4B0D-8FBC-CD43FD22CD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111" y="3024338"/>
              <a:ext cx="224454" cy="224454"/>
            </a:xfrm>
            <a:prstGeom prst="rect">
              <a:avLst/>
            </a:prstGeom>
          </p:spPr>
        </p:pic>
        <p:pic>
          <p:nvPicPr>
            <p:cNvPr id="42" name="Picture 41" descr="A picture containing clipart&#10;&#10;Description automatically generated">
              <a:extLst>
                <a:ext uri="{FF2B5EF4-FFF2-40B4-BE49-F238E27FC236}">
                  <a16:creationId xmlns:a16="http://schemas.microsoft.com/office/drawing/2014/main" id="{FCBA48F5-4DA3-4592-A288-000FC31F25D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111" y="3270953"/>
              <a:ext cx="224454" cy="224454"/>
            </a:xfrm>
            <a:prstGeom prst="rect">
              <a:avLst/>
            </a:prstGeom>
          </p:spPr>
        </p:pic>
        <p:pic>
          <p:nvPicPr>
            <p:cNvPr id="43" name="Picture 42" descr="A picture containing clipart&#10;&#10;Description automatically generated">
              <a:extLst>
                <a:ext uri="{FF2B5EF4-FFF2-40B4-BE49-F238E27FC236}">
                  <a16:creationId xmlns:a16="http://schemas.microsoft.com/office/drawing/2014/main" id="{F16787F7-5767-4536-940F-7D5666E8C2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111" y="3517568"/>
              <a:ext cx="224454" cy="224454"/>
            </a:xfrm>
            <a:prstGeom prst="rect">
              <a:avLst/>
            </a:prstGeom>
          </p:spPr>
        </p:pic>
      </p:grpSp>
      <p:grpSp>
        <p:nvGrpSpPr>
          <p:cNvPr id="14" name="Group 13">
            <a:extLst>
              <a:ext uri="{FF2B5EF4-FFF2-40B4-BE49-F238E27FC236}">
                <a16:creationId xmlns:a16="http://schemas.microsoft.com/office/drawing/2014/main" id="{541B036B-F6BF-4595-AC66-1C0106BC0FA7}"/>
              </a:ext>
            </a:extLst>
          </p:cNvPr>
          <p:cNvGrpSpPr/>
          <p:nvPr/>
        </p:nvGrpSpPr>
        <p:grpSpPr>
          <a:xfrm>
            <a:off x="5317111" y="3764183"/>
            <a:ext cx="224454" cy="717684"/>
            <a:chOff x="5317111" y="3764183"/>
            <a:chExt cx="224454" cy="717684"/>
          </a:xfrm>
        </p:grpSpPr>
        <p:pic>
          <p:nvPicPr>
            <p:cNvPr id="44" name="Picture 43" descr="A picture containing clipart&#10;&#10;Description automatically generated">
              <a:extLst>
                <a:ext uri="{FF2B5EF4-FFF2-40B4-BE49-F238E27FC236}">
                  <a16:creationId xmlns:a16="http://schemas.microsoft.com/office/drawing/2014/main" id="{5C0AC8C2-A31F-4DA7-A30C-750F538A547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111" y="3764183"/>
              <a:ext cx="224454" cy="224454"/>
            </a:xfrm>
            <a:prstGeom prst="rect">
              <a:avLst/>
            </a:prstGeom>
          </p:spPr>
        </p:pic>
        <p:pic>
          <p:nvPicPr>
            <p:cNvPr id="45" name="Picture 44" descr="A picture containing clipart&#10;&#10;Description automatically generated">
              <a:extLst>
                <a:ext uri="{FF2B5EF4-FFF2-40B4-BE49-F238E27FC236}">
                  <a16:creationId xmlns:a16="http://schemas.microsoft.com/office/drawing/2014/main" id="{FCBFC673-C08F-4E4B-9F1B-B7508CD6C06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111" y="4010798"/>
              <a:ext cx="224454" cy="224454"/>
            </a:xfrm>
            <a:prstGeom prst="rect">
              <a:avLst/>
            </a:prstGeom>
          </p:spPr>
        </p:pic>
        <p:pic>
          <p:nvPicPr>
            <p:cNvPr id="46" name="Picture 45" descr="A picture containing clipart&#10;&#10;Description automatically generated">
              <a:extLst>
                <a:ext uri="{FF2B5EF4-FFF2-40B4-BE49-F238E27FC236}">
                  <a16:creationId xmlns:a16="http://schemas.microsoft.com/office/drawing/2014/main" id="{C2FF60BC-06BE-45C7-A7B8-B0D6AA5B9A9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111" y="4257413"/>
              <a:ext cx="224454" cy="224454"/>
            </a:xfrm>
            <a:prstGeom prst="rect">
              <a:avLst/>
            </a:prstGeom>
          </p:spPr>
        </p:pic>
      </p:grpSp>
      <p:pic>
        <p:nvPicPr>
          <p:cNvPr id="47" name="Picture 46" descr="A picture containing clipart&#10;&#10;Description automatically generated">
            <a:extLst>
              <a:ext uri="{FF2B5EF4-FFF2-40B4-BE49-F238E27FC236}">
                <a16:creationId xmlns:a16="http://schemas.microsoft.com/office/drawing/2014/main" id="{26955888-6E20-4A06-A4C4-F14EC1695D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111" y="4504028"/>
            <a:ext cx="224454" cy="224454"/>
          </a:xfrm>
          <a:prstGeom prst="rect">
            <a:avLst/>
          </a:prstGeom>
        </p:spPr>
      </p:pic>
      <p:pic>
        <p:nvPicPr>
          <p:cNvPr id="48" name="Picture 47">
            <a:extLst>
              <a:ext uri="{FF2B5EF4-FFF2-40B4-BE49-F238E27FC236}">
                <a16:creationId xmlns:a16="http://schemas.microsoft.com/office/drawing/2014/main" id="{CFFFAF1D-E359-4C29-8519-F7E1167D43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78987" y="3270953"/>
            <a:ext cx="224454" cy="224454"/>
          </a:xfrm>
          <a:prstGeom prst="rect">
            <a:avLst/>
          </a:prstGeom>
        </p:spPr>
      </p:pic>
      <p:sp>
        <p:nvSpPr>
          <p:cNvPr id="49" name="TextBox 48">
            <a:extLst>
              <a:ext uri="{FF2B5EF4-FFF2-40B4-BE49-F238E27FC236}">
                <a16:creationId xmlns:a16="http://schemas.microsoft.com/office/drawing/2014/main" id="{707FF9BE-F7AA-49E7-BB5D-E0A1BE0319E9}"/>
              </a:ext>
            </a:extLst>
          </p:cNvPr>
          <p:cNvSpPr txBox="1"/>
          <p:nvPr/>
        </p:nvSpPr>
        <p:spPr bwMode="auto">
          <a:xfrm>
            <a:off x="4633906" y="295729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panose="020B0503030403020204" pitchFamily="34" charset="0"/>
                <a:ea typeface="Myriad Pro Semibold" charset="0"/>
                <a:cs typeface="Myriad Pro Semibold" charset="0"/>
              </a:rPr>
              <a:t>3</a:t>
            </a:r>
            <a:endParaRPr lang="en-GB" sz="2000" dirty="0">
              <a:solidFill>
                <a:srgbClr val="C00000"/>
              </a:solidFill>
              <a:latin typeface="Myriad Pro" panose="020B0503030403020204" pitchFamily="34" charset="0"/>
              <a:ea typeface="Myriad Pro Semibold" charset="0"/>
              <a:cs typeface="Myriad Pro Semibold" charset="0"/>
            </a:endParaRPr>
          </a:p>
        </p:txBody>
      </p:sp>
      <p:sp>
        <p:nvSpPr>
          <p:cNvPr id="62" name="TextBox 61">
            <a:extLst>
              <a:ext uri="{FF2B5EF4-FFF2-40B4-BE49-F238E27FC236}">
                <a16:creationId xmlns:a16="http://schemas.microsoft.com/office/drawing/2014/main" id="{8A4B59FD-C8F1-40F5-92BB-98F936CCA90B}"/>
              </a:ext>
            </a:extLst>
          </p:cNvPr>
          <p:cNvSpPr txBox="1"/>
          <p:nvPr/>
        </p:nvSpPr>
        <p:spPr bwMode="auto">
          <a:xfrm>
            <a:off x="3010291" y="5610225"/>
            <a:ext cx="3123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7 tens ÷ 3 = 2 tens r 1 ten</a:t>
            </a:r>
          </a:p>
        </p:txBody>
      </p:sp>
      <p:graphicFrame>
        <p:nvGraphicFramePr>
          <p:cNvPr id="8" name="Object 7">
            <a:extLst>
              <a:ext uri="{FF2B5EF4-FFF2-40B4-BE49-F238E27FC236}">
                <a16:creationId xmlns:a16="http://schemas.microsoft.com/office/drawing/2014/main" id="{391C8C7F-92EF-4F28-94AD-CB276A023E55}"/>
              </a:ext>
            </a:extLst>
          </p:cNvPr>
          <p:cNvGraphicFramePr>
            <a:graphicFrameLocks noChangeAspect="1"/>
          </p:cNvGraphicFramePr>
          <p:nvPr>
            <p:extLst>
              <p:ext uri="{D42A27DB-BD31-4B8C-83A1-F6EECF244321}">
                <p14:modId xmlns:p14="http://schemas.microsoft.com/office/powerpoint/2010/main" val="44681994"/>
              </p:ext>
            </p:extLst>
          </p:nvPr>
        </p:nvGraphicFramePr>
        <p:xfrm>
          <a:off x="2002272" y="2633409"/>
          <a:ext cx="1328400" cy="885600"/>
        </p:xfrm>
        <a:graphic>
          <a:graphicData uri="http://schemas.openxmlformats.org/presentationml/2006/ole">
            <mc:AlternateContent xmlns:mc="http://schemas.openxmlformats.org/markup-compatibility/2006">
              <mc:Choice xmlns:v="urn:schemas-microsoft-com:vml" Requires="v">
                <p:oleObj spid="_x0000_s9557" name="Equation" r:id="rId10" imgW="761760" imgH="507960" progId="Equation.DSMT4">
                  <p:embed/>
                </p:oleObj>
              </mc:Choice>
              <mc:Fallback>
                <p:oleObj name="Equation" r:id="rId10" imgW="761760" imgH="507960" progId="Equation.DSMT4">
                  <p:embed/>
                  <p:pic>
                    <p:nvPicPr>
                      <p:cNvPr id="0" name=""/>
                      <p:cNvPicPr/>
                      <p:nvPr/>
                    </p:nvPicPr>
                    <p:blipFill>
                      <a:blip r:embed="rId11"/>
                      <a:stretch>
                        <a:fillRect/>
                      </a:stretch>
                    </p:blipFill>
                    <p:spPr>
                      <a:xfrm>
                        <a:off x="2002272" y="2633409"/>
                        <a:ext cx="1328400" cy="885600"/>
                      </a:xfrm>
                      <a:prstGeom prst="rect">
                        <a:avLst/>
                      </a:prstGeom>
                    </p:spPr>
                  </p:pic>
                </p:oleObj>
              </mc:Fallback>
            </mc:AlternateContent>
          </a:graphicData>
        </a:graphic>
      </p:graphicFrame>
      <p:sp>
        <p:nvSpPr>
          <p:cNvPr id="64" name="TextBox 63">
            <a:extLst>
              <a:ext uri="{FF2B5EF4-FFF2-40B4-BE49-F238E27FC236}">
                <a16:creationId xmlns:a16="http://schemas.microsoft.com/office/drawing/2014/main" id="{B308B250-81DA-4608-971D-98E31511009B}"/>
              </a:ext>
            </a:extLst>
          </p:cNvPr>
          <p:cNvSpPr txBox="1"/>
          <p:nvPr/>
        </p:nvSpPr>
        <p:spPr bwMode="auto">
          <a:xfrm>
            <a:off x="3191462" y="2142040"/>
            <a:ext cx="2761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2 – share the 10s:</a:t>
            </a:r>
            <a:endParaRPr lang="en-GB" sz="2000" dirty="0">
              <a:solidFill>
                <a:srgbClr val="FF0000"/>
              </a:solidFill>
              <a:latin typeface="Myriad Pro Semibold" charset="0"/>
              <a:ea typeface="Myriad Pro Semibold" charset="0"/>
              <a:cs typeface="Myriad Pro Semibold" charset="0"/>
            </a:endParaRPr>
          </a:p>
        </p:txBody>
      </p:sp>
      <p:graphicFrame>
        <p:nvGraphicFramePr>
          <p:cNvPr id="10" name="Object 9">
            <a:extLst>
              <a:ext uri="{FF2B5EF4-FFF2-40B4-BE49-F238E27FC236}">
                <a16:creationId xmlns:a16="http://schemas.microsoft.com/office/drawing/2014/main" id="{BF092FA4-95D4-40BE-91A7-8916FB026F01}"/>
              </a:ext>
            </a:extLst>
          </p:cNvPr>
          <p:cNvGraphicFramePr>
            <a:graphicFrameLocks noChangeAspect="1"/>
          </p:cNvGraphicFramePr>
          <p:nvPr>
            <p:extLst>
              <p:ext uri="{D42A27DB-BD31-4B8C-83A1-F6EECF244321}">
                <p14:modId xmlns:p14="http://schemas.microsoft.com/office/powerpoint/2010/main" val="1968241089"/>
              </p:ext>
            </p:extLst>
          </p:nvPr>
        </p:nvGraphicFramePr>
        <p:xfrm>
          <a:off x="2002272" y="2633409"/>
          <a:ext cx="1328400" cy="885600"/>
        </p:xfrm>
        <a:graphic>
          <a:graphicData uri="http://schemas.openxmlformats.org/presentationml/2006/ole">
            <mc:AlternateContent xmlns:mc="http://schemas.openxmlformats.org/markup-compatibility/2006">
              <mc:Choice xmlns:v="urn:schemas-microsoft-com:vml" Requires="v">
                <p:oleObj spid="_x0000_s9558" name="Equation" r:id="rId12" imgW="761760" imgH="507960" progId="Equation.DSMT4">
                  <p:embed/>
                </p:oleObj>
              </mc:Choice>
              <mc:Fallback>
                <p:oleObj name="Equation" r:id="rId12" imgW="761760" imgH="507960" progId="Equation.DSMT4">
                  <p:embed/>
                  <p:pic>
                    <p:nvPicPr>
                      <p:cNvPr id="0" name=""/>
                      <p:cNvPicPr/>
                      <p:nvPr/>
                    </p:nvPicPr>
                    <p:blipFill>
                      <a:blip r:embed="rId13"/>
                      <a:stretch>
                        <a:fillRect/>
                      </a:stretch>
                    </p:blipFill>
                    <p:spPr>
                      <a:xfrm>
                        <a:off x="2002272" y="2633409"/>
                        <a:ext cx="1328400" cy="885600"/>
                      </a:xfrm>
                      <a:prstGeom prst="rect">
                        <a:avLst/>
                      </a:prstGeom>
                    </p:spPr>
                  </p:pic>
                </p:oleObj>
              </mc:Fallback>
            </mc:AlternateContent>
          </a:graphicData>
        </a:graphic>
      </p:graphicFrame>
      <p:sp>
        <p:nvSpPr>
          <p:cNvPr id="65" name="Rectangle 64">
            <a:extLst>
              <a:ext uri="{FF2B5EF4-FFF2-40B4-BE49-F238E27FC236}">
                <a16:creationId xmlns:a16="http://schemas.microsoft.com/office/drawing/2014/main" id="{D0672437-ACA1-4E90-89B2-C45FE64F6C3A}"/>
              </a:ext>
            </a:extLst>
          </p:cNvPr>
          <p:cNvSpPr/>
          <p:nvPr/>
        </p:nvSpPr>
        <p:spPr bwMode="auto">
          <a:xfrm>
            <a:off x="2300288" y="2669381"/>
            <a:ext cx="797718"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66" name="Group 65">
            <a:extLst>
              <a:ext uri="{FF2B5EF4-FFF2-40B4-BE49-F238E27FC236}">
                <a16:creationId xmlns:a16="http://schemas.microsoft.com/office/drawing/2014/main" id="{C076C575-0243-4455-B2CA-47E6DD47977B}"/>
              </a:ext>
            </a:extLst>
          </p:cNvPr>
          <p:cNvGrpSpPr/>
          <p:nvPr/>
        </p:nvGrpSpPr>
        <p:grpSpPr>
          <a:xfrm>
            <a:off x="5018715" y="3024338"/>
            <a:ext cx="224454" cy="717684"/>
            <a:chOff x="5317111" y="3024338"/>
            <a:chExt cx="224454" cy="717684"/>
          </a:xfrm>
        </p:grpSpPr>
        <p:pic>
          <p:nvPicPr>
            <p:cNvPr id="67" name="Picture 66" descr="A picture containing clipart&#10;&#10;Description automatically generated">
              <a:extLst>
                <a:ext uri="{FF2B5EF4-FFF2-40B4-BE49-F238E27FC236}">
                  <a16:creationId xmlns:a16="http://schemas.microsoft.com/office/drawing/2014/main" id="{F5DDA9B1-74D0-4457-9F09-269F7E29E6C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111" y="3024338"/>
              <a:ext cx="224454" cy="224454"/>
            </a:xfrm>
            <a:prstGeom prst="rect">
              <a:avLst/>
            </a:prstGeom>
          </p:spPr>
        </p:pic>
        <p:pic>
          <p:nvPicPr>
            <p:cNvPr id="68" name="Picture 67" descr="A picture containing clipart&#10;&#10;Description automatically generated">
              <a:extLst>
                <a:ext uri="{FF2B5EF4-FFF2-40B4-BE49-F238E27FC236}">
                  <a16:creationId xmlns:a16="http://schemas.microsoft.com/office/drawing/2014/main" id="{05709DE7-B9DC-4A4A-A500-DA72FFAA85F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111" y="3270953"/>
              <a:ext cx="224454" cy="224454"/>
            </a:xfrm>
            <a:prstGeom prst="rect">
              <a:avLst/>
            </a:prstGeom>
          </p:spPr>
        </p:pic>
        <p:pic>
          <p:nvPicPr>
            <p:cNvPr id="69" name="Picture 68" descr="A picture containing clipart&#10;&#10;Description automatically generated">
              <a:extLst>
                <a:ext uri="{FF2B5EF4-FFF2-40B4-BE49-F238E27FC236}">
                  <a16:creationId xmlns:a16="http://schemas.microsoft.com/office/drawing/2014/main" id="{43BDD03A-E3D1-4D3B-9244-F25FC87CE0C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111" y="3517568"/>
              <a:ext cx="224454" cy="224454"/>
            </a:xfrm>
            <a:prstGeom prst="rect">
              <a:avLst/>
            </a:prstGeom>
          </p:spPr>
        </p:pic>
      </p:grpSp>
      <p:grpSp>
        <p:nvGrpSpPr>
          <p:cNvPr id="70" name="Group 69">
            <a:extLst>
              <a:ext uri="{FF2B5EF4-FFF2-40B4-BE49-F238E27FC236}">
                <a16:creationId xmlns:a16="http://schemas.microsoft.com/office/drawing/2014/main" id="{6D4AD0AE-4ED6-4349-A404-6F2A3EF7D98E}"/>
              </a:ext>
            </a:extLst>
          </p:cNvPr>
          <p:cNvGrpSpPr/>
          <p:nvPr/>
        </p:nvGrpSpPr>
        <p:grpSpPr>
          <a:xfrm>
            <a:off x="5317111" y="3024338"/>
            <a:ext cx="224454" cy="717684"/>
            <a:chOff x="5317111" y="3764183"/>
            <a:chExt cx="224454" cy="717684"/>
          </a:xfrm>
        </p:grpSpPr>
        <p:pic>
          <p:nvPicPr>
            <p:cNvPr id="71" name="Picture 70" descr="A picture containing clipart&#10;&#10;Description automatically generated">
              <a:extLst>
                <a:ext uri="{FF2B5EF4-FFF2-40B4-BE49-F238E27FC236}">
                  <a16:creationId xmlns:a16="http://schemas.microsoft.com/office/drawing/2014/main" id="{64B31AA7-EE34-467F-BD06-4D27AF6E93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111" y="3764183"/>
              <a:ext cx="224454" cy="224454"/>
            </a:xfrm>
            <a:prstGeom prst="rect">
              <a:avLst/>
            </a:prstGeom>
          </p:spPr>
        </p:pic>
        <p:pic>
          <p:nvPicPr>
            <p:cNvPr id="72" name="Picture 71" descr="A picture containing clipart&#10;&#10;Description automatically generated">
              <a:extLst>
                <a:ext uri="{FF2B5EF4-FFF2-40B4-BE49-F238E27FC236}">
                  <a16:creationId xmlns:a16="http://schemas.microsoft.com/office/drawing/2014/main" id="{39AB6529-0E46-4743-8AFA-F816C4CF14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111" y="4010798"/>
              <a:ext cx="224454" cy="224454"/>
            </a:xfrm>
            <a:prstGeom prst="rect">
              <a:avLst/>
            </a:prstGeom>
          </p:spPr>
        </p:pic>
        <p:pic>
          <p:nvPicPr>
            <p:cNvPr id="73" name="Picture 72" descr="A picture containing clipart&#10;&#10;Description automatically generated">
              <a:extLst>
                <a:ext uri="{FF2B5EF4-FFF2-40B4-BE49-F238E27FC236}">
                  <a16:creationId xmlns:a16="http://schemas.microsoft.com/office/drawing/2014/main" id="{57A30738-10BD-4F97-946C-6E1DBCCC03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111" y="4257413"/>
              <a:ext cx="224454" cy="224454"/>
            </a:xfrm>
            <a:prstGeom prst="rect">
              <a:avLst/>
            </a:prstGeom>
          </p:spPr>
        </p:pic>
      </p:grpSp>
      <p:pic>
        <p:nvPicPr>
          <p:cNvPr id="74" name="Picture 73" descr="A picture containing clipart&#10;&#10;Description automatically generated">
            <a:extLst>
              <a:ext uri="{FF2B5EF4-FFF2-40B4-BE49-F238E27FC236}">
                <a16:creationId xmlns:a16="http://schemas.microsoft.com/office/drawing/2014/main" id="{90666854-46A4-4A6B-8AAD-FF4627016D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10381" y="3024338"/>
            <a:ext cx="224454" cy="224454"/>
          </a:xfrm>
          <a:prstGeom prst="rect">
            <a:avLst/>
          </a:prstGeom>
        </p:spPr>
      </p:pic>
      <p:sp>
        <p:nvSpPr>
          <p:cNvPr id="75" name="TextBox 74">
            <a:extLst>
              <a:ext uri="{FF2B5EF4-FFF2-40B4-BE49-F238E27FC236}">
                <a16:creationId xmlns:a16="http://schemas.microsoft.com/office/drawing/2014/main" id="{CBFE4D74-1A3A-455D-88E0-3F21DBFE3898}"/>
              </a:ext>
            </a:extLst>
          </p:cNvPr>
          <p:cNvSpPr txBox="1"/>
          <p:nvPr/>
        </p:nvSpPr>
        <p:spPr bwMode="auto">
          <a:xfrm>
            <a:off x="5110748" y="262501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0070C0"/>
                </a:solidFill>
                <a:latin typeface="Myriad Pro" panose="020B0503030403020204" pitchFamily="34" charset="0"/>
                <a:ea typeface="Myriad Pro Semibold" charset="0"/>
                <a:cs typeface="Myriad Pro Semibold" charset="0"/>
              </a:rPr>
              <a:t>2</a:t>
            </a:r>
          </a:p>
        </p:txBody>
      </p:sp>
      <p:pic>
        <p:nvPicPr>
          <p:cNvPr id="80" name="Picture 79" descr="A close up of a logo&#10;&#10;Description automatically generated">
            <a:extLst>
              <a:ext uri="{FF2B5EF4-FFF2-40B4-BE49-F238E27FC236}">
                <a16:creationId xmlns:a16="http://schemas.microsoft.com/office/drawing/2014/main" id="{19D2716F-B8DC-414C-A822-AC1EFC4E46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5040" y="2996620"/>
            <a:ext cx="289297" cy="773120"/>
          </a:xfrm>
          <a:prstGeom prst="rect">
            <a:avLst/>
          </a:prstGeom>
        </p:spPr>
      </p:pic>
      <p:sp>
        <p:nvSpPr>
          <p:cNvPr id="81" name="Rectangle 80">
            <a:extLst>
              <a:ext uri="{FF2B5EF4-FFF2-40B4-BE49-F238E27FC236}">
                <a16:creationId xmlns:a16="http://schemas.microsoft.com/office/drawing/2014/main" id="{A6EDDA8E-B9FF-4D1D-B4AE-87FFDD3ED714}"/>
              </a:ext>
            </a:extLst>
          </p:cNvPr>
          <p:cNvSpPr/>
          <p:nvPr/>
        </p:nvSpPr>
        <p:spPr bwMode="auto">
          <a:xfrm>
            <a:off x="2758678" y="2669381"/>
            <a:ext cx="337467"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50" name="Group 49">
            <a:extLst>
              <a:ext uri="{FF2B5EF4-FFF2-40B4-BE49-F238E27FC236}">
                <a16:creationId xmlns:a16="http://schemas.microsoft.com/office/drawing/2014/main" id="{F7970446-A976-4A32-B615-0E54B7F80801}"/>
              </a:ext>
            </a:extLst>
          </p:cNvPr>
          <p:cNvGrpSpPr/>
          <p:nvPr/>
        </p:nvGrpSpPr>
        <p:grpSpPr>
          <a:xfrm>
            <a:off x="3562750" y="1515419"/>
            <a:ext cx="2018501" cy="461665"/>
            <a:chOff x="3646804" y="1515419"/>
            <a:chExt cx="2018501" cy="461665"/>
          </a:xfrm>
        </p:grpSpPr>
        <p:sp>
          <p:nvSpPr>
            <p:cNvPr id="51" name="TextBox 50">
              <a:extLst>
                <a:ext uri="{FF2B5EF4-FFF2-40B4-BE49-F238E27FC236}">
                  <a16:creationId xmlns:a16="http://schemas.microsoft.com/office/drawing/2014/main" id="{0A23E42D-AA4C-4368-8184-C8ED46E62847}"/>
                </a:ext>
              </a:extLst>
            </p:cNvPr>
            <p:cNvSpPr txBox="1"/>
            <p:nvPr/>
          </p:nvSpPr>
          <p:spPr bwMode="auto">
            <a:xfrm>
              <a:off x="3646804" y="1524945"/>
              <a:ext cx="13708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Semibold" charset="0"/>
                  <a:ea typeface="Myriad Pro Semibold" charset="0"/>
                  <a:cs typeface="Myriad Pro Semibold" charset="0"/>
                </a:rPr>
                <a:t>72  ÷  3  =</a:t>
              </a:r>
              <a:endParaRPr lang="en-GB" sz="2000" dirty="0">
                <a:solidFill>
                  <a:srgbClr val="C00000"/>
                </a:solidFill>
                <a:latin typeface="Myriad Pro Semibold" charset="0"/>
                <a:ea typeface="Myriad Pro Semibold" charset="0"/>
                <a:cs typeface="Myriad Pro Semibold" charset="0"/>
              </a:endParaRPr>
            </a:p>
          </p:txBody>
        </p:sp>
        <p:sp>
          <p:nvSpPr>
            <p:cNvPr id="52" name="Rectangle 51">
              <a:extLst>
                <a:ext uri="{FF2B5EF4-FFF2-40B4-BE49-F238E27FC236}">
                  <a16:creationId xmlns:a16="http://schemas.microsoft.com/office/drawing/2014/main" id="{48023F84-0FB6-41FA-A8C2-94CEC50AD8ED}"/>
                </a:ext>
              </a:extLst>
            </p:cNvPr>
            <p:cNvSpPr/>
            <p:nvPr/>
          </p:nvSpPr>
          <p:spPr bwMode="auto">
            <a:xfrm>
              <a:off x="5203640" y="151541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53" name="Group 52">
            <a:extLst>
              <a:ext uri="{FF2B5EF4-FFF2-40B4-BE49-F238E27FC236}">
                <a16:creationId xmlns:a16="http://schemas.microsoft.com/office/drawing/2014/main" id="{B97012A3-AD28-4146-8899-86962820CDCC}"/>
              </a:ext>
            </a:extLst>
          </p:cNvPr>
          <p:cNvGrpSpPr/>
          <p:nvPr/>
        </p:nvGrpSpPr>
        <p:grpSpPr>
          <a:xfrm>
            <a:off x="1817811" y="2937936"/>
            <a:ext cx="1458860" cy="564329"/>
            <a:chOff x="3733049" y="5315443"/>
            <a:chExt cx="1458860" cy="564329"/>
          </a:xfrm>
        </p:grpSpPr>
        <p:grpSp>
          <p:nvGrpSpPr>
            <p:cNvPr id="54" name="Group 53">
              <a:extLst>
                <a:ext uri="{FF2B5EF4-FFF2-40B4-BE49-F238E27FC236}">
                  <a16:creationId xmlns:a16="http://schemas.microsoft.com/office/drawing/2014/main" id="{65ADCB0B-946A-4FC9-9E73-CF18C4C43521}"/>
                </a:ext>
              </a:extLst>
            </p:cNvPr>
            <p:cNvGrpSpPr/>
            <p:nvPr/>
          </p:nvGrpSpPr>
          <p:grpSpPr>
            <a:xfrm>
              <a:off x="4085070" y="5365750"/>
              <a:ext cx="1106839" cy="507156"/>
              <a:chOff x="4085070" y="5365750"/>
              <a:chExt cx="1106839" cy="507156"/>
            </a:xfrm>
            <a:solidFill>
              <a:schemeClr val="bg1"/>
            </a:solidFill>
          </p:grpSpPr>
          <p:sp>
            <p:nvSpPr>
              <p:cNvPr id="58" name="Rectangle 57">
                <a:extLst>
                  <a:ext uri="{FF2B5EF4-FFF2-40B4-BE49-F238E27FC236}">
                    <a16:creationId xmlns:a16="http://schemas.microsoft.com/office/drawing/2014/main" id="{26F47936-1672-4B1A-91AF-CBB1614C4DC0}"/>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9" name="Rectangle 58">
                <a:extLst>
                  <a:ext uri="{FF2B5EF4-FFF2-40B4-BE49-F238E27FC236}">
                    <a16:creationId xmlns:a16="http://schemas.microsoft.com/office/drawing/2014/main" id="{292F652B-F65E-431C-A9AD-40C3A7D5EBF7}"/>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55" name="Group 54">
              <a:extLst>
                <a:ext uri="{FF2B5EF4-FFF2-40B4-BE49-F238E27FC236}">
                  <a16:creationId xmlns:a16="http://schemas.microsoft.com/office/drawing/2014/main" id="{B2BB3430-5D2F-49F2-9454-895415519908}"/>
                </a:ext>
              </a:extLst>
            </p:cNvPr>
            <p:cNvGrpSpPr/>
            <p:nvPr/>
          </p:nvGrpSpPr>
          <p:grpSpPr>
            <a:xfrm>
              <a:off x="3733049" y="5315443"/>
              <a:ext cx="1434410" cy="564329"/>
              <a:chOff x="3722832" y="5310208"/>
              <a:chExt cx="1434410" cy="564329"/>
            </a:xfrm>
          </p:grpSpPr>
          <p:cxnSp>
            <p:nvCxnSpPr>
              <p:cNvPr id="56" name="Straight Connector 55">
                <a:extLst>
                  <a:ext uri="{FF2B5EF4-FFF2-40B4-BE49-F238E27FC236}">
                    <a16:creationId xmlns:a16="http://schemas.microsoft.com/office/drawing/2014/main" id="{99329757-8298-44E4-B8E8-782BC6C1EFB0}"/>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Arc 56">
                <a:extLst>
                  <a:ext uri="{FF2B5EF4-FFF2-40B4-BE49-F238E27FC236}">
                    <a16:creationId xmlns:a16="http://schemas.microsoft.com/office/drawing/2014/main" id="{77D9DA5C-B9DD-4C2E-88B7-C6E891521493}"/>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grpSp>
        <p:nvGrpSpPr>
          <p:cNvPr id="60" name="Group 59">
            <a:extLst>
              <a:ext uri="{FF2B5EF4-FFF2-40B4-BE49-F238E27FC236}">
                <a16:creationId xmlns:a16="http://schemas.microsoft.com/office/drawing/2014/main" id="{0BB438B5-D2AB-49C5-89A4-A367973E431F}"/>
              </a:ext>
            </a:extLst>
          </p:cNvPr>
          <p:cNvGrpSpPr>
            <a:grpSpLocks noChangeAspect="1"/>
          </p:cNvGrpSpPr>
          <p:nvPr/>
        </p:nvGrpSpPr>
        <p:grpSpPr>
          <a:xfrm>
            <a:off x="4519973" y="2896923"/>
            <a:ext cx="2640444" cy="578710"/>
            <a:chOff x="3733049" y="5315443"/>
            <a:chExt cx="2604314" cy="570792"/>
          </a:xfrm>
        </p:grpSpPr>
        <p:grpSp>
          <p:nvGrpSpPr>
            <p:cNvPr id="61" name="Group 60">
              <a:extLst>
                <a:ext uri="{FF2B5EF4-FFF2-40B4-BE49-F238E27FC236}">
                  <a16:creationId xmlns:a16="http://schemas.microsoft.com/office/drawing/2014/main" id="{E64A61A7-82E5-430A-A7FA-FF467E6F8C51}"/>
                </a:ext>
              </a:extLst>
            </p:cNvPr>
            <p:cNvGrpSpPr/>
            <p:nvPr/>
          </p:nvGrpSpPr>
          <p:grpSpPr>
            <a:xfrm>
              <a:off x="4085069" y="5354684"/>
              <a:ext cx="2252294" cy="531551"/>
              <a:chOff x="4085069" y="5354684"/>
              <a:chExt cx="2252294" cy="531551"/>
            </a:xfrm>
            <a:solidFill>
              <a:schemeClr val="bg1"/>
            </a:solidFill>
          </p:grpSpPr>
          <p:sp>
            <p:nvSpPr>
              <p:cNvPr id="78" name="Rectangle 77">
                <a:extLst>
                  <a:ext uri="{FF2B5EF4-FFF2-40B4-BE49-F238E27FC236}">
                    <a16:creationId xmlns:a16="http://schemas.microsoft.com/office/drawing/2014/main" id="{C9C746B7-EF55-47B4-B780-3189BEE2A0B6}"/>
                  </a:ext>
                </a:extLst>
              </p:cNvPr>
              <p:cNvSpPr/>
              <p:nvPr/>
            </p:nvSpPr>
            <p:spPr bwMode="auto">
              <a:xfrm>
                <a:off x="4085069" y="5354684"/>
                <a:ext cx="2252294" cy="64031"/>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9" name="Rectangle 78">
                <a:extLst>
                  <a:ext uri="{FF2B5EF4-FFF2-40B4-BE49-F238E27FC236}">
                    <a16:creationId xmlns:a16="http://schemas.microsoft.com/office/drawing/2014/main" id="{ED2EA4AB-8D5E-4162-B6AB-62C2A737F68B}"/>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63" name="Group 62">
              <a:extLst>
                <a:ext uri="{FF2B5EF4-FFF2-40B4-BE49-F238E27FC236}">
                  <a16:creationId xmlns:a16="http://schemas.microsoft.com/office/drawing/2014/main" id="{88618F9B-340D-4780-AABE-F3932B363749}"/>
                </a:ext>
              </a:extLst>
            </p:cNvPr>
            <p:cNvGrpSpPr/>
            <p:nvPr/>
          </p:nvGrpSpPr>
          <p:grpSpPr>
            <a:xfrm>
              <a:off x="3733049" y="5315443"/>
              <a:ext cx="2585883" cy="564329"/>
              <a:chOff x="3722832" y="5310208"/>
              <a:chExt cx="2585883" cy="564329"/>
            </a:xfrm>
          </p:grpSpPr>
          <p:cxnSp>
            <p:nvCxnSpPr>
              <p:cNvPr id="76" name="Straight Connector 75">
                <a:extLst>
                  <a:ext uri="{FF2B5EF4-FFF2-40B4-BE49-F238E27FC236}">
                    <a16:creationId xmlns:a16="http://schemas.microsoft.com/office/drawing/2014/main" id="{86FC3DEA-716D-403E-8195-F7D01E1C41E7}"/>
                  </a:ext>
                </a:extLst>
              </p:cNvPr>
              <p:cNvCxnSpPr/>
              <p:nvPr/>
            </p:nvCxnSpPr>
            <p:spPr bwMode="auto">
              <a:xfrm>
                <a:off x="4095242" y="5385595"/>
                <a:ext cx="2213473"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Arc 76">
                <a:extLst>
                  <a:ext uri="{FF2B5EF4-FFF2-40B4-BE49-F238E27FC236}">
                    <a16:creationId xmlns:a16="http://schemas.microsoft.com/office/drawing/2014/main" id="{84916F77-8FBF-4B01-B574-1029DC5585C7}"/>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Tree>
    <p:extLst>
      <p:ext uri="{BB962C8B-B14F-4D97-AF65-F5344CB8AC3E}">
        <p14:creationId xmlns:p14="http://schemas.microsoft.com/office/powerpoint/2010/main" val="213721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500"/>
                                        <p:tgtEl>
                                          <p:spTgt spid="6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xit" presetSubtype="0" fill="hold" nodeType="withEffect">
                                  <p:stCondLst>
                                    <p:cond delay="0"/>
                                  </p:stCondLst>
                                  <p:childTnLst>
                                    <p:animEffect transition="out" filter="fade">
                                      <p:cBhvr>
                                        <p:cTn id="18" dur="500"/>
                                        <p:tgtEl>
                                          <p:spTgt spid="38"/>
                                        </p:tgtEl>
                                      </p:cBhvr>
                                    </p:animEffect>
                                    <p:set>
                                      <p:cBhvr>
                                        <p:cTn id="19" dur="1" fill="hold">
                                          <p:stCondLst>
                                            <p:cond delay="499"/>
                                          </p:stCondLst>
                                        </p:cTn>
                                        <p:tgtEl>
                                          <p:spTgt spid="38"/>
                                        </p:tgtEl>
                                        <p:attrNameLst>
                                          <p:attrName>style.visibility</p:attrName>
                                        </p:attrNameLst>
                                      </p:cBhvr>
                                      <p:to>
                                        <p:strVal val="hidden"/>
                                      </p:to>
                                    </p:set>
                                  </p:childTnLst>
                                </p:cTn>
                              </p:par>
                            </p:childTnLst>
                          </p:cTn>
                        </p:par>
                        <p:par>
                          <p:cTn id="20" fill="hold">
                            <p:stCondLst>
                              <p:cond delay="500"/>
                            </p:stCondLst>
                            <p:childTnLst>
                              <p:par>
                                <p:cTn id="21" presetID="35" presetClass="path" presetSubtype="0" accel="50000" fill="hold" nodeType="afterEffect">
                                  <p:stCondLst>
                                    <p:cond delay="0"/>
                                  </p:stCondLst>
                                  <p:childTnLst>
                                    <p:animMotion origin="layout" path="M 1.11022E-16 2.96296E-6 L -0.03281 0.00046 " pathEditMode="relative" rAng="0" ptsTypes="AA">
                                      <p:cBhvr>
                                        <p:cTn id="22" dur="1000" fill="hold"/>
                                        <p:tgtEl>
                                          <p:spTgt spid="70"/>
                                        </p:tgtEl>
                                        <p:attrNameLst>
                                          <p:attrName>ppt_x</p:attrName>
                                          <p:attrName>ppt_y</p:attrName>
                                        </p:attrNameLst>
                                      </p:cBhvr>
                                      <p:rCtr x="-1649" y="23"/>
                                    </p:animMotion>
                                  </p:childTnLst>
                                </p:cTn>
                              </p:par>
                            </p:childTnLst>
                          </p:cTn>
                        </p:par>
                        <p:par>
                          <p:cTn id="23" fill="hold">
                            <p:stCondLst>
                              <p:cond delay="1500"/>
                            </p:stCondLst>
                            <p:childTnLst>
                              <p:par>
                                <p:cTn id="24" presetID="1" presetClass="exit" presetSubtype="0" fill="hold" nodeType="afterEffect">
                                  <p:stCondLst>
                                    <p:cond delay="0"/>
                                  </p:stCondLst>
                                  <p:childTnLst>
                                    <p:set>
                                      <p:cBhvr>
                                        <p:cTn id="25" dur="1" fill="hold">
                                          <p:stCondLst>
                                            <p:cond delay="0"/>
                                          </p:stCondLst>
                                        </p:cTn>
                                        <p:tgtEl>
                                          <p:spTgt spid="70"/>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66"/>
                                        </p:tgtEl>
                                        <p:attrNameLst>
                                          <p:attrName>style.visibility</p:attrName>
                                        </p:attrNameLst>
                                      </p:cBhvr>
                                      <p:to>
                                        <p:strVal val="visible"/>
                                      </p:to>
                                    </p:se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par>
                          <p:cTn id="32" fill="hold">
                            <p:stCondLst>
                              <p:cond delay="2000"/>
                            </p:stCondLst>
                            <p:childTnLst>
                              <p:par>
                                <p:cTn id="33" presetID="64" presetClass="path" presetSubtype="0" accel="50000" fill="hold" nodeType="afterEffect">
                                  <p:stCondLst>
                                    <p:cond delay="0"/>
                                  </p:stCondLst>
                                  <p:childTnLst>
                                    <p:animMotion origin="layout" path="M 1.11022E-16 2.59259E-6 L -0.00017 -0.1081 " pathEditMode="relative" rAng="0" ptsTypes="AA">
                                      <p:cBhvr>
                                        <p:cTn id="34" dur="1000" fill="hold"/>
                                        <p:tgtEl>
                                          <p:spTgt spid="14"/>
                                        </p:tgtEl>
                                        <p:attrNameLst>
                                          <p:attrName>ppt_x</p:attrName>
                                          <p:attrName>ppt_y</p:attrName>
                                        </p:attrNameLst>
                                      </p:cBhvr>
                                      <p:rCtr x="-17" y="-5417"/>
                                    </p:animMotion>
                                  </p:childTnLst>
                                </p:cTn>
                              </p:par>
                            </p:childTnLst>
                          </p:cTn>
                        </p:par>
                        <p:par>
                          <p:cTn id="35" fill="hold">
                            <p:stCondLst>
                              <p:cond delay="3000"/>
                            </p:stCondLst>
                            <p:childTnLst>
                              <p:par>
                                <p:cTn id="36" presetID="1" presetClass="exit" presetSubtype="0" fill="hold" nodeType="afterEffect">
                                  <p:stCondLst>
                                    <p:cond delay="0"/>
                                  </p:stCondLst>
                                  <p:childTnLst>
                                    <p:set>
                                      <p:cBhvr>
                                        <p:cTn id="37" dur="1" fill="hold">
                                          <p:stCondLst>
                                            <p:cond delay="0"/>
                                          </p:stCondLst>
                                        </p:cTn>
                                        <p:tgtEl>
                                          <p:spTgt spid="14"/>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500"/>
                                        <p:tgtEl>
                                          <p:spTgt spid="80"/>
                                        </p:tgtEl>
                                      </p:cBhvr>
                                    </p:animEffect>
                                  </p:childTnLst>
                                </p:cTn>
                              </p:par>
                            </p:childTnLst>
                          </p:cTn>
                        </p:par>
                        <p:par>
                          <p:cTn id="44" fill="hold">
                            <p:stCondLst>
                              <p:cond delay="3500"/>
                            </p:stCondLst>
                            <p:childTnLst>
                              <p:par>
                                <p:cTn id="45" presetID="64" presetClass="path" presetSubtype="0" accel="30000" fill="hold" nodeType="afterEffect">
                                  <p:stCondLst>
                                    <p:cond delay="0"/>
                                  </p:stCondLst>
                                  <p:childTnLst>
                                    <p:animMotion origin="layout" path="M 1.11022E-16 1.85185E-6 L 0.03247 -0.21551 " pathEditMode="relative" rAng="0" ptsTypes="AA">
                                      <p:cBhvr>
                                        <p:cTn id="46" dur="1250" fill="hold"/>
                                        <p:tgtEl>
                                          <p:spTgt spid="47"/>
                                        </p:tgtEl>
                                        <p:attrNameLst>
                                          <p:attrName>ppt_x</p:attrName>
                                          <p:attrName>ppt_y</p:attrName>
                                        </p:attrNameLst>
                                      </p:cBhvr>
                                      <p:rCtr x="1615" y="-10787"/>
                                    </p:animMotion>
                                  </p:childTnLst>
                                </p:cTn>
                              </p:par>
                            </p:childTnLst>
                          </p:cTn>
                        </p:par>
                        <p:par>
                          <p:cTn id="47" fill="hold">
                            <p:stCondLst>
                              <p:cond delay="4750"/>
                            </p:stCondLst>
                            <p:childTnLst>
                              <p:par>
                                <p:cTn id="48" presetID="1" presetClass="exit" presetSubtype="0" fill="hold" nodeType="afterEffect">
                                  <p:stCondLst>
                                    <p:cond delay="0"/>
                                  </p:stCondLst>
                                  <p:childTnLst>
                                    <p:set>
                                      <p:cBhvr>
                                        <p:cTn id="49" dur="1" fill="hold">
                                          <p:stCondLst>
                                            <p:cond delay="0"/>
                                          </p:stCondLst>
                                        </p:cTn>
                                        <p:tgtEl>
                                          <p:spTgt spid="47"/>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7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5"/>
                                        </p:tgtEl>
                                        <p:attrNameLst>
                                          <p:attrName>style.visibility</p:attrName>
                                        </p:attrNameLst>
                                      </p:cBhvr>
                                      <p:to>
                                        <p:strVal val="visible"/>
                                      </p:to>
                                    </p:set>
                                    <p:animEffect transition="in" filter="fade">
                                      <p:cBhvr>
                                        <p:cTn id="56" dur="500"/>
                                        <p:tgtEl>
                                          <p:spTgt spid="75"/>
                                        </p:tgtEl>
                                      </p:cBhvr>
                                    </p:animEffect>
                                  </p:childTnLst>
                                </p:cTn>
                              </p:par>
                              <p:par>
                                <p:cTn id="57" presetID="10" presetClass="entr" presetSubtype="0" fill="hold"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par>
                                <p:cTn id="60" presetID="1" presetClass="entr" presetSubtype="0"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childTnLst>
                                </p:cTn>
                              </p:par>
                              <p:par>
                                <p:cTn id="62" presetID="10" presetClass="exit" presetSubtype="0" fill="hold" nodeType="withEffect">
                                  <p:stCondLst>
                                    <p:cond delay="0"/>
                                  </p:stCondLst>
                                  <p:childTnLst>
                                    <p:animEffect transition="out" filter="fade">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65"/>
                                        </p:tgtEl>
                                      </p:cBhvr>
                                    </p:animEffect>
                                    <p:set>
                                      <p:cBhvr>
                                        <p:cTn id="67" dur="1" fill="hold">
                                          <p:stCondLst>
                                            <p:cond delay="499"/>
                                          </p:stCondLst>
                                        </p:cTn>
                                        <p:tgtEl>
                                          <p:spTgt spid="6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2" grpId="0"/>
      <p:bldP spid="64" grpId="0"/>
      <p:bldP spid="65" grpId="0" animBg="1"/>
      <p:bldP spid="75" grpId="0"/>
      <p:bldP spid="8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2:5</a:t>
            </a:r>
          </a:p>
        </p:txBody>
      </p:sp>
      <p:sp>
        <p:nvSpPr>
          <p:cNvPr id="3" name="TextBox 2">
            <a:extLst>
              <a:ext uri="{FF2B5EF4-FFF2-40B4-BE49-F238E27FC236}">
                <a16:creationId xmlns:a16="http://schemas.microsoft.com/office/drawing/2014/main" id="{452CDABD-DCA6-4326-8738-2E1572DBCE57}"/>
              </a:ext>
            </a:extLst>
          </p:cNvPr>
          <p:cNvSpPr txBox="1"/>
          <p:nvPr/>
        </p:nvSpPr>
        <p:spPr bwMode="auto">
          <a:xfrm>
            <a:off x="663750"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72 sticks shared equally between 3 children. How many sticks each?</a:t>
            </a:r>
            <a:endParaRPr lang="en-GB" sz="2000" dirty="0">
              <a:solidFill>
                <a:srgbClr val="FF0000"/>
              </a:solidFill>
              <a:latin typeface="Myriad Pro Semibold" charset="0"/>
              <a:ea typeface="Myriad Pro Semibold" charset="0"/>
              <a:cs typeface="Myriad Pro Semibold" charset="0"/>
            </a:endParaRPr>
          </a:p>
        </p:txBody>
      </p:sp>
      <p:pic>
        <p:nvPicPr>
          <p:cNvPr id="28" name="Picture 27" descr="A close up of a logo&#10;&#10;Description automatically generated">
            <a:extLst>
              <a:ext uri="{FF2B5EF4-FFF2-40B4-BE49-F238E27FC236}">
                <a16:creationId xmlns:a16="http://schemas.microsoft.com/office/drawing/2014/main" id="{22026FF8-EBC8-4DB6-9E26-FD4E49C0C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5094" y="2996620"/>
            <a:ext cx="289297" cy="773120"/>
          </a:xfrm>
          <a:prstGeom prst="rect">
            <a:avLst/>
          </a:prstGeom>
        </p:spPr>
      </p:pic>
      <p:pic>
        <p:nvPicPr>
          <p:cNvPr id="39" name="Picture 38" descr="A close up of a logo&#10;&#10;Description automatically generated">
            <a:extLst>
              <a:ext uri="{FF2B5EF4-FFF2-40B4-BE49-F238E27FC236}">
                <a16:creationId xmlns:a16="http://schemas.microsoft.com/office/drawing/2014/main" id="{0B92182F-8832-4C4E-AF7E-770606FC9E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2220" y="2964656"/>
            <a:ext cx="2259508" cy="428958"/>
          </a:xfrm>
          <a:prstGeom prst="rect">
            <a:avLst/>
          </a:prstGeom>
        </p:spPr>
      </p:pic>
      <p:pic>
        <p:nvPicPr>
          <p:cNvPr id="41" name="Picture 40">
            <a:extLst>
              <a:ext uri="{FF2B5EF4-FFF2-40B4-BE49-F238E27FC236}">
                <a16:creationId xmlns:a16="http://schemas.microsoft.com/office/drawing/2014/main" id="{99BABFAE-C505-43F8-8BA5-359179BEC7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8987" y="3024338"/>
            <a:ext cx="224454" cy="224454"/>
          </a:xfrm>
          <a:prstGeom prst="rect">
            <a:avLst/>
          </a:prstGeom>
        </p:spPr>
      </p:pic>
      <p:pic>
        <p:nvPicPr>
          <p:cNvPr id="48" name="Picture 47">
            <a:extLst>
              <a:ext uri="{FF2B5EF4-FFF2-40B4-BE49-F238E27FC236}">
                <a16:creationId xmlns:a16="http://schemas.microsoft.com/office/drawing/2014/main" id="{CFFFAF1D-E359-4C29-8519-F7E1167D43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8987" y="3270953"/>
            <a:ext cx="224454" cy="224454"/>
          </a:xfrm>
          <a:prstGeom prst="rect">
            <a:avLst/>
          </a:prstGeom>
        </p:spPr>
      </p:pic>
      <p:sp>
        <p:nvSpPr>
          <p:cNvPr id="49" name="TextBox 48">
            <a:extLst>
              <a:ext uri="{FF2B5EF4-FFF2-40B4-BE49-F238E27FC236}">
                <a16:creationId xmlns:a16="http://schemas.microsoft.com/office/drawing/2014/main" id="{707FF9BE-F7AA-49E7-BB5D-E0A1BE0319E9}"/>
              </a:ext>
            </a:extLst>
          </p:cNvPr>
          <p:cNvSpPr txBox="1"/>
          <p:nvPr/>
        </p:nvSpPr>
        <p:spPr bwMode="auto">
          <a:xfrm>
            <a:off x="4633906" y="295729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panose="020B0503030403020204" pitchFamily="34" charset="0"/>
                <a:ea typeface="Myriad Pro Semibold" charset="0"/>
                <a:cs typeface="Myriad Pro Semibold" charset="0"/>
              </a:rPr>
              <a:t>3</a:t>
            </a:r>
            <a:endParaRPr lang="en-GB" sz="2000" dirty="0">
              <a:solidFill>
                <a:srgbClr val="C00000"/>
              </a:solidFill>
              <a:latin typeface="Myriad Pro" panose="020B0503030403020204" pitchFamily="34" charset="0"/>
              <a:ea typeface="Myriad Pro Semibold" charset="0"/>
              <a:cs typeface="Myriad Pro Semibold" charset="0"/>
            </a:endParaRPr>
          </a:p>
        </p:txBody>
      </p:sp>
      <p:sp>
        <p:nvSpPr>
          <p:cNvPr id="62" name="TextBox 61">
            <a:extLst>
              <a:ext uri="{FF2B5EF4-FFF2-40B4-BE49-F238E27FC236}">
                <a16:creationId xmlns:a16="http://schemas.microsoft.com/office/drawing/2014/main" id="{8A4B59FD-C8F1-40F5-92BB-98F936CCA90B}"/>
              </a:ext>
            </a:extLst>
          </p:cNvPr>
          <p:cNvSpPr txBox="1"/>
          <p:nvPr/>
        </p:nvSpPr>
        <p:spPr bwMode="auto">
          <a:xfrm>
            <a:off x="3010291" y="5610225"/>
            <a:ext cx="3123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7 tens ÷ 3 = 2 tens r 1 ten</a:t>
            </a:r>
          </a:p>
        </p:txBody>
      </p:sp>
      <p:sp>
        <p:nvSpPr>
          <p:cNvPr id="64" name="TextBox 63">
            <a:extLst>
              <a:ext uri="{FF2B5EF4-FFF2-40B4-BE49-F238E27FC236}">
                <a16:creationId xmlns:a16="http://schemas.microsoft.com/office/drawing/2014/main" id="{B308B250-81DA-4608-971D-98E31511009B}"/>
              </a:ext>
            </a:extLst>
          </p:cNvPr>
          <p:cNvSpPr txBox="1"/>
          <p:nvPr/>
        </p:nvSpPr>
        <p:spPr bwMode="auto">
          <a:xfrm>
            <a:off x="3191462" y="2142040"/>
            <a:ext cx="2761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2 – share the 10s:</a:t>
            </a:r>
            <a:endParaRPr lang="en-GB" sz="2000" dirty="0">
              <a:solidFill>
                <a:srgbClr val="FF0000"/>
              </a:solidFill>
              <a:latin typeface="Myriad Pro Semibold" charset="0"/>
              <a:ea typeface="Myriad Pro Semibold" charset="0"/>
              <a:cs typeface="Myriad Pro Semibold" charset="0"/>
            </a:endParaRPr>
          </a:p>
        </p:txBody>
      </p:sp>
      <p:graphicFrame>
        <p:nvGraphicFramePr>
          <p:cNvPr id="10" name="Object 9">
            <a:extLst>
              <a:ext uri="{FF2B5EF4-FFF2-40B4-BE49-F238E27FC236}">
                <a16:creationId xmlns:a16="http://schemas.microsoft.com/office/drawing/2014/main" id="{BF092FA4-95D4-40BE-91A7-8916FB026F01}"/>
              </a:ext>
            </a:extLst>
          </p:cNvPr>
          <p:cNvGraphicFramePr>
            <a:graphicFrameLocks noChangeAspect="1"/>
          </p:cNvGraphicFramePr>
          <p:nvPr>
            <p:extLst>
              <p:ext uri="{D42A27DB-BD31-4B8C-83A1-F6EECF244321}">
                <p14:modId xmlns:p14="http://schemas.microsoft.com/office/powerpoint/2010/main" val="3066395834"/>
              </p:ext>
            </p:extLst>
          </p:nvPr>
        </p:nvGraphicFramePr>
        <p:xfrm>
          <a:off x="2002272" y="2633409"/>
          <a:ext cx="1328400" cy="885600"/>
        </p:xfrm>
        <a:graphic>
          <a:graphicData uri="http://schemas.openxmlformats.org/presentationml/2006/ole">
            <mc:AlternateContent xmlns:mc="http://schemas.openxmlformats.org/markup-compatibility/2006">
              <mc:Choice xmlns:v="urn:schemas-microsoft-com:vml" Requires="v">
                <p:oleObj spid="_x0000_s10459" name="Equation" r:id="rId7" imgW="761760" imgH="507960" progId="Equation.DSMT4">
                  <p:embed/>
                </p:oleObj>
              </mc:Choice>
              <mc:Fallback>
                <p:oleObj name="Equation" r:id="rId7" imgW="761760" imgH="507960" progId="Equation.DSMT4">
                  <p:embed/>
                  <p:pic>
                    <p:nvPicPr>
                      <p:cNvPr id="10" name="Object 9">
                        <a:extLst>
                          <a:ext uri="{FF2B5EF4-FFF2-40B4-BE49-F238E27FC236}">
                            <a16:creationId xmlns:a16="http://schemas.microsoft.com/office/drawing/2014/main" id="{BF092FA4-95D4-40BE-91A7-8916FB026F01}"/>
                          </a:ext>
                        </a:extLst>
                      </p:cNvPr>
                      <p:cNvPicPr/>
                      <p:nvPr/>
                    </p:nvPicPr>
                    <p:blipFill>
                      <a:blip r:embed="rId8"/>
                      <a:stretch>
                        <a:fillRect/>
                      </a:stretch>
                    </p:blipFill>
                    <p:spPr>
                      <a:xfrm>
                        <a:off x="2002272" y="2633409"/>
                        <a:ext cx="1328400" cy="885600"/>
                      </a:xfrm>
                      <a:prstGeom prst="rect">
                        <a:avLst/>
                      </a:prstGeom>
                    </p:spPr>
                  </p:pic>
                </p:oleObj>
              </mc:Fallback>
            </mc:AlternateContent>
          </a:graphicData>
        </a:graphic>
      </p:graphicFrame>
      <p:grpSp>
        <p:nvGrpSpPr>
          <p:cNvPr id="66" name="Group 65">
            <a:extLst>
              <a:ext uri="{FF2B5EF4-FFF2-40B4-BE49-F238E27FC236}">
                <a16:creationId xmlns:a16="http://schemas.microsoft.com/office/drawing/2014/main" id="{C076C575-0243-4455-B2CA-47E6DD47977B}"/>
              </a:ext>
            </a:extLst>
          </p:cNvPr>
          <p:cNvGrpSpPr/>
          <p:nvPr/>
        </p:nvGrpSpPr>
        <p:grpSpPr>
          <a:xfrm>
            <a:off x="5018715" y="3024338"/>
            <a:ext cx="224454" cy="717684"/>
            <a:chOff x="5317111" y="3024338"/>
            <a:chExt cx="224454" cy="717684"/>
          </a:xfrm>
        </p:grpSpPr>
        <p:pic>
          <p:nvPicPr>
            <p:cNvPr id="67" name="Picture 66" descr="A picture containing clipart&#10;&#10;Description automatically generated">
              <a:extLst>
                <a:ext uri="{FF2B5EF4-FFF2-40B4-BE49-F238E27FC236}">
                  <a16:creationId xmlns:a16="http://schemas.microsoft.com/office/drawing/2014/main" id="{F5DDA9B1-74D0-4457-9F09-269F7E29E6C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111" y="3024338"/>
              <a:ext cx="224454" cy="224454"/>
            </a:xfrm>
            <a:prstGeom prst="rect">
              <a:avLst/>
            </a:prstGeom>
          </p:spPr>
        </p:pic>
        <p:pic>
          <p:nvPicPr>
            <p:cNvPr id="68" name="Picture 67" descr="A picture containing clipart&#10;&#10;Description automatically generated">
              <a:extLst>
                <a:ext uri="{FF2B5EF4-FFF2-40B4-BE49-F238E27FC236}">
                  <a16:creationId xmlns:a16="http://schemas.microsoft.com/office/drawing/2014/main" id="{05709DE7-B9DC-4A4A-A500-DA72FFAA85F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111" y="3270953"/>
              <a:ext cx="224454" cy="224454"/>
            </a:xfrm>
            <a:prstGeom prst="rect">
              <a:avLst/>
            </a:prstGeom>
          </p:spPr>
        </p:pic>
        <p:pic>
          <p:nvPicPr>
            <p:cNvPr id="69" name="Picture 68" descr="A picture containing clipart&#10;&#10;Description automatically generated">
              <a:extLst>
                <a:ext uri="{FF2B5EF4-FFF2-40B4-BE49-F238E27FC236}">
                  <a16:creationId xmlns:a16="http://schemas.microsoft.com/office/drawing/2014/main" id="{43BDD03A-E3D1-4D3B-9244-F25FC87CE0C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111" y="3517568"/>
              <a:ext cx="224454" cy="224454"/>
            </a:xfrm>
            <a:prstGeom prst="rect">
              <a:avLst/>
            </a:prstGeom>
          </p:spPr>
        </p:pic>
      </p:grpSp>
      <p:grpSp>
        <p:nvGrpSpPr>
          <p:cNvPr id="70" name="Group 69">
            <a:extLst>
              <a:ext uri="{FF2B5EF4-FFF2-40B4-BE49-F238E27FC236}">
                <a16:creationId xmlns:a16="http://schemas.microsoft.com/office/drawing/2014/main" id="{6D4AD0AE-4ED6-4349-A404-6F2A3EF7D98E}"/>
              </a:ext>
            </a:extLst>
          </p:cNvPr>
          <p:cNvGrpSpPr/>
          <p:nvPr/>
        </p:nvGrpSpPr>
        <p:grpSpPr>
          <a:xfrm>
            <a:off x="5317111" y="3024338"/>
            <a:ext cx="224454" cy="717684"/>
            <a:chOff x="5317111" y="3764183"/>
            <a:chExt cx="224454" cy="717684"/>
          </a:xfrm>
        </p:grpSpPr>
        <p:pic>
          <p:nvPicPr>
            <p:cNvPr id="71" name="Picture 70" descr="A picture containing clipart&#10;&#10;Description automatically generated">
              <a:extLst>
                <a:ext uri="{FF2B5EF4-FFF2-40B4-BE49-F238E27FC236}">
                  <a16:creationId xmlns:a16="http://schemas.microsoft.com/office/drawing/2014/main" id="{64B31AA7-EE34-467F-BD06-4D27AF6E93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111" y="3764183"/>
              <a:ext cx="224454" cy="224454"/>
            </a:xfrm>
            <a:prstGeom prst="rect">
              <a:avLst/>
            </a:prstGeom>
          </p:spPr>
        </p:pic>
        <p:pic>
          <p:nvPicPr>
            <p:cNvPr id="72" name="Picture 71" descr="A picture containing clipart&#10;&#10;Description automatically generated">
              <a:extLst>
                <a:ext uri="{FF2B5EF4-FFF2-40B4-BE49-F238E27FC236}">
                  <a16:creationId xmlns:a16="http://schemas.microsoft.com/office/drawing/2014/main" id="{39AB6529-0E46-4743-8AFA-F816C4CF14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111" y="4010798"/>
              <a:ext cx="224454" cy="224454"/>
            </a:xfrm>
            <a:prstGeom prst="rect">
              <a:avLst/>
            </a:prstGeom>
          </p:spPr>
        </p:pic>
        <p:pic>
          <p:nvPicPr>
            <p:cNvPr id="73" name="Picture 72" descr="A picture containing clipart&#10;&#10;Description automatically generated">
              <a:extLst>
                <a:ext uri="{FF2B5EF4-FFF2-40B4-BE49-F238E27FC236}">
                  <a16:creationId xmlns:a16="http://schemas.microsoft.com/office/drawing/2014/main" id="{57A30738-10BD-4F97-946C-6E1DBCCC03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111" y="4257413"/>
              <a:ext cx="224454" cy="224454"/>
            </a:xfrm>
            <a:prstGeom prst="rect">
              <a:avLst/>
            </a:prstGeom>
          </p:spPr>
        </p:pic>
      </p:grpSp>
      <p:pic>
        <p:nvPicPr>
          <p:cNvPr id="74" name="Picture 73" descr="A picture containing clipart&#10;&#10;Description automatically generated">
            <a:extLst>
              <a:ext uri="{FF2B5EF4-FFF2-40B4-BE49-F238E27FC236}">
                <a16:creationId xmlns:a16="http://schemas.microsoft.com/office/drawing/2014/main" id="{90666854-46A4-4A6B-8AAD-FF4627016D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10381" y="3024338"/>
            <a:ext cx="224454" cy="224454"/>
          </a:xfrm>
          <a:prstGeom prst="rect">
            <a:avLst/>
          </a:prstGeom>
        </p:spPr>
      </p:pic>
      <p:sp>
        <p:nvSpPr>
          <p:cNvPr id="75" name="TextBox 74">
            <a:extLst>
              <a:ext uri="{FF2B5EF4-FFF2-40B4-BE49-F238E27FC236}">
                <a16:creationId xmlns:a16="http://schemas.microsoft.com/office/drawing/2014/main" id="{CBFE4D74-1A3A-455D-88E0-3F21DBFE3898}"/>
              </a:ext>
            </a:extLst>
          </p:cNvPr>
          <p:cNvSpPr txBox="1"/>
          <p:nvPr/>
        </p:nvSpPr>
        <p:spPr bwMode="auto">
          <a:xfrm>
            <a:off x="5110748" y="262501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0070C0"/>
                </a:solidFill>
                <a:latin typeface="Myriad Pro" panose="020B0503030403020204" pitchFamily="34" charset="0"/>
                <a:ea typeface="Myriad Pro Semibold" charset="0"/>
                <a:cs typeface="Myriad Pro Semibold" charset="0"/>
              </a:rPr>
              <a:t>2</a:t>
            </a:r>
          </a:p>
        </p:txBody>
      </p:sp>
      <p:pic>
        <p:nvPicPr>
          <p:cNvPr id="80" name="Picture 79" descr="A close up of a logo&#10;&#10;Description automatically generated">
            <a:extLst>
              <a:ext uri="{FF2B5EF4-FFF2-40B4-BE49-F238E27FC236}">
                <a16:creationId xmlns:a16="http://schemas.microsoft.com/office/drawing/2014/main" id="{19D2716F-B8DC-414C-A822-AC1EFC4E46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5040" y="2996620"/>
            <a:ext cx="289297" cy="773120"/>
          </a:xfrm>
          <a:prstGeom prst="rect">
            <a:avLst/>
          </a:prstGeom>
        </p:spPr>
      </p:pic>
      <p:sp>
        <p:nvSpPr>
          <p:cNvPr id="50" name="TextBox 49">
            <a:extLst>
              <a:ext uri="{FF2B5EF4-FFF2-40B4-BE49-F238E27FC236}">
                <a16:creationId xmlns:a16="http://schemas.microsoft.com/office/drawing/2014/main" id="{4B989F09-5E74-4806-A0F4-3A80797470CF}"/>
              </a:ext>
            </a:extLst>
          </p:cNvPr>
          <p:cNvSpPr txBox="1"/>
          <p:nvPr/>
        </p:nvSpPr>
        <p:spPr bwMode="auto">
          <a:xfrm>
            <a:off x="3403154" y="2142040"/>
            <a:ext cx="23376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3 – exchange:</a:t>
            </a:r>
            <a:endParaRPr lang="en-GB" sz="2000" dirty="0">
              <a:solidFill>
                <a:srgbClr val="FF0000"/>
              </a:solidFill>
              <a:latin typeface="Myriad Pro Semibold" charset="0"/>
              <a:ea typeface="Myriad Pro Semibold" charset="0"/>
              <a:cs typeface="Myriad Pro Semibold" charset="0"/>
            </a:endParaRPr>
          </a:p>
        </p:txBody>
      </p:sp>
      <p:grpSp>
        <p:nvGrpSpPr>
          <p:cNvPr id="7" name="Group 6">
            <a:extLst>
              <a:ext uri="{FF2B5EF4-FFF2-40B4-BE49-F238E27FC236}">
                <a16:creationId xmlns:a16="http://schemas.microsoft.com/office/drawing/2014/main" id="{4AAA91DD-B391-46BA-A5E1-79A19EF46CC2}"/>
              </a:ext>
            </a:extLst>
          </p:cNvPr>
          <p:cNvGrpSpPr/>
          <p:nvPr/>
        </p:nvGrpSpPr>
        <p:grpSpPr>
          <a:xfrm>
            <a:off x="6178773" y="3024338"/>
            <a:ext cx="224454" cy="2443086"/>
            <a:chOff x="6178773" y="3024338"/>
            <a:chExt cx="224454" cy="2443086"/>
          </a:xfrm>
        </p:grpSpPr>
        <p:pic>
          <p:nvPicPr>
            <p:cNvPr id="51" name="Picture 50">
              <a:extLst>
                <a:ext uri="{FF2B5EF4-FFF2-40B4-BE49-F238E27FC236}">
                  <a16:creationId xmlns:a16="http://schemas.microsoft.com/office/drawing/2014/main" id="{851D5025-08F5-4968-B62B-FEEA97BAE3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3024338"/>
              <a:ext cx="224454" cy="224454"/>
            </a:xfrm>
            <a:prstGeom prst="rect">
              <a:avLst/>
            </a:prstGeom>
          </p:spPr>
        </p:pic>
        <p:pic>
          <p:nvPicPr>
            <p:cNvPr id="52" name="Picture 51">
              <a:extLst>
                <a:ext uri="{FF2B5EF4-FFF2-40B4-BE49-F238E27FC236}">
                  <a16:creationId xmlns:a16="http://schemas.microsoft.com/office/drawing/2014/main" id="{77F79558-2647-4083-8032-162D0FDA61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3270853"/>
              <a:ext cx="224454" cy="224454"/>
            </a:xfrm>
            <a:prstGeom prst="rect">
              <a:avLst/>
            </a:prstGeom>
          </p:spPr>
        </p:pic>
        <p:pic>
          <p:nvPicPr>
            <p:cNvPr id="53" name="Picture 52">
              <a:extLst>
                <a:ext uri="{FF2B5EF4-FFF2-40B4-BE49-F238E27FC236}">
                  <a16:creationId xmlns:a16="http://schemas.microsoft.com/office/drawing/2014/main" id="{51AC8D2B-BB02-4F68-8467-CAB90A4A23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3517368"/>
              <a:ext cx="224454" cy="224454"/>
            </a:xfrm>
            <a:prstGeom prst="rect">
              <a:avLst/>
            </a:prstGeom>
          </p:spPr>
        </p:pic>
        <p:pic>
          <p:nvPicPr>
            <p:cNvPr id="54" name="Picture 53">
              <a:extLst>
                <a:ext uri="{FF2B5EF4-FFF2-40B4-BE49-F238E27FC236}">
                  <a16:creationId xmlns:a16="http://schemas.microsoft.com/office/drawing/2014/main" id="{AD87F0A3-364B-4641-95F9-D0D0636FC3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3763883"/>
              <a:ext cx="224454" cy="224454"/>
            </a:xfrm>
            <a:prstGeom prst="rect">
              <a:avLst/>
            </a:prstGeom>
          </p:spPr>
        </p:pic>
        <p:pic>
          <p:nvPicPr>
            <p:cNvPr id="55" name="Picture 54">
              <a:extLst>
                <a:ext uri="{FF2B5EF4-FFF2-40B4-BE49-F238E27FC236}">
                  <a16:creationId xmlns:a16="http://schemas.microsoft.com/office/drawing/2014/main" id="{AB502E0D-D88D-4FA5-83F9-328739A93B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4010398"/>
              <a:ext cx="224454" cy="224454"/>
            </a:xfrm>
            <a:prstGeom prst="rect">
              <a:avLst/>
            </a:prstGeom>
          </p:spPr>
        </p:pic>
        <p:pic>
          <p:nvPicPr>
            <p:cNvPr id="56" name="Picture 55">
              <a:extLst>
                <a:ext uri="{FF2B5EF4-FFF2-40B4-BE49-F238E27FC236}">
                  <a16:creationId xmlns:a16="http://schemas.microsoft.com/office/drawing/2014/main" id="{BC02B65B-B31E-4DEE-867A-2D50E50DB9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4256913"/>
              <a:ext cx="224454" cy="224454"/>
            </a:xfrm>
            <a:prstGeom prst="rect">
              <a:avLst/>
            </a:prstGeom>
          </p:spPr>
        </p:pic>
        <p:pic>
          <p:nvPicPr>
            <p:cNvPr id="57" name="Picture 56">
              <a:extLst>
                <a:ext uri="{FF2B5EF4-FFF2-40B4-BE49-F238E27FC236}">
                  <a16:creationId xmlns:a16="http://schemas.microsoft.com/office/drawing/2014/main" id="{A5895071-478E-49F6-9750-015BFECC1F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4503428"/>
              <a:ext cx="224454" cy="224454"/>
            </a:xfrm>
            <a:prstGeom prst="rect">
              <a:avLst/>
            </a:prstGeom>
          </p:spPr>
        </p:pic>
        <p:pic>
          <p:nvPicPr>
            <p:cNvPr id="58" name="Picture 57">
              <a:extLst>
                <a:ext uri="{FF2B5EF4-FFF2-40B4-BE49-F238E27FC236}">
                  <a16:creationId xmlns:a16="http://schemas.microsoft.com/office/drawing/2014/main" id="{F41FE8EE-FC92-4984-AABD-4028904F85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4749943"/>
              <a:ext cx="224454" cy="224454"/>
            </a:xfrm>
            <a:prstGeom prst="rect">
              <a:avLst/>
            </a:prstGeom>
          </p:spPr>
        </p:pic>
        <p:pic>
          <p:nvPicPr>
            <p:cNvPr id="59" name="Picture 58">
              <a:extLst>
                <a:ext uri="{FF2B5EF4-FFF2-40B4-BE49-F238E27FC236}">
                  <a16:creationId xmlns:a16="http://schemas.microsoft.com/office/drawing/2014/main" id="{C5D35ABC-35A8-4E02-B89A-AEC2AC1E95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4996458"/>
              <a:ext cx="224454" cy="224454"/>
            </a:xfrm>
            <a:prstGeom prst="rect">
              <a:avLst/>
            </a:prstGeom>
          </p:spPr>
        </p:pic>
        <p:pic>
          <p:nvPicPr>
            <p:cNvPr id="60" name="Picture 59">
              <a:extLst>
                <a:ext uri="{FF2B5EF4-FFF2-40B4-BE49-F238E27FC236}">
                  <a16:creationId xmlns:a16="http://schemas.microsoft.com/office/drawing/2014/main" id="{6FBB9540-CC92-44E3-8DD0-7DE051FB16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5242970"/>
              <a:ext cx="224454" cy="224454"/>
            </a:xfrm>
            <a:prstGeom prst="rect">
              <a:avLst/>
            </a:prstGeom>
          </p:spPr>
        </p:pic>
      </p:grpSp>
      <p:graphicFrame>
        <p:nvGraphicFramePr>
          <p:cNvPr id="9" name="Object 8">
            <a:extLst>
              <a:ext uri="{FF2B5EF4-FFF2-40B4-BE49-F238E27FC236}">
                <a16:creationId xmlns:a16="http://schemas.microsoft.com/office/drawing/2014/main" id="{F3787292-5A35-468D-B3C9-A865DCCD142B}"/>
              </a:ext>
            </a:extLst>
          </p:cNvPr>
          <p:cNvGraphicFramePr>
            <a:graphicFrameLocks noChangeAspect="1"/>
          </p:cNvGraphicFramePr>
          <p:nvPr>
            <p:extLst>
              <p:ext uri="{D42A27DB-BD31-4B8C-83A1-F6EECF244321}">
                <p14:modId xmlns:p14="http://schemas.microsoft.com/office/powerpoint/2010/main" val="3680091286"/>
              </p:ext>
            </p:extLst>
          </p:nvPr>
        </p:nvGraphicFramePr>
        <p:xfrm>
          <a:off x="2002272" y="2633409"/>
          <a:ext cx="1328400" cy="885600"/>
        </p:xfrm>
        <a:graphic>
          <a:graphicData uri="http://schemas.openxmlformats.org/presentationml/2006/ole">
            <mc:AlternateContent xmlns:mc="http://schemas.openxmlformats.org/markup-compatibility/2006">
              <mc:Choice xmlns:v="urn:schemas-microsoft-com:vml" Requires="v">
                <p:oleObj spid="_x0000_s10460" name="Equation" r:id="rId10" imgW="761760" imgH="507960" progId="Equation.DSMT4">
                  <p:embed/>
                </p:oleObj>
              </mc:Choice>
              <mc:Fallback>
                <p:oleObj name="Equation" r:id="rId10" imgW="761760" imgH="507960" progId="Equation.DSMT4">
                  <p:embed/>
                  <p:pic>
                    <p:nvPicPr>
                      <p:cNvPr id="0" name=""/>
                      <p:cNvPicPr/>
                      <p:nvPr/>
                    </p:nvPicPr>
                    <p:blipFill>
                      <a:blip r:embed="rId11"/>
                      <a:stretch>
                        <a:fillRect/>
                      </a:stretch>
                    </p:blipFill>
                    <p:spPr>
                      <a:xfrm>
                        <a:off x="2002272" y="2633409"/>
                        <a:ext cx="1328400" cy="885600"/>
                      </a:xfrm>
                      <a:prstGeom prst="rect">
                        <a:avLst/>
                      </a:prstGeom>
                    </p:spPr>
                  </p:pic>
                </p:oleObj>
              </mc:Fallback>
            </mc:AlternateContent>
          </a:graphicData>
        </a:graphic>
      </p:graphicFrame>
      <p:sp>
        <p:nvSpPr>
          <p:cNvPr id="81" name="Rectangle 80">
            <a:extLst>
              <a:ext uri="{FF2B5EF4-FFF2-40B4-BE49-F238E27FC236}">
                <a16:creationId xmlns:a16="http://schemas.microsoft.com/office/drawing/2014/main" id="{A6EDDA8E-B9FF-4D1D-B4AE-87FFDD3ED714}"/>
              </a:ext>
            </a:extLst>
          </p:cNvPr>
          <p:cNvSpPr/>
          <p:nvPr/>
        </p:nvSpPr>
        <p:spPr bwMode="auto">
          <a:xfrm>
            <a:off x="2758678" y="2669381"/>
            <a:ext cx="337467"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40" name="Group 39">
            <a:extLst>
              <a:ext uri="{FF2B5EF4-FFF2-40B4-BE49-F238E27FC236}">
                <a16:creationId xmlns:a16="http://schemas.microsoft.com/office/drawing/2014/main" id="{008905EF-A00E-40F6-BA1E-DA89CA4DF217}"/>
              </a:ext>
            </a:extLst>
          </p:cNvPr>
          <p:cNvGrpSpPr/>
          <p:nvPr/>
        </p:nvGrpSpPr>
        <p:grpSpPr>
          <a:xfrm>
            <a:off x="3562750" y="1515419"/>
            <a:ext cx="2018501" cy="461665"/>
            <a:chOff x="3646804" y="1515419"/>
            <a:chExt cx="2018501" cy="461665"/>
          </a:xfrm>
        </p:grpSpPr>
        <p:sp>
          <p:nvSpPr>
            <p:cNvPr id="42" name="TextBox 41">
              <a:extLst>
                <a:ext uri="{FF2B5EF4-FFF2-40B4-BE49-F238E27FC236}">
                  <a16:creationId xmlns:a16="http://schemas.microsoft.com/office/drawing/2014/main" id="{D7CAEDED-F563-4877-B8CE-00748D2DDA40}"/>
                </a:ext>
              </a:extLst>
            </p:cNvPr>
            <p:cNvSpPr txBox="1"/>
            <p:nvPr/>
          </p:nvSpPr>
          <p:spPr bwMode="auto">
            <a:xfrm>
              <a:off x="3646804" y="1524945"/>
              <a:ext cx="13708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Semibold" charset="0"/>
                  <a:ea typeface="Myriad Pro Semibold" charset="0"/>
                  <a:cs typeface="Myriad Pro Semibold" charset="0"/>
                </a:rPr>
                <a:t>72  ÷  3  =</a:t>
              </a:r>
              <a:endParaRPr lang="en-GB" sz="2000" dirty="0">
                <a:solidFill>
                  <a:srgbClr val="C00000"/>
                </a:solidFill>
                <a:latin typeface="Myriad Pro Semibold" charset="0"/>
                <a:ea typeface="Myriad Pro Semibold" charset="0"/>
                <a:cs typeface="Myriad Pro Semibold" charset="0"/>
              </a:endParaRPr>
            </a:p>
          </p:txBody>
        </p:sp>
        <p:sp>
          <p:nvSpPr>
            <p:cNvPr id="43" name="Rectangle 42">
              <a:extLst>
                <a:ext uri="{FF2B5EF4-FFF2-40B4-BE49-F238E27FC236}">
                  <a16:creationId xmlns:a16="http://schemas.microsoft.com/office/drawing/2014/main" id="{AA07FACD-1D22-45CD-8533-D8F9C0DE0C35}"/>
                </a:ext>
              </a:extLst>
            </p:cNvPr>
            <p:cNvSpPr/>
            <p:nvPr/>
          </p:nvSpPr>
          <p:spPr bwMode="auto">
            <a:xfrm>
              <a:off x="5203640" y="151541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44" name="Group 43">
            <a:extLst>
              <a:ext uri="{FF2B5EF4-FFF2-40B4-BE49-F238E27FC236}">
                <a16:creationId xmlns:a16="http://schemas.microsoft.com/office/drawing/2014/main" id="{8343729D-5ED9-47DE-92E4-FCC152E116D9}"/>
              </a:ext>
            </a:extLst>
          </p:cNvPr>
          <p:cNvGrpSpPr/>
          <p:nvPr/>
        </p:nvGrpSpPr>
        <p:grpSpPr>
          <a:xfrm>
            <a:off x="1817811" y="2937936"/>
            <a:ext cx="1458860" cy="564329"/>
            <a:chOff x="3733049" y="5315443"/>
            <a:chExt cx="1458860" cy="564329"/>
          </a:xfrm>
        </p:grpSpPr>
        <p:grpSp>
          <p:nvGrpSpPr>
            <p:cNvPr id="45" name="Group 44">
              <a:extLst>
                <a:ext uri="{FF2B5EF4-FFF2-40B4-BE49-F238E27FC236}">
                  <a16:creationId xmlns:a16="http://schemas.microsoft.com/office/drawing/2014/main" id="{76254E9B-7164-420B-9420-8BAE73522810}"/>
                </a:ext>
              </a:extLst>
            </p:cNvPr>
            <p:cNvGrpSpPr/>
            <p:nvPr/>
          </p:nvGrpSpPr>
          <p:grpSpPr>
            <a:xfrm>
              <a:off x="4085070" y="5365750"/>
              <a:ext cx="1106839" cy="507156"/>
              <a:chOff x="4085070" y="5365750"/>
              <a:chExt cx="1106839" cy="507156"/>
            </a:xfrm>
            <a:solidFill>
              <a:schemeClr val="bg1"/>
            </a:solidFill>
          </p:grpSpPr>
          <p:sp>
            <p:nvSpPr>
              <p:cNvPr id="63" name="Rectangle 62">
                <a:extLst>
                  <a:ext uri="{FF2B5EF4-FFF2-40B4-BE49-F238E27FC236}">
                    <a16:creationId xmlns:a16="http://schemas.microsoft.com/office/drawing/2014/main" id="{5C648A5A-B92E-46AC-95E7-F4EDBBC464A0}"/>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5" name="Rectangle 64">
                <a:extLst>
                  <a:ext uri="{FF2B5EF4-FFF2-40B4-BE49-F238E27FC236}">
                    <a16:creationId xmlns:a16="http://schemas.microsoft.com/office/drawing/2014/main" id="{71C1BC21-07AD-4EE5-A38E-B45DD64E25B3}"/>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46" name="Group 45">
              <a:extLst>
                <a:ext uri="{FF2B5EF4-FFF2-40B4-BE49-F238E27FC236}">
                  <a16:creationId xmlns:a16="http://schemas.microsoft.com/office/drawing/2014/main" id="{0BFE9F6B-AC95-4EB1-B9B1-9564344B0DB1}"/>
                </a:ext>
              </a:extLst>
            </p:cNvPr>
            <p:cNvGrpSpPr/>
            <p:nvPr/>
          </p:nvGrpSpPr>
          <p:grpSpPr>
            <a:xfrm>
              <a:off x="3733049" y="5315443"/>
              <a:ext cx="1434410" cy="564329"/>
              <a:chOff x="3722832" y="5310208"/>
              <a:chExt cx="1434410" cy="564329"/>
            </a:xfrm>
          </p:grpSpPr>
          <p:cxnSp>
            <p:nvCxnSpPr>
              <p:cNvPr id="47" name="Straight Connector 46">
                <a:extLst>
                  <a:ext uri="{FF2B5EF4-FFF2-40B4-BE49-F238E27FC236}">
                    <a16:creationId xmlns:a16="http://schemas.microsoft.com/office/drawing/2014/main" id="{DCDFE667-AC65-4872-99B6-8E93D758E0D1}"/>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Arc 60">
                <a:extLst>
                  <a:ext uri="{FF2B5EF4-FFF2-40B4-BE49-F238E27FC236}">
                    <a16:creationId xmlns:a16="http://schemas.microsoft.com/office/drawing/2014/main" id="{8DC66588-8280-4C88-84DD-9206C8124780}"/>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grpSp>
        <p:nvGrpSpPr>
          <p:cNvPr id="76" name="Group 75">
            <a:extLst>
              <a:ext uri="{FF2B5EF4-FFF2-40B4-BE49-F238E27FC236}">
                <a16:creationId xmlns:a16="http://schemas.microsoft.com/office/drawing/2014/main" id="{E85206E4-CF7D-407B-96F1-DBA2CD49D0A9}"/>
              </a:ext>
            </a:extLst>
          </p:cNvPr>
          <p:cNvGrpSpPr>
            <a:grpSpLocks noChangeAspect="1"/>
          </p:cNvGrpSpPr>
          <p:nvPr/>
        </p:nvGrpSpPr>
        <p:grpSpPr>
          <a:xfrm>
            <a:off x="4519973" y="2896923"/>
            <a:ext cx="2640444" cy="578710"/>
            <a:chOff x="3733049" y="5315443"/>
            <a:chExt cx="2604314" cy="570792"/>
          </a:xfrm>
        </p:grpSpPr>
        <p:grpSp>
          <p:nvGrpSpPr>
            <p:cNvPr id="77" name="Group 76">
              <a:extLst>
                <a:ext uri="{FF2B5EF4-FFF2-40B4-BE49-F238E27FC236}">
                  <a16:creationId xmlns:a16="http://schemas.microsoft.com/office/drawing/2014/main" id="{93AA8919-DA89-47ED-98CA-4142244AE4B0}"/>
                </a:ext>
              </a:extLst>
            </p:cNvPr>
            <p:cNvGrpSpPr/>
            <p:nvPr/>
          </p:nvGrpSpPr>
          <p:grpSpPr>
            <a:xfrm>
              <a:off x="4085069" y="5354684"/>
              <a:ext cx="2252294" cy="531551"/>
              <a:chOff x="4085069" y="5354684"/>
              <a:chExt cx="2252294" cy="531551"/>
            </a:xfrm>
            <a:solidFill>
              <a:schemeClr val="bg1"/>
            </a:solidFill>
          </p:grpSpPr>
          <p:sp>
            <p:nvSpPr>
              <p:cNvPr id="83" name="Rectangle 82">
                <a:extLst>
                  <a:ext uri="{FF2B5EF4-FFF2-40B4-BE49-F238E27FC236}">
                    <a16:creationId xmlns:a16="http://schemas.microsoft.com/office/drawing/2014/main" id="{F497CAAF-FCFF-4CD4-8542-06129DD777B2}"/>
                  </a:ext>
                </a:extLst>
              </p:cNvPr>
              <p:cNvSpPr/>
              <p:nvPr/>
            </p:nvSpPr>
            <p:spPr bwMode="auto">
              <a:xfrm>
                <a:off x="4085069" y="5354684"/>
                <a:ext cx="2252294" cy="64031"/>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4" name="Rectangle 83">
                <a:extLst>
                  <a:ext uri="{FF2B5EF4-FFF2-40B4-BE49-F238E27FC236}">
                    <a16:creationId xmlns:a16="http://schemas.microsoft.com/office/drawing/2014/main" id="{4523C3E6-AE8F-4466-BAE0-86379C6FAE69}"/>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78" name="Group 77">
              <a:extLst>
                <a:ext uri="{FF2B5EF4-FFF2-40B4-BE49-F238E27FC236}">
                  <a16:creationId xmlns:a16="http://schemas.microsoft.com/office/drawing/2014/main" id="{8199C524-826A-439B-8EFC-AAEC541C5099}"/>
                </a:ext>
              </a:extLst>
            </p:cNvPr>
            <p:cNvGrpSpPr/>
            <p:nvPr/>
          </p:nvGrpSpPr>
          <p:grpSpPr>
            <a:xfrm>
              <a:off x="3733049" y="5315443"/>
              <a:ext cx="2585883" cy="564329"/>
              <a:chOff x="3722832" y="5310208"/>
              <a:chExt cx="2585883" cy="564329"/>
            </a:xfrm>
          </p:grpSpPr>
          <p:cxnSp>
            <p:nvCxnSpPr>
              <p:cNvPr id="79" name="Straight Connector 78">
                <a:extLst>
                  <a:ext uri="{FF2B5EF4-FFF2-40B4-BE49-F238E27FC236}">
                    <a16:creationId xmlns:a16="http://schemas.microsoft.com/office/drawing/2014/main" id="{DECDDB84-01A2-44A0-B633-116E2B46B319}"/>
                  </a:ext>
                </a:extLst>
              </p:cNvPr>
              <p:cNvCxnSpPr/>
              <p:nvPr/>
            </p:nvCxnSpPr>
            <p:spPr bwMode="auto">
              <a:xfrm>
                <a:off x="4095242" y="5385595"/>
                <a:ext cx="2213473"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Arc 81">
                <a:extLst>
                  <a:ext uri="{FF2B5EF4-FFF2-40B4-BE49-F238E27FC236}">
                    <a16:creationId xmlns:a16="http://schemas.microsoft.com/office/drawing/2014/main" id="{158FC934-FEEA-4921-B39D-7A9665BE3826}"/>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Tree>
    <p:extLst>
      <p:ext uri="{BB962C8B-B14F-4D97-AF65-F5344CB8AC3E}">
        <p14:creationId xmlns:p14="http://schemas.microsoft.com/office/powerpoint/2010/main" val="298292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64"/>
                                        </p:tgtEl>
                                      </p:cBhvr>
                                    </p:animEffect>
                                    <p:set>
                                      <p:cBhvr>
                                        <p:cTn id="7" dur="1" fill="hold">
                                          <p:stCondLst>
                                            <p:cond delay="499"/>
                                          </p:stCondLst>
                                        </p:cTn>
                                        <p:tgtEl>
                                          <p:spTgt spid="6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74"/>
                                        </p:tgtEl>
                                      </p:cBhvr>
                                    </p:animEffect>
                                    <p:set>
                                      <p:cBhvr>
                                        <p:cTn id="16" dur="1" fill="hold">
                                          <p:stCondLst>
                                            <p:cond delay="499"/>
                                          </p:stCondLst>
                                        </p:cTn>
                                        <p:tgtEl>
                                          <p:spTgt spid="74"/>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xit" presetSubtype="0" fill="hold" nodeType="with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2:5</a:t>
            </a:r>
          </a:p>
        </p:txBody>
      </p:sp>
      <p:sp>
        <p:nvSpPr>
          <p:cNvPr id="3" name="TextBox 2">
            <a:extLst>
              <a:ext uri="{FF2B5EF4-FFF2-40B4-BE49-F238E27FC236}">
                <a16:creationId xmlns:a16="http://schemas.microsoft.com/office/drawing/2014/main" id="{452CDABD-DCA6-4326-8738-2E1572DBCE57}"/>
              </a:ext>
            </a:extLst>
          </p:cNvPr>
          <p:cNvSpPr txBox="1"/>
          <p:nvPr/>
        </p:nvSpPr>
        <p:spPr bwMode="auto">
          <a:xfrm>
            <a:off x="663750"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72 sticks shared equally between 3 children. How many sticks each?</a:t>
            </a:r>
            <a:endParaRPr lang="en-GB" sz="2000" dirty="0">
              <a:solidFill>
                <a:srgbClr val="FF0000"/>
              </a:solidFill>
              <a:latin typeface="Myriad Pro Semibold" charset="0"/>
              <a:ea typeface="Myriad Pro Semibold" charset="0"/>
              <a:cs typeface="Myriad Pro Semibold" charset="0"/>
            </a:endParaRPr>
          </a:p>
        </p:txBody>
      </p:sp>
      <p:pic>
        <p:nvPicPr>
          <p:cNvPr id="28" name="Picture 27" descr="A close up of a logo&#10;&#10;Description automatically generated">
            <a:extLst>
              <a:ext uri="{FF2B5EF4-FFF2-40B4-BE49-F238E27FC236}">
                <a16:creationId xmlns:a16="http://schemas.microsoft.com/office/drawing/2014/main" id="{22026FF8-EBC8-4DB6-9E26-FD4E49C0C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5094" y="2996620"/>
            <a:ext cx="289297" cy="773120"/>
          </a:xfrm>
          <a:prstGeom prst="rect">
            <a:avLst/>
          </a:prstGeom>
        </p:spPr>
      </p:pic>
      <p:pic>
        <p:nvPicPr>
          <p:cNvPr id="30" name="Picture 29" descr="A close up of a logo&#10;&#10;Description automatically generated">
            <a:extLst>
              <a:ext uri="{FF2B5EF4-FFF2-40B4-BE49-F238E27FC236}">
                <a16:creationId xmlns:a16="http://schemas.microsoft.com/office/drawing/2014/main" id="{95D4169F-6766-487F-A5A7-05707E2315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9881" y="2996620"/>
            <a:ext cx="289297" cy="773120"/>
          </a:xfrm>
          <a:prstGeom prst="rect">
            <a:avLst/>
          </a:prstGeom>
        </p:spPr>
      </p:pic>
      <p:pic>
        <p:nvPicPr>
          <p:cNvPr id="39" name="Picture 38" descr="A close up of a logo&#10;&#10;Description automatically generated">
            <a:extLst>
              <a:ext uri="{FF2B5EF4-FFF2-40B4-BE49-F238E27FC236}">
                <a16:creationId xmlns:a16="http://schemas.microsoft.com/office/drawing/2014/main" id="{0B92182F-8832-4C4E-AF7E-770606FC9E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2220" y="2964656"/>
            <a:ext cx="2259508" cy="428958"/>
          </a:xfrm>
          <a:prstGeom prst="rect">
            <a:avLst/>
          </a:prstGeom>
        </p:spPr>
      </p:pic>
      <p:pic>
        <p:nvPicPr>
          <p:cNvPr id="41" name="Picture 40">
            <a:extLst>
              <a:ext uri="{FF2B5EF4-FFF2-40B4-BE49-F238E27FC236}">
                <a16:creationId xmlns:a16="http://schemas.microsoft.com/office/drawing/2014/main" id="{99BABFAE-C505-43F8-8BA5-359179BEC7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8987" y="3024338"/>
            <a:ext cx="224454" cy="224454"/>
          </a:xfrm>
          <a:prstGeom prst="rect">
            <a:avLst/>
          </a:prstGeom>
        </p:spPr>
      </p:pic>
      <p:pic>
        <p:nvPicPr>
          <p:cNvPr id="48" name="Picture 47">
            <a:extLst>
              <a:ext uri="{FF2B5EF4-FFF2-40B4-BE49-F238E27FC236}">
                <a16:creationId xmlns:a16="http://schemas.microsoft.com/office/drawing/2014/main" id="{CFFFAF1D-E359-4C29-8519-F7E1167D43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8987" y="3270953"/>
            <a:ext cx="224454" cy="224454"/>
          </a:xfrm>
          <a:prstGeom prst="rect">
            <a:avLst/>
          </a:prstGeom>
        </p:spPr>
      </p:pic>
      <p:sp>
        <p:nvSpPr>
          <p:cNvPr id="49" name="TextBox 48">
            <a:extLst>
              <a:ext uri="{FF2B5EF4-FFF2-40B4-BE49-F238E27FC236}">
                <a16:creationId xmlns:a16="http://schemas.microsoft.com/office/drawing/2014/main" id="{707FF9BE-F7AA-49E7-BB5D-E0A1BE0319E9}"/>
              </a:ext>
            </a:extLst>
          </p:cNvPr>
          <p:cNvSpPr txBox="1"/>
          <p:nvPr/>
        </p:nvSpPr>
        <p:spPr bwMode="auto">
          <a:xfrm>
            <a:off x="4633906" y="295729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panose="020B0503030403020204" pitchFamily="34" charset="0"/>
                <a:ea typeface="Myriad Pro Semibold" charset="0"/>
                <a:cs typeface="Myriad Pro Semibold" charset="0"/>
              </a:rPr>
              <a:t>3</a:t>
            </a:r>
            <a:endParaRPr lang="en-GB" sz="2000" dirty="0">
              <a:solidFill>
                <a:srgbClr val="C00000"/>
              </a:solidFill>
              <a:latin typeface="Myriad Pro" panose="020B0503030403020204" pitchFamily="34" charset="0"/>
              <a:ea typeface="Myriad Pro Semibold" charset="0"/>
              <a:cs typeface="Myriad Pro Semibold" charset="0"/>
            </a:endParaRPr>
          </a:p>
        </p:txBody>
      </p:sp>
      <p:sp>
        <p:nvSpPr>
          <p:cNvPr id="62" name="TextBox 61">
            <a:extLst>
              <a:ext uri="{FF2B5EF4-FFF2-40B4-BE49-F238E27FC236}">
                <a16:creationId xmlns:a16="http://schemas.microsoft.com/office/drawing/2014/main" id="{8A4B59FD-C8F1-40F5-92BB-98F936CCA90B}"/>
              </a:ext>
            </a:extLst>
          </p:cNvPr>
          <p:cNvSpPr txBox="1"/>
          <p:nvPr/>
        </p:nvSpPr>
        <p:spPr bwMode="auto">
          <a:xfrm>
            <a:off x="3010291" y="5610225"/>
            <a:ext cx="3123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7 tens ÷ 3 = 2 tens r 1 ten</a:t>
            </a:r>
          </a:p>
        </p:txBody>
      </p:sp>
      <p:sp>
        <p:nvSpPr>
          <p:cNvPr id="63" name="TextBox 62">
            <a:extLst>
              <a:ext uri="{FF2B5EF4-FFF2-40B4-BE49-F238E27FC236}">
                <a16:creationId xmlns:a16="http://schemas.microsoft.com/office/drawing/2014/main" id="{F9CE7A53-57C0-4099-8335-47C001530128}"/>
              </a:ext>
            </a:extLst>
          </p:cNvPr>
          <p:cNvSpPr txBox="1"/>
          <p:nvPr/>
        </p:nvSpPr>
        <p:spPr bwMode="auto">
          <a:xfrm>
            <a:off x="3281423" y="6019827"/>
            <a:ext cx="25811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FF0000"/>
                </a:solidFill>
                <a:latin typeface="Myriad Pro Semibold" charset="0"/>
                <a:ea typeface="Myriad Pro Semibold" charset="0"/>
                <a:cs typeface="Myriad Pro Semibold" charset="0"/>
              </a:rPr>
              <a:t>12 ones ÷ 3 = 4 ones</a:t>
            </a:r>
          </a:p>
        </p:txBody>
      </p:sp>
      <p:sp>
        <p:nvSpPr>
          <p:cNvPr id="64" name="TextBox 63">
            <a:extLst>
              <a:ext uri="{FF2B5EF4-FFF2-40B4-BE49-F238E27FC236}">
                <a16:creationId xmlns:a16="http://schemas.microsoft.com/office/drawing/2014/main" id="{B308B250-81DA-4608-971D-98E31511009B}"/>
              </a:ext>
            </a:extLst>
          </p:cNvPr>
          <p:cNvSpPr txBox="1"/>
          <p:nvPr/>
        </p:nvSpPr>
        <p:spPr bwMode="auto">
          <a:xfrm>
            <a:off x="3260391" y="2142040"/>
            <a:ext cx="26232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4 – share the 1s:</a:t>
            </a:r>
            <a:endParaRPr lang="en-GB" sz="2000" dirty="0">
              <a:solidFill>
                <a:srgbClr val="FF0000"/>
              </a:solidFill>
              <a:latin typeface="Myriad Pro Semibold" charset="0"/>
              <a:ea typeface="Myriad Pro Semibold" charset="0"/>
              <a:cs typeface="Myriad Pro Semibold" charset="0"/>
            </a:endParaRPr>
          </a:p>
        </p:txBody>
      </p:sp>
      <p:grpSp>
        <p:nvGrpSpPr>
          <p:cNvPr id="66" name="Group 65">
            <a:extLst>
              <a:ext uri="{FF2B5EF4-FFF2-40B4-BE49-F238E27FC236}">
                <a16:creationId xmlns:a16="http://schemas.microsoft.com/office/drawing/2014/main" id="{C076C575-0243-4455-B2CA-47E6DD47977B}"/>
              </a:ext>
            </a:extLst>
          </p:cNvPr>
          <p:cNvGrpSpPr/>
          <p:nvPr/>
        </p:nvGrpSpPr>
        <p:grpSpPr>
          <a:xfrm>
            <a:off x="5018715" y="3024338"/>
            <a:ext cx="224454" cy="717684"/>
            <a:chOff x="5317111" y="3024338"/>
            <a:chExt cx="224454" cy="717684"/>
          </a:xfrm>
        </p:grpSpPr>
        <p:pic>
          <p:nvPicPr>
            <p:cNvPr id="67" name="Picture 66" descr="A picture containing clipart&#10;&#10;Description automatically generated">
              <a:extLst>
                <a:ext uri="{FF2B5EF4-FFF2-40B4-BE49-F238E27FC236}">
                  <a16:creationId xmlns:a16="http://schemas.microsoft.com/office/drawing/2014/main" id="{F5DDA9B1-74D0-4457-9F09-269F7E29E6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3024338"/>
              <a:ext cx="224454" cy="224454"/>
            </a:xfrm>
            <a:prstGeom prst="rect">
              <a:avLst/>
            </a:prstGeom>
          </p:spPr>
        </p:pic>
        <p:pic>
          <p:nvPicPr>
            <p:cNvPr id="68" name="Picture 67" descr="A picture containing clipart&#10;&#10;Description automatically generated">
              <a:extLst>
                <a:ext uri="{FF2B5EF4-FFF2-40B4-BE49-F238E27FC236}">
                  <a16:creationId xmlns:a16="http://schemas.microsoft.com/office/drawing/2014/main" id="{05709DE7-B9DC-4A4A-A500-DA72FFAA85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3270953"/>
              <a:ext cx="224454" cy="224454"/>
            </a:xfrm>
            <a:prstGeom prst="rect">
              <a:avLst/>
            </a:prstGeom>
          </p:spPr>
        </p:pic>
        <p:pic>
          <p:nvPicPr>
            <p:cNvPr id="69" name="Picture 68" descr="A picture containing clipart&#10;&#10;Description automatically generated">
              <a:extLst>
                <a:ext uri="{FF2B5EF4-FFF2-40B4-BE49-F238E27FC236}">
                  <a16:creationId xmlns:a16="http://schemas.microsoft.com/office/drawing/2014/main" id="{43BDD03A-E3D1-4D3B-9244-F25FC87CE0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3517568"/>
              <a:ext cx="224454" cy="224454"/>
            </a:xfrm>
            <a:prstGeom prst="rect">
              <a:avLst/>
            </a:prstGeom>
          </p:spPr>
        </p:pic>
      </p:grpSp>
      <p:grpSp>
        <p:nvGrpSpPr>
          <p:cNvPr id="70" name="Group 69">
            <a:extLst>
              <a:ext uri="{FF2B5EF4-FFF2-40B4-BE49-F238E27FC236}">
                <a16:creationId xmlns:a16="http://schemas.microsoft.com/office/drawing/2014/main" id="{6D4AD0AE-4ED6-4349-A404-6F2A3EF7D98E}"/>
              </a:ext>
            </a:extLst>
          </p:cNvPr>
          <p:cNvGrpSpPr/>
          <p:nvPr/>
        </p:nvGrpSpPr>
        <p:grpSpPr>
          <a:xfrm>
            <a:off x="5317111" y="3024338"/>
            <a:ext cx="224454" cy="717684"/>
            <a:chOff x="5317111" y="3764183"/>
            <a:chExt cx="224454" cy="717684"/>
          </a:xfrm>
        </p:grpSpPr>
        <p:pic>
          <p:nvPicPr>
            <p:cNvPr id="71" name="Picture 70" descr="A picture containing clipart&#10;&#10;Description automatically generated">
              <a:extLst>
                <a:ext uri="{FF2B5EF4-FFF2-40B4-BE49-F238E27FC236}">
                  <a16:creationId xmlns:a16="http://schemas.microsoft.com/office/drawing/2014/main" id="{64B31AA7-EE34-467F-BD06-4D27AF6E93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3764183"/>
              <a:ext cx="224454" cy="224454"/>
            </a:xfrm>
            <a:prstGeom prst="rect">
              <a:avLst/>
            </a:prstGeom>
          </p:spPr>
        </p:pic>
        <p:pic>
          <p:nvPicPr>
            <p:cNvPr id="72" name="Picture 71" descr="A picture containing clipart&#10;&#10;Description automatically generated">
              <a:extLst>
                <a:ext uri="{FF2B5EF4-FFF2-40B4-BE49-F238E27FC236}">
                  <a16:creationId xmlns:a16="http://schemas.microsoft.com/office/drawing/2014/main" id="{39AB6529-0E46-4743-8AFA-F816C4CF14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4010798"/>
              <a:ext cx="224454" cy="224454"/>
            </a:xfrm>
            <a:prstGeom prst="rect">
              <a:avLst/>
            </a:prstGeom>
          </p:spPr>
        </p:pic>
        <p:pic>
          <p:nvPicPr>
            <p:cNvPr id="73" name="Picture 72" descr="A picture containing clipart&#10;&#10;Description automatically generated">
              <a:extLst>
                <a:ext uri="{FF2B5EF4-FFF2-40B4-BE49-F238E27FC236}">
                  <a16:creationId xmlns:a16="http://schemas.microsoft.com/office/drawing/2014/main" id="{57A30738-10BD-4F97-946C-6E1DBCCC03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4257413"/>
              <a:ext cx="224454" cy="224454"/>
            </a:xfrm>
            <a:prstGeom prst="rect">
              <a:avLst/>
            </a:prstGeom>
          </p:spPr>
        </p:pic>
      </p:grpSp>
      <p:sp>
        <p:nvSpPr>
          <p:cNvPr id="75" name="TextBox 74">
            <a:extLst>
              <a:ext uri="{FF2B5EF4-FFF2-40B4-BE49-F238E27FC236}">
                <a16:creationId xmlns:a16="http://schemas.microsoft.com/office/drawing/2014/main" id="{CBFE4D74-1A3A-455D-88E0-3F21DBFE3898}"/>
              </a:ext>
            </a:extLst>
          </p:cNvPr>
          <p:cNvSpPr txBox="1"/>
          <p:nvPr/>
        </p:nvSpPr>
        <p:spPr bwMode="auto">
          <a:xfrm>
            <a:off x="5110748" y="262501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0070C0"/>
                </a:solidFill>
                <a:latin typeface="Myriad Pro" panose="020B0503030403020204" pitchFamily="34" charset="0"/>
                <a:ea typeface="Myriad Pro Semibold" charset="0"/>
                <a:cs typeface="Myriad Pro Semibold" charset="0"/>
              </a:rPr>
              <a:t>2</a:t>
            </a:r>
          </a:p>
        </p:txBody>
      </p:sp>
      <p:pic>
        <p:nvPicPr>
          <p:cNvPr id="80" name="Picture 79" descr="A close up of a logo&#10;&#10;Description automatically generated">
            <a:extLst>
              <a:ext uri="{FF2B5EF4-FFF2-40B4-BE49-F238E27FC236}">
                <a16:creationId xmlns:a16="http://schemas.microsoft.com/office/drawing/2014/main" id="{19D2716F-B8DC-414C-A822-AC1EFC4E46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5040" y="2996620"/>
            <a:ext cx="289297" cy="773120"/>
          </a:xfrm>
          <a:prstGeom prst="rect">
            <a:avLst/>
          </a:prstGeom>
        </p:spPr>
      </p:pic>
      <p:sp>
        <p:nvSpPr>
          <p:cNvPr id="50" name="TextBox 49">
            <a:extLst>
              <a:ext uri="{FF2B5EF4-FFF2-40B4-BE49-F238E27FC236}">
                <a16:creationId xmlns:a16="http://schemas.microsoft.com/office/drawing/2014/main" id="{4B989F09-5E74-4806-A0F4-3A80797470CF}"/>
              </a:ext>
            </a:extLst>
          </p:cNvPr>
          <p:cNvSpPr txBox="1"/>
          <p:nvPr/>
        </p:nvSpPr>
        <p:spPr bwMode="auto">
          <a:xfrm>
            <a:off x="3403154" y="2142040"/>
            <a:ext cx="23376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3 – exchange:</a:t>
            </a:r>
            <a:endParaRPr lang="en-GB" sz="2000" dirty="0">
              <a:solidFill>
                <a:srgbClr val="FF0000"/>
              </a:solidFill>
              <a:latin typeface="Myriad Pro Semibold" charset="0"/>
              <a:ea typeface="Myriad Pro Semibold" charset="0"/>
              <a:cs typeface="Myriad Pro Semibold" charset="0"/>
            </a:endParaRPr>
          </a:p>
        </p:txBody>
      </p:sp>
      <p:grpSp>
        <p:nvGrpSpPr>
          <p:cNvPr id="84" name="Group 83">
            <a:extLst>
              <a:ext uri="{FF2B5EF4-FFF2-40B4-BE49-F238E27FC236}">
                <a16:creationId xmlns:a16="http://schemas.microsoft.com/office/drawing/2014/main" id="{503B93C3-DE2A-4357-B65D-22DFC39F00AC}"/>
              </a:ext>
            </a:extLst>
          </p:cNvPr>
          <p:cNvGrpSpPr/>
          <p:nvPr/>
        </p:nvGrpSpPr>
        <p:grpSpPr>
          <a:xfrm>
            <a:off x="6178773" y="3024338"/>
            <a:ext cx="224454" cy="717484"/>
            <a:chOff x="6178773" y="3024338"/>
            <a:chExt cx="224454" cy="717484"/>
          </a:xfrm>
        </p:grpSpPr>
        <p:pic>
          <p:nvPicPr>
            <p:cNvPr id="85" name="Picture 84">
              <a:extLst>
                <a:ext uri="{FF2B5EF4-FFF2-40B4-BE49-F238E27FC236}">
                  <a16:creationId xmlns:a16="http://schemas.microsoft.com/office/drawing/2014/main" id="{A6E49D81-AB51-4BC9-AB33-A844A25B65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8773" y="3024338"/>
              <a:ext cx="224454" cy="224454"/>
            </a:xfrm>
            <a:prstGeom prst="rect">
              <a:avLst/>
            </a:prstGeom>
          </p:spPr>
        </p:pic>
        <p:pic>
          <p:nvPicPr>
            <p:cNvPr id="86" name="Picture 85">
              <a:extLst>
                <a:ext uri="{FF2B5EF4-FFF2-40B4-BE49-F238E27FC236}">
                  <a16:creationId xmlns:a16="http://schemas.microsoft.com/office/drawing/2014/main" id="{0AB62F65-5320-479C-8FC8-654130E9B3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8773" y="3270853"/>
              <a:ext cx="224454" cy="224454"/>
            </a:xfrm>
            <a:prstGeom prst="rect">
              <a:avLst/>
            </a:prstGeom>
          </p:spPr>
        </p:pic>
        <p:pic>
          <p:nvPicPr>
            <p:cNvPr id="87" name="Picture 86">
              <a:extLst>
                <a:ext uri="{FF2B5EF4-FFF2-40B4-BE49-F238E27FC236}">
                  <a16:creationId xmlns:a16="http://schemas.microsoft.com/office/drawing/2014/main" id="{E7C8E90F-1DED-4714-A424-CD500941E3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8773" y="3517368"/>
              <a:ext cx="224454" cy="224454"/>
            </a:xfrm>
            <a:prstGeom prst="rect">
              <a:avLst/>
            </a:prstGeom>
          </p:spPr>
        </p:pic>
      </p:grpSp>
      <p:grpSp>
        <p:nvGrpSpPr>
          <p:cNvPr id="12" name="Group 11">
            <a:extLst>
              <a:ext uri="{FF2B5EF4-FFF2-40B4-BE49-F238E27FC236}">
                <a16:creationId xmlns:a16="http://schemas.microsoft.com/office/drawing/2014/main" id="{CDCF47A5-B26F-4F20-BDF2-61B3B06E50C9}"/>
              </a:ext>
            </a:extLst>
          </p:cNvPr>
          <p:cNvGrpSpPr/>
          <p:nvPr/>
        </p:nvGrpSpPr>
        <p:grpSpPr>
          <a:xfrm>
            <a:off x="6178773" y="3024338"/>
            <a:ext cx="224454" cy="717484"/>
            <a:chOff x="6178773" y="3024338"/>
            <a:chExt cx="224454" cy="717484"/>
          </a:xfrm>
        </p:grpSpPr>
        <p:pic>
          <p:nvPicPr>
            <p:cNvPr id="51" name="Picture 50">
              <a:extLst>
                <a:ext uri="{FF2B5EF4-FFF2-40B4-BE49-F238E27FC236}">
                  <a16:creationId xmlns:a16="http://schemas.microsoft.com/office/drawing/2014/main" id="{851D5025-08F5-4968-B62B-FEEA97BAE3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8773" y="3024338"/>
              <a:ext cx="224454" cy="224454"/>
            </a:xfrm>
            <a:prstGeom prst="rect">
              <a:avLst/>
            </a:prstGeom>
          </p:spPr>
        </p:pic>
        <p:pic>
          <p:nvPicPr>
            <p:cNvPr id="52" name="Picture 51">
              <a:extLst>
                <a:ext uri="{FF2B5EF4-FFF2-40B4-BE49-F238E27FC236}">
                  <a16:creationId xmlns:a16="http://schemas.microsoft.com/office/drawing/2014/main" id="{77F79558-2647-4083-8032-162D0FDA61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8773" y="3270853"/>
              <a:ext cx="224454" cy="224454"/>
            </a:xfrm>
            <a:prstGeom prst="rect">
              <a:avLst/>
            </a:prstGeom>
          </p:spPr>
        </p:pic>
        <p:pic>
          <p:nvPicPr>
            <p:cNvPr id="53" name="Picture 52">
              <a:extLst>
                <a:ext uri="{FF2B5EF4-FFF2-40B4-BE49-F238E27FC236}">
                  <a16:creationId xmlns:a16="http://schemas.microsoft.com/office/drawing/2014/main" id="{51AC8D2B-BB02-4F68-8467-CAB90A4A23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8773" y="3517368"/>
              <a:ext cx="224454" cy="224454"/>
            </a:xfrm>
            <a:prstGeom prst="rect">
              <a:avLst/>
            </a:prstGeom>
          </p:spPr>
        </p:pic>
      </p:grpSp>
      <p:grpSp>
        <p:nvGrpSpPr>
          <p:cNvPr id="14" name="Group 13">
            <a:extLst>
              <a:ext uri="{FF2B5EF4-FFF2-40B4-BE49-F238E27FC236}">
                <a16:creationId xmlns:a16="http://schemas.microsoft.com/office/drawing/2014/main" id="{2B9149B3-59A1-4DA0-9719-C17667C769EE}"/>
              </a:ext>
            </a:extLst>
          </p:cNvPr>
          <p:cNvGrpSpPr/>
          <p:nvPr/>
        </p:nvGrpSpPr>
        <p:grpSpPr>
          <a:xfrm>
            <a:off x="6178773" y="3763883"/>
            <a:ext cx="224454" cy="717484"/>
            <a:chOff x="6178773" y="3763883"/>
            <a:chExt cx="224454" cy="717484"/>
          </a:xfrm>
        </p:grpSpPr>
        <p:pic>
          <p:nvPicPr>
            <p:cNvPr id="54" name="Picture 53">
              <a:extLst>
                <a:ext uri="{FF2B5EF4-FFF2-40B4-BE49-F238E27FC236}">
                  <a16:creationId xmlns:a16="http://schemas.microsoft.com/office/drawing/2014/main" id="{AD87F0A3-364B-4641-95F9-D0D0636FC3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8773" y="3763883"/>
              <a:ext cx="224454" cy="224454"/>
            </a:xfrm>
            <a:prstGeom prst="rect">
              <a:avLst/>
            </a:prstGeom>
          </p:spPr>
        </p:pic>
        <p:pic>
          <p:nvPicPr>
            <p:cNvPr id="55" name="Picture 54">
              <a:extLst>
                <a:ext uri="{FF2B5EF4-FFF2-40B4-BE49-F238E27FC236}">
                  <a16:creationId xmlns:a16="http://schemas.microsoft.com/office/drawing/2014/main" id="{AB502E0D-D88D-4FA5-83F9-328739A93B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8773" y="4010398"/>
              <a:ext cx="224454" cy="224454"/>
            </a:xfrm>
            <a:prstGeom prst="rect">
              <a:avLst/>
            </a:prstGeom>
          </p:spPr>
        </p:pic>
        <p:pic>
          <p:nvPicPr>
            <p:cNvPr id="56" name="Picture 55">
              <a:extLst>
                <a:ext uri="{FF2B5EF4-FFF2-40B4-BE49-F238E27FC236}">
                  <a16:creationId xmlns:a16="http://schemas.microsoft.com/office/drawing/2014/main" id="{BC02B65B-B31E-4DEE-867A-2D50E50DB9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8773" y="4256913"/>
              <a:ext cx="224454" cy="224454"/>
            </a:xfrm>
            <a:prstGeom prst="rect">
              <a:avLst/>
            </a:prstGeom>
          </p:spPr>
        </p:pic>
      </p:grpSp>
      <p:pic>
        <p:nvPicPr>
          <p:cNvPr id="57" name="Picture 56">
            <a:extLst>
              <a:ext uri="{FF2B5EF4-FFF2-40B4-BE49-F238E27FC236}">
                <a16:creationId xmlns:a16="http://schemas.microsoft.com/office/drawing/2014/main" id="{A5895071-478E-49F6-9750-015BFECC1F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8773" y="4503428"/>
            <a:ext cx="224454" cy="224454"/>
          </a:xfrm>
          <a:prstGeom prst="rect">
            <a:avLst/>
          </a:prstGeom>
        </p:spPr>
      </p:pic>
      <p:grpSp>
        <p:nvGrpSpPr>
          <p:cNvPr id="16" name="Group 15">
            <a:extLst>
              <a:ext uri="{FF2B5EF4-FFF2-40B4-BE49-F238E27FC236}">
                <a16:creationId xmlns:a16="http://schemas.microsoft.com/office/drawing/2014/main" id="{01A0E79E-0596-4B78-8741-252E54959691}"/>
              </a:ext>
            </a:extLst>
          </p:cNvPr>
          <p:cNvGrpSpPr/>
          <p:nvPr/>
        </p:nvGrpSpPr>
        <p:grpSpPr>
          <a:xfrm>
            <a:off x="6178773" y="4749943"/>
            <a:ext cx="224454" cy="717481"/>
            <a:chOff x="6178773" y="4749943"/>
            <a:chExt cx="224454" cy="717481"/>
          </a:xfrm>
        </p:grpSpPr>
        <p:pic>
          <p:nvPicPr>
            <p:cNvPr id="58" name="Picture 57">
              <a:extLst>
                <a:ext uri="{FF2B5EF4-FFF2-40B4-BE49-F238E27FC236}">
                  <a16:creationId xmlns:a16="http://schemas.microsoft.com/office/drawing/2014/main" id="{F41FE8EE-FC92-4984-AABD-4028904F85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8773" y="4749943"/>
              <a:ext cx="224454" cy="224454"/>
            </a:xfrm>
            <a:prstGeom prst="rect">
              <a:avLst/>
            </a:prstGeom>
          </p:spPr>
        </p:pic>
        <p:pic>
          <p:nvPicPr>
            <p:cNvPr id="59" name="Picture 58">
              <a:extLst>
                <a:ext uri="{FF2B5EF4-FFF2-40B4-BE49-F238E27FC236}">
                  <a16:creationId xmlns:a16="http://schemas.microsoft.com/office/drawing/2014/main" id="{C5D35ABC-35A8-4E02-B89A-AEC2AC1E95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8773" y="4996458"/>
              <a:ext cx="224454" cy="224454"/>
            </a:xfrm>
            <a:prstGeom prst="rect">
              <a:avLst/>
            </a:prstGeom>
          </p:spPr>
        </p:pic>
        <p:pic>
          <p:nvPicPr>
            <p:cNvPr id="60" name="Picture 59">
              <a:extLst>
                <a:ext uri="{FF2B5EF4-FFF2-40B4-BE49-F238E27FC236}">
                  <a16:creationId xmlns:a16="http://schemas.microsoft.com/office/drawing/2014/main" id="{6FBB9540-CC92-44E3-8DD0-7DE051FB16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8773" y="5242970"/>
              <a:ext cx="224454" cy="224454"/>
            </a:xfrm>
            <a:prstGeom prst="rect">
              <a:avLst/>
            </a:prstGeom>
          </p:spPr>
        </p:pic>
      </p:grpSp>
      <p:graphicFrame>
        <p:nvGraphicFramePr>
          <p:cNvPr id="9" name="Object 8">
            <a:extLst>
              <a:ext uri="{FF2B5EF4-FFF2-40B4-BE49-F238E27FC236}">
                <a16:creationId xmlns:a16="http://schemas.microsoft.com/office/drawing/2014/main" id="{F3787292-5A35-468D-B3C9-A865DCCD142B}"/>
              </a:ext>
            </a:extLst>
          </p:cNvPr>
          <p:cNvGraphicFramePr>
            <a:graphicFrameLocks noChangeAspect="1"/>
          </p:cNvGraphicFramePr>
          <p:nvPr>
            <p:extLst>
              <p:ext uri="{D42A27DB-BD31-4B8C-83A1-F6EECF244321}">
                <p14:modId xmlns:p14="http://schemas.microsoft.com/office/powerpoint/2010/main" val="3552190414"/>
              </p:ext>
            </p:extLst>
          </p:nvPr>
        </p:nvGraphicFramePr>
        <p:xfrm>
          <a:off x="2002272" y="2633409"/>
          <a:ext cx="1328400" cy="885600"/>
        </p:xfrm>
        <a:graphic>
          <a:graphicData uri="http://schemas.openxmlformats.org/presentationml/2006/ole">
            <mc:AlternateContent xmlns:mc="http://schemas.openxmlformats.org/markup-compatibility/2006">
              <mc:Choice xmlns:v="urn:schemas-microsoft-com:vml" Requires="v">
                <p:oleObj spid="_x0000_s11581" name="Equation" r:id="rId9" imgW="761760" imgH="507960" progId="Equation.DSMT4">
                  <p:embed/>
                </p:oleObj>
              </mc:Choice>
              <mc:Fallback>
                <p:oleObj name="Equation" r:id="rId9" imgW="761760" imgH="507960" progId="Equation.DSMT4">
                  <p:embed/>
                  <p:pic>
                    <p:nvPicPr>
                      <p:cNvPr id="9" name="Object 8">
                        <a:extLst>
                          <a:ext uri="{FF2B5EF4-FFF2-40B4-BE49-F238E27FC236}">
                            <a16:creationId xmlns:a16="http://schemas.microsoft.com/office/drawing/2014/main" id="{F3787292-5A35-468D-B3C9-A865DCCD142B}"/>
                          </a:ext>
                        </a:extLst>
                      </p:cNvPr>
                      <p:cNvPicPr/>
                      <p:nvPr/>
                    </p:nvPicPr>
                    <p:blipFill>
                      <a:blip r:embed="rId10"/>
                      <a:stretch>
                        <a:fillRect/>
                      </a:stretch>
                    </p:blipFill>
                    <p:spPr>
                      <a:xfrm>
                        <a:off x="2002272" y="2633409"/>
                        <a:ext cx="1328400" cy="8856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ABE07D1A-8E3D-4302-91E8-E412A8F5DE08}"/>
              </a:ext>
            </a:extLst>
          </p:cNvPr>
          <p:cNvGraphicFramePr>
            <a:graphicFrameLocks noChangeAspect="1"/>
          </p:cNvGraphicFramePr>
          <p:nvPr>
            <p:extLst>
              <p:ext uri="{D42A27DB-BD31-4B8C-83A1-F6EECF244321}">
                <p14:modId xmlns:p14="http://schemas.microsoft.com/office/powerpoint/2010/main" val="4288886835"/>
              </p:ext>
            </p:extLst>
          </p:nvPr>
        </p:nvGraphicFramePr>
        <p:xfrm>
          <a:off x="2002272" y="2633409"/>
          <a:ext cx="1328400" cy="885600"/>
        </p:xfrm>
        <a:graphic>
          <a:graphicData uri="http://schemas.openxmlformats.org/presentationml/2006/ole">
            <mc:AlternateContent xmlns:mc="http://schemas.openxmlformats.org/markup-compatibility/2006">
              <mc:Choice xmlns:v="urn:schemas-microsoft-com:vml" Requires="v">
                <p:oleObj spid="_x0000_s11582" name="Equation" r:id="rId11" imgW="761760" imgH="507960" progId="Equation.DSMT4">
                  <p:embed/>
                </p:oleObj>
              </mc:Choice>
              <mc:Fallback>
                <p:oleObj name="Equation" r:id="rId11" imgW="761760" imgH="507960" progId="Equation.DSMT4">
                  <p:embed/>
                  <p:pic>
                    <p:nvPicPr>
                      <p:cNvPr id="0" name=""/>
                      <p:cNvPicPr/>
                      <p:nvPr/>
                    </p:nvPicPr>
                    <p:blipFill>
                      <a:blip r:embed="rId12"/>
                      <a:stretch>
                        <a:fillRect/>
                      </a:stretch>
                    </p:blipFill>
                    <p:spPr>
                      <a:xfrm>
                        <a:off x="2002272" y="2633409"/>
                        <a:ext cx="1328400" cy="885600"/>
                      </a:xfrm>
                      <a:prstGeom prst="rect">
                        <a:avLst/>
                      </a:prstGeom>
                    </p:spPr>
                  </p:pic>
                </p:oleObj>
              </mc:Fallback>
            </mc:AlternateContent>
          </a:graphicData>
        </a:graphic>
      </p:graphicFrame>
      <p:sp>
        <p:nvSpPr>
          <p:cNvPr id="81" name="Rectangle 80">
            <a:extLst>
              <a:ext uri="{FF2B5EF4-FFF2-40B4-BE49-F238E27FC236}">
                <a16:creationId xmlns:a16="http://schemas.microsoft.com/office/drawing/2014/main" id="{A6EDDA8E-B9FF-4D1D-B4AE-87FFDD3ED714}"/>
              </a:ext>
            </a:extLst>
          </p:cNvPr>
          <p:cNvSpPr/>
          <p:nvPr/>
        </p:nvSpPr>
        <p:spPr bwMode="auto">
          <a:xfrm>
            <a:off x="2758678" y="2669381"/>
            <a:ext cx="337467"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aphicFrame>
        <p:nvGraphicFramePr>
          <p:cNvPr id="8" name="Object 7">
            <a:extLst>
              <a:ext uri="{FF2B5EF4-FFF2-40B4-BE49-F238E27FC236}">
                <a16:creationId xmlns:a16="http://schemas.microsoft.com/office/drawing/2014/main" id="{F612D83B-E4C7-4F5C-BA15-ACBE56BC387D}"/>
              </a:ext>
            </a:extLst>
          </p:cNvPr>
          <p:cNvGraphicFramePr>
            <a:graphicFrameLocks noChangeAspect="1"/>
          </p:cNvGraphicFramePr>
          <p:nvPr>
            <p:extLst>
              <p:ext uri="{D42A27DB-BD31-4B8C-83A1-F6EECF244321}">
                <p14:modId xmlns:p14="http://schemas.microsoft.com/office/powerpoint/2010/main" val="2605463843"/>
              </p:ext>
            </p:extLst>
          </p:nvPr>
        </p:nvGraphicFramePr>
        <p:xfrm>
          <a:off x="2002272" y="2633409"/>
          <a:ext cx="1328400" cy="885600"/>
        </p:xfrm>
        <a:graphic>
          <a:graphicData uri="http://schemas.openxmlformats.org/presentationml/2006/ole">
            <mc:AlternateContent xmlns:mc="http://schemas.openxmlformats.org/markup-compatibility/2006">
              <mc:Choice xmlns:v="urn:schemas-microsoft-com:vml" Requires="v">
                <p:oleObj spid="_x0000_s11583" name="Equation" r:id="rId13" imgW="761760" imgH="507960" progId="Equation.DSMT4">
                  <p:embed/>
                </p:oleObj>
              </mc:Choice>
              <mc:Fallback>
                <p:oleObj name="Equation" r:id="rId13" imgW="761760" imgH="507960" progId="Equation.DSMT4">
                  <p:embed/>
                  <p:pic>
                    <p:nvPicPr>
                      <p:cNvPr id="0" name=""/>
                      <p:cNvPicPr/>
                      <p:nvPr/>
                    </p:nvPicPr>
                    <p:blipFill>
                      <a:blip r:embed="rId14"/>
                      <a:stretch>
                        <a:fillRect/>
                      </a:stretch>
                    </p:blipFill>
                    <p:spPr>
                      <a:xfrm>
                        <a:off x="2002272" y="2633409"/>
                        <a:ext cx="1328400" cy="885600"/>
                      </a:xfrm>
                      <a:prstGeom prst="rect">
                        <a:avLst/>
                      </a:prstGeom>
                    </p:spPr>
                  </p:pic>
                </p:oleObj>
              </mc:Fallback>
            </mc:AlternateContent>
          </a:graphicData>
        </a:graphic>
      </p:graphicFrame>
      <p:grpSp>
        <p:nvGrpSpPr>
          <p:cNvPr id="61" name="Group 60">
            <a:extLst>
              <a:ext uri="{FF2B5EF4-FFF2-40B4-BE49-F238E27FC236}">
                <a16:creationId xmlns:a16="http://schemas.microsoft.com/office/drawing/2014/main" id="{6E25FA2D-883B-4EAD-A992-D6306FFD7B93}"/>
              </a:ext>
            </a:extLst>
          </p:cNvPr>
          <p:cNvGrpSpPr/>
          <p:nvPr/>
        </p:nvGrpSpPr>
        <p:grpSpPr>
          <a:xfrm>
            <a:off x="5882160" y="3024338"/>
            <a:ext cx="224454" cy="717484"/>
            <a:chOff x="6178773" y="3024338"/>
            <a:chExt cx="224454" cy="717484"/>
          </a:xfrm>
        </p:grpSpPr>
        <p:pic>
          <p:nvPicPr>
            <p:cNvPr id="65" name="Picture 64">
              <a:extLst>
                <a:ext uri="{FF2B5EF4-FFF2-40B4-BE49-F238E27FC236}">
                  <a16:creationId xmlns:a16="http://schemas.microsoft.com/office/drawing/2014/main" id="{17EDF0CF-E3D5-4145-9B60-81923662D0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8773" y="3024338"/>
              <a:ext cx="224454" cy="224454"/>
            </a:xfrm>
            <a:prstGeom prst="rect">
              <a:avLst/>
            </a:prstGeom>
          </p:spPr>
        </p:pic>
        <p:pic>
          <p:nvPicPr>
            <p:cNvPr id="76" name="Picture 75">
              <a:extLst>
                <a:ext uri="{FF2B5EF4-FFF2-40B4-BE49-F238E27FC236}">
                  <a16:creationId xmlns:a16="http://schemas.microsoft.com/office/drawing/2014/main" id="{89301BB2-37D8-4D58-8F12-55DAF79883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8773" y="3270853"/>
              <a:ext cx="224454" cy="224454"/>
            </a:xfrm>
            <a:prstGeom prst="rect">
              <a:avLst/>
            </a:prstGeom>
          </p:spPr>
        </p:pic>
        <p:pic>
          <p:nvPicPr>
            <p:cNvPr id="77" name="Picture 76">
              <a:extLst>
                <a:ext uri="{FF2B5EF4-FFF2-40B4-BE49-F238E27FC236}">
                  <a16:creationId xmlns:a16="http://schemas.microsoft.com/office/drawing/2014/main" id="{4DF0606B-485E-46B4-9397-B959AF681C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8773" y="3517368"/>
              <a:ext cx="224454" cy="224454"/>
            </a:xfrm>
            <a:prstGeom prst="rect">
              <a:avLst/>
            </a:prstGeom>
          </p:spPr>
        </p:pic>
      </p:grpSp>
      <p:grpSp>
        <p:nvGrpSpPr>
          <p:cNvPr id="78" name="Group 77">
            <a:extLst>
              <a:ext uri="{FF2B5EF4-FFF2-40B4-BE49-F238E27FC236}">
                <a16:creationId xmlns:a16="http://schemas.microsoft.com/office/drawing/2014/main" id="{55525B36-1B87-41D2-B1E9-6C25980500F9}"/>
              </a:ext>
            </a:extLst>
          </p:cNvPr>
          <p:cNvGrpSpPr/>
          <p:nvPr/>
        </p:nvGrpSpPr>
        <p:grpSpPr>
          <a:xfrm>
            <a:off x="6770990" y="3024338"/>
            <a:ext cx="224454" cy="717484"/>
            <a:chOff x="6178773" y="3024338"/>
            <a:chExt cx="224454" cy="717484"/>
          </a:xfrm>
        </p:grpSpPr>
        <p:pic>
          <p:nvPicPr>
            <p:cNvPr id="79" name="Picture 78">
              <a:extLst>
                <a:ext uri="{FF2B5EF4-FFF2-40B4-BE49-F238E27FC236}">
                  <a16:creationId xmlns:a16="http://schemas.microsoft.com/office/drawing/2014/main" id="{49049CEC-8609-4C36-8183-5B162F4CB3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8773" y="3024338"/>
              <a:ext cx="224454" cy="224454"/>
            </a:xfrm>
            <a:prstGeom prst="rect">
              <a:avLst/>
            </a:prstGeom>
          </p:spPr>
        </p:pic>
        <p:pic>
          <p:nvPicPr>
            <p:cNvPr id="82" name="Picture 81">
              <a:extLst>
                <a:ext uri="{FF2B5EF4-FFF2-40B4-BE49-F238E27FC236}">
                  <a16:creationId xmlns:a16="http://schemas.microsoft.com/office/drawing/2014/main" id="{80F712F4-306B-4428-822B-6F0D9B859B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8773" y="3270853"/>
              <a:ext cx="224454" cy="224454"/>
            </a:xfrm>
            <a:prstGeom prst="rect">
              <a:avLst/>
            </a:prstGeom>
          </p:spPr>
        </p:pic>
        <p:pic>
          <p:nvPicPr>
            <p:cNvPr id="83" name="Picture 82">
              <a:extLst>
                <a:ext uri="{FF2B5EF4-FFF2-40B4-BE49-F238E27FC236}">
                  <a16:creationId xmlns:a16="http://schemas.microsoft.com/office/drawing/2014/main" id="{49D16877-7620-454D-B79F-BA033ED212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8773" y="3517368"/>
              <a:ext cx="224454" cy="224454"/>
            </a:xfrm>
            <a:prstGeom prst="rect">
              <a:avLst/>
            </a:prstGeom>
          </p:spPr>
        </p:pic>
      </p:grpSp>
      <p:pic>
        <p:nvPicPr>
          <p:cNvPr id="88" name="Picture 87" descr="A close up of a logo&#10;&#10;Description automatically generated">
            <a:extLst>
              <a:ext uri="{FF2B5EF4-FFF2-40B4-BE49-F238E27FC236}">
                <a16:creationId xmlns:a16="http://schemas.microsoft.com/office/drawing/2014/main" id="{D4ACD003-0C3B-4703-8313-4F38FD3BC1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0806" y="2994709"/>
            <a:ext cx="289297" cy="773121"/>
          </a:xfrm>
          <a:prstGeom prst="rect">
            <a:avLst/>
          </a:prstGeom>
        </p:spPr>
      </p:pic>
      <p:pic>
        <p:nvPicPr>
          <p:cNvPr id="89" name="Picture 88" descr="A close up of a logo&#10;&#10;Description automatically generated">
            <a:extLst>
              <a:ext uri="{FF2B5EF4-FFF2-40B4-BE49-F238E27FC236}">
                <a16:creationId xmlns:a16="http://schemas.microsoft.com/office/drawing/2014/main" id="{682A33F9-CEC1-41E6-92BA-120A5AC044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817" y="2998066"/>
            <a:ext cx="289297" cy="773120"/>
          </a:xfrm>
          <a:prstGeom prst="rect">
            <a:avLst/>
          </a:prstGeom>
        </p:spPr>
      </p:pic>
      <p:pic>
        <p:nvPicPr>
          <p:cNvPr id="90" name="Picture 89" descr="A close up of a logo&#10;&#10;Description automatically generated">
            <a:extLst>
              <a:ext uri="{FF2B5EF4-FFF2-40B4-BE49-F238E27FC236}">
                <a16:creationId xmlns:a16="http://schemas.microsoft.com/office/drawing/2014/main" id="{D03F814C-2311-4613-BCE9-36FFFDB4C6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8444" y="2998066"/>
            <a:ext cx="289297" cy="773120"/>
          </a:xfrm>
          <a:prstGeom prst="rect">
            <a:avLst/>
          </a:prstGeom>
        </p:spPr>
      </p:pic>
      <p:sp>
        <p:nvSpPr>
          <p:cNvPr id="91" name="TextBox 90">
            <a:extLst>
              <a:ext uri="{FF2B5EF4-FFF2-40B4-BE49-F238E27FC236}">
                <a16:creationId xmlns:a16="http://schemas.microsoft.com/office/drawing/2014/main" id="{810168B7-B415-48E9-98DD-0D05B8EA94D7}"/>
              </a:ext>
            </a:extLst>
          </p:cNvPr>
          <p:cNvSpPr txBox="1"/>
          <p:nvPr/>
        </p:nvSpPr>
        <p:spPr bwMode="auto">
          <a:xfrm>
            <a:off x="6288814" y="262501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FF0000"/>
                </a:solidFill>
                <a:latin typeface="Myriad Pro" panose="020B0503030403020204" pitchFamily="34" charset="0"/>
                <a:ea typeface="Myriad Pro Semibold" charset="0"/>
                <a:cs typeface="Myriad Pro Semibold" charset="0"/>
              </a:rPr>
              <a:t>4</a:t>
            </a:r>
          </a:p>
        </p:txBody>
      </p:sp>
      <p:sp>
        <p:nvSpPr>
          <p:cNvPr id="92" name="TextBox 91">
            <a:extLst>
              <a:ext uri="{FF2B5EF4-FFF2-40B4-BE49-F238E27FC236}">
                <a16:creationId xmlns:a16="http://schemas.microsoft.com/office/drawing/2014/main" id="{B34BA19F-45CF-484C-AE03-03F4156FB1BF}"/>
              </a:ext>
            </a:extLst>
          </p:cNvPr>
          <p:cNvSpPr txBox="1"/>
          <p:nvPr/>
        </p:nvSpPr>
        <p:spPr bwMode="auto">
          <a:xfrm>
            <a:off x="5124907" y="152494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24</a:t>
            </a:r>
          </a:p>
        </p:txBody>
      </p:sp>
      <p:grpSp>
        <p:nvGrpSpPr>
          <p:cNvPr id="93" name="Group 92">
            <a:extLst>
              <a:ext uri="{FF2B5EF4-FFF2-40B4-BE49-F238E27FC236}">
                <a16:creationId xmlns:a16="http://schemas.microsoft.com/office/drawing/2014/main" id="{D1F3D672-546B-4515-A386-ACC3C75EC33B}"/>
              </a:ext>
            </a:extLst>
          </p:cNvPr>
          <p:cNvGrpSpPr/>
          <p:nvPr/>
        </p:nvGrpSpPr>
        <p:grpSpPr>
          <a:xfrm>
            <a:off x="3562750" y="1515419"/>
            <a:ext cx="2018501" cy="461665"/>
            <a:chOff x="3646804" y="1515419"/>
            <a:chExt cx="2018501" cy="461665"/>
          </a:xfrm>
        </p:grpSpPr>
        <p:sp>
          <p:nvSpPr>
            <p:cNvPr id="94" name="TextBox 93">
              <a:extLst>
                <a:ext uri="{FF2B5EF4-FFF2-40B4-BE49-F238E27FC236}">
                  <a16:creationId xmlns:a16="http://schemas.microsoft.com/office/drawing/2014/main" id="{C2820445-72CC-457B-BD14-DBEAFB2843B4}"/>
                </a:ext>
              </a:extLst>
            </p:cNvPr>
            <p:cNvSpPr txBox="1"/>
            <p:nvPr/>
          </p:nvSpPr>
          <p:spPr bwMode="auto">
            <a:xfrm>
              <a:off x="3646804" y="1524945"/>
              <a:ext cx="13708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Semibold" charset="0"/>
                  <a:ea typeface="Myriad Pro Semibold" charset="0"/>
                  <a:cs typeface="Myriad Pro Semibold" charset="0"/>
                </a:rPr>
                <a:t>72  ÷  3  =</a:t>
              </a:r>
              <a:endParaRPr lang="en-GB" sz="2000" dirty="0">
                <a:solidFill>
                  <a:srgbClr val="C00000"/>
                </a:solidFill>
                <a:latin typeface="Myriad Pro Semibold" charset="0"/>
                <a:ea typeface="Myriad Pro Semibold" charset="0"/>
                <a:cs typeface="Myriad Pro Semibold" charset="0"/>
              </a:endParaRPr>
            </a:p>
          </p:txBody>
        </p:sp>
        <p:sp>
          <p:nvSpPr>
            <p:cNvPr id="95" name="Rectangle 94">
              <a:extLst>
                <a:ext uri="{FF2B5EF4-FFF2-40B4-BE49-F238E27FC236}">
                  <a16:creationId xmlns:a16="http://schemas.microsoft.com/office/drawing/2014/main" id="{0F34CBBD-1867-46C5-A3F8-DF15E716FFCD}"/>
                </a:ext>
              </a:extLst>
            </p:cNvPr>
            <p:cNvSpPr/>
            <p:nvPr/>
          </p:nvSpPr>
          <p:spPr bwMode="auto">
            <a:xfrm>
              <a:off x="5203640" y="151541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96" name="Group 95">
            <a:extLst>
              <a:ext uri="{FF2B5EF4-FFF2-40B4-BE49-F238E27FC236}">
                <a16:creationId xmlns:a16="http://schemas.microsoft.com/office/drawing/2014/main" id="{7CAF74D5-5305-42D4-90C7-15DBE6958B2C}"/>
              </a:ext>
            </a:extLst>
          </p:cNvPr>
          <p:cNvGrpSpPr/>
          <p:nvPr/>
        </p:nvGrpSpPr>
        <p:grpSpPr>
          <a:xfrm>
            <a:off x="1817811" y="2937936"/>
            <a:ext cx="1458860" cy="564329"/>
            <a:chOff x="3733049" y="5315443"/>
            <a:chExt cx="1458860" cy="564329"/>
          </a:xfrm>
        </p:grpSpPr>
        <p:grpSp>
          <p:nvGrpSpPr>
            <p:cNvPr id="97" name="Group 96">
              <a:extLst>
                <a:ext uri="{FF2B5EF4-FFF2-40B4-BE49-F238E27FC236}">
                  <a16:creationId xmlns:a16="http://schemas.microsoft.com/office/drawing/2014/main" id="{950F3716-4244-4014-9C13-5C6B9F969AD8}"/>
                </a:ext>
              </a:extLst>
            </p:cNvPr>
            <p:cNvGrpSpPr/>
            <p:nvPr/>
          </p:nvGrpSpPr>
          <p:grpSpPr>
            <a:xfrm>
              <a:off x="4085070" y="5365750"/>
              <a:ext cx="1106839" cy="507156"/>
              <a:chOff x="4085070" y="5365750"/>
              <a:chExt cx="1106839" cy="507156"/>
            </a:xfrm>
            <a:solidFill>
              <a:schemeClr val="bg1"/>
            </a:solidFill>
          </p:grpSpPr>
          <p:sp>
            <p:nvSpPr>
              <p:cNvPr id="101" name="Rectangle 100">
                <a:extLst>
                  <a:ext uri="{FF2B5EF4-FFF2-40B4-BE49-F238E27FC236}">
                    <a16:creationId xmlns:a16="http://schemas.microsoft.com/office/drawing/2014/main" id="{DBFE4612-D408-4EE3-AC63-3410FB7DF0D0}"/>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2" name="Rectangle 101">
                <a:extLst>
                  <a:ext uri="{FF2B5EF4-FFF2-40B4-BE49-F238E27FC236}">
                    <a16:creationId xmlns:a16="http://schemas.microsoft.com/office/drawing/2014/main" id="{779A6B47-D9B1-40FD-B113-F6AD64ABC34D}"/>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98" name="Group 97">
              <a:extLst>
                <a:ext uri="{FF2B5EF4-FFF2-40B4-BE49-F238E27FC236}">
                  <a16:creationId xmlns:a16="http://schemas.microsoft.com/office/drawing/2014/main" id="{9EC7441C-1734-4B76-9362-FF8AC2E20761}"/>
                </a:ext>
              </a:extLst>
            </p:cNvPr>
            <p:cNvGrpSpPr/>
            <p:nvPr/>
          </p:nvGrpSpPr>
          <p:grpSpPr>
            <a:xfrm>
              <a:off x="3733049" y="5315443"/>
              <a:ext cx="1434410" cy="564329"/>
              <a:chOff x="3722832" y="5310208"/>
              <a:chExt cx="1434410" cy="564329"/>
            </a:xfrm>
          </p:grpSpPr>
          <p:cxnSp>
            <p:nvCxnSpPr>
              <p:cNvPr id="99" name="Straight Connector 98">
                <a:extLst>
                  <a:ext uri="{FF2B5EF4-FFF2-40B4-BE49-F238E27FC236}">
                    <a16:creationId xmlns:a16="http://schemas.microsoft.com/office/drawing/2014/main" id="{68E14AB3-AA65-42C8-86DF-AA2ACC1B01D2}"/>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 name="Arc 99">
                <a:extLst>
                  <a:ext uri="{FF2B5EF4-FFF2-40B4-BE49-F238E27FC236}">
                    <a16:creationId xmlns:a16="http://schemas.microsoft.com/office/drawing/2014/main" id="{486CC261-2FBD-46AD-BAED-2C1CF0CE3386}"/>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grpSp>
        <p:nvGrpSpPr>
          <p:cNvPr id="103" name="Group 102">
            <a:extLst>
              <a:ext uri="{FF2B5EF4-FFF2-40B4-BE49-F238E27FC236}">
                <a16:creationId xmlns:a16="http://schemas.microsoft.com/office/drawing/2014/main" id="{2B00B10A-D109-4931-85D6-0C3A5982CB79}"/>
              </a:ext>
            </a:extLst>
          </p:cNvPr>
          <p:cNvGrpSpPr>
            <a:grpSpLocks noChangeAspect="1"/>
          </p:cNvGrpSpPr>
          <p:nvPr/>
        </p:nvGrpSpPr>
        <p:grpSpPr>
          <a:xfrm>
            <a:off x="4519973" y="2896923"/>
            <a:ext cx="2640444" cy="578710"/>
            <a:chOff x="3733049" y="5315443"/>
            <a:chExt cx="2604314" cy="570792"/>
          </a:xfrm>
        </p:grpSpPr>
        <p:grpSp>
          <p:nvGrpSpPr>
            <p:cNvPr id="104" name="Group 103">
              <a:extLst>
                <a:ext uri="{FF2B5EF4-FFF2-40B4-BE49-F238E27FC236}">
                  <a16:creationId xmlns:a16="http://schemas.microsoft.com/office/drawing/2014/main" id="{097FA77A-BB8E-435F-A630-2ABAA622E637}"/>
                </a:ext>
              </a:extLst>
            </p:cNvPr>
            <p:cNvGrpSpPr/>
            <p:nvPr/>
          </p:nvGrpSpPr>
          <p:grpSpPr>
            <a:xfrm>
              <a:off x="4085069" y="5354684"/>
              <a:ext cx="2252294" cy="531551"/>
              <a:chOff x="4085069" y="5354684"/>
              <a:chExt cx="2252294" cy="531551"/>
            </a:xfrm>
            <a:solidFill>
              <a:schemeClr val="bg1"/>
            </a:solidFill>
          </p:grpSpPr>
          <p:sp>
            <p:nvSpPr>
              <p:cNvPr id="108" name="Rectangle 107">
                <a:extLst>
                  <a:ext uri="{FF2B5EF4-FFF2-40B4-BE49-F238E27FC236}">
                    <a16:creationId xmlns:a16="http://schemas.microsoft.com/office/drawing/2014/main" id="{0D0257F5-959E-43E6-AA95-BC84D48DC644}"/>
                  </a:ext>
                </a:extLst>
              </p:cNvPr>
              <p:cNvSpPr/>
              <p:nvPr/>
            </p:nvSpPr>
            <p:spPr bwMode="auto">
              <a:xfrm>
                <a:off x="4085069" y="5354684"/>
                <a:ext cx="2252294" cy="64031"/>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9" name="Rectangle 108">
                <a:extLst>
                  <a:ext uri="{FF2B5EF4-FFF2-40B4-BE49-F238E27FC236}">
                    <a16:creationId xmlns:a16="http://schemas.microsoft.com/office/drawing/2014/main" id="{056C25A6-42EE-48CF-8F31-F3D4DAEEA3F6}"/>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05" name="Group 104">
              <a:extLst>
                <a:ext uri="{FF2B5EF4-FFF2-40B4-BE49-F238E27FC236}">
                  <a16:creationId xmlns:a16="http://schemas.microsoft.com/office/drawing/2014/main" id="{F0844ED6-6D4A-4841-9246-3BDDBEEB0C1C}"/>
                </a:ext>
              </a:extLst>
            </p:cNvPr>
            <p:cNvGrpSpPr/>
            <p:nvPr/>
          </p:nvGrpSpPr>
          <p:grpSpPr>
            <a:xfrm>
              <a:off x="3733049" y="5315443"/>
              <a:ext cx="2585883" cy="564329"/>
              <a:chOff x="3722832" y="5310208"/>
              <a:chExt cx="2585883" cy="564329"/>
            </a:xfrm>
          </p:grpSpPr>
          <p:cxnSp>
            <p:nvCxnSpPr>
              <p:cNvPr id="106" name="Straight Connector 105">
                <a:extLst>
                  <a:ext uri="{FF2B5EF4-FFF2-40B4-BE49-F238E27FC236}">
                    <a16:creationId xmlns:a16="http://schemas.microsoft.com/office/drawing/2014/main" id="{77707728-80D3-4849-A5DF-1E20998CAA96}"/>
                  </a:ext>
                </a:extLst>
              </p:cNvPr>
              <p:cNvCxnSpPr/>
              <p:nvPr/>
            </p:nvCxnSpPr>
            <p:spPr bwMode="auto">
              <a:xfrm>
                <a:off x="4095242" y="5385595"/>
                <a:ext cx="2213473"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Arc 106">
                <a:extLst>
                  <a:ext uri="{FF2B5EF4-FFF2-40B4-BE49-F238E27FC236}">
                    <a16:creationId xmlns:a16="http://schemas.microsoft.com/office/drawing/2014/main" id="{F0E45EB1-A602-4092-9FA2-021318670DDC}"/>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Tree>
    <p:extLst>
      <p:ext uri="{BB962C8B-B14F-4D97-AF65-F5344CB8AC3E}">
        <p14:creationId xmlns:p14="http://schemas.microsoft.com/office/powerpoint/2010/main" val="194644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50"/>
                                        </p:tgtEl>
                                      </p:cBhvr>
                                    </p:animEffect>
                                    <p:set>
                                      <p:cBhvr>
                                        <p:cTn id="7" dur="1" fill="hold">
                                          <p:stCondLst>
                                            <p:cond delay="499"/>
                                          </p:stCondLst>
                                        </p:cTn>
                                        <p:tgtEl>
                                          <p:spTgt spid="5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500"/>
                                        <p:tgtEl>
                                          <p:spTgt spid="6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xit" presetSubtype="0" fill="hold" nodeType="with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par>
                          <p:cTn id="20" fill="hold">
                            <p:stCondLst>
                              <p:cond delay="500"/>
                            </p:stCondLst>
                            <p:childTnLst>
                              <p:par>
                                <p:cTn id="21" presetID="35" presetClass="path" presetSubtype="0" accel="50000" fill="hold" nodeType="afterEffect">
                                  <p:stCondLst>
                                    <p:cond delay="0"/>
                                  </p:stCondLst>
                                  <p:childTnLst>
                                    <p:animMotion origin="layout" path="M -8.33333E-7 2.96296E-6 L -0.03246 0.00023 " pathEditMode="relative" rAng="0" ptsTypes="AA">
                                      <p:cBhvr>
                                        <p:cTn id="22" dur="1000" fill="hold"/>
                                        <p:tgtEl>
                                          <p:spTgt spid="12"/>
                                        </p:tgtEl>
                                        <p:attrNameLst>
                                          <p:attrName>ppt_x</p:attrName>
                                          <p:attrName>ppt_y</p:attrName>
                                        </p:attrNameLst>
                                      </p:cBhvr>
                                      <p:rCtr x="-1632" y="0"/>
                                    </p:animMotion>
                                  </p:childTnLst>
                                </p:cTn>
                              </p:par>
                            </p:childTnLst>
                          </p:cTn>
                        </p:par>
                        <p:par>
                          <p:cTn id="23" fill="hold">
                            <p:stCondLst>
                              <p:cond delay="1500"/>
                            </p:stCondLst>
                            <p:childTnLst>
                              <p:par>
                                <p:cTn id="24" presetID="1" presetClass="exit" presetSubtype="0" fill="hold" nodeType="afterEffect">
                                  <p:stCondLst>
                                    <p:cond delay="0"/>
                                  </p:stCondLst>
                                  <p:childTnLst>
                                    <p:set>
                                      <p:cBhvr>
                                        <p:cTn id="25" dur="1" fill="hold">
                                          <p:stCondLst>
                                            <p:cond delay="0"/>
                                          </p:stCondLst>
                                        </p:cTn>
                                        <p:tgtEl>
                                          <p:spTgt spid="12"/>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2000"/>
                            </p:stCondLst>
                            <p:childTnLst>
                              <p:par>
                                <p:cTn id="33" presetID="64" presetClass="path" presetSubtype="0" accel="50000" fill="hold" nodeType="afterEffect">
                                  <p:stCondLst>
                                    <p:cond delay="0"/>
                                  </p:stCondLst>
                                  <p:childTnLst>
                                    <p:animMotion origin="layout" path="M -8.33333E-7 2.59259E-6 L 0.00017 -0.10787 " pathEditMode="relative" rAng="0" ptsTypes="AA">
                                      <p:cBhvr>
                                        <p:cTn id="34" dur="1000" fill="hold"/>
                                        <p:tgtEl>
                                          <p:spTgt spid="14"/>
                                        </p:tgtEl>
                                        <p:attrNameLst>
                                          <p:attrName>ppt_x</p:attrName>
                                          <p:attrName>ppt_y</p:attrName>
                                        </p:attrNameLst>
                                      </p:cBhvr>
                                      <p:rCtr x="0" y="-5394"/>
                                    </p:animMotion>
                                  </p:childTnLst>
                                </p:cTn>
                              </p:par>
                            </p:childTnLst>
                          </p:cTn>
                        </p:par>
                        <p:par>
                          <p:cTn id="35" fill="hold">
                            <p:stCondLst>
                              <p:cond delay="3000"/>
                            </p:stCondLst>
                            <p:childTnLst>
                              <p:par>
                                <p:cTn id="36" presetID="1" presetClass="exit" presetSubtype="0" fill="hold" nodeType="afterEffect">
                                  <p:stCondLst>
                                    <p:cond delay="0"/>
                                  </p:stCondLst>
                                  <p:childTnLst>
                                    <p:set>
                                      <p:cBhvr>
                                        <p:cTn id="37" dur="1" fill="hold">
                                          <p:stCondLst>
                                            <p:cond delay="0"/>
                                          </p:stCondLst>
                                        </p:cTn>
                                        <p:tgtEl>
                                          <p:spTgt spid="14"/>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84"/>
                                        </p:tgtEl>
                                        <p:attrNameLst>
                                          <p:attrName>style.visibility</p:attrName>
                                        </p:attrNameLst>
                                      </p:cBhvr>
                                      <p:to>
                                        <p:strVal val="visible"/>
                                      </p:to>
                                    </p:se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88"/>
                                        </p:tgtEl>
                                        <p:attrNameLst>
                                          <p:attrName>style.visibility</p:attrName>
                                        </p:attrNameLst>
                                      </p:cBhvr>
                                      <p:to>
                                        <p:strVal val="visible"/>
                                      </p:to>
                                    </p:set>
                                    <p:animEffect transition="in" filter="fade">
                                      <p:cBhvr>
                                        <p:cTn id="43" dur="500"/>
                                        <p:tgtEl>
                                          <p:spTgt spid="88"/>
                                        </p:tgtEl>
                                      </p:cBhvr>
                                    </p:animEffect>
                                  </p:childTnLst>
                                </p:cTn>
                              </p:par>
                            </p:childTnLst>
                          </p:cTn>
                        </p:par>
                        <p:par>
                          <p:cTn id="44" fill="hold">
                            <p:stCondLst>
                              <p:cond delay="3500"/>
                            </p:stCondLst>
                            <p:childTnLst>
                              <p:par>
                                <p:cTn id="45" presetID="64" presetClass="path" presetSubtype="0" accel="50000" fill="hold" nodeType="afterEffect">
                                  <p:stCondLst>
                                    <p:cond delay="0"/>
                                  </p:stCondLst>
                                  <p:childTnLst>
                                    <p:animMotion origin="layout" path="M -8.33333E-7 3.33333E-6 L 0.03229 -0.14352 " pathEditMode="relative" rAng="0" ptsTypes="AA">
                                      <p:cBhvr>
                                        <p:cTn id="46" dur="1000" fill="hold"/>
                                        <p:tgtEl>
                                          <p:spTgt spid="57"/>
                                        </p:tgtEl>
                                        <p:attrNameLst>
                                          <p:attrName>ppt_x</p:attrName>
                                          <p:attrName>ppt_y</p:attrName>
                                        </p:attrNameLst>
                                      </p:cBhvr>
                                      <p:rCtr x="1615" y="-7176"/>
                                    </p:animMotion>
                                  </p:childTnLst>
                                </p:cTn>
                              </p:par>
                            </p:childTnLst>
                          </p:cTn>
                        </p:par>
                        <p:par>
                          <p:cTn id="47" fill="hold">
                            <p:stCondLst>
                              <p:cond delay="4500"/>
                            </p:stCondLst>
                            <p:childTnLst>
                              <p:par>
                                <p:cTn id="48" presetID="10" presetClass="entr" presetSubtype="0" fill="hold" nodeType="after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fade">
                                      <p:cBhvr>
                                        <p:cTn id="50" dur="500"/>
                                        <p:tgtEl>
                                          <p:spTgt spid="89"/>
                                        </p:tgtEl>
                                      </p:cBhvr>
                                    </p:animEffect>
                                  </p:childTnLst>
                                </p:cTn>
                              </p:par>
                            </p:childTnLst>
                          </p:cTn>
                        </p:par>
                        <p:par>
                          <p:cTn id="51" fill="hold">
                            <p:stCondLst>
                              <p:cond delay="5000"/>
                            </p:stCondLst>
                            <p:childTnLst>
                              <p:par>
                                <p:cTn id="52" presetID="64" presetClass="path" presetSubtype="0" accel="50000" fill="hold" nodeType="afterEffect">
                                  <p:stCondLst>
                                    <p:cond delay="0"/>
                                  </p:stCondLst>
                                  <p:childTnLst>
                                    <p:animMotion origin="layout" path="M -8.33333E-7 2.59259E-6 L 0.06511 -0.25185 " pathEditMode="relative" rAng="0" ptsTypes="AA">
                                      <p:cBhvr>
                                        <p:cTn id="53" dur="1000" fill="hold"/>
                                        <p:tgtEl>
                                          <p:spTgt spid="16"/>
                                        </p:tgtEl>
                                        <p:attrNameLst>
                                          <p:attrName>ppt_x</p:attrName>
                                          <p:attrName>ppt_y</p:attrName>
                                        </p:attrNameLst>
                                      </p:cBhvr>
                                      <p:rCtr x="3247" y="-12593"/>
                                    </p:animMotion>
                                  </p:childTnLst>
                                </p:cTn>
                              </p:par>
                            </p:childTnLst>
                          </p:cTn>
                        </p:par>
                        <p:par>
                          <p:cTn id="54" fill="hold">
                            <p:stCondLst>
                              <p:cond delay="6000"/>
                            </p:stCondLst>
                            <p:childTnLst>
                              <p:par>
                                <p:cTn id="55" presetID="1" presetClass="exit" presetSubtype="0" fill="hold" nodeType="afterEffect">
                                  <p:stCondLst>
                                    <p:cond delay="0"/>
                                  </p:stCondLst>
                                  <p:childTnLst>
                                    <p:set>
                                      <p:cBhvr>
                                        <p:cTn id="56" dur="1" fill="hold">
                                          <p:stCondLst>
                                            <p:cond delay="0"/>
                                          </p:stCondLst>
                                        </p:cTn>
                                        <p:tgtEl>
                                          <p:spTgt spid="16"/>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78"/>
                                        </p:tgtEl>
                                        <p:attrNameLst>
                                          <p:attrName>style.visibility</p:attrName>
                                        </p:attrNameLst>
                                      </p:cBhvr>
                                      <p:to>
                                        <p:strVal val="visible"/>
                                      </p:to>
                                    </p:set>
                                  </p:childTnLst>
                                </p:cTn>
                              </p:par>
                            </p:childTnLst>
                          </p:cTn>
                        </p:par>
                        <p:par>
                          <p:cTn id="59" fill="hold">
                            <p:stCondLst>
                              <p:cond delay="6000"/>
                            </p:stCondLst>
                            <p:childTnLst>
                              <p:par>
                                <p:cTn id="60" presetID="10" presetClass="entr" presetSubtype="0" fill="hold" nodeType="after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fade">
                                      <p:cBhvr>
                                        <p:cTn id="62" dur="500"/>
                                        <p:tgtEl>
                                          <p:spTgt spid="9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1"/>
                                        </p:tgtEl>
                                        <p:attrNameLst>
                                          <p:attrName>style.visibility</p:attrName>
                                        </p:attrNameLst>
                                      </p:cBhvr>
                                      <p:to>
                                        <p:strVal val="visible"/>
                                      </p:to>
                                    </p:set>
                                    <p:animEffect transition="in" filter="fade">
                                      <p:cBhvr>
                                        <p:cTn id="67" dur="500"/>
                                        <p:tgtEl>
                                          <p:spTgt spid="91"/>
                                        </p:tgtEl>
                                      </p:cBhvr>
                                    </p:animEffect>
                                  </p:childTnLst>
                                </p:cTn>
                              </p:par>
                              <p:par>
                                <p:cTn id="68" presetID="10" presetClass="entr" presetSubtype="0" fill="hold" nodeType="with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500"/>
                                        <p:tgtEl>
                                          <p:spTgt spid="8"/>
                                        </p:tgtEl>
                                      </p:cBhvr>
                                    </p:animEffect>
                                  </p:childTnLst>
                                </p:cTn>
                              </p:par>
                              <p:par>
                                <p:cTn id="71" presetID="10" presetClass="exit" presetSubtype="0" fill="hold" nodeType="withEffect">
                                  <p:stCondLst>
                                    <p:cond delay="0"/>
                                  </p:stCondLst>
                                  <p:childTnLst>
                                    <p:animEffect transition="out" filter="fade">
                                      <p:cBhvr>
                                        <p:cTn id="72" dur="500"/>
                                        <p:tgtEl>
                                          <p:spTgt spid="6"/>
                                        </p:tgtEl>
                                      </p:cBhvr>
                                    </p:animEffect>
                                    <p:set>
                                      <p:cBhvr>
                                        <p:cTn id="73" dur="1" fill="hold">
                                          <p:stCondLst>
                                            <p:cond delay="499"/>
                                          </p:stCondLst>
                                        </p:cTn>
                                        <p:tgtEl>
                                          <p:spTgt spid="6"/>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81"/>
                                        </p:tgtEl>
                                      </p:cBhvr>
                                    </p:animEffect>
                                    <p:set>
                                      <p:cBhvr>
                                        <p:cTn id="76" dur="1" fill="hold">
                                          <p:stCondLst>
                                            <p:cond delay="499"/>
                                          </p:stCondLst>
                                        </p:cTn>
                                        <p:tgtEl>
                                          <p:spTgt spid="81"/>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fade">
                                      <p:cBhvr>
                                        <p:cTn id="81" dur="500"/>
                                        <p:tgtEl>
                                          <p:spTgt spid="6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92"/>
                                        </p:tgtEl>
                                        <p:attrNameLst>
                                          <p:attrName>style.visibility</p:attrName>
                                        </p:attrNameLst>
                                      </p:cBhvr>
                                      <p:to>
                                        <p:strVal val="visible"/>
                                      </p:to>
                                    </p:set>
                                    <p:animEffect transition="in" filter="fade">
                                      <p:cBhvr>
                                        <p:cTn id="86"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50" grpId="0"/>
      <p:bldP spid="81" grpId="0" animBg="1"/>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2:7</a:t>
            </a:r>
          </a:p>
        </p:txBody>
      </p:sp>
      <p:sp>
        <p:nvSpPr>
          <p:cNvPr id="93" name="TextBox 92">
            <a:extLst>
              <a:ext uri="{FF2B5EF4-FFF2-40B4-BE49-F238E27FC236}">
                <a16:creationId xmlns:a16="http://schemas.microsoft.com/office/drawing/2014/main" id="{FBED1103-7745-41DF-A9B7-9E0B2C70AA57}"/>
              </a:ext>
            </a:extLst>
          </p:cNvPr>
          <p:cNvSpPr txBox="1"/>
          <p:nvPr/>
        </p:nvSpPr>
        <p:spPr bwMode="auto">
          <a:xfrm>
            <a:off x="663750"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73 sticks shared equally between 3 children. How many sticks each?</a:t>
            </a:r>
            <a:endParaRPr lang="en-GB" sz="2000" dirty="0">
              <a:solidFill>
                <a:srgbClr val="FF0000"/>
              </a:solidFill>
              <a:latin typeface="Myriad Pro Semibold" charset="0"/>
              <a:ea typeface="Myriad Pro Semibold" charset="0"/>
              <a:cs typeface="Myriad Pro Semibold" charset="0"/>
            </a:endParaRPr>
          </a:p>
        </p:txBody>
      </p:sp>
      <p:sp>
        <p:nvSpPr>
          <p:cNvPr id="96" name="TextBox 95">
            <a:extLst>
              <a:ext uri="{FF2B5EF4-FFF2-40B4-BE49-F238E27FC236}">
                <a16:creationId xmlns:a16="http://schemas.microsoft.com/office/drawing/2014/main" id="{D72DEB36-5275-4B8E-9B80-61214BEA7486}"/>
              </a:ext>
            </a:extLst>
          </p:cNvPr>
          <p:cNvSpPr txBox="1"/>
          <p:nvPr/>
        </p:nvSpPr>
        <p:spPr bwMode="auto">
          <a:xfrm>
            <a:off x="2040602" y="2140760"/>
            <a:ext cx="50627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1 – write the divisor and the dividend:</a:t>
            </a:r>
            <a:endParaRPr lang="en-GB" sz="2000" dirty="0">
              <a:solidFill>
                <a:srgbClr val="FF0000"/>
              </a:solidFill>
              <a:latin typeface="Myriad Pro Semibold" charset="0"/>
              <a:ea typeface="Myriad Pro Semibold" charset="0"/>
              <a:cs typeface="Myriad Pro Semibold" charset="0"/>
            </a:endParaRPr>
          </a:p>
        </p:txBody>
      </p:sp>
      <p:sp>
        <p:nvSpPr>
          <p:cNvPr id="98" name="Rectangle 97">
            <a:extLst>
              <a:ext uri="{FF2B5EF4-FFF2-40B4-BE49-F238E27FC236}">
                <a16:creationId xmlns:a16="http://schemas.microsoft.com/office/drawing/2014/main" id="{1B8FEFD2-DE67-4A6D-911E-8AE51A507067}"/>
              </a:ext>
            </a:extLst>
          </p:cNvPr>
          <p:cNvSpPr/>
          <p:nvPr/>
        </p:nvSpPr>
        <p:spPr bwMode="auto">
          <a:xfrm>
            <a:off x="2300288" y="2669381"/>
            <a:ext cx="797718"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aphicFrame>
        <p:nvGraphicFramePr>
          <p:cNvPr id="10" name="Object 9">
            <a:extLst>
              <a:ext uri="{FF2B5EF4-FFF2-40B4-BE49-F238E27FC236}">
                <a16:creationId xmlns:a16="http://schemas.microsoft.com/office/drawing/2014/main" id="{A4903EFE-58FD-46D8-BE14-E17F8FABD406}"/>
              </a:ext>
            </a:extLst>
          </p:cNvPr>
          <p:cNvGraphicFramePr>
            <a:graphicFrameLocks noChangeAspect="1"/>
          </p:cNvGraphicFramePr>
          <p:nvPr>
            <p:extLst>
              <p:ext uri="{D42A27DB-BD31-4B8C-83A1-F6EECF244321}">
                <p14:modId xmlns:p14="http://schemas.microsoft.com/office/powerpoint/2010/main" val="900607661"/>
              </p:ext>
            </p:extLst>
          </p:nvPr>
        </p:nvGraphicFramePr>
        <p:xfrm>
          <a:off x="2002272" y="2633409"/>
          <a:ext cx="1394820" cy="885600"/>
        </p:xfrm>
        <a:graphic>
          <a:graphicData uri="http://schemas.openxmlformats.org/presentationml/2006/ole">
            <mc:AlternateContent xmlns:mc="http://schemas.openxmlformats.org/markup-compatibility/2006">
              <mc:Choice xmlns:v="urn:schemas-microsoft-com:vml" Requires="v">
                <p:oleObj spid="_x0000_s12389" name="Equation" r:id="rId4" imgW="799920" imgH="507960" progId="Equation.DSMT4">
                  <p:embed/>
                </p:oleObj>
              </mc:Choice>
              <mc:Fallback>
                <p:oleObj name="Equation" r:id="rId4" imgW="799920" imgH="507960" progId="Equation.DSMT4">
                  <p:embed/>
                  <p:pic>
                    <p:nvPicPr>
                      <p:cNvPr id="0" name=""/>
                      <p:cNvPicPr/>
                      <p:nvPr/>
                    </p:nvPicPr>
                    <p:blipFill>
                      <a:blip r:embed="rId5"/>
                      <a:stretch>
                        <a:fillRect/>
                      </a:stretch>
                    </p:blipFill>
                    <p:spPr>
                      <a:xfrm>
                        <a:off x="2002272" y="2633409"/>
                        <a:ext cx="1394820" cy="885600"/>
                      </a:xfrm>
                      <a:prstGeom prst="rect">
                        <a:avLst/>
                      </a:prstGeom>
                    </p:spPr>
                  </p:pic>
                </p:oleObj>
              </mc:Fallback>
            </mc:AlternateContent>
          </a:graphicData>
        </a:graphic>
      </p:graphicFrame>
      <p:grpSp>
        <p:nvGrpSpPr>
          <p:cNvPr id="17" name="Group 16">
            <a:extLst>
              <a:ext uri="{FF2B5EF4-FFF2-40B4-BE49-F238E27FC236}">
                <a16:creationId xmlns:a16="http://schemas.microsoft.com/office/drawing/2014/main" id="{B0E38408-1889-400A-A228-73C30B5283BA}"/>
              </a:ext>
            </a:extLst>
          </p:cNvPr>
          <p:cNvGrpSpPr/>
          <p:nvPr/>
        </p:nvGrpSpPr>
        <p:grpSpPr>
          <a:xfrm>
            <a:off x="4633906" y="2957294"/>
            <a:ext cx="2627947" cy="1771188"/>
            <a:chOff x="4633906" y="2957294"/>
            <a:chExt cx="2627947" cy="1771188"/>
          </a:xfrm>
        </p:grpSpPr>
        <p:grpSp>
          <p:nvGrpSpPr>
            <p:cNvPr id="15" name="Group 14">
              <a:extLst>
                <a:ext uri="{FF2B5EF4-FFF2-40B4-BE49-F238E27FC236}">
                  <a16:creationId xmlns:a16="http://schemas.microsoft.com/office/drawing/2014/main" id="{00FA9544-FF7B-44D8-9CB9-C0552FE2242F}"/>
                </a:ext>
              </a:extLst>
            </p:cNvPr>
            <p:cNvGrpSpPr/>
            <p:nvPr/>
          </p:nvGrpSpPr>
          <p:grpSpPr>
            <a:xfrm>
              <a:off x="4633906" y="2957294"/>
              <a:ext cx="2069535" cy="1771188"/>
              <a:chOff x="4633906" y="2957294"/>
              <a:chExt cx="2069535" cy="1771188"/>
            </a:xfrm>
          </p:grpSpPr>
          <p:pic>
            <p:nvPicPr>
              <p:cNvPr id="101" name="Picture 100" descr="A picture containing clipart&#10;&#10;Description automatically generated">
                <a:extLst>
                  <a:ext uri="{FF2B5EF4-FFF2-40B4-BE49-F238E27FC236}">
                    <a16:creationId xmlns:a16="http://schemas.microsoft.com/office/drawing/2014/main" id="{B8C27134-60D6-49B9-BB78-BC8FDE1F4B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111" y="3024338"/>
                <a:ext cx="224454" cy="224454"/>
              </a:xfrm>
              <a:prstGeom prst="rect">
                <a:avLst/>
              </a:prstGeom>
            </p:spPr>
          </p:pic>
          <p:pic>
            <p:nvPicPr>
              <p:cNvPr id="102" name="Picture 101">
                <a:extLst>
                  <a:ext uri="{FF2B5EF4-FFF2-40B4-BE49-F238E27FC236}">
                    <a16:creationId xmlns:a16="http://schemas.microsoft.com/office/drawing/2014/main" id="{ED72DCAB-32B6-4B0D-ACFD-45CA44E153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8987" y="3024338"/>
                <a:ext cx="224454" cy="224454"/>
              </a:xfrm>
              <a:prstGeom prst="rect">
                <a:avLst/>
              </a:prstGeom>
            </p:spPr>
          </p:pic>
          <p:pic>
            <p:nvPicPr>
              <p:cNvPr id="103" name="Picture 102" descr="A picture containing clipart&#10;&#10;Description automatically generated">
                <a:extLst>
                  <a:ext uri="{FF2B5EF4-FFF2-40B4-BE49-F238E27FC236}">
                    <a16:creationId xmlns:a16="http://schemas.microsoft.com/office/drawing/2014/main" id="{145ECA97-BD7C-4F2D-AA39-AC6C57EEE2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111" y="3270953"/>
                <a:ext cx="224454" cy="224454"/>
              </a:xfrm>
              <a:prstGeom prst="rect">
                <a:avLst/>
              </a:prstGeom>
            </p:spPr>
          </p:pic>
          <p:pic>
            <p:nvPicPr>
              <p:cNvPr id="104" name="Picture 103" descr="A picture containing clipart&#10;&#10;Description automatically generated">
                <a:extLst>
                  <a:ext uri="{FF2B5EF4-FFF2-40B4-BE49-F238E27FC236}">
                    <a16:creationId xmlns:a16="http://schemas.microsoft.com/office/drawing/2014/main" id="{389E4B98-3015-4A10-83B8-3F9DE69EEB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111" y="3517568"/>
                <a:ext cx="224454" cy="224454"/>
              </a:xfrm>
              <a:prstGeom prst="rect">
                <a:avLst/>
              </a:prstGeom>
            </p:spPr>
          </p:pic>
          <p:pic>
            <p:nvPicPr>
              <p:cNvPr id="105" name="Picture 104" descr="A picture containing clipart&#10;&#10;Description automatically generated">
                <a:extLst>
                  <a:ext uri="{FF2B5EF4-FFF2-40B4-BE49-F238E27FC236}">
                    <a16:creationId xmlns:a16="http://schemas.microsoft.com/office/drawing/2014/main" id="{0E7D1E84-0890-4FBA-93E3-B34BBDBF67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111" y="3764183"/>
                <a:ext cx="224454" cy="224454"/>
              </a:xfrm>
              <a:prstGeom prst="rect">
                <a:avLst/>
              </a:prstGeom>
            </p:spPr>
          </p:pic>
          <p:pic>
            <p:nvPicPr>
              <p:cNvPr id="106" name="Picture 105" descr="A picture containing clipart&#10;&#10;Description automatically generated">
                <a:extLst>
                  <a:ext uri="{FF2B5EF4-FFF2-40B4-BE49-F238E27FC236}">
                    <a16:creationId xmlns:a16="http://schemas.microsoft.com/office/drawing/2014/main" id="{CCD105D7-6D4C-4686-9790-CA21BB107F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111" y="4010798"/>
                <a:ext cx="224454" cy="224454"/>
              </a:xfrm>
              <a:prstGeom prst="rect">
                <a:avLst/>
              </a:prstGeom>
            </p:spPr>
          </p:pic>
          <p:pic>
            <p:nvPicPr>
              <p:cNvPr id="107" name="Picture 106" descr="A picture containing clipart&#10;&#10;Description automatically generated">
                <a:extLst>
                  <a:ext uri="{FF2B5EF4-FFF2-40B4-BE49-F238E27FC236}">
                    <a16:creationId xmlns:a16="http://schemas.microsoft.com/office/drawing/2014/main" id="{CC4AEB44-8D5C-4A8D-93E1-08F153C1E3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111" y="4257413"/>
                <a:ext cx="224454" cy="224454"/>
              </a:xfrm>
              <a:prstGeom prst="rect">
                <a:avLst/>
              </a:prstGeom>
            </p:spPr>
          </p:pic>
          <p:pic>
            <p:nvPicPr>
              <p:cNvPr id="108" name="Picture 107" descr="A picture containing clipart&#10;&#10;Description automatically generated">
                <a:extLst>
                  <a:ext uri="{FF2B5EF4-FFF2-40B4-BE49-F238E27FC236}">
                    <a16:creationId xmlns:a16="http://schemas.microsoft.com/office/drawing/2014/main" id="{D5EBA26E-9EA1-4441-9DC7-982029CEEA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111" y="4504028"/>
                <a:ext cx="224454" cy="224454"/>
              </a:xfrm>
              <a:prstGeom prst="rect">
                <a:avLst/>
              </a:prstGeom>
            </p:spPr>
          </p:pic>
          <p:pic>
            <p:nvPicPr>
              <p:cNvPr id="109" name="Picture 108">
                <a:extLst>
                  <a:ext uri="{FF2B5EF4-FFF2-40B4-BE49-F238E27FC236}">
                    <a16:creationId xmlns:a16="http://schemas.microsoft.com/office/drawing/2014/main" id="{69B0EBCE-E956-4573-AF4E-3A507B6BF9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8987" y="3270953"/>
                <a:ext cx="224454" cy="224454"/>
              </a:xfrm>
              <a:prstGeom prst="rect">
                <a:avLst/>
              </a:prstGeom>
            </p:spPr>
          </p:pic>
          <p:sp>
            <p:nvSpPr>
              <p:cNvPr id="110" name="TextBox 109">
                <a:extLst>
                  <a:ext uri="{FF2B5EF4-FFF2-40B4-BE49-F238E27FC236}">
                    <a16:creationId xmlns:a16="http://schemas.microsoft.com/office/drawing/2014/main" id="{35F5E4C0-9C09-462C-BFEF-4EA345B579F8}"/>
                  </a:ext>
                </a:extLst>
              </p:cNvPr>
              <p:cNvSpPr txBox="1"/>
              <p:nvPr/>
            </p:nvSpPr>
            <p:spPr bwMode="auto">
              <a:xfrm>
                <a:off x="4633906" y="295729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panose="020B0503030403020204" pitchFamily="34" charset="0"/>
                    <a:ea typeface="Myriad Pro Semibold" charset="0"/>
                    <a:cs typeface="Myriad Pro Semibold" charset="0"/>
                  </a:rPr>
                  <a:t>3</a:t>
                </a:r>
                <a:endParaRPr lang="en-GB" sz="2000" dirty="0">
                  <a:solidFill>
                    <a:srgbClr val="C00000"/>
                  </a:solidFill>
                  <a:latin typeface="Myriad Pro" panose="020B0503030403020204" pitchFamily="34" charset="0"/>
                  <a:ea typeface="Myriad Pro Semibold" charset="0"/>
                  <a:cs typeface="Myriad Pro Semibold" charset="0"/>
                </a:endParaRPr>
              </a:p>
            </p:txBody>
          </p:sp>
          <p:pic>
            <p:nvPicPr>
              <p:cNvPr id="111" name="Picture 110">
                <a:extLst>
                  <a:ext uri="{FF2B5EF4-FFF2-40B4-BE49-F238E27FC236}">
                    <a16:creationId xmlns:a16="http://schemas.microsoft.com/office/drawing/2014/main" id="{0F3984D4-C04B-4425-A9C3-1268019DDC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8987" y="3523522"/>
                <a:ext cx="224454" cy="224454"/>
              </a:xfrm>
              <a:prstGeom prst="rect">
                <a:avLst/>
              </a:prstGeom>
            </p:spPr>
          </p:pic>
        </p:grpSp>
        <p:pic>
          <p:nvPicPr>
            <p:cNvPr id="112" name="Picture 111" descr="A close up of a logo&#10;&#10;Description automatically generated">
              <a:extLst>
                <a:ext uri="{FF2B5EF4-FFF2-40B4-BE49-F238E27FC236}">
                  <a16:creationId xmlns:a16="http://schemas.microsoft.com/office/drawing/2014/main" id="{D5D54005-1E4B-484B-9FFB-A0E9B3E699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82220" y="2972761"/>
              <a:ext cx="2379633" cy="420853"/>
            </a:xfrm>
            <a:prstGeom prst="rect">
              <a:avLst/>
            </a:prstGeom>
          </p:spPr>
        </p:pic>
      </p:grpSp>
      <p:grpSp>
        <p:nvGrpSpPr>
          <p:cNvPr id="3" name="Group 2">
            <a:extLst>
              <a:ext uri="{FF2B5EF4-FFF2-40B4-BE49-F238E27FC236}">
                <a16:creationId xmlns:a16="http://schemas.microsoft.com/office/drawing/2014/main" id="{DD03BB64-4C7F-45AA-AA74-16790E5B28CA}"/>
              </a:ext>
            </a:extLst>
          </p:cNvPr>
          <p:cNvGrpSpPr/>
          <p:nvPr/>
        </p:nvGrpSpPr>
        <p:grpSpPr>
          <a:xfrm>
            <a:off x="3296434" y="1515419"/>
            <a:ext cx="2551133" cy="461665"/>
            <a:chOff x="3293565" y="1515419"/>
            <a:chExt cx="2551133" cy="461665"/>
          </a:xfrm>
        </p:grpSpPr>
        <p:sp>
          <p:nvSpPr>
            <p:cNvPr id="113" name="TextBox 112">
              <a:extLst>
                <a:ext uri="{FF2B5EF4-FFF2-40B4-BE49-F238E27FC236}">
                  <a16:creationId xmlns:a16="http://schemas.microsoft.com/office/drawing/2014/main" id="{EE0C0F26-C290-4FAA-A31C-5674648A2202}"/>
                </a:ext>
              </a:extLst>
            </p:cNvPr>
            <p:cNvSpPr txBox="1"/>
            <p:nvPr/>
          </p:nvSpPr>
          <p:spPr bwMode="auto">
            <a:xfrm>
              <a:off x="3293565" y="1524945"/>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73  ÷  3  =</a:t>
              </a:r>
              <a:endParaRPr lang="en-GB" sz="2200" dirty="0">
                <a:solidFill>
                  <a:srgbClr val="C00000"/>
                </a:solidFill>
                <a:latin typeface="Myriad Pro Semibold" charset="0"/>
                <a:ea typeface="Myriad Pro Semibold" charset="0"/>
                <a:cs typeface="Myriad Pro Semibold" charset="0"/>
              </a:endParaRPr>
            </a:p>
          </p:txBody>
        </p:sp>
        <p:sp>
          <p:nvSpPr>
            <p:cNvPr id="114" name="Rectangle 113">
              <a:extLst>
                <a:ext uri="{FF2B5EF4-FFF2-40B4-BE49-F238E27FC236}">
                  <a16:creationId xmlns:a16="http://schemas.microsoft.com/office/drawing/2014/main" id="{A5896F27-871F-4211-928E-ECEAA90D2AC0}"/>
                </a:ext>
              </a:extLst>
            </p:cNvPr>
            <p:cNvSpPr/>
            <p:nvPr/>
          </p:nvSpPr>
          <p:spPr bwMode="auto">
            <a:xfrm>
              <a:off x="4962115" y="1515419"/>
              <a:ext cx="88258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38" name="Rectangle 37">
            <a:extLst>
              <a:ext uri="{FF2B5EF4-FFF2-40B4-BE49-F238E27FC236}">
                <a16:creationId xmlns:a16="http://schemas.microsoft.com/office/drawing/2014/main" id="{878287DF-AAB9-4437-A1AF-8F83D2753E5C}"/>
              </a:ext>
            </a:extLst>
          </p:cNvPr>
          <p:cNvSpPr/>
          <p:nvPr/>
        </p:nvSpPr>
        <p:spPr bwMode="auto">
          <a:xfrm>
            <a:off x="2165770" y="3017490"/>
            <a:ext cx="133427" cy="45467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24" name="Group 23">
            <a:extLst>
              <a:ext uri="{FF2B5EF4-FFF2-40B4-BE49-F238E27FC236}">
                <a16:creationId xmlns:a16="http://schemas.microsoft.com/office/drawing/2014/main" id="{0C4B40D6-7B1D-4799-B273-DA6021C941CE}"/>
              </a:ext>
            </a:extLst>
          </p:cNvPr>
          <p:cNvGrpSpPr/>
          <p:nvPr/>
        </p:nvGrpSpPr>
        <p:grpSpPr>
          <a:xfrm>
            <a:off x="1817811" y="2935964"/>
            <a:ext cx="1458860" cy="564329"/>
            <a:chOff x="3733049" y="5315443"/>
            <a:chExt cx="1458860" cy="564329"/>
          </a:xfrm>
        </p:grpSpPr>
        <p:grpSp>
          <p:nvGrpSpPr>
            <p:cNvPr id="25" name="Group 24">
              <a:extLst>
                <a:ext uri="{FF2B5EF4-FFF2-40B4-BE49-F238E27FC236}">
                  <a16:creationId xmlns:a16="http://schemas.microsoft.com/office/drawing/2014/main" id="{D12176A0-5230-41ED-B416-39FB2E53FE25}"/>
                </a:ext>
              </a:extLst>
            </p:cNvPr>
            <p:cNvGrpSpPr/>
            <p:nvPr/>
          </p:nvGrpSpPr>
          <p:grpSpPr>
            <a:xfrm>
              <a:off x="4085070" y="5365750"/>
              <a:ext cx="1106839" cy="507156"/>
              <a:chOff x="4085070" y="5365750"/>
              <a:chExt cx="1106839" cy="507156"/>
            </a:xfrm>
            <a:solidFill>
              <a:schemeClr val="bg1"/>
            </a:solidFill>
          </p:grpSpPr>
          <p:sp>
            <p:nvSpPr>
              <p:cNvPr id="29" name="Rectangle 28">
                <a:extLst>
                  <a:ext uri="{FF2B5EF4-FFF2-40B4-BE49-F238E27FC236}">
                    <a16:creationId xmlns:a16="http://schemas.microsoft.com/office/drawing/2014/main" id="{E99428F3-8467-4BC1-A874-4128B3404A97}"/>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0" name="Rectangle 29">
                <a:extLst>
                  <a:ext uri="{FF2B5EF4-FFF2-40B4-BE49-F238E27FC236}">
                    <a16:creationId xmlns:a16="http://schemas.microsoft.com/office/drawing/2014/main" id="{7B4E90C8-A129-415D-97BB-4A4FB9C2E7AB}"/>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26" name="Group 25">
              <a:extLst>
                <a:ext uri="{FF2B5EF4-FFF2-40B4-BE49-F238E27FC236}">
                  <a16:creationId xmlns:a16="http://schemas.microsoft.com/office/drawing/2014/main" id="{2BB521A5-504E-4039-8752-F522897232E5}"/>
                </a:ext>
              </a:extLst>
            </p:cNvPr>
            <p:cNvGrpSpPr/>
            <p:nvPr/>
          </p:nvGrpSpPr>
          <p:grpSpPr>
            <a:xfrm>
              <a:off x="3733049" y="5315443"/>
              <a:ext cx="1434410" cy="564329"/>
              <a:chOff x="3722832" y="5310208"/>
              <a:chExt cx="1434410" cy="564329"/>
            </a:xfrm>
          </p:grpSpPr>
          <p:cxnSp>
            <p:nvCxnSpPr>
              <p:cNvPr id="27" name="Straight Connector 26">
                <a:extLst>
                  <a:ext uri="{FF2B5EF4-FFF2-40B4-BE49-F238E27FC236}">
                    <a16:creationId xmlns:a16="http://schemas.microsoft.com/office/drawing/2014/main" id="{5F8131E8-51E2-4D01-A445-A069E2E1002B}"/>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Arc 27">
                <a:extLst>
                  <a:ext uri="{FF2B5EF4-FFF2-40B4-BE49-F238E27FC236}">
                    <a16:creationId xmlns:a16="http://schemas.microsoft.com/office/drawing/2014/main" id="{D4C9BC0C-12EB-49BC-8748-D49D8410100E}"/>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grpSp>
        <p:nvGrpSpPr>
          <p:cNvPr id="31" name="Group 30">
            <a:extLst>
              <a:ext uri="{FF2B5EF4-FFF2-40B4-BE49-F238E27FC236}">
                <a16:creationId xmlns:a16="http://schemas.microsoft.com/office/drawing/2014/main" id="{C96614A0-28D1-4A83-B355-CEFFC44B6D0E}"/>
              </a:ext>
            </a:extLst>
          </p:cNvPr>
          <p:cNvGrpSpPr>
            <a:grpSpLocks noChangeAspect="1"/>
          </p:cNvGrpSpPr>
          <p:nvPr/>
        </p:nvGrpSpPr>
        <p:grpSpPr>
          <a:xfrm>
            <a:off x="4513623" y="2903273"/>
            <a:ext cx="2748231" cy="578710"/>
            <a:chOff x="3733049" y="5315443"/>
            <a:chExt cx="2710626" cy="570792"/>
          </a:xfrm>
        </p:grpSpPr>
        <p:grpSp>
          <p:nvGrpSpPr>
            <p:cNvPr id="32" name="Group 31">
              <a:extLst>
                <a:ext uri="{FF2B5EF4-FFF2-40B4-BE49-F238E27FC236}">
                  <a16:creationId xmlns:a16="http://schemas.microsoft.com/office/drawing/2014/main" id="{ADF75E96-EB14-4D35-9B7B-0567B3663D8D}"/>
                </a:ext>
              </a:extLst>
            </p:cNvPr>
            <p:cNvGrpSpPr/>
            <p:nvPr/>
          </p:nvGrpSpPr>
          <p:grpSpPr>
            <a:xfrm>
              <a:off x="4085069" y="5354684"/>
              <a:ext cx="2358605" cy="531551"/>
              <a:chOff x="4085069" y="5354684"/>
              <a:chExt cx="2358605" cy="531551"/>
            </a:xfrm>
            <a:solidFill>
              <a:schemeClr val="bg1"/>
            </a:solidFill>
          </p:grpSpPr>
          <p:sp>
            <p:nvSpPr>
              <p:cNvPr id="36" name="Rectangle 35">
                <a:extLst>
                  <a:ext uri="{FF2B5EF4-FFF2-40B4-BE49-F238E27FC236}">
                    <a16:creationId xmlns:a16="http://schemas.microsoft.com/office/drawing/2014/main" id="{0BE8EF76-7DD2-4E10-A002-2CAE0337F616}"/>
                  </a:ext>
                </a:extLst>
              </p:cNvPr>
              <p:cNvSpPr/>
              <p:nvPr/>
            </p:nvSpPr>
            <p:spPr bwMode="auto">
              <a:xfrm>
                <a:off x="4085069" y="5354684"/>
                <a:ext cx="2358605" cy="64031"/>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Rectangle 36">
                <a:extLst>
                  <a:ext uri="{FF2B5EF4-FFF2-40B4-BE49-F238E27FC236}">
                    <a16:creationId xmlns:a16="http://schemas.microsoft.com/office/drawing/2014/main" id="{7469A87E-C2F9-4568-BFBC-68FA23D90EA6}"/>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33" name="Group 32">
              <a:extLst>
                <a:ext uri="{FF2B5EF4-FFF2-40B4-BE49-F238E27FC236}">
                  <a16:creationId xmlns:a16="http://schemas.microsoft.com/office/drawing/2014/main" id="{91A1FA89-F257-4A66-B3F1-9755219810FF}"/>
                </a:ext>
              </a:extLst>
            </p:cNvPr>
            <p:cNvGrpSpPr/>
            <p:nvPr/>
          </p:nvGrpSpPr>
          <p:grpSpPr>
            <a:xfrm>
              <a:off x="3733049" y="5315443"/>
              <a:ext cx="2710626" cy="564329"/>
              <a:chOff x="3722832" y="5310208"/>
              <a:chExt cx="2710626" cy="564329"/>
            </a:xfrm>
          </p:grpSpPr>
          <p:cxnSp>
            <p:nvCxnSpPr>
              <p:cNvPr id="34" name="Straight Connector 33">
                <a:extLst>
                  <a:ext uri="{FF2B5EF4-FFF2-40B4-BE49-F238E27FC236}">
                    <a16:creationId xmlns:a16="http://schemas.microsoft.com/office/drawing/2014/main" id="{294F5981-143A-402E-BD38-3B32959EF36F}"/>
                  </a:ext>
                </a:extLst>
              </p:cNvPr>
              <p:cNvCxnSpPr/>
              <p:nvPr/>
            </p:nvCxnSpPr>
            <p:spPr bwMode="auto">
              <a:xfrm>
                <a:off x="4095241" y="5385595"/>
                <a:ext cx="233821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Arc 34">
                <a:extLst>
                  <a:ext uri="{FF2B5EF4-FFF2-40B4-BE49-F238E27FC236}">
                    <a16:creationId xmlns:a16="http://schemas.microsoft.com/office/drawing/2014/main" id="{7D2A99FD-357F-4D17-85F2-ABCDFE4E1015}"/>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Tree>
    <p:extLst>
      <p:ext uri="{BB962C8B-B14F-4D97-AF65-F5344CB8AC3E}">
        <p14:creationId xmlns:p14="http://schemas.microsoft.com/office/powerpoint/2010/main" val="79179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500"/>
                                        <p:tgtEl>
                                          <p:spTgt spid="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A close up of a logo&#10;&#10;Description automatically generated">
            <a:extLst>
              <a:ext uri="{FF2B5EF4-FFF2-40B4-BE49-F238E27FC236}">
                <a16:creationId xmlns:a16="http://schemas.microsoft.com/office/drawing/2014/main" id="{A8B95451-2DB3-468D-A1C4-7E2130D57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2220" y="2972761"/>
            <a:ext cx="2379633" cy="420853"/>
          </a:xfrm>
          <a:prstGeom prst="rect">
            <a:avLst/>
          </a:prstGeom>
        </p:spPr>
      </p:pic>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2:7</a:t>
            </a:r>
          </a:p>
        </p:txBody>
      </p:sp>
      <p:sp>
        <p:nvSpPr>
          <p:cNvPr id="93" name="TextBox 92">
            <a:extLst>
              <a:ext uri="{FF2B5EF4-FFF2-40B4-BE49-F238E27FC236}">
                <a16:creationId xmlns:a16="http://schemas.microsoft.com/office/drawing/2014/main" id="{FBED1103-7745-41DF-A9B7-9E0B2C70AA57}"/>
              </a:ext>
            </a:extLst>
          </p:cNvPr>
          <p:cNvSpPr txBox="1"/>
          <p:nvPr/>
        </p:nvSpPr>
        <p:spPr bwMode="auto">
          <a:xfrm>
            <a:off x="663750"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73 sticks shared equally between 3 children. How many sticks each?</a:t>
            </a:r>
            <a:endParaRPr lang="en-GB" sz="2000" dirty="0">
              <a:solidFill>
                <a:srgbClr val="FF0000"/>
              </a:solidFill>
              <a:latin typeface="Myriad Pro Semibold" charset="0"/>
              <a:ea typeface="Myriad Pro Semibold" charset="0"/>
              <a:cs typeface="Myriad Pro Semibold" charset="0"/>
            </a:endParaRPr>
          </a:p>
        </p:txBody>
      </p:sp>
      <p:sp>
        <p:nvSpPr>
          <p:cNvPr id="96" name="TextBox 95">
            <a:extLst>
              <a:ext uri="{FF2B5EF4-FFF2-40B4-BE49-F238E27FC236}">
                <a16:creationId xmlns:a16="http://schemas.microsoft.com/office/drawing/2014/main" id="{D72DEB36-5275-4B8E-9B80-61214BEA7486}"/>
              </a:ext>
            </a:extLst>
          </p:cNvPr>
          <p:cNvSpPr txBox="1"/>
          <p:nvPr/>
        </p:nvSpPr>
        <p:spPr bwMode="auto">
          <a:xfrm>
            <a:off x="2040619" y="2140760"/>
            <a:ext cx="50627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1 – write the divisor and the dividend:</a:t>
            </a:r>
            <a:endParaRPr lang="en-GB" sz="2000" dirty="0">
              <a:solidFill>
                <a:srgbClr val="FF0000"/>
              </a:solidFill>
              <a:latin typeface="Myriad Pro Semibold" charset="0"/>
              <a:ea typeface="Myriad Pro Semibold" charset="0"/>
              <a:cs typeface="Myriad Pro Semibold" charset="0"/>
            </a:endParaRPr>
          </a:p>
        </p:txBody>
      </p:sp>
      <p:sp>
        <p:nvSpPr>
          <p:cNvPr id="98" name="Rectangle 97">
            <a:extLst>
              <a:ext uri="{FF2B5EF4-FFF2-40B4-BE49-F238E27FC236}">
                <a16:creationId xmlns:a16="http://schemas.microsoft.com/office/drawing/2014/main" id="{1B8FEFD2-DE67-4A6D-911E-8AE51A507067}"/>
              </a:ext>
            </a:extLst>
          </p:cNvPr>
          <p:cNvSpPr/>
          <p:nvPr/>
        </p:nvSpPr>
        <p:spPr bwMode="auto">
          <a:xfrm>
            <a:off x="2300288" y="2669381"/>
            <a:ext cx="797718"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aphicFrame>
        <p:nvGraphicFramePr>
          <p:cNvPr id="10" name="Object 9">
            <a:extLst>
              <a:ext uri="{FF2B5EF4-FFF2-40B4-BE49-F238E27FC236}">
                <a16:creationId xmlns:a16="http://schemas.microsoft.com/office/drawing/2014/main" id="{A4903EFE-58FD-46D8-BE14-E17F8FABD406}"/>
              </a:ext>
            </a:extLst>
          </p:cNvPr>
          <p:cNvGraphicFramePr>
            <a:graphicFrameLocks noChangeAspect="1"/>
          </p:cNvGraphicFramePr>
          <p:nvPr>
            <p:extLst>
              <p:ext uri="{D42A27DB-BD31-4B8C-83A1-F6EECF244321}">
                <p14:modId xmlns:p14="http://schemas.microsoft.com/office/powerpoint/2010/main" val="1053747539"/>
              </p:ext>
            </p:extLst>
          </p:nvPr>
        </p:nvGraphicFramePr>
        <p:xfrm>
          <a:off x="2002272" y="2633409"/>
          <a:ext cx="1394820" cy="885600"/>
        </p:xfrm>
        <a:graphic>
          <a:graphicData uri="http://schemas.openxmlformats.org/presentationml/2006/ole">
            <mc:AlternateContent xmlns:mc="http://schemas.openxmlformats.org/markup-compatibility/2006">
              <mc:Choice xmlns:v="urn:schemas-microsoft-com:vml" Requires="v">
                <p:oleObj spid="_x0000_s13611" name="Equation" r:id="rId5" imgW="799920" imgH="507960" progId="Equation.DSMT4">
                  <p:embed/>
                </p:oleObj>
              </mc:Choice>
              <mc:Fallback>
                <p:oleObj name="Equation" r:id="rId5" imgW="799920" imgH="507960" progId="Equation.DSMT4">
                  <p:embed/>
                  <p:pic>
                    <p:nvPicPr>
                      <p:cNvPr id="10" name="Object 9">
                        <a:extLst>
                          <a:ext uri="{FF2B5EF4-FFF2-40B4-BE49-F238E27FC236}">
                            <a16:creationId xmlns:a16="http://schemas.microsoft.com/office/drawing/2014/main" id="{A4903EFE-58FD-46D8-BE14-E17F8FABD406}"/>
                          </a:ext>
                        </a:extLst>
                      </p:cNvPr>
                      <p:cNvPicPr/>
                      <p:nvPr/>
                    </p:nvPicPr>
                    <p:blipFill>
                      <a:blip r:embed="rId6"/>
                      <a:stretch>
                        <a:fillRect/>
                      </a:stretch>
                    </p:blipFill>
                    <p:spPr>
                      <a:xfrm>
                        <a:off x="2002272" y="2633409"/>
                        <a:ext cx="1394820" cy="885600"/>
                      </a:xfrm>
                      <a:prstGeom prst="rect">
                        <a:avLst/>
                      </a:prstGeom>
                    </p:spPr>
                  </p:pic>
                </p:oleObj>
              </mc:Fallback>
            </mc:AlternateContent>
          </a:graphicData>
        </a:graphic>
      </p:graphicFrame>
      <p:pic>
        <p:nvPicPr>
          <p:cNvPr id="111" name="Picture 110">
            <a:extLst>
              <a:ext uri="{FF2B5EF4-FFF2-40B4-BE49-F238E27FC236}">
                <a16:creationId xmlns:a16="http://schemas.microsoft.com/office/drawing/2014/main" id="{0F3984D4-C04B-4425-A9C3-1268019DDC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8987" y="3523522"/>
            <a:ext cx="224454" cy="224454"/>
          </a:xfrm>
          <a:prstGeom prst="rect">
            <a:avLst/>
          </a:prstGeom>
        </p:spPr>
      </p:pic>
      <p:pic>
        <p:nvPicPr>
          <p:cNvPr id="22" name="Picture 21" descr="A close up of a logo&#10;&#10;Description automatically generated">
            <a:extLst>
              <a:ext uri="{FF2B5EF4-FFF2-40B4-BE49-F238E27FC236}">
                <a16:creationId xmlns:a16="http://schemas.microsoft.com/office/drawing/2014/main" id="{C2BA9953-45B2-47A6-B8B3-10CC720DEA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85094" y="2996620"/>
            <a:ext cx="289297" cy="773120"/>
          </a:xfrm>
          <a:prstGeom prst="rect">
            <a:avLst/>
          </a:prstGeom>
        </p:spPr>
      </p:pic>
      <p:pic>
        <p:nvPicPr>
          <p:cNvPr id="24" name="Picture 23">
            <a:extLst>
              <a:ext uri="{FF2B5EF4-FFF2-40B4-BE49-F238E27FC236}">
                <a16:creationId xmlns:a16="http://schemas.microsoft.com/office/drawing/2014/main" id="{38116690-3946-4192-8136-8E4C2FE87D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8987" y="3024338"/>
            <a:ext cx="224454" cy="224454"/>
          </a:xfrm>
          <a:prstGeom prst="rect">
            <a:avLst/>
          </a:prstGeom>
        </p:spPr>
      </p:pic>
      <p:grpSp>
        <p:nvGrpSpPr>
          <p:cNvPr id="25" name="Group 24">
            <a:extLst>
              <a:ext uri="{FF2B5EF4-FFF2-40B4-BE49-F238E27FC236}">
                <a16:creationId xmlns:a16="http://schemas.microsoft.com/office/drawing/2014/main" id="{32F9B5EF-24A5-4257-8C8E-BC719D5AC75F}"/>
              </a:ext>
            </a:extLst>
          </p:cNvPr>
          <p:cNvGrpSpPr/>
          <p:nvPr/>
        </p:nvGrpSpPr>
        <p:grpSpPr>
          <a:xfrm>
            <a:off x="5317111" y="3024338"/>
            <a:ext cx="224454" cy="717684"/>
            <a:chOff x="5317111" y="3024338"/>
            <a:chExt cx="224454" cy="717684"/>
          </a:xfrm>
        </p:grpSpPr>
        <p:pic>
          <p:nvPicPr>
            <p:cNvPr id="26" name="Picture 25" descr="A picture containing clipart&#10;&#10;Description automatically generated">
              <a:extLst>
                <a:ext uri="{FF2B5EF4-FFF2-40B4-BE49-F238E27FC236}">
                  <a16:creationId xmlns:a16="http://schemas.microsoft.com/office/drawing/2014/main" id="{71BF55F1-CFC9-45B4-B232-09CC21DB3A8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111" y="3024338"/>
              <a:ext cx="224454" cy="224454"/>
            </a:xfrm>
            <a:prstGeom prst="rect">
              <a:avLst/>
            </a:prstGeom>
          </p:spPr>
        </p:pic>
        <p:pic>
          <p:nvPicPr>
            <p:cNvPr id="27" name="Picture 26" descr="A picture containing clipart&#10;&#10;Description automatically generated">
              <a:extLst>
                <a:ext uri="{FF2B5EF4-FFF2-40B4-BE49-F238E27FC236}">
                  <a16:creationId xmlns:a16="http://schemas.microsoft.com/office/drawing/2014/main" id="{259D36F3-C54B-4B93-8D08-F44625E1FA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111" y="3270953"/>
              <a:ext cx="224454" cy="224454"/>
            </a:xfrm>
            <a:prstGeom prst="rect">
              <a:avLst/>
            </a:prstGeom>
          </p:spPr>
        </p:pic>
        <p:pic>
          <p:nvPicPr>
            <p:cNvPr id="28" name="Picture 27" descr="A picture containing clipart&#10;&#10;Description automatically generated">
              <a:extLst>
                <a:ext uri="{FF2B5EF4-FFF2-40B4-BE49-F238E27FC236}">
                  <a16:creationId xmlns:a16="http://schemas.microsoft.com/office/drawing/2014/main" id="{0B3F870B-816C-4EDE-81B6-74802AF2E08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111" y="3517568"/>
              <a:ext cx="224454" cy="224454"/>
            </a:xfrm>
            <a:prstGeom prst="rect">
              <a:avLst/>
            </a:prstGeom>
          </p:spPr>
        </p:pic>
      </p:grpSp>
      <p:grpSp>
        <p:nvGrpSpPr>
          <p:cNvPr id="29" name="Group 28">
            <a:extLst>
              <a:ext uri="{FF2B5EF4-FFF2-40B4-BE49-F238E27FC236}">
                <a16:creationId xmlns:a16="http://schemas.microsoft.com/office/drawing/2014/main" id="{DB2F8ACF-8474-48CA-8560-DAF65031197B}"/>
              </a:ext>
            </a:extLst>
          </p:cNvPr>
          <p:cNvGrpSpPr/>
          <p:nvPr/>
        </p:nvGrpSpPr>
        <p:grpSpPr>
          <a:xfrm>
            <a:off x="5317111" y="3764183"/>
            <a:ext cx="224454" cy="717684"/>
            <a:chOff x="5317111" y="3764183"/>
            <a:chExt cx="224454" cy="717684"/>
          </a:xfrm>
        </p:grpSpPr>
        <p:pic>
          <p:nvPicPr>
            <p:cNvPr id="30" name="Picture 29" descr="A picture containing clipart&#10;&#10;Description automatically generated">
              <a:extLst>
                <a:ext uri="{FF2B5EF4-FFF2-40B4-BE49-F238E27FC236}">
                  <a16:creationId xmlns:a16="http://schemas.microsoft.com/office/drawing/2014/main" id="{88BEBD35-9E7C-4DA8-8DEB-E91E4C34A0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111" y="3764183"/>
              <a:ext cx="224454" cy="224454"/>
            </a:xfrm>
            <a:prstGeom prst="rect">
              <a:avLst/>
            </a:prstGeom>
          </p:spPr>
        </p:pic>
        <p:pic>
          <p:nvPicPr>
            <p:cNvPr id="31" name="Picture 30" descr="A picture containing clipart&#10;&#10;Description automatically generated">
              <a:extLst>
                <a:ext uri="{FF2B5EF4-FFF2-40B4-BE49-F238E27FC236}">
                  <a16:creationId xmlns:a16="http://schemas.microsoft.com/office/drawing/2014/main" id="{BF587BC1-9A05-4D39-A07F-AD739E96562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111" y="4010798"/>
              <a:ext cx="224454" cy="224454"/>
            </a:xfrm>
            <a:prstGeom prst="rect">
              <a:avLst/>
            </a:prstGeom>
          </p:spPr>
        </p:pic>
        <p:pic>
          <p:nvPicPr>
            <p:cNvPr id="32" name="Picture 31" descr="A picture containing clipart&#10;&#10;Description automatically generated">
              <a:extLst>
                <a:ext uri="{FF2B5EF4-FFF2-40B4-BE49-F238E27FC236}">
                  <a16:creationId xmlns:a16="http://schemas.microsoft.com/office/drawing/2014/main" id="{BA8681E0-9AC6-45B8-A709-B824AFF964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111" y="4257413"/>
              <a:ext cx="224454" cy="224454"/>
            </a:xfrm>
            <a:prstGeom prst="rect">
              <a:avLst/>
            </a:prstGeom>
          </p:spPr>
        </p:pic>
      </p:grpSp>
      <p:pic>
        <p:nvPicPr>
          <p:cNvPr id="33" name="Picture 32" descr="A picture containing clipart&#10;&#10;Description automatically generated">
            <a:extLst>
              <a:ext uri="{FF2B5EF4-FFF2-40B4-BE49-F238E27FC236}">
                <a16:creationId xmlns:a16="http://schemas.microsoft.com/office/drawing/2014/main" id="{28D4A5CF-C0DA-4E0F-90B0-66A8D2DBF9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111" y="4504028"/>
            <a:ext cx="224454" cy="224454"/>
          </a:xfrm>
          <a:prstGeom prst="rect">
            <a:avLst/>
          </a:prstGeom>
        </p:spPr>
      </p:pic>
      <p:pic>
        <p:nvPicPr>
          <p:cNvPr id="34" name="Picture 33">
            <a:extLst>
              <a:ext uri="{FF2B5EF4-FFF2-40B4-BE49-F238E27FC236}">
                <a16:creationId xmlns:a16="http://schemas.microsoft.com/office/drawing/2014/main" id="{05962B66-0647-4C84-ADC7-75C1F48B3F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8987" y="3270953"/>
            <a:ext cx="224454" cy="224454"/>
          </a:xfrm>
          <a:prstGeom prst="rect">
            <a:avLst/>
          </a:prstGeom>
        </p:spPr>
      </p:pic>
      <p:sp>
        <p:nvSpPr>
          <p:cNvPr id="35" name="TextBox 34">
            <a:extLst>
              <a:ext uri="{FF2B5EF4-FFF2-40B4-BE49-F238E27FC236}">
                <a16:creationId xmlns:a16="http://schemas.microsoft.com/office/drawing/2014/main" id="{8D2AAD54-0718-4B48-A55E-FCC2D06BF9A8}"/>
              </a:ext>
            </a:extLst>
          </p:cNvPr>
          <p:cNvSpPr txBox="1"/>
          <p:nvPr/>
        </p:nvSpPr>
        <p:spPr bwMode="auto">
          <a:xfrm>
            <a:off x="4633906" y="295729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panose="020B0503030403020204" pitchFamily="34" charset="0"/>
                <a:ea typeface="Myriad Pro Semibold" charset="0"/>
                <a:cs typeface="Myriad Pro Semibold" charset="0"/>
              </a:rPr>
              <a:t>3</a:t>
            </a:r>
            <a:endParaRPr lang="en-GB" sz="2000" dirty="0">
              <a:solidFill>
                <a:srgbClr val="C00000"/>
              </a:solidFill>
              <a:latin typeface="Myriad Pro" panose="020B0503030403020204" pitchFamily="34" charset="0"/>
              <a:ea typeface="Myriad Pro Semibold" charset="0"/>
              <a:cs typeface="Myriad Pro Semibold" charset="0"/>
            </a:endParaRPr>
          </a:p>
        </p:txBody>
      </p:sp>
      <p:sp>
        <p:nvSpPr>
          <p:cNvPr id="36" name="TextBox 35">
            <a:extLst>
              <a:ext uri="{FF2B5EF4-FFF2-40B4-BE49-F238E27FC236}">
                <a16:creationId xmlns:a16="http://schemas.microsoft.com/office/drawing/2014/main" id="{73013491-7814-4C12-94CA-D8810CF651C4}"/>
              </a:ext>
            </a:extLst>
          </p:cNvPr>
          <p:cNvSpPr txBox="1"/>
          <p:nvPr/>
        </p:nvSpPr>
        <p:spPr bwMode="auto">
          <a:xfrm>
            <a:off x="3010291" y="5610225"/>
            <a:ext cx="3123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7 tens ÷ 3 = 2 tens r 1 ten</a:t>
            </a:r>
          </a:p>
        </p:txBody>
      </p:sp>
      <p:grpSp>
        <p:nvGrpSpPr>
          <p:cNvPr id="37" name="Group 36">
            <a:extLst>
              <a:ext uri="{FF2B5EF4-FFF2-40B4-BE49-F238E27FC236}">
                <a16:creationId xmlns:a16="http://schemas.microsoft.com/office/drawing/2014/main" id="{793146BA-1C12-4F78-A252-261DA7E91F90}"/>
              </a:ext>
            </a:extLst>
          </p:cNvPr>
          <p:cNvGrpSpPr/>
          <p:nvPr/>
        </p:nvGrpSpPr>
        <p:grpSpPr>
          <a:xfrm>
            <a:off x="5018715" y="3024338"/>
            <a:ext cx="224454" cy="717684"/>
            <a:chOff x="5317111" y="3024338"/>
            <a:chExt cx="224454" cy="717684"/>
          </a:xfrm>
        </p:grpSpPr>
        <p:pic>
          <p:nvPicPr>
            <p:cNvPr id="38" name="Picture 37" descr="A picture containing clipart&#10;&#10;Description automatically generated">
              <a:extLst>
                <a:ext uri="{FF2B5EF4-FFF2-40B4-BE49-F238E27FC236}">
                  <a16:creationId xmlns:a16="http://schemas.microsoft.com/office/drawing/2014/main" id="{DB781F62-A5A6-42F2-96CD-FB3AD73AD47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111" y="3024338"/>
              <a:ext cx="224454" cy="224454"/>
            </a:xfrm>
            <a:prstGeom prst="rect">
              <a:avLst/>
            </a:prstGeom>
          </p:spPr>
        </p:pic>
        <p:pic>
          <p:nvPicPr>
            <p:cNvPr id="39" name="Picture 38" descr="A picture containing clipart&#10;&#10;Description automatically generated">
              <a:extLst>
                <a:ext uri="{FF2B5EF4-FFF2-40B4-BE49-F238E27FC236}">
                  <a16:creationId xmlns:a16="http://schemas.microsoft.com/office/drawing/2014/main" id="{A729F1F1-2207-4A17-9A89-AC43A4BC80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111" y="3270953"/>
              <a:ext cx="224454" cy="224454"/>
            </a:xfrm>
            <a:prstGeom prst="rect">
              <a:avLst/>
            </a:prstGeom>
          </p:spPr>
        </p:pic>
        <p:pic>
          <p:nvPicPr>
            <p:cNvPr id="40" name="Picture 39" descr="A picture containing clipart&#10;&#10;Description automatically generated">
              <a:extLst>
                <a:ext uri="{FF2B5EF4-FFF2-40B4-BE49-F238E27FC236}">
                  <a16:creationId xmlns:a16="http://schemas.microsoft.com/office/drawing/2014/main" id="{F7FA5A80-2F1D-4D14-810C-7BE4372E2E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111" y="3517568"/>
              <a:ext cx="224454" cy="224454"/>
            </a:xfrm>
            <a:prstGeom prst="rect">
              <a:avLst/>
            </a:prstGeom>
          </p:spPr>
        </p:pic>
      </p:grpSp>
      <p:grpSp>
        <p:nvGrpSpPr>
          <p:cNvPr id="41" name="Group 40">
            <a:extLst>
              <a:ext uri="{FF2B5EF4-FFF2-40B4-BE49-F238E27FC236}">
                <a16:creationId xmlns:a16="http://schemas.microsoft.com/office/drawing/2014/main" id="{D2A11C7A-015F-453E-82F9-159A0A9DBFCC}"/>
              </a:ext>
            </a:extLst>
          </p:cNvPr>
          <p:cNvGrpSpPr/>
          <p:nvPr/>
        </p:nvGrpSpPr>
        <p:grpSpPr>
          <a:xfrm>
            <a:off x="5317111" y="3024338"/>
            <a:ext cx="224454" cy="717684"/>
            <a:chOff x="5317111" y="3764183"/>
            <a:chExt cx="224454" cy="717684"/>
          </a:xfrm>
        </p:grpSpPr>
        <p:pic>
          <p:nvPicPr>
            <p:cNvPr id="42" name="Picture 41" descr="A picture containing clipart&#10;&#10;Description automatically generated">
              <a:extLst>
                <a:ext uri="{FF2B5EF4-FFF2-40B4-BE49-F238E27FC236}">
                  <a16:creationId xmlns:a16="http://schemas.microsoft.com/office/drawing/2014/main" id="{D68E1373-09C4-4797-B017-22C4DBD4700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111" y="3764183"/>
              <a:ext cx="224454" cy="224454"/>
            </a:xfrm>
            <a:prstGeom prst="rect">
              <a:avLst/>
            </a:prstGeom>
          </p:spPr>
        </p:pic>
        <p:pic>
          <p:nvPicPr>
            <p:cNvPr id="43" name="Picture 42" descr="A picture containing clipart&#10;&#10;Description automatically generated">
              <a:extLst>
                <a:ext uri="{FF2B5EF4-FFF2-40B4-BE49-F238E27FC236}">
                  <a16:creationId xmlns:a16="http://schemas.microsoft.com/office/drawing/2014/main" id="{5F2D9689-44F5-408E-86F0-4C69D8371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111" y="4010798"/>
              <a:ext cx="224454" cy="224454"/>
            </a:xfrm>
            <a:prstGeom prst="rect">
              <a:avLst/>
            </a:prstGeom>
          </p:spPr>
        </p:pic>
        <p:pic>
          <p:nvPicPr>
            <p:cNvPr id="44" name="Picture 43" descr="A picture containing clipart&#10;&#10;Description automatically generated">
              <a:extLst>
                <a:ext uri="{FF2B5EF4-FFF2-40B4-BE49-F238E27FC236}">
                  <a16:creationId xmlns:a16="http://schemas.microsoft.com/office/drawing/2014/main" id="{6980F51C-6DD4-4CA0-95D9-F20894509D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7111" y="4257413"/>
              <a:ext cx="224454" cy="224454"/>
            </a:xfrm>
            <a:prstGeom prst="rect">
              <a:avLst/>
            </a:prstGeom>
          </p:spPr>
        </p:pic>
      </p:grpSp>
      <p:pic>
        <p:nvPicPr>
          <p:cNvPr id="45" name="Picture 44" descr="A picture containing clipart&#10;&#10;Description automatically generated">
            <a:extLst>
              <a:ext uri="{FF2B5EF4-FFF2-40B4-BE49-F238E27FC236}">
                <a16:creationId xmlns:a16="http://schemas.microsoft.com/office/drawing/2014/main" id="{25E6AE81-DEC5-4662-A732-0BC299F3B3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10381" y="3024338"/>
            <a:ext cx="224454" cy="224454"/>
          </a:xfrm>
          <a:prstGeom prst="rect">
            <a:avLst/>
          </a:prstGeom>
        </p:spPr>
      </p:pic>
      <p:pic>
        <p:nvPicPr>
          <p:cNvPr id="46" name="Picture 45" descr="A close up of a logo&#10;&#10;Description automatically generated">
            <a:extLst>
              <a:ext uri="{FF2B5EF4-FFF2-40B4-BE49-F238E27FC236}">
                <a16:creationId xmlns:a16="http://schemas.microsoft.com/office/drawing/2014/main" id="{6988F84A-5FA9-4554-9184-901EEE559B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85040" y="2996620"/>
            <a:ext cx="289297" cy="773120"/>
          </a:xfrm>
          <a:prstGeom prst="rect">
            <a:avLst/>
          </a:prstGeom>
        </p:spPr>
      </p:pic>
      <p:sp>
        <p:nvSpPr>
          <p:cNvPr id="47" name="TextBox 46">
            <a:extLst>
              <a:ext uri="{FF2B5EF4-FFF2-40B4-BE49-F238E27FC236}">
                <a16:creationId xmlns:a16="http://schemas.microsoft.com/office/drawing/2014/main" id="{5D44850F-7E91-4418-8351-B24EC8398ED0}"/>
              </a:ext>
            </a:extLst>
          </p:cNvPr>
          <p:cNvSpPr txBox="1"/>
          <p:nvPr/>
        </p:nvSpPr>
        <p:spPr bwMode="auto">
          <a:xfrm>
            <a:off x="3191462" y="2140760"/>
            <a:ext cx="2761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2 – share the 10s:</a:t>
            </a:r>
            <a:endParaRPr lang="en-GB" sz="2000" dirty="0">
              <a:solidFill>
                <a:srgbClr val="FF0000"/>
              </a:solidFill>
              <a:latin typeface="Myriad Pro Semibold" charset="0"/>
              <a:ea typeface="Myriad Pro Semibold" charset="0"/>
              <a:cs typeface="Myriad Pro Semibold" charset="0"/>
            </a:endParaRPr>
          </a:p>
        </p:txBody>
      </p:sp>
      <p:graphicFrame>
        <p:nvGraphicFramePr>
          <p:cNvPr id="3" name="Object 2">
            <a:extLst>
              <a:ext uri="{FF2B5EF4-FFF2-40B4-BE49-F238E27FC236}">
                <a16:creationId xmlns:a16="http://schemas.microsoft.com/office/drawing/2014/main" id="{57E87C31-2963-4067-B3BC-F3E1B712DAD6}"/>
              </a:ext>
            </a:extLst>
          </p:cNvPr>
          <p:cNvGraphicFramePr>
            <a:graphicFrameLocks noChangeAspect="1"/>
          </p:cNvGraphicFramePr>
          <p:nvPr>
            <p:extLst>
              <p:ext uri="{D42A27DB-BD31-4B8C-83A1-F6EECF244321}">
                <p14:modId xmlns:p14="http://schemas.microsoft.com/office/powerpoint/2010/main" val="3531609599"/>
              </p:ext>
            </p:extLst>
          </p:nvPr>
        </p:nvGraphicFramePr>
        <p:xfrm>
          <a:off x="2002272" y="2633409"/>
          <a:ext cx="1394820" cy="885600"/>
        </p:xfrm>
        <a:graphic>
          <a:graphicData uri="http://schemas.openxmlformats.org/presentationml/2006/ole">
            <mc:AlternateContent xmlns:mc="http://schemas.openxmlformats.org/markup-compatibility/2006">
              <mc:Choice xmlns:v="urn:schemas-microsoft-com:vml" Requires="v">
                <p:oleObj spid="_x0000_s13612" name="Equation" r:id="rId10" imgW="799920" imgH="507960" progId="Equation.DSMT4">
                  <p:embed/>
                </p:oleObj>
              </mc:Choice>
              <mc:Fallback>
                <p:oleObj name="Equation" r:id="rId10" imgW="799920" imgH="507960" progId="Equation.DSMT4">
                  <p:embed/>
                  <p:pic>
                    <p:nvPicPr>
                      <p:cNvPr id="0" name=""/>
                      <p:cNvPicPr/>
                      <p:nvPr/>
                    </p:nvPicPr>
                    <p:blipFill>
                      <a:blip r:embed="rId11"/>
                      <a:stretch>
                        <a:fillRect/>
                      </a:stretch>
                    </p:blipFill>
                    <p:spPr>
                      <a:xfrm>
                        <a:off x="2002272" y="2633409"/>
                        <a:ext cx="1394820" cy="8856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80E11304-5AB4-4310-83D1-7AB2AE5E7DDA}"/>
              </a:ext>
            </a:extLst>
          </p:cNvPr>
          <p:cNvGraphicFramePr>
            <a:graphicFrameLocks noChangeAspect="1"/>
          </p:cNvGraphicFramePr>
          <p:nvPr>
            <p:extLst>
              <p:ext uri="{D42A27DB-BD31-4B8C-83A1-F6EECF244321}">
                <p14:modId xmlns:p14="http://schemas.microsoft.com/office/powerpoint/2010/main" val="7914529"/>
              </p:ext>
            </p:extLst>
          </p:nvPr>
        </p:nvGraphicFramePr>
        <p:xfrm>
          <a:off x="2002272" y="2633409"/>
          <a:ext cx="1394820" cy="885600"/>
        </p:xfrm>
        <a:graphic>
          <a:graphicData uri="http://schemas.openxmlformats.org/presentationml/2006/ole">
            <mc:AlternateContent xmlns:mc="http://schemas.openxmlformats.org/markup-compatibility/2006">
              <mc:Choice xmlns:v="urn:schemas-microsoft-com:vml" Requires="v">
                <p:oleObj spid="_x0000_s13613" name="Equation" r:id="rId12" imgW="799920" imgH="507960" progId="Equation.DSMT4">
                  <p:embed/>
                </p:oleObj>
              </mc:Choice>
              <mc:Fallback>
                <p:oleObj name="Equation" r:id="rId12" imgW="799920" imgH="507960" progId="Equation.DSMT4">
                  <p:embed/>
                  <p:pic>
                    <p:nvPicPr>
                      <p:cNvPr id="0" name=""/>
                      <p:cNvPicPr/>
                      <p:nvPr/>
                    </p:nvPicPr>
                    <p:blipFill>
                      <a:blip r:embed="rId13"/>
                      <a:stretch>
                        <a:fillRect/>
                      </a:stretch>
                    </p:blipFill>
                    <p:spPr>
                      <a:xfrm>
                        <a:off x="2002272" y="2633409"/>
                        <a:ext cx="1394820" cy="885600"/>
                      </a:xfrm>
                      <a:prstGeom prst="rect">
                        <a:avLst/>
                      </a:prstGeom>
                    </p:spPr>
                  </p:pic>
                </p:oleObj>
              </mc:Fallback>
            </mc:AlternateContent>
          </a:graphicData>
        </a:graphic>
      </p:graphicFrame>
      <p:sp>
        <p:nvSpPr>
          <p:cNvPr id="50" name="TextBox 49">
            <a:extLst>
              <a:ext uri="{FF2B5EF4-FFF2-40B4-BE49-F238E27FC236}">
                <a16:creationId xmlns:a16="http://schemas.microsoft.com/office/drawing/2014/main" id="{58A1C909-91C1-4DB7-B7B7-7B39874C8220}"/>
              </a:ext>
            </a:extLst>
          </p:cNvPr>
          <p:cNvSpPr txBox="1"/>
          <p:nvPr/>
        </p:nvSpPr>
        <p:spPr bwMode="auto">
          <a:xfrm>
            <a:off x="5110748" y="262501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0070C0"/>
                </a:solidFill>
                <a:latin typeface="Myriad Pro" panose="020B0503030403020204" pitchFamily="34" charset="0"/>
                <a:ea typeface="Myriad Pro Semibold" charset="0"/>
                <a:cs typeface="Myriad Pro Semibold" charset="0"/>
              </a:rPr>
              <a:t>2</a:t>
            </a:r>
          </a:p>
        </p:txBody>
      </p:sp>
      <p:sp>
        <p:nvSpPr>
          <p:cNvPr id="51" name="Rectangle 50">
            <a:extLst>
              <a:ext uri="{FF2B5EF4-FFF2-40B4-BE49-F238E27FC236}">
                <a16:creationId xmlns:a16="http://schemas.microsoft.com/office/drawing/2014/main" id="{6E1DCF2D-E91C-410F-B97F-5F2A25BED2B7}"/>
              </a:ext>
            </a:extLst>
          </p:cNvPr>
          <p:cNvSpPr/>
          <p:nvPr/>
        </p:nvSpPr>
        <p:spPr bwMode="auto">
          <a:xfrm>
            <a:off x="2300288" y="2669381"/>
            <a:ext cx="797718"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2" name="Rectangle 51">
            <a:extLst>
              <a:ext uri="{FF2B5EF4-FFF2-40B4-BE49-F238E27FC236}">
                <a16:creationId xmlns:a16="http://schemas.microsoft.com/office/drawing/2014/main" id="{17C50649-2849-4A14-BEEB-F2FCFD42948A}"/>
              </a:ext>
            </a:extLst>
          </p:cNvPr>
          <p:cNvSpPr/>
          <p:nvPr/>
        </p:nvSpPr>
        <p:spPr bwMode="auto">
          <a:xfrm>
            <a:off x="2758678" y="2669381"/>
            <a:ext cx="337467"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48" name="Group 47">
            <a:extLst>
              <a:ext uri="{FF2B5EF4-FFF2-40B4-BE49-F238E27FC236}">
                <a16:creationId xmlns:a16="http://schemas.microsoft.com/office/drawing/2014/main" id="{F5ED3D3B-F0CD-435C-8E69-AD5A7FAC6FF9}"/>
              </a:ext>
            </a:extLst>
          </p:cNvPr>
          <p:cNvGrpSpPr/>
          <p:nvPr/>
        </p:nvGrpSpPr>
        <p:grpSpPr>
          <a:xfrm>
            <a:off x="3296434" y="1515419"/>
            <a:ext cx="2551133" cy="461665"/>
            <a:chOff x="3293565" y="1515419"/>
            <a:chExt cx="2551133" cy="461665"/>
          </a:xfrm>
        </p:grpSpPr>
        <p:sp>
          <p:nvSpPr>
            <p:cNvPr id="49" name="TextBox 48">
              <a:extLst>
                <a:ext uri="{FF2B5EF4-FFF2-40B4-BE49-F238E27FC236}">
                  <a16:creationId xmlns:a16="http://schemas.microsoft.com/office/drawing/2014/main" id="{2C3630F9-C4E2-42C6-8701-8132E382998B}"/>
                </a:ext>
              </a:extLst>
            </p:cNvPr>
            <p:cNvSpPr txBox="1"/>
            <p:nvPr/>
          </p:nvSpPr>
          <p:spPr bwMode="auto">
            <a:xfrm>
              <a:off x="3293565" y="1524945"/>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73  ÷  3  =</a:t>
              </a:r>
              <a:endParaRPr lang="en-GB" sz="2200" dirty="0">
                <a:solidFill>
                  <a:srgbClr val="C00000"/>
                </a:solidFill>
                <a:latin typeface="Myriad Pro Semibold" charset="0"/>
                <a:ea typeface="Myriad Pro Semibold" charset="0"/>
                <a:cs typeface="Myriad Pro Semibold" charset="0"/>
              </a:endParaRPr>
            </a:p>
          </p:txBody>
        </p:sp>
        <p:sp>
          <p:nvSpPr>
            <p:cNvPr id="56" name="Rectangle 55">
              <a:extLst>
                <a:ext uri="{FF2B5EF4-FFF2-40B4-BE49-F238E27FC236}">
                  <a16:creationId xmlns:a16="http://schemas.microsoft.com/office/drawing/2014/main" id="{54CC1296-9B14-4CBF-A94A-CC7AD299588D}"/>
                </a:ext>
              </a:extLst>
            </p:cNvPr>
            <p:cNvSpPr/>
            <p:nvPr/>
          </p:nvSpPr>
          <p:spPr bwMode="auto">
            <a:xfrm>
              <a:off x="4962115" y="1515419"/>
              <a:ext cx="88258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grpSp>
        <p:nvGrpSpPr>
          <p:cNvPr id="58" name="Group 57">
            <a:extLst>
              <a:ext uri="{FF2B5EF4-FFF2-40B4-BE49-F238E27FC236}">
                <a16:creationId xmlns:a16="http://schemas.microsoft.com/office/drawing/2014/main" id="{7452FD1A-C2F1-419E-95D4-D8DD3C9ADE7F}"/>
              </a:ext>
            </a:extLst>
          </p:cNvPr>
          <p:cNvGrpSpPr/>
          <p:nvPr/>
        </p:nvGrpSpPr>
        <p:grpSpPr>
          <a:xfrm>
            <a:off x="1817811" y="2935964"/>
            <a:ext cx="1458860" cy="564329"/>
            <a:chOff x="3733049" y="5315443"/>
            <a:chExt cx="1458860" cy="564329"/>
          </a:xfrm>
        </p:grpSpPr>
        <p:grpSp>
          <p:nvGrpSpPr>
            <p:cNvPr id="59" name="Group 58">
              <a:extLst>
                <a:ext uri="{FF2B5EF4-FFF2-40B4-BE49-F238E27FC236}">
                  <a16:creationId xmlns:a16="http://schemas.microsoft.com/office/drawing/2014/main" id="{8576DBBD-8F01-45FC-9EA7-DF022ADDCC65}"/>
                </a:ext>
              </a:extLst>
            </p:cNvPr>
            <p:cNvGrpSpPr/>
            <p:nvPr/>
          </p:nvGrpSpPr>
          <p:grpSpPr>
            <a:xfrm>
              <a:off x="4085070" y="5365750"/>
              <a:ext cx="1106839" cy="507156"/>
              <a:chOff x="4085070" y="5365750"/>
              <a:chExt cx="1106839" cy="507156"/>
            </a:xfrm>
            <a:solidFill>
              <a:schemeClr val="bg1"/>
            </a:solidFill>
          </p:grpSpPr>
          <p:sp>
            <p:nvSpPr>
              <p:cNvPr id="63" name="Rectangle 62">
                <a:extLst>
                  <a:ext uri="{FF2B5EF4-FFF2-40B4-BE49-F238E27FC236}">
                    <a16:creationId xmlns:a16="http://schemas.microsoft.com/office/drawing/2014/main" id="{B97F1916-90C3-43B7-A1C8-40B5032A9F52}"/>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4" name="Rectangle 63">
                <a:extLst>
                  <a:ext uri="{FF2B5EF4-FFF2-40B4-BE49-F238E27FC236}">
                    <a16:creationId xmlns:a16="http://schemas.microsoft.com/office/drawing/2014/main" id="{4BB35967-906F-4901-BB8D-15CED7311EAF}"/>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60" name="Group 59">
              <a:extLst>
                <a:ext uri="{FF2B5EF4-FFF2-40B4-BE49-F238E27FC236}">
                  <a16:creationId xmlns:a16="http://schemas.microsoft.com/office/drawing/2014/main" id="{F6454C64-A89A-4451-88FA-3C19A6987589}"/>
                </a:ext>
              </a:extLst>
            </p:cNvPr>
            <p:cNvGrpSpPr/>
            <p:nvPr/>
          </p:nvGrpSpPr>
          <p:grpSpPr>
            <a:xfrm>
              <a:off x="3733049" y="5315443"/>
              <a:ext cx="1434410" cy="564329"/>
              <a:chOff x="3722832" y="5310208"/>
              <a:chExt cx="1434410" cy="564329"/>
            </a:xfrm>
          </p:grpSpPr>
          <p:cxnSp>
            <p:nvCxnSpPr>
              <p:cNvPr id="61" name="Straight Connector 60">
                <a:extLst>
                  <a:ext uri="{FF2B5EF4-FFF2-40B4-BE49-F238E27FC236}">
                    <a16:creationId xmlns:a16="http://schemas.microsoft.com/office/drawing/2014/main" id="{AC2705E8-AEC6-4281-94BF-2F8BC99A9057}"/>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Arc 61">
                <a:extLst>
                  <a:ext uri="{FF2B5EF4-FFF2-40B4-BE49-F238E27FC236}">
                    <a16:creationId xmlns:a16="http://schemas.microsoft.com/office/drawing/2014/main" id="{B784A451-E60D-493E-96F0-7127C1E5C6B2}"/>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grpSp>
        <p:nvGrpSpPr>
          <p:cNvPr id="65" name="Group 64">
            <a:extLst>
              <a:ext uri="{FF2B5EF4-FFF2-40B4-BE49-F238E27FC236}">
                <a16:creationId xmlns:a16="http://schemas.microsoft.com/office/drawing/2014/main" id="{81160794-582C-48D1-87BD-FC1C77C8CBCF}"/>
              </a:ext>
            </a:extLst>
          </p:cNvPr>
          <p:cNvGrpSpPr>
            <a:grpSpLocks noChangeAspect="1"/>
          </p:cNvGrpSpPr>
          <p:nvPr/>
        </p:nvGrpSpPr>
        <p:grpSpPr>
          <a:xfrm>
            <a:off x="4513623" y="2903273"/>
            <a:ext cx="2748231" cy="578710"/>
            <a:chOff x="3733049" y="5315443"/>
            <a:chExt cx="2710626" cy="570792"/>
          </a:xfrm>
        </p:grpSpPr>
        <p:grpSp>
          <p:nvGrpSpPr>
            <p:cNvPr id="66" name="Group 65">
              <a:extLst>
                <a:ext uri="{FF2B5EF4-FFF2-40B4-BE49-F238E27FC236}">
                  <a16:creationId xmlns:a16="http://schemas.microsoft.com/office/drawing/2014/main" id="{02B8E88F-F70A-49B1-BAE9-BAA5D9A5F38B}"/>
                </a:ext>
              </a:extLst>
            </p:cNvPr>
            <p:cNvGrpSpPr/>
            <p:nvPr/>
          </p:nvGrpSpPr>
          <p:grpSpPr>
            <a:xfrm>
              <a:off x="4085069" y="5354684"/>
              <a:ext cx="2358605" cy="531551"/>
              <a:chOff x="4085069" y="5354684"/>
              <a:chExt cx="2358605" cy="531551"/>
            </a:xfrm>
            <a:solidFill>
              <a:schemeClr val="bg1"/>
            </a:solidFill>
          </p:grpSpPr>
          <p:sp>
            <p:nvSpPr>
              <p:cNvPr id="70" name="Rectangle 69">
                <a:extLst>
                  <a:ext uri="{FF2B5EF4-FFF2-40B4-BE49-F238E27FC236}">
                    <a16:creationId xmlns:a16="http://schemas.microsoft.com/office/drawing/2014/main" id="{243971F2-7020-42C7-9437-57B4A235ECE4}"/>
                  </a:ext>
                </a:extLst>
              </p:cNvPr>
              <p:cNvSpPr/>
              <p:nvPr/>
            </p:nvSpPr>
            <p:spPr bwMode="auto">
              <a:xfrm>
                <a:off x="4085069" y="5354684"/>
                <a:ext cx="2358605" cy="52438"/>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1" name="Rectangle 70">
                <a:extLst>
                  <a:ext uri="{FF2B5EF4-FFF2-40B4-BE49-F238E27FC236}">
                    <a16:creationId xmlns:a16="http://schemas.microsoft.com/office/drawing/2014/main" id="{90FB7233-E14E-41D4-9CBE-56204A54BDEC}"/>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67" name="Group 66">
              <a:extLst>
                <a:ext uri="{FF2B5EF4-FFF2-40B4-BE49-F238E27FC236}">
                  <a16:creationId xmlns:a16="http://schemas.microsoft.com/office/drawing/2014/main" id="{DE9A955F-5C1E-464B-9A00-894892D6B3D5}"/>
                </a:ext>
              </a:extLst>
            </p:cNvPr>
            <p:cNvGrpSpPr/>
            <p:nvPr/>
          </p:nvGrpSpPr>
          <p:grpSpPr>
            <a:xfrm>
              <a:off x="3733049" y="5315443"/>
              <a:ext cx="2710626" cy="564329"/>
              <a:chOff x="3722832" y="5310208"/>
              <a:chExt cx="2710626" cy="564329"/>
            </a:xfrm>
          </p:grpSpPr>
          <p:cxnSp>
            <p:nvCxnSpPr>
              <p:cNvPr id="68" name="Straight Connector 67">
                <a:extLst>
                  <a:ext uri="{FF2B5EF4-FFF2-40B4-BE49-F238E27FC236}">
                    <a16:creationId xmlns:a16="http://schemas.microsoft.com/office/drawing/2014/main" id="{48BE88E5-8440-4323-AE7B-D744D5B7737D}"/>
                  </a:ext>
                </a:extLst>
              </p:cNvPr>
              <p:cNvCxnSpPr/>
              <p:nvPr/>
            </p:nvCxnSpPr>
            <p:spPr bwMode="auto">
              <a:xfrm>
                <a:off x="4095241" y="5385595"/>
                <a:ext cx="233821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Arc 68">
                <a:extLst>
                  <a:ext uri="{FF2B5EF4-FFF2-40B4-BE49-F238E27FC236}">
                    <a16:creationId xmlns:a16="http://schemas.microsoft.com/office/drawing/2014/main" id="{6A183A10-A572-42A5-9505-0A7E1CE318EF}"/>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Tree>
    <p:extLst>
      <p:ext uri="{BB962C8B-B14F-4D97-AF65-F5344CB8AC3E}">
        <p14:creationId xmlns:p14="http://schemas.microsoft.com/office/powerpoint/2010/main" val="1211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96"/>
                                        </p:tgtEl>
                                      </p:cBhvr>
                                    </p:animEffect>
                                    <p:set>
                                      <p:cBhvr>
                                        <p:cTn id="7" dur="1" fill="hold">
                                          <p:stCondLst>
                                            <p:cond delay="499"/>
                                          </p:stCondLst>
                                        </p:cTn>
                                        <p:tgtEl>
                                          <p:spTgt spid="9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xit" presetSubtype="0" fill="hold" nodeType="with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par>
                          <p:cTn id="20" fill="hold">
                            <p:stCondLst>
                              <p:cond delay="500"/>
                            </p:stCondLst>
                            <p:childTnLst>
                              <p:par>
                                <p:cTn id="21" presetID="35" presetClass="path" presetSubtype="0" accel="50000" fill="hold" nodeType="afterEffect">
                                  <p:stCondLst>
                                    <p:cond delay="0"/>
                                  </p:stCondLst>
                                  <p:childTnLst>
                                    <p:animMotion origin="layout" path="M 1.11022E-16 2.96296E-6 L -0.03281 0.00046 " pathEditMode="relative" rAng="0" ptsTypes="AA">
                                      <p:cBhvr>
                                        <p:cTn id="22" dur="1000" fill="hold"/>
                                        <p:tgtEl>
                                          <p:spTgt spid="41"/>
                                        </p:tgtEl>
                                        <p:attrNameLst>
                                          <p:attrName>ppt_x</p:attrName>
                                          <p:attrName>ppt_y</p:attrName>
                                        </p:attrNameLst>
                                      </p:cBhvr>
                                      <p:rCtr x="-1649" y="23"/>
                                    </p:animMotion>
                                  </p:childTnLst>
                                </p:cTn>
                              </p:par>
                            </p:childTnLst>
                          </p:cTn>
                        </p:par>
                        <p:par>
                          <p:cTn id="23" fill="hold">
                            <p:stCondLst>
                              <p:cond delay="1500"/>
                            </p:stCondLst>
                            <p:childTnLst>
                              <p:par>
                                <p:cTn id="24" presetID="1" presetClass="exit" presetSubtype="0" fill="hold" nodeType="afterEffect">
                                  <p:stCondLst>
                                    <p:cond delay="0"/>
                                  </p:stCondLst>
                                  <p:childTnLst>
                                    <p:set>
                                      <p:cBhvr>
                                        <p:cTn id="25" dur="1" fill="hold">
                                          <p:stCondLst>
                                            <p:cond delay="0"/>
                                          </p:stCondLst>
                                        </p:cTn>
                                        <p:tgtEl>
                                          <p:spTgt spid="41"/>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2000"/>
                            </p:stCondLst>
                            <p:childTnLst>
                              <p:par>
                                <p:cTn id="33" presetID="64" presetClass="path" presetSubtype="0" accel="50000" fill="hold" nodeType="afterEffect">
                                  <p:stCondLst>
                                    <p:cond delay="0"/>
                                  </p:stCondLst>
                                  <p:childTnLst>
                                    <p:animMotion origin="layout" path="M 1.11022E-16 2.59259E-6 L -0.00017 -0.1081 " pathEditMode="relative" rAng="0" ptsTypes="AA">
                                      <p:cBhvr>
                                        <p:cTn id="34" dur="1000" fill="hold"/>
                                        <p:tgtEl>
                                          <p:spTgt spid="29"/>
                                        </p:tgtEl>
                                        <p:attrNameLst>
                                          <p:attrName>ppt_x</p:attrName>
                                          <p:attrName>ppt_y</p:attrName>
                                        </p:attrNameLst>
                                      </p:cBhvr>
                                      <p:rCtr x="-17" y="-5417"/>
                                    </p:animMotion>
                                  </p:childTnLst>
                                </p:cTn>
                              </p:par>
                            </p:childTnLst>
                          </p:cTn>
                        </p:par>
                        <p:par>
                          <p:cTn id="35" fill="hold">
                            <p:stCondLst>
                              <p:cond delay="3000"/>
                            </p:stCondLst>
                            <p:childTnLst>
                              <p:par>
                                <p:cTn id="36" presetID="1" presetClass="exit" presetSubtype="0" fill="hold" nodeType="afterEffect">
                                  <p:stCondLst>
                                    <p:cond delay="0"/>
                                  </p:stCondLst>
                                  <p:childTnLst>
                                    <p:set>
                                      <p:cBhvr>
                                        <p:cTn id="37" dur="1" fill="hold">
                                          <p:stCondLst>
                                            <p:cond delay="0"/>
                                          </p:stCondLst>
                                        </p:cTn>
                                        <p:tgtEl>
                                          <p:spTgt spid="29"/>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par>
                          <p:cTn id="44" fill="hold">
                            <p:stCondLst>
                              <p:cond delay="3500"/>
                            </p:stCondLst>
                            <p:childTnLst>
                              <p:par>
                                <p:cTn id="45" presetID="64" presetClass="path" presetSubtype="0" accel="30000" fill="hold" nodeType="afterEffect">
                                  <p:stCondLst>
                                    <p:cond delay="0"/>
                                  </p:stCondLst>
                                  <p:childTnLst>
                                    <p:animMotion origin="layout" path="M 1.11022E-16 1.85185E-6 L 0.03247 -0.21551 " pathEditMode="relative" rAng="0" ptsTypes="AA">
                                      <p:cBhvr>
                                        <p:cTn id="46" dur="1250" fill="hold"/>
                                        <p:tgtEl>
                                          <p:spTgt spid="33"/>
                                        </p:tgtEl>
                                        <p:attrNameLst>
                                          <p:attrName>ppt_x</p:attrName>
                                          <p:attrName>ppt_y</p:attrName>
                                        </p:attrNameLst>
                                      </p:cBhvr>
                                      <p:rCtr x="1615" y="-10787"/>
                                    </p:animMotion>
                                  </p:childTnLst>
                                </p:cTn>
                              </p:par>
                            </p:childTnLst>
                          </p:cTn>
                        </p:par>
                        <p:par>
                          <p:cTn id="47" fill="hold">
                            <p:stCondLst>
                              <p:cond delay="4750"/>
                            </p:stCondLst>
                            <p:childTnLst>
                              <p:par>
                                <p:cTn id="48" presetID="1" presetClass="exit" presetSubtype="0" fill="hold" nodeType="afterEffect">
                                  <p:stCondLst>
                                    <p:cond delay="0"/>
                                  </p:stCondLst>
                                  <p:childTnLst>
                                    <p:set>
                                      <p:cBhvr>
                                        <p:cTn id="49" dur="1" fill="hold">
                                          <p:stCondLst>
                                            <p:cond delay="0"/>
                                          </p:stCondLst>
                                        </p:cTn>
                                        <p:tgtEl>
                                          <p:spTgt spid="33"/>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500"/>
                                        <p:tgtEl>
                                          <p:spTgt spid="50"/>
                                        </p:tgtEl>
                                      </p:cBhvr>
                                    </p:animEffect>
                                  </p:childTnLst>
                                </p:cTn>
                              </p:par>
                              <p:par>
                                <p:cTn id="57" presetID="1"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0"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par>
                                <p:cTn id="62" presetID="10" presetClass="exit" presetSubtype="0" fill="hold" nodeType="withEffect">
                                  <p:stCondLst>
                                    <p:cond delay="0"/>
                                  </p:stCondLst>
                                  <p:childTnLst>
                                    <p:animEffect transition="out" filter="fade">
                                      <p:cBhvr>
                                        <p:cTn id="63" dur="500"/>
                                        <p:tgtEl>
                                          <p:spTgt spid="3"/>
                                        </p:tgtEl>
                                      </p:cBhvr>
                                    </p:animEffect>
                                    <p:set>
                                      <p:cBhvr>
                                        <p:cTn id="64" dur="1" fill="hold">
                                          <p:stCondLst>
                                            <p:cond delay="499"/>
                                          </p:stCondLst>
                                        </p:cTn>
                                        <p:tgtEl>
                                          <p:spTgt spid="3"/>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51"/>
                                        </p:tgtEl>
                                      </p:cBhvr>
                                    </p:animEffect>
                                    <p:set>
                                      <p:cBhvr>
                                        <p:cTn id="67" dur="1" fill="hold">
                                          <p:stCondLst>
                                            <p:cond delay="499"/>
                                          </p:stCondLst>
                                        </p:cTn>
                                        <p:tgtEl>
                                          <p:spTgt spid="5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36" grpId="0"/>
      <p:bldP spid="47" grpId="0"/>
      <p:bldP spid="50" grpId="0"/>
      <p:bldP spid="51" grpId="0" animBg="1"/>
      <p:bldP spid="5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descr="A close up of a logo&#10;&#10;Description automatically generated">
            <a:extLst>
              <a:ext uri="{FF2B5EF4-FFF2-40B4-BE49-F238E27FC236}">
                <a16:creationId xmlns:a16="http://schemas.microsoft.com/office/drawing/2014/main" id="{F99AE654-6858-4FBB-A903-ADFC50EC5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2220" y="2972761"/>
            <a:ext cx="2379633" cy="420853"/>
          </a:xfrm>
          <a:prstGeom prst="rect">
            <a:avLst/>
          </a:prstGeom>
        </p:spPr>
      </p:pic>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2:7</a:t>
            </a:r>
          </a:p>
        </p:txBody>
      </p:sp>
      <p:sp>
        <p:nvSpPr>
          <p:cNvPr id="93" name="TextBox 92">
            <a:extLst>
              <a:ext uri="{FF2B5EF4-FFF2-40B4-BE49-F238E27FC236}">
                <a16:creationId xmlns:a16="http://schemas.microsoft.com/office/drawing/2014/main" id="{FBED1103-7745-41DF-A9B7-9E0B2C70AA57}"/>
              </a:ext>
            </a:extLst>
          </p:cNvPr>
          <p:cNvSpPr txBox="1"/>
          <p:nvPr/>
        </p:nvSpPr>
        <p:spPr bwMode="auto">
          <a:xfrm>
            <a:off x="663750"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73 sticks shared equally between 3 children. How many sticks each?</a:t>
            </a:r>
            <a:endParaRPr lang="en-GB" sz="2000" dirty="0">
              <a:solidFill>
                <a:srgbClr val="FF0000"/>
              </a:solidFill>
              <a:latin typeface="Myriad Pro Semibold" charset="0"/>
              <a:ea typeface="Myriad Pro Semibold" charset="0"/>
              <a:cs typeface="Myriad Pro Semibold" charset="0"/>
            </a:endParaRPr>
          </a:p>
        </p:txBody>
      </p:sp>
      <p:sp>
        <p:nvSpPr>
          <p:cNvPr id="96" name="TextBox 95">
            <a:extLst>
              <a:ext uri="{FF2B5EF4-FFF2-40B4-BE49-F238E27FC236}">
                <a16:creationId xmlns:a16="http://schemas.microsoft.com/office/drawing/2014/main" id="{D72DEB36-5275-4B8E-9B80-61214BEA7486}"/>
              </a:ext>
            </a:extLst>
          </p:cNvPr>
          <p:cNvSpPr txBox="1"/>
          <p:nvPr/>
        </p:nvSpPr>
        <p:spPr bwMode="auto">
          <a:xfrm>
            <a:off x="3376000" y="2140760"/>
            <a:ext cx="23920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3 – exchange:</a:t>
            </a:r>
            <a:endParaRPr lang="en-GB" sz="2000" dirty="0">
              <a:solidFill>
                <a:srgbClr val="FF0000"/>
              </a:solidFill>
              <a:latin typeface="Myriad Pro Semibold" charset="0"/>
              <a:ea typeface="Myriad Pro Semibold" charset="0"/>
              <a:cs typeface="Myriad Pro Semibold" charset="0"/>
            </a:endParaRPr>
          </a:p>
        </p:txBody>
      </p:sp>
      <p:sp>
        <p:nvSpPr>
          <p:cNvPr id="98" name="Rectangle 97">
            <a:extLst>
              <a:ext uri="{FF2B5EF4-FFF2-40B4-BE49-F238E27FC236}">
                <a16:creationId xmlns:a16="http://schemas.microsoft.com/office/drawing/2014/main" id="{1B8FEFD2-DE67-4A6D-911E-8AE51A507067}"/>
              </a:ext>
            </a:extLst>
          </p:cNvPr>
          <p:cNvSpPr/>
          <p:nvPr/>
        </p:nvSpPr>
        <p:spPr bwMode="auto">
          <a:xfrm>
            <a:off x="2300288" y="2669381"/>
            <a:ext cx="797718"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11" name="Picture 110">
            <a:extLst>
              <a:ext uri="{FF2B5EF4-FFF2-40B4-BE49-F238E27FC236}">
                <a16:creationId xmlns:a16="http://schemas.microsoft.com/office/drawing/2014/main" id="{0F3984D4-C04B-4425-A9C3-1268019DDC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8987" y="3523522"/>
            <a:ext cx="224454" cy="224454"/>
          </a:xfrm>
          <a:prstGeom prst="rect">
            <a:avLst/>
          </a:prstGeom>
        </p:spPr>
      </p:pic>
      <p:pic>
        <p:nvPicPr>
          <p:cNvPr id="22" name="Picture 21" descr="A close up of a logo&#10;&#10;Description automatically generated">
            <a:extLst>
              <a:ext uri="{FF2B5EF4-FFF2-40B4-BE49-F238E27FC236}">
                <a16:creationId xmlns:a16="http://schemas.microsoft.com/office/drawing/2014/main" id="{C2BA9953-45B2-47A6-B8B3-10CC720DEA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5094" y="2996620"/>
            <a:ext cx="289297" cy="773120"/>
          </a:xfrm>
          <a:prstGeom prst="rect">
            <a:avLst/>
          </a:prstGeom>
        </p:spPr>
      </p:pic>
      <p:pic>
        <p:nvPicPr>
          <p:cNvPr id="24" name="Picture 23">
            <a:extLst>
              <a:ext uri="{FF2B5EF4-FFF2-40B4-BE49-F238E27FC236}">
                <a16:creationId xmlns:a16="http://schemas.microsoft.com/office/drawing/2014/main" id="{38116690-3946-4192-8136-8E4C2FE87D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8987" y="3024338"/>
            <a:ext cx="224454" cy="224454"/>
          </a:xfrm>
          <a:prstGeom prst="rect">
            <a:avLst/>
          </a:prstGeom>
        </p:spPr>
      </p:pic>
      <p:pic>
        <p:nvPicPr>
          <p:cNvPr id="34" name="Picture 33">
            <a:extLst>
              <a:ext uri="{FF2B5EF4-FFF2-40B4-BE49-F238E27FC236}">
                <a16:creationId xmlns:a16="http://schemas.microsoft.com/office/drawing/2014/main" id="{05962B66-0647-4C84-ADC7-75C1F48B3F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8987" y="3270953"/>
            <a:ext cx="224454" cy="224454"/>
          </a:xfrm>
          <a:prstGeom prst="rect">
            <a:avLst/>
          </a:prstGeom>
        </p:spPr>
      </p:pic>
      <p:sp>
        <p:nvSpPr>
          <p:cNvPr id="35" name="TextBox 34">
            <a:extLst>
              <a:ext uri="{FF2B5EF4-FFF2-40B4-BE49-F238E27FC236}">
                <a16:creationId xmlns:a16="http://schemas.microsoft.com/office/drawing/2014/main" id="{8D2AAD54-0718-4B48-A55E-FCC2D06BF9A8}"/>
              </a:ext>
            </a:extLst>
          </p:cNvPr>
          <p:cNvSpPr txBox="1"/>
          <p:nvPr/>
        </p:nvSpPr>
        <p:spPr bwMode="auto">
          <a:xfrm>
            <a:off x="4633906" y="295729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panose="020B0503030403020204" pitchFamily="34" charset="0"/>
                <a:ea typeface="Myriad Pro Semibold" charset="0"/>
                <a:cs typeface="Myriad Pro Semibold" charset="0"/>
              </a:rPr>
              <a:t>3</a:t>
            </a:r>
            <a:endParaRPr lang="en-GB" sz="2000" dirty="0">
              <a:solidFill>
                <a:srgbClr val="C00000"/>
              </a:solidFill>
              <a:latin typeface="Myriad Pro" panose="020B0503030403020204" pitchFamily="34" charset="0"/>
              <a:ea typeface="Myriad Pro Semibold" charset="0"/>
              <a:cs typeface="Myriad Pro Semibold" charset="0"/>
            </a:endParaRPr>
          </a:p>
        </p:txBody>
      </p:sp>
      <p:sp>
        <p:nvSpPr>
          <p:cNvPr id="36" name="TextBox 35">
            <a:extLst>
              <a:ext uri="{FF2B5EF4-FFF2-40B4-BE49-F238E27FC236}">
                <a16:creationId xmlns:a16="http://schemas.microsoft.com/office/drawing/2014/main" id="{73013491-7814-4C12-94CA-D8810CF651C4}"/>
              </a:ext>
            </a:extLst>
          </p:cNvPr>
          <p:cNvSpPr txBox="1"/>
          <p:nvPr/>
        </p:nvSpPr>
        <p:spPr bwMode="auto">
          <a:xfrm>
            <a:off x="3010291" y="5610225"/>
            <a:ext cx="3123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7 tens ÷ 3 = 2 tens r 1 ten</a:t>
            </a:r>
          </a:p>
        </p:txBody>
      </p:sp>
      <p:grpSp>
        <p:nvGrpSpPr>
          <p:cNvPr id="37" name="Group 36">
            <a:extLst>
              <a:ext uri="{FF2B5EF4-FFF2-40B4-BE49-F238E27FC236}">
                <a16:creationId xmlns:a16="http://schemas.microsoft.com/office/drawing/2014/main" id="{793146BA-1C12-4F78-A252-261DA7E91F90}"/>
              </a:ext>
            </a:extLst>
          </p:cNvPr>
          <p:cNvGrpSpPr/>
          <p:nvPr/>
        </p:nvGrpSpPr>
        <p:grpSpPr>
          <a:xfrm>
            <a:off x="5018715" y="3024338"/>
            <a:ext cx="224454" cy="717684"/>
            <a:chOff x="5317111" y="3024338"/>
            <a:chExt cx="224454" cy="717684"/>
          </a:xfrm>
        </p:grpSpPr>
        <p:pic>
          <p:nvPicPr>
            <p:cNvPr id="38" name="Picture 37" descr="A picture containing clipart&#10;&#10;Description automatically generated">
              <a:extLst>
                <a:ext uri="{FF2B5EF4-FFF2-40B4-BE49-F238E27FC236}">
                  <a16:creationId xmlns:a16="http://schemas.microsoft.com/office/drawing/2014/main" id="{DB781F62-A5A6-42F2-96CD-FB3AD73AD4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024338"/>
              <a:ext cx="224454" cy="224454"/>
            </a:xfrm>
            <a:prstGeom prst="rect">
              <a:avLst/>
            </a:prstGeom>
          </p:spPr>
        </p:pic>
        <p:pic>
          <p:nvPicPr>
            <p:cNvPr id="39" name="Picture 38" descr="A picture containing clipart&#10;&#10;Description automatically generated">
              <a:extLst>
                <a:ext uri="{FF2B5EF4-FFF2-40B4-BE49-F238E27FC236}">
                  <a16:creationId xmlns:a16="http://schemas.microsoft.com/office/drawing/2014/main" id="{A729F1F1-2207-4A17-9A89-AC43A4BC80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270953"/>
              <a:ext cx="224454" cy="224454"/>
            </a:xfrm>
            <a:prstGeom prst="rect">
              <a:avLst/>
            </a:prstGeom>
          </p:spPr>
        </p:pic>
        <p:pic>
          <p:nvPicPr>
            <p:cNvPr id="40" name="Picture 39" descr="A picture containing clipart&#10;&#10;Description automatically generated">
              <a:extLst>
                <a:ext uri="{FF2B5EF4-FFF2-40B4-BE49-F238E27FC236}">
                  <a16:creationId xmlns:a16="http://schemas.microsoft.com/office/drawing/2014/main" id="{F7FA5A80-2F1D-4D14-810C-7BE4372E2E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517568"/>
              <a:ext cx="224454" cy="224454"/>
            </a:xfrm>
            <a:prstGeom prst="rect">
              <a:avLst/>
            </a:prstGeom>
          </p:spPr>
        </p:pic>
      </p:grpSp>
      <p:grpSp>
        <p:nvGrpSpPr>
          <p:cNvPr id="41" name="Group 40">
            <a:extLst>
              <a:ext uri="{FF2B5EF4-FFF2-40B4-BE49-F238E27FC236}">
                <a16:creationId xmlns:a16="http://schemas.microsoft.com/office/drawing/2014/main" id="{D2A11C7A-015F-453E-82F9-159A0A9DBFCC}"/>
              </a:ext>
            </a:extLst>
          </p:cNvPr>
          <p:cNvGrpSpPr/>
          <p:nvPr/>
        </p:nvGrpSpPr>
        <p:grpSpPr>
          <a:xfrm>
            <a:off x="5317111" y="3024338"/>
            <a:ext cx="224454" cy="717684"/>
            <a:chOff x="5317111" y="3764183"/>
            <a:chExt cx="224454" cy="717684"/>
          </a:xfrm>
        </p:grpSpPr>
        <p:pic>
          <p:nvPicPr>
            <p:cNvPr id="42" name="Picture 41" descr="A picture containing clipart&#10;&#10;Description automatically generated">
              <a:extLst>
                <a:ext uri="{FF2B5EF4-FFF2-40B4-BE49-F238E27FC236}">
                  <a16:creationId xmlns:a16="http://schemas.microsoft.com/office/drawing/2014/main" id="{D68E1373-09C4-4797-B017-22C4DBD470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764183"/>
              <a:ext cx="224454" cy="224454"/>
            </a:xfrm>
            <a:prstGeom prst="rect">
              <a:avLst/>
            </a:prstGeom>
          </p:spPr>
        </p:pic>
        <p:pic>
          <p:nvPicPr>
            <p:cNvPr id="43" name="Picture 42" descr="A picture containing clipart&#10;&#10;Description automatically generated">
              <a:extLst>
                <a:ext uri="{FF2B5EF4-FFF2-40B4-BE49-F238E27FC236}">
                  <a16:creationId xmlns:a16="http://schemas.microsoft.com/office/drawing/2014/main" id="{5F2D9689-44F5-408E-86F0-4C69D8371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4010798"/>
              <a:ext cx="224454" cy="224454"/>
            </a:xfrm>
            <a:prstGeom prst="rect">
              <a:avLst/>
            </a:prstGeom>
          </p:spPr>
        </p:pic>
        <p:pic>
          <p:nvPicPr>
            <p:cNvPr id="44" name="Picture 43" descr="A picture containing clipart&#10;&#10;Description automatically generated">
              <a:extLst>
                <a:ext uri="{FF2B5EF4-FFF2-40B4-BE49-F238E27FC236}">
                  <a16:creationId xmlns:a16="http://schemas.microsoft.com/office/drawing/2014/main" id="{6980F51C-6DD4-4CA0-95D9-F20894509D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4257413"/>
              <a:ext cx="224454" cy="224454"/>
            </a:xfrm>
            <a:prstGeom prst="rect">
              <a:avLst/>
            </a:prstGeom>
          </p:spPr>
        </p:pic>
      </p:grpSp>
      <p:pic>
        <p:nvPicPr>
          <p:cNvPr id="46" name="Picture 45" descr="A close up of a logo&#10;&#10;Description automatically generated">
            <a:extLst>
              <a:ext uri="{FF2B5EF4-FFF2-40B4-BE49-F238E27FC236}">
                <a16:creationId xmlns:a16="http://schemas.microsoft.com/office/drawing/2014/main" id="{6988F84A-5FA9-4554-9184-901EEE559B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5040" y="2996620"/>
            <a:ext cx="289297" cy="773120"/>
          </a:xfrm>
          <a:prstGeom prst="rect">
            <a:avLst/>
          </a:prstGeom>
        </p:spPr>
      </p:pic>
      <p:graphicFrame>
        <p:nvGraphicFramePr>
          <p:cNvPr id="4" name="Object 3">
            <a:extLst>
              <a:ext uri="{FF2B5EF4-FFF2-40B4-BE49-F238E27FC236}">
                <a16:creationId xmlns:a16="http://schemas.microsoft.com/office/drawing/2014/main" id="{80E11304-5AB4-4310-83D1-7AB2AE5E7DDA}"/>
              </a:ext>
            </a:extLst>
          </p:cNvPr>
          <p:cNvGraphicFramePr>
            <a:graphicFrameLocks noChangeAspect="1"/>
          </p:cNvGraphicFramePr>
          <p:nvPr>
            <p:extLst>
              <p:ext uri="{D42A27DB-BD31-4B8C-83A1-F6EECF244321}">
                <p14:modId xmlns:p14="http://schemas.microsoft.com/office/powerpoint/2010/main" val="1417979834"/>
              </p:ext>
            </p:extLst>
          </p:nvPr>
        </p:nvGraphicFramePr>
        <p:xfrm>
          <a:off x="2002272" y="2633409"/>
          <a:ext cx="1394820" cy="885600"/>
        </p:xfrm>
        <a:graphic>
          <a:graphicData uri="http://schemas.openxmlformats.org/presentationml/2006/ole">
            <mc:AlternateContent xmlns:mc="http://schemas.openxmlformats.org/markup-compatibility/2006">
              <mc:Choice xmlns:v="urn:schemas-microsoft-com:vml" Requires="v">
                <p:oleObj spid="_x0000_s14532" name="Equation" r:id="rId8" imgW="799920" imgH="507960" progId="Equation.DSMT4">
                  <p:embed/>
                </p:oleObj>
              </mc:Choice>
              <mc:Fallback>
                <p:oleObj name="Equation" r:id="rId8" imgW="799920" imgH="507960" progId="Equation.DSMT4">
                  <p:embed/>
                  <p:pic>
                    <p:nvPicPr>
                      <p:cNvPr id="4" name="Object 3">
                        <a:extLst>
                          <a:ext uri="{FF2B5EF4-FFF2-40B4-BE49-F238E27FC236}">
                            <a16:creationId xmlns:a16="http://schemas.microsoft.com/office/drawing/2014/main" id="{80E11304-5AB4-4310-83D1-7AB2AE5E7DDA}"/>
                          </a:ext>
                        </a:extLst>
                      </p:cNvPr>
                      <p:cNvPicPr/>
                      <p:nvPr/>
                    </p:nvPicPr>
                    <p:blipFill>
                      <a:blip r:embed="rId9"/>
                      <a:stretch>
                        <a:fillRect/>
                      </a:stretch>
                    </p:blipFill>
                    <p:spPr>
                      <a:xfrm>
                        <a:off x="2002272" y="2633409"/>
                        <a:ext cx="1394820" cy="885600"/>
                      </a:xfrm>
                      <a:prstGeom prst="rect">
                        <a:avLst/>
                      </a:prstGeom>
                    </p:spPr>
                  </p:pic>
                </p:oleObj>
              </mc:Fallback>
            </mc:AlternateContent>
          </a:graphicData>
        </a:graphic>
      </p:graphicFrame>
      <p:sp>
        <p:nvSpPr>
          <p:cNvPr id="47" name="TextBox 46">
            <a:extLst>
              <a:ext uri="{FF2B5EF4-FFF2-40B4-BE49-F238E27FC236}">
                <a16:creationId xmlns:a16="http://schemas.microsoft.com/office/drawing/2014/main" id="{5D44850F-7E91-4418-8351-B24EC8398ED0}"/>
              </a:ext>
            </a:extLst>
          </p:cNvPr>
          <p:cNvSpPr txBox="1"/>
          <p:nvPr/>
        </p:nvSpPr>
        <p:spPr bwMode="auto">
          <a:xfrm>
            <a:off x="3191462" y="2140760"/>
            <a:ext cx="2761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2 – share the 10s:</a:t>
            </a:r>
            <a:endParaRPr lang="en-GB" sz="2000" dirty="0">
              <a:solidFill>
                <a:srgbClr val="FF0000"/>
              </a:solidFill>
              <a:latin typeface="Myriad Pro Semibold" charset="0"/>
              <a:ea typeface="Myriad Pro Semibold" charset="0"/>
              <a:cs typeface="Myriad Pro Semibold" charset="0"/>
            </a:endParaRPr>
          </a:p>
        </p:txBody>
      </p:sp>
      <p:sp>
        <p:nvSpPr>
          <p:cNvPr id="50" name="TextBox 49">
            <a:extLst>
              <a:ext uri="{FF2B5EF4-FFF2-40B4-BE49-F238E27FC236}">
                <a16:creationId xmlns:a16="http://schemas.microsoft.com/office/drawing/2014/main" id="{58A1C909-91C1-4DB7-B7B7-7B39874C8220}"/>
              </a:ext>
            </a:extLst>
          </p:cNvPr>
          <p:cNvSpPr txBox="1"/>
          <p:nvPr/>
        </p:nvSpPr>
        <p:spPr bwMode="auto">
          <a:xfrm>
            <a:off x="5110748" y="262501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0070C0"/>
                </a:solidFill>
                <a:latin typeface="Myriad Pro" panose="020B0503030403020204" pitchFamily="34" charset="0"/>
                <a:ea typeface="Myriad Pro Semibold" charset="0"/>
                <a:cs typeface="Myriad Pro Semibold" charset="0"/>
              </a:rPr>
              <a:t>2</a:t>
            </a:r>
          </a:p>
        </p:txBody>
      </p:sp>
      <p:pic>
        <p:nvPicPr>
          <p:cNvPr id="48" name="Picture 47" descr="A picture containing clipart&#10;&#10;Description automatically generated">
            <a:extLst>
              <a:ext uri="{FF2B5EF4-FFF2-40B4-BE49-F238E27FC236}">
                <a16:creationId xmlns:a16="http://schemas.microsoft.com/office/drawing/2014/main" id="{AAD5A84B-480F-4999-B702-D8B1D2FE0E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0381" y="3024338"/>
            <a:ext cx="224454" cy="224454"/>
          </a:xfrm>
          <a:prstGeom prst="rect">
            <a:avLst/>
          </a:prstGeom>
        </p:spPr>
      </p:pic>
      <p:graphicFrame>
        <p:nvGraphicFramePr>
          <p:cNvPr id="5" name="Object 4">
            <a:extLst>
              <a:ext uri="{FF2B5EF4-FFF2-40B4-BE49-F238E27FC236}">
                <a16:creationId xmlns:a16="http://schemas.microsoft.com/office/drawing/2014/main" id="{858F9900-3C8D-4B4A-8448-D4EAA367CFD0}"/>
              </a:ext>
            </a:extLst>
          </p:cNvPr>
          <p:cNvGraphicFramePr>
            <a:graphicFrameLocks noChangeAspect="1"/>
          </p:cNvGraphicFramePr>
          <p:nvPr>
            <p:extLst>
              <p:ext uri="{D42A27DB-BD31-4B8C-83A1-F6EECF244321}">
                <p14:modId xmlns:p14="http://schemas.microsoft.com/office/powerpoint/2010/main" val="3181760924"/>
              </p:ext>
            </p:extLst>
          </p:nvPr>
        </p:nvGraphicFramePr>
        <p:xfrm>
          <a:off x="2002272" y="2633409"/>
          <a:ext cx="1394820" cy="885600"/>
        </p:xfrm>
        <a:graphic>
          <a:graphicData uri="http://schemas.openxmlformats.org/presentationml/2006/ole">
            <mc:AlternateContent xmlns:mc="http://schemas.openxmlformats.org/markup-compatibility/2006">
              <mc:Choice xmlns:v="urn:schemas-microsoft-com:vml" Requires="v">
                <p:oleObj spid="_x0000_s14533" name="Equation" r:id="rId10" imgW="799920" imgH="507960" progId="Equation.DSMT4">
                  <p:embed/>
                </p:oleObj>
              </mc:Choice>
              <mc:Fallback>
                <p:oleObj name="Equation" r:id="rId10" imgW="799920" imgH="507960" progId="Equation.DSMT4">
                  <p:embed/>
                  <p:pic>
                    <p:nvPicPr>
                      <p:cNvPr id="0" name=""/>
                      <p:cNvPicPr/>
                      <p:nvPr/>
                    </p:nvPicPr>
                    <p:blipFill>
                      <a:blip r:embed="rId11"/>
                      <a:stretch>
                        <a:fillRect/>
                      </a:stretch>
                    </p:blipFill>
                    <p:spPr>
                      <a:xfrm>
                        <a:off x="2002272" y="2633409"/>
                        <a:ext cx="1394820" cy="885600"/>
                      </a:xfrm>
                      <a:prstGeom prst="rect">
                        <a:avLst/>
                      </a:prstGeom>
                    </p:spPr>
                  </p:pic>
                </p:oleObj>
              </mc:Fallback>
            </mc:AlternateContent>
          </a:graphicData>
        </a:graphic>
      </p:graphicFrame>
      <p:grpSp>
        <p:nvGrpSpPr>
          <p:cNvPr id="49" name="Group 48">
            <a:extLst>
              <a:ext uri="{FF2B5EF4-FFF2-40B4-BE49-F238E27FC236}">
                <a16:creationId xmlns:a16="http://schemas.microsoft.com/office/drawing/2014/main" id="{E887395A-F7A9-4876-97A8-FD408F4FE42D}"/>
              </a:ext>
            </a:extLst>
          </p:cNvPr>
          <p:cNvGrpSpPr/>
          <p:nvPr/>
        </p:nvGrpSpPr>
        <p:grpSpPr>
          <a:xfrm>
            <a:off x="6178773" y="3024338"/>
            <a:ext cx="224454" cy="2443086"/>
            <a:chOff x="6178773" y="3024338"/>
            <a:chExt cx="224454" cy="2443086"/>
          </a:xfrm>
        </p:grpSpPr>
        <p:pic>
          <p:nvPicPr>
            <p:cNvPr id="53" name="Picture 52">
              <a:extLst>
                <a:ext uri="{FF2B5EF4-FFF2-40B4-BE49-F238E27FC236}">
                  <a16:creationId xmlns:a16="http://schemas.microsoft.com/office/drawing/2014/main" id="{F9A0B006-E4C5-49D6-84BE-7753692914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773" y="3024338"/>
              <a:ext cx="224454" cy="224454"/>
            </a:xfrm>
            <a:prstGeom prst="rect">
              <a:avLst/>
            </a:prstGeom>
          </p:spPr>
        </p:pic>
        <p:pic>
          <p:nvPicPr>
            <p:cNvPr id="54" name="Picture 53">
              <a:extLst>
                <a:ext uri="{FF2B5EF4-FFF2-40B4-BE49-F238E27FC236}">
                  <a16:creationId xmlns:a16="http://schemas.microsoft.com/office/drawing/2014/main" id="{6094A8FE-2469-4A1C-B734-A11351D3E7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773" y="3270853"/>
              <a:ext cx="224454" cy="224454"/>
            </a:xfrm>
            <a:prstGeom prst="rect">
              <a:avLst/>
            </a:prstGeom>
          </p:spPr>
        </p:pic>
        <p:pic>
          <p:nvPicPr>
            <p:cNvPr id="55" name="Picture 54">
              <a:extLst>
                <a:ext uri="{FF2B5EF4-FFF2-40B4-BE49-F238E27FC236}">
                  <a16:creationId xmlns:a16="http://schemas.microsoft.com/office/drawing/2014/main" id="{D2E7846A-FAB3-4DFC-B0BA-6814D6B7B8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773" y="3517368"/>
              <a:ext cx="224454" cy="224454"/>
            </a:xfrm>
            <a:prstGeom prst="rect">
              <a:avLst/>
            </a:prstGeom>
          </p:spPr>
        </p:pic>
        <p:pic>
          <p:nvPicPr>
            <p:cNvPr id="56" name="Picture 55">
              <a:extLst>
                <a:ext uri="{FF2B5EF4-FFF2-40B4-BE49-F238E27FC236}">
                  <a16:creationId xmlns:a16="http://schemas.microsoft.com/office/drawing/2014/main" id="{890D0FCC-EDAB-48FE-9800-84CC30695D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773" y="3763883"/>
              <a:ext cx="224454" cy="224454"/>
            </a:xfrm>
            <a:prstGeom prst="rect">
              <a:avLst/>
            </a:prstGeom>
          </p:spPr>
        </p:pic>
        <p:pic>
          <p:nvPicPr>
            <p:cNvPr id="57" name="Picture 56">
              <a:extLst>
                <a:ext uri="{FF2B5EF4-FFF2-40B4-BE49-F238E27FC236}">
                  <a16:creationId xmlns:a16="http://schemas.microsoft.com/office/drawing/2014/main" id="{3B5C2E3A-ED22-4585-92FB-6F7A32FBB7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773" y="4010398"/>
              <a:ext cx="224454" cy="224454"/>
            </a:xfrm>
            <a:prstGeom prst="rect">
              <a:avLst/>
            </a:prstGeom>
          </p:spPr>
        </p:pic>
        <p:pic>
          <p:nvPicPr>
            <p:cNvPr id="58" name="Picture 57">
              <a:extLst>
                <a:ext uri="{FF2B5EF4-FFF2-40B4-BE49-F238E27FC236}">
                  <a16:creationId xmlns:a16="http://schemas.microsoft.com/office/drawing/2014/main" id="{56723DB4-37C1-4CD5-A9E2-69AF30653A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773" y="4256913"/>
              <a:ext cx="224454" cy="224454"/>
            </a:xfrm>
            <a:prstGeom prst="rect">
              <a:avLst/>
            </a:prstGeom>
          </p:spPr>
        </p:pic>
        <p:pic>
          <p:nvPicPr>
            <p:cNvPr id="59" name="Picture 58">
              <a:extLst>
                <a:ext uri="{FF2B5EF4-FFF2-40B4-BE49-F238E27FC236}">
                  <a16:creationId xmlns:a16="http://schemas.microsoft.com/office/drawing/2014/main" id="{4AE34208-36F2-4714-97B4-E0900389DA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773" y="4503428"/>
              <a:ext cx="224454" cy="224454"/>
            </a:xfrm>
            <a:prstGeom prst="rect">
              <a:avLst/>
            </a:prstGeom>
          </p:spPr>
        </p:pic>
        <p:pic>
          <p:nvPicPr>
            <p:cNvPr id="60" name="Picture 59">
              <a:extLst>
                <a:ext uri="{FF2B5EF4-FFF2-40B4-BE49-F238E27FC236}">
                  <a16:creationId xmlns:a16="http://schemas.microsoft.com/office/drawing/2014/main" id="{62403210-C927-471F-91B1-CBF39505EE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773" y="4749943"/>
              <a:ext cx="224454" cy="224454"/>
            </a:xfrm>
            <a:prstGeom prst="rect">
              <a:avLst/>
            </a:prstGeom>
          </p:spPr>
        </p:pic>
        <p:pic>
          <p:nvPicPr>
            <p:cNvPr id="61" name="Picture 60">
              <a:extLst>
                <a:ext uri="{FF2B5EF4-FFF2-40B4-BE49-F238E27FC236}">
                  <a16:creationId xmlns:a16="http://schemas.microsoft.com/office/drawing/2014/main" id="{CA80D5F3-F282-4D7E-8B69-92DFD6D544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773" y="4996458"/>
              <a:ext cx="224454" cy="224454"/>
            </a:xfrm>
            <a:prstGeom prst="rect">
              <a:avLst/>
            </a:prstGeom>
          </p:spPr>
        </p:pic>
        <p:pic>
          <p:nvPicPr>
            <p:cNvPr id="62" name="Picture 61">
              <a:extLst>
                <a:ext uri="{FF2B5EF4-FFF2-40B4-BE49-F238E27FC236}">
                  <a16:creationId xmlns:a16="http://schemas.microsoft.com/office/drawing/2014/main" id="{B63F4A14-6A9D-431C-8030-EF46F9E508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773" y="5242970"/>
              <a:ext cx="224454" cy="224454"/>
            </a:xfrm>
            <a:prstGeom prst="rect">
              <a:avLst/>
            </a:prstGeom>
          </p:spPr>
        </p:pic>
      </p:grpSp>
      <p:sp>
        <p:nvSpPr>
          <p:cNvPr id="52" name="Rectangle 51">
            <a:extLst>
              <a:ext uri="{FF2B5EF4-FFF2-40B4-BE49-F238E27FC236}">
                <a16:creationId xmlns:a16="http://schemas.microsoft.com/office/drawing/2014/main" id="{17C50649-2849-4A14-BEEB-F2FCFD42948A}"/>
              </a:ext>
            </a:extLst>
          </p:cNvPr>
          <p:cNvSpPr/>
          <p:nvPr/>
        </p:nvSpPr>
        <p:spPr bwMode="auto">
          <a:xfrm>
            <a:off x="2758678" y="2669381"/>
            <a:ext cx="337467"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45" name="Group 44">
            <a:extLst>
              <a:ext uri="{FF2B5EF4-FFF2-40B4-BE49-F238E27FC236}">
                <a16:creationId xmlns:a16="http://schemas.microsoft.com/office/drawing/2014/main" id="{6076E4B3-5703-480D-B945-BF8388EA8300}"/>
              </a:ext>
            </a:extLst>
          </p:cNvPr>
          <p:cNvGrpSpPr/>
          <p:nvPr/>
        </p:nvGrpSpPr>
        <p:grpSpPr>
          <a:xfrm>
            <a:off x="3296434" y="1515419"/>
            <a:ext cx="2551133" cy="461665"/>
            <a:chOff x="3293565" y="1515419"/>
            <a:chExt cx="2551133" cy="461665"/>
          </a:xfrm>
        </p:grpSpPr>
        <p:sp>
          <p:nvSpPr>
            <p:cNvPr id="51" name="TextBox 50">
              <a:extLst>
                <a:ext uri="{FF2B5EF4-FFF2-40B4-BE49-F238E27FC236}">
                  <a16:creationId xmlns:a16="http://schemas.microsoft.com/office/drawing/2014/main" id="{F0403A59-4145-4DB0-A565-26AEC618E273}"/>
                </a:ext>
              </a:extLst>
            </p:cNvPr>
            <p:cNvSpPr txBox="1"/>
            <p:nvPr/>
          </p:nvSpPr>
          <p:spPr bwMode="auto">
            <a:xfrm>
              <a:off x="3293565" y="1524945"/>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73  ÷  3  =</a:t>
              </a:r>
              <a:endParaRPr lang="en-GB" sz="2200" dirty="0">
                <a:solidFill>
                  <a:srgbClr val="C00000"/>
                </a:solidFill>
                <a:latin typeface="Myriad Pro Semibold" charset="0"/>
                <a:ea typeface="Myriad Pro Semibold" charset="0"/>
                <a:cs typeface="Myriad Pro Semibold" charset="0"/>
              </a:endParaRPr>
            </a:p>
          </p:txBody>
        </p:sp>
        <p:sp>
          <p:nvSpPr>
            <p:cNvPr id="66" name="Rectangle 65">
              <a:extLst>
                <a:ext uri="{FF2B5EF4-FFF2-40B4-BE49-F238E27FC236}">
                  <a16:creationId xmlns:a16="http://schemas.microsoft.com/office/drawing/2014/main" id="{E758094E-0638-47A1-99FF-476707341F9E}"/>
                </a:ext>
              </a:extLst>
            </p:cNvPr>
            <p:cNvSpPr/>
            <p:nvPr/>
          </p:nvSpPr>
          <p:spPr bwMode="auto">
            <a:xfrm>
              <a:off x="4962115" y="1515419"/>
              <a:ext cx="88258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67" name="Group 66">
            <a:extLst>
              <a:ext uri="{FF2B5EF4-FFF2-40B4-BE49-F238E27FC236}">
                <a16:creationId xmlns:a16="http://schemas.microsoft.com/office/drawing/2014/main" id="{D869262E-014B-45FF-84F4-65C4F9FEE47D}"/>
              </a:ext>
            </a:extLst>
          </p:cNvPr>
          <p:cNvGrpSpPr/>
          <p:nvPr/>
        </p:nvGrpSpPr>
        <p:grpSpPr>
          <a:xfrm>
            <a:off x="1817811" y="2935964"/>
            <a:ext cx="1458860" cy="564329"/>
            <a:chOff x="3733049" y="5315443"/>
            <a:chExt cx="1458860" cy="564329"/>
          </a:xfrm>
        </p:grpSpPr>
        <p:grpSp>
          <p:nvGrpSpPr>
            <p:cNvPr id="68" name="Group 67">
              <a:extLst>
                <a:ext uri="{FF2B5EF4-FFF2-40B4-BE49-F238E27FC236}">
                  <a16:creationId xmlns:a16="http://schemas.microsoft.com/office/drawing/2014/main" id="{924F5799-FA55-4614-BED1-B9F660CD8512}"/>
                </a:ext>
              </a:extLst>
            </p:cNvPr>
            <p:cNvGrpSpPr/>
            <p:nvPr/>
          </p:nvGrpSpPr>
          <p:grpSpPr>
            <a:xfrm>
              <a:off x="4085070" y="5365750"/>
              <a:ext cx="1106839" cy="507156"/>
              <a:chOff x="4085070" y="5365750"/>
              <a:chExt cx="1106839" cy="507156"/>
            </a:xfrm>
            <a:solidFill>
              <a:schemeClr val="bg1"/>
            </a:solidFill>
          </p:grpSpPr>
          <p:sp>
            <p:nvSpPr>
              <p:cNvPr id="72" name="Rectangle 71">
                <a:extLst>
                  <a:ext uri="{FF2B5EF4-FFF2-40B4-BE49-F238E27FC236}">
                    <a16:creationId xmlns:a16="http://schemas.microsoft.com/office/drawing/2014/main" id="{7614ADC7-0F1E-4B84-8795-2A1B9CBF23F1}"/>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3" name="Rectangle 72">
                <a:extLst>
                  <a:ext uri="{FF2B5EF4-FFF2-40B4-BE49-F238E27FC236}">
                    <a16:creationId xmlns:a16="http://schemas.microsoft.com/office/drawing/2014/main" id="{1A016E9C-CC7C-4F6D-868F-1433C45E5D20}"/>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69" name="Group 68">
              <a:extLst>
                <a:ext uri="{FF2B5EF4-FFF2-40B4-BE49-F238E27FC236}">
                  <a16:creationId xmlns:a16="http://schemas.microsoft.com/office/drawing/2014/main" id="{2D2BD90B-2627-402E-9F5E-D094610F2901}"/>
                </a:ext>
              </a:extLst>
            </p:cNvPr>
            <p:cNvGrpSpPr/>
            <p:nvPr/>
          </p:nvGrpSpPr>
          <p:grpSpPr>
            <a:xfrm>
              <a:off x="3733049" y="5315443"/>
              <a:ext cx="1434410" cy="564329"/>
              <a:chOff x="3722832" y="5310208"/>
              <a:chExt cx="1434410" cy="564329"/>
            </a:xfrm>
          </p:grpSpPr>
          <p:cxnSp>
            <p:nvCxnSpPr>
              <p:cNvPr id="70" name="Straight Connector 69">
                <a:extLst>
                  <a:ext uri="{FF2B5EF4-FFF2-40B4-BE49-F238E27FC236}">
                    <a16:creationId xmlns:a16="http://schemas.microsoft.com/office/drawing/2014/main" id="{30C9BA52-EF98-4D50-A1DD-C46412B51031}"/>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Arc 70">
                <a:extLst>
                  <a:ext uri="{FF2B5EF4-FFF2-40B4-BE49-F238E27FC236}">
                    <a16:creationId xmlns:a16="http://schemas.microsoft.com/office/drawing/2014/main" id="{07801A6E-B417-446D-897C-122C2B043931}"/>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grpSp>
        <p:nvGrpSpPr>
          <p:cNvPr id="81" name="Group 80">
            <a:extLst>
              <a:ext uri="{FF2B5EF4-FFF2-40B4-BE49-F238E27FC236}">
                <a16:creationId xmlns:a16="http://schemas.microsoft.com/office/drawing/2014/main" id="{3D343264-9604-4D93-9D08-01ADEBEB9CC8}"/>
              </a:ext>
            </a:extLst>
          </p:cNvPr>
          <p:cNvGrpSpPr>
            <a:grpSpLocks noChangeAspect="1"/>
          </p:cNvGrpSpPr>
          <p:nvPr/>
        </p:nvGrpSpPr>
        <p:grpSpPr>
          <a:xfrm>
            <a:off x="4513623" y="2903273"/>
            <a:ext cx="2748231" cy="578710"/>
            <a:chOff x="3733049" y="5315443"/>
            <a:chExt cx="2710626" cy="570792"/>
          </a:xfrm>
        </p:grpSpPr>
        <p:grpSp>
          <p:nvGrpSpPr>
            <p:cNvPr id="82" name="Group 81">
              <a:extLst>
                <a:ext uri="{FF2B5EF4-FFF2-40B4-BE49-F238E27FC236}">
                  <a16:creationId xmlns:a16="http://schemas.microsoft.com/office/drawing/2014/main" id="{7F661674-02BC-4F89-9511-18255BAD85AD}"/>
                </a:ext>
              </a:extLst>
            </p:cNvPr>
            <p:cNvGrpSpPr/>
            <p:nvPr/>
          </p:nvGrpSpPr>
          <p:grpSpPr>
            <a:xfrm>
              <a:off x="4085069" y="5354684"/>
              <a:ext cx="2358605" cy="531551"/>
              <a:chOff x="4085069" y="5354684"/>
              <a:chExt cx="2358605" cy="531551"/>
            </a:xfrm>
            <a:solidFill>
              <a:schemeClr val="bg1"/>
            </a:solidFill>
          </p:grpSpPr>
          <p:sp>
            <p:nvSpPr>
              <p:cNvPr id="86" name="Rectangle 85">
                <a:extLst>
                  <a:ext uri="{FF2B5EF4-FFF2-40B4-BE49-F238E27FC236}">
                    <a16:creationId xmlns:a16="http://schemas.microsoft.com/office/drawing/2014/main" id="{B7EDCF99-1816-46A6-816A-F8A27A057744}"/>
                  </a:ext>
                </a:extLst>
              </p:cNvPr>
              <p:cNvSpPr/>
              <p:nvPr/>
            </p:nvSpPr>
            <p:spPr bwMode="auto">
              <a:xfrm>
                <a:off x="4085069" y="5354684"/>
                <a:ext cx="2358605" cy="52438"/>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7" name="Rectangle 86">
                <a:extLst>
                  <a:ext uri="{FF2B5EF4-FFF2-40B4-BE49-F238E27FC236}">
                    <a16:creationId xmlns:a16="http://schemas.microsoft.com/office/drawing/2014/main" id="{DA970DCB-F115-4224-B9A0-7C1E3D9BCA61}"/>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83" name="Group 82">
              <a:extLst>
                <a:ext uri="{FF2B5EF4-FFF2-40B4-BE49-F238E27FC236}">
                  <a16:creationId xmlns:a16="http://schemas.microsoft.com/office/drawing/2014/main" id="{66B30F70-DA21-4336-8CE8-E884BA7ADA66}"/>
                </a:ext>
              </a:extLst>
            </p:cNvPr>
            <p:cNvGrpSpPr/>
            <p:nvPr/>
          </p:nvGrpSpPr>
          <p:grpSpPr>
            <a:xfrm>
              <a:off x="3733049" y="5315443"/>
              <a:ext cx="2710626" cy="564329"/>
              <a:chOff x="3722832" y="5310208"/>
              <a:chExt cx="2710626" cy="564329"/>
            </a:xfrm>
          </p:grpSpPr>
          <p:cxnSp>
            <p:nvCxnSpPr>
              <p:cNvPr id="84" name="Straight Connector 83">
                <a:extLst>
                  <a:ext uri="{FF2B5EF4-FFF2-40B4-BE49-F238E27FC236}">
                    <a16:creationId xmlns:a16="http://schemas.microsoft.com/office/drawing/2014/main" id="{6AA1C2D7-7921-40B8-8848-12CD9FFAD4C4}"/>
                  </a:ext>
                </a:extLst>
              </p:cNvPr>
              <p:cNvCxnSpPr/>
              <p:nvPr/>
            </p:nvCxnSpPr>
            <p:spPr bwMode="auto">
              <a:xfrm>
                <a:off x="4095241" y="5385595"/>
                <a:ext cx="233821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Arc 84">
                <a:extLst>
                  <a:ext uri="{FF2B5EF4-FFF2-40B4-BE49-F238E27FC236}">
                    <a16:creationId xmlns:a16="http://schemas.microsoft.com/office/drawing/2014/main" id="{DE9CB212-4C8D-4763-B101-11097407382F}"/>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Tree>
    <p:extLst>
      <p:ext uri="{BB962C8B-B14F-4D97-AF65-F5344CB8AC3E}">
        <p14:creationId xmlns:p14="http://schemas.microsoft.com/office/powerpoint/2010/main" val="47808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47"/>
                                        </p:tgtEl>
                                      </p:cBhvr>
                                    </p:animEffect>
                                    <p:set>
                                      <p:cBhvr>
                                        <p:cTn id="7" dur="1" fill="hold">
                                          <p:stCondLst>
                                            <p:cond delay="499"/>
                                          </p:stCondLst>
                                        </p:cTn>
                                        <p:tgtEl>
                                          <p:spTgt spid="4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500"/>
                                        <p:tgtEl>
                                          <p:spTgt spid="9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48"/>
                                        </p:tgtEl>
                                      </p:cBhvr>
                                    </p:animEffect>
                                    <p:set>
                                      <p:cBhvr>
                                        <p:cTn id="16" dur="1" fill="hold">
                                          <p:stCondLst>
                                            <p:cond delay="499"/>
                                          </p:stCondLst>
                                        </p:cTn>
                                        <p:tgtEl>
                                          <p:spTgt spid="48"/>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xit" presetSubtype="0" fill="hold" nodeType="with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1:1</a:t>
            </a:r>
          </a:p>
        </p:txBody>
      </p:sp>
      <p:sp>
        <p:nvSpPr>
          <p:cNvPr id="3" name="TextBox 2">
            <a:extLst>
              <a:ext uri="{FF2B5EF4-FFF2-40B4-BE49-F238E27FC236}">
                <a16:creationId xmlns:a16="http://schemas.microsoft.com/office/drawing/2014/main" id="{3A9CEA85-D219-4028-A1D2-ADF51E0A4EC3}"/>
              </a:ext>
            </a:extLst>
          </p:cNvPr>
          <p:cNvSpPr txBox="1"/>
          <p:nvPr/>
        </p:nvSpPr>
        <p:spPr bwMode="auto">
          <a:xfrm>
            <a:off x="1557360" y="920309"/>
            <a:ext cx="6029279"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 sticks shared equally between 4 children.</a:t>
            </a:r>
          </a:p>
          <a:p>
            <a:pPr algn="ctr">
              <a:buClr>
                <a:srgbClr val="82CBDD"/>
              </a:buClr>
              <a:buNone/>
            </a:pPr>
            <a:r>
              <a:rPr lang="en-GB" sz="2400" dirty="0">
                <a:latin typeface="Myriad Pro Semibold" charset="0"/>
                <a:ea typeface="Myriad Pro Semibold" charset="0"/>
                <a:cs typeface="Myriad Pro Semibold" charset="0"/>
              </a:rPr>
              <a:t>How many sticks each?</a:t>
            </a:r>
            <a:endParaRPr lang="en-GB" sz="2400" dirty="0">
              <a:solidFill>
                <a:srgbClr val="FF0000"/>
              </a:solidFill>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95DA689B-E106-4A80-A2AA-C29EFF1A5B81}"/>
              </a:ext>
            </a:extLst>
          </p:cNvPr>
          <p:cNvSpPr txBox="1"/>
          <p:nvPr/>
        </p:nvSpPr>
        <p:spPr bwMode="auto">
          <a:xfrm>
            <a:off x="3541921" y="5723444"/>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  ÷  4  =</a:t>
            </a:r>
            <a:endParaRPr lang="en-GB" sz="2400" dirty="0">
              <a:solidFill>
                <a:srgbClr val="C00000"/>
              </a:solidFill>
              <a:latin typeface="Myriad Pro Semibold" charset="0"/>
              <a:ea typeface="Myriad Pro Semibold" charset="0"/>
              <a:cs typeface="Myriad Pro Semibold" charset="0"/>
            </a:endParaRPr>
          </a:p>
        </p:txBody>
      </p:sp>
      <p:sp>
        <p:nvSpPr>
          <p:cNvPr id="7" name="Rectangle 6">
            <a:extLst>
              <a:ext uri="{FF2B5EF4-FFF2-40B4-BE49-F238E27FC236}">
                <a16:creationId xmlns:a16="http://schemas.microsoft.com/office/drawing/2014/main" id="{CE7C54CE-114F-4202-A678-5CF44A8562EF}"/>
              </a:ext>
            </a:extLst>
          </p:cNvPr>
          <p:cNvSpPr/>
          <p:nvPr/>
        </p:nvSpPr>
        <p:spPr bwMode="auto">
          <a:xfrm>
            <a:off x="5112200" y="5723444"/>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1622F36A-F87C-4DFE-9C49-0ACA187A2D74}"/>
              </a:ext>
            </a:extLst>
          </p:cNvPr>
          <p:cNvSpPr txBox="1"/>
          <p:nvPr/>
        </p:nvSpPr>
        <p:spPr bwMode="auto">
          <a:xfrm>
            <a:off x="5167344" y="572344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pic>
        <p:nvPicPr>
          <p:cNvPr id="11" name="Picture 10">
            <a:extLst>
              <a:ext uri="{FF2B5EF4-FFF2-40B4-BE49-F238E27FC236}">
                <a16:creationId xmlns:a16="http://schemas.microsoft.com/office/drawing/2014/main" id="{F9AEF2D2-6D19-4304-858F-F924335182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937" y="2809718"/>
            <a:ext cx="404017" cy="2521372"/>
          </a:xfrm>
          <a:prstGeom prst="rect">
            <a:avLst/>
          </a:prstGeom>
        </p:spPr>
      </p:pic>
      <p:pic>
        <p:nvPicPr>
          <p:cNvPr id="13" name="Picture 12" descr="A picture containing object&#10;&#10;Description automatically generated">
            <a:extLst>
              <a:ext uri="{FF2B5EF4-FFF2-40B4-BE49-F238E27FC236}">
                <a16:creationId xmlns:a16="http://schemas.microsoft.com/office/drawing/2014/main" id="{A24EE053-A7F3-477A-B617-7393A3CCBE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0323" y="2019586"/>
            <a:ext cx="426463" cy="411500"/>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897834DC-B8B0-442B-B4F7-9E2589B3A4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0040" y="2019586"/>
            <a:ext cx="426463" cy="411500"/>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A4E9E59E-C903-48FB-8F80-DC6AB230AF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757" y="2019586"/>
            <a:ext cx="426463" cy="411500"/>
          </a:xfrm>
          <a:prstGeom prst="rect">
            <a:avLst/>
          </a:prstGeom>
        </p:spPr>
      </p:pic>
      <p:pic>
        <p:nvPicPr>
          <p:cNvPr id="16" name="Picture 15" descr="A picture containing object&#10;&#10;Description automatically generated">
            <a:extLst>
              <a:ext uri="{FF2B5EF4-FFF2-40B4-BE49-F238E27FC236}">
                <a16:creationId xmlns:a16="http://schemas.microsoft.com/office/drawing/2014/main" id="{49CBECE5-56AF-4B49-97C7-EB8FB716FD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474" y="2019586"/>
            <a:ext cx="426463" cy="411500"/>
          </a:xfrm>
          <a:prstGeom prst="rect">
            <a:avLst/>
          </a:prstGeom>
        </p:spPr>
      </p:pic>
      <p:pic>
        <p:nvPicPr>
          <p:cNvPr id="17" name="Picture 16" descr="A picture containing object&#10;&#10;Description automatically generated">
            <a:extLst>
              <a:ext uri="{FF2B5EF4-FFF2-40B4-BE49-F238E27FC236}">
                <a16:creationId xmlns:a16="http://schemas.microsoft.com/office/drawing/2014/main" id="{B64471A4-D1C7-4DAD-9311-DA76DC23C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191" y="2019586"/>
            <a:ext cx="426463" cy="411500"/>
          </a:xfrm>
          <a:prstGeom prst="rect">
            <a:avLst/>
          </a:prstGeom>
        </p:spPr>
      </p:pic>
      <p:pic>
        <p:nvPicPr>
          <p:cNvPr id="18" name="Picture 17" descr="A picture containing object&#10;&#10;Description automatically generated">
            <a:extLst>
              <a:ext uri="{FF2B5EF4-FFF2-40B4-BE49-F238E27FC236}">
                <a16:creationId xmlns:a16="http://schemas.microsoft.com/office/drawing/2014/main" id="{10043B12-B18F-4F34-82F4-CED49C1190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8908" y="2019586"/>
            <a:ext cx="426463" cy="411500"/>
          </a:xfrm>
          <a:prstGeom prst="rect">
            <a:avLst/>
          </a:prstGeom>
        </p:spPr>
      </p:pic>
      <p:pic>
        <p:nvPicPr>
          <p:cNvPr id="19" name="Picture 18" descr="A picture containing object&#10;&#10;Description automatically generated">
            <a:extLst>
              <a:ext uri="{FF2B5EF4-FFF2-40B4-BE49-F238E27FC236}">
                <a16:creationId xmlns:a16="http://schemas.microsoft.com/office/drawing/2014/main" id="{D66254D7-4FF4-43DA-9210-230D0ED3BF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8625" y="2019586"/>
            <a:ext cx="426463" cy="411500"/>
          </a:xfrm>
          <a:prstGeom prst="rect">
            <a:avLst/>
          </a:prstGeom>
        </p:spPr>
      </p:pic>
      <p:pic>
        <p:nvPicPr>
          <p:cNvPr id="20" name="Picture 19" descr="A picture containing object&#10;&#10;Description automatically generated">
            <a:extLst>
              <a:ext uri="{FF2B5EF4-FFF2-40B4-BE49-F238E27FC236}">
                <a16:creationId xmlns:a16="http://schemas.microsoft.com/office/drawing/2014/main" id="{07D555CC-B2D1-4851-B5AB-BC1673E002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8340" y="2019586"/>
            <a:ext cx="426463" cy="411500"/>
          </a:xfrm>
          <a:prstGeom prst="rect">
            <a:avLst/>
          </a:prstGeom>
        </p:spPr>
      </p:pic>
      <p:grpSp>
        <p:nvGrpSpPr>
          <p:cNvPr id="29" name="Group 28">
            <a:extLst>
              <a:ext uri="{FF2B5EF4-FFF2-40B4-BE49-F238E27FC236}">
                <a16:creationId xmlns:a16="http://schemas.microsoft.com/office/drawing/2014/main" id="{706439B0-4E12-4F0F-B769-ED859D929A91}"/>
              </a:ext>
            </a:extLst>
          </p:cNvPr>
          <p:cNvGrpSpPr/>
          <p:nvPr/>
        </p:nvGrpSpPr>
        <p:grpSpPr>
          <a:xfrm>
            <a:off x="2153392" y="2892652"/>
            <a:ext cx="426463" cy="2391269"/>
            <a:chOff x="3321352" y="2892652"/>
            <a:chExt cx="426463" cy="2391269"/>
          </a:xfrm>
        </p:grpSpPr>
        <p:pic>
          <p:nvPicPr>
            <p:cNvPr id="21" name="Picture 20" descr="A picture containing object&#10;&#10;Description automatically generated">
              <a:extLst>
                <a:ext uri="{FF2B5EF4-FFF2-40B4-BE49-F238E27FC236}">
                  <a16:creationId xmlns:a16="http://schemas.microsoft.com/office/drawing/2014/main" id="{0D0D2C10-58D7-4B1B-9EF3-039C304856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1352" y="2892652"/>
              <a:ext cx="426463" cy="411500"/>
            </a:xfrm>
            <a:prstGeom prst="rect">
              <a:avLst/>
            </a:prstGeom>
          </p:spPr>
        </p:pic>
        <p:pic>
          <p:nvPicPr>
            <p:cNvPr id="22" name="Picture 21" descr="A picture containing object&#10;&#10;Description automatically generated">
              <a:extLst>
                <a:ext uri="{FF2B5EF4-FFF2-40B4-BE49-F238E27FC236}">
                  <a16:creationId xmlns:a16="http://schemas.microsoft.com/office/drawing/2014/main" id="{806435BD-F666-4511-ADE9-FE7C412A2E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1352" y="3552575"/>
              <a:ext cx="426463" cy="411500"/>
            </a:xfrm>
            <a:prstGeom prst="rect">
              <a:avLst/>
            </a:prstGeom>
          </p:spPr>
        </p:pic>
        <p:pic>
          <p:nvPicPr>
            <p:cNvPr id="23" name="Picture 22" descr="A picture containing object&#10;&#10;Description automatically generated">
              <a:extLst>
                <a:ext uri="{FF2B5EF4-FFF2-40B4-BE49-F238E27FC236}">
                  <a16:creationId xmlns:a16="http://schemas.microsoft.com/office/drawing/2014/main" id="{741FEA9E-062C-4753-B234-65304FEE34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1352" y="4212498"/>
              <a:ext cx="426463" cy="411500"/>
            </a:xfrm>
            <a:prstGeom prst="rect">
              <a:avLst/>
            </a:prstGeom>
          </p:spPr>
        </p:pic>
        <p:pic>
          <p:nvPicPr>
            <p:cNvPr id="24" name="Picture 23" descr="A picture containing object&#10;&#10;Description automatically generated">
              <a:extLst>
                <a:ext uri="{FF2B5EF4-FFF2-40B4-BE49-F238E27FC236}">
                  <a16:creationId xmlns:a16="http://schemas.microsoft.com/office/drawing/2014/main" id="{C4A27BF3-9945-4AD0-BCAF-F2E1AF252D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1352" y="4872421"/>
              <a:ext cx="426463" cy="411500"/>
            </a:xfrm>
            <a:prstGeom prst="rect">
              <a:avLst/>
            </a:prstGeom>
          </p:spPr>
        </p:pic>
      </p:grpSp>
      <p:grpSp>
        <p:nvGrpSpPr>
          <p:cNvPr id="30" name="Group 29">
            <a:extLst>
              <a:ext uri="{FF2B5EF4-FFF2-40B4-BE49-F238E27FC236}">
                <a16:creationId xmlns:a16="http://schemas.microsoft.com/office/drawing/2014/main" id="{C2BB9DF4-816F-4452-879D-13ACD5323A24}"/>
              </a:ext>
            </a:extLst>
          </p:cNvPr>
          <p:cNvGrpSpPr/>
          <p:nvPr/>
        </p:nvGrpSpPr>
        <p:grpSpPr>
          <a:xfrm>
            <a:off x="2790061" y="2892652"/>
            <a:ext cx="426463" cy="2391269"/>
            <a:chOff x="4237895" y="2892652"/>
            <a:chExt cx="426463" cy="2391269"/>
          </a:xfrm>
        </p:grpSpPr>
        <p:pic>
          <p:nvPicPr>
            <p:cNvPr id="25" name="Picture 24" descr="A picture containing object&#10;&#10;Description automatically generated">
              <a:extLst>
                <a:ext uri="{FF2B5EF4-FFF2-40B4-BE49-F238E27FC236}">
                  <a16:creationId xmlns:a16="http://schemas.microsoft.com/office/drawing/2014/main" id="{13CC8E0B-1F60-4F11-8B23-DB080172CD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7895" y="2892652"/>
              <a:ext cx="426463" cy="411500"/>
            </a:xfrm>
            <a:prstGeom prst="rect">
              <a:avLst/>
            </a:prstGeom>
          </p:spPr>
        </p:pic>
        <p:pic>
          <p:nvPicPr>
            <p:cNvPr id="26" name="Picture 25" descr="A picture containing object&#10;&#10;Description automatically generated">
              <a:extLst>
                <a:ext uri="{FF2B5EF4-FFF2-40B4-BE49-F238E27FC236}">
                  <a16:creationId xmlns:a16="http://schemas.microsoft.com/office/drawing/2014/main" id="{81A7E4BF-0E2C-4E22-8906-C14443AB70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7895" y="3552575"/>
              <a:ext cx="426463" cy="411500"/>
            </a:xfrm>
            <a:prstGeom prst="rect">
              <a:avLst/>
            </a:prstGeom>
          </p:spPr>
        </p:pic>
        <p:pic>
          <p:nvPicPr>
            <p:cNvPr id="27" name="Picture 26" descr="A picture containing object&#10;&#10;Description automatically generated">
              <a:extLst>
                <a:ext uri="{FF2B5EF4-FFF2-40B4-BE49-F238E27FC236}">
                  <a16:creationId xmlns:a16="http://schemas.microsoft.com/office/drawing/2014/main" id="{CAA08830-A9AE-41D2-8F20-5032BC9CE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7895" y="4212498"/>
              <a:ext cx="426463" cy="411500"/>
            </a:xfrm>
            <a:prstGeom prst="rect">
              <a:avLst/>
            </a:prstGeom>
          </p:spPr>
        </p:pic>
        <p:pic>
          <p:nvPicPr>
            <p:cNvPr id="28" name="Picture 27" descr="A picture containing object&#10;&#10;Description automatically generated">
              <a:extLst>
                <a:ext uri="{FF2B5EF4-FFF2-40B4-BE49-F238E27FC236}">
                  <a16:creationId xmlns:a16="http://schemas.microsoft.com/office/drawing/2014/main" id="{E7CFAFC1-07BB-430C-971A-1AF4348C8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7895" y="4872421"/>
              <a:ext cx="426463" cy="411500"/>
            </a:xfrm>
            <a:prstGeom prst="rect">
              <a:avLst/>
            </a:prstGeom>
          </p:spPr>
        </p:pic>
      </p:grpSp>
      <p:sp>
        <p:nvSpPr>
          <p:cNvPr id="31" name="TextBox 30">
            <a:extLst>
              <a:ext uri="{FF2B5EF4-FFF2-40B4-BE49-F238E27FC236}">
                <a16:creationId xmlns:a16="http://schemas.microsoft.com/office/drawing/2014/main" id="{4286980D-CA54-43D2-9268-AFFB842B8358}"/>
              </a:ext>
            </a:extLst>
          </p:cNvPr>
          <p:cNvSpPr txBox="1">
            <a:spLocks noChangeArrowheads="1"/>
          </p:cNvSpPr>
          <p:nvPr/>
        </p:nvSpPr>
        <p:spPr bwMode="auto">
          <a:xfrm>
            <a:off x="2206625" y="5373688"/>
            <a:ext cx="350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2800">
                <a:solidFill>
                  <a:schemeClr val="tx1"/>
                </a:solidFill>
                <a:latin typeface="Myriad Pro" panose="020B0503030403020204" pitchFamily="34" charset="0"/>
                <a:ea typeface="Myriad Pro" panose="020B0503030403020204" pitchFamily="34" charset="0"/>
                <a:cs typeface="Myriad Pro" panose="020B0503030403020204" pitchFamily="34" charset="0"/>
              </a:defRPr>
            </a:lvl1pPr>
            <a:lvl2pPr marL="742950" indent="-285750">
              <a:spcBef>
                <a:spcPct val="20000"/>
              </a:spcBef>
              <a:buClr>
                <a:srgbClr val="82CBDD"/>
              </a:buClr>
              <a:buFont typeface="Arial" panose="020B0604020202020204" pitchFamily="34" charset="0"/>
              <a:buChar char="●"/>
              <a:defRPr sz="2400">
                <a:solidFill>
                  <a:schemeClr val="tx1"/>
                </a:solidFill>
                <a:latin typeface="Myriad Pro" panose="020B0503030403020204" pitchFamily="34" charset="0"/>
                <a:ea typeface="Myriad Pro" panose="020B0503030403020204" pitchFamily="34" charset="0"/>
                <a:cs typeface="Myriad Pro" panose="020B0503030403020204" pitchFamily="34" charset="0"/>
              </a:defRPr>
            </a:lvl2pPr>
            <a:lvl3pPr marL="1143000" indent="-228600">
              <a:spcBef>
                <a:spcPct val="20000"/>
              </a:spcBef>
              <a:buClr>
                <a:srgbClr val="00628C"/>
              </a:buClr>
              <a:buFont typeface="Arial" panose="020B0604020202020204" pitchFamily="34" charset="0"/>
              <a:buChar char="–"/>
              <a:defRPr sz="2000">
                <a:solidFill>
                  <a:schemeClr val="tx1"/>
                </a:solidFill>
                <a:latin typeface="Myriad Pro" panose="020B0503030403020204" pitchFamily="34" charset="0"/>
                <a:ea typeface="Myriad Pro" panose="020B0503030403020204" pitchFamily="34" charset="0"/>
                <a:cs typeface="Myriad Pro" panose="020B0503030403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9pPr>
          </a:lstStyle>
          <a:p>
            <a:pPr algn="ctr" eaLnBrk="1" hangingPunct="1">
              <a:buClr>
                <a:srgbClr val="82CBDD"/>
              </a:buClr>
              <a:buNone/>
            </a:pPr>
            <a:r>
              <a:rPr lang="en-GB" altLang="en-US" sz="2400" dirty="0">
                <a:latin typeface="Myriad Pro Semibold"/>
                <a:ea typeface="Myriad Pro Semibold"/>
                <a:cs typeface="Myriad Pro Semibold"/>
              </a:rPr>
              <a:t>4</a:t>
            </a:r>
          </a:p>
        </p:txBody>
      </p:sp>
      <p:sp>
        <p:nvSpPr>
          <p:cNvPr id="32" name="TextBox 31">
            <a:extLst>
              <a:ext uri="{FF2B5EF4-FFF2-40B4-BE49-F238E27FC236}">
                <a16:creationId xmlns:a16="http://schemas.microsoft.com/office/drawing/2014/main" id="{A89D4A46-0696-4DD9-B11C-2FC83050583F}"/>
              </a:ext>
            </a:extLst>
          </p:cNvPr>
          <p:cNvSpPr txBox="1">
            <a:spLocks noChangeArrowheads="1"/>
          </p:cNvSpPr>
          <p:nvPr/>
        </p:nvSpPr>
        <p:spPr bwMode="auto">
          <a:xfrm>
            <a:off x="2887663" y="5373688"/>
            <a:ext cx="352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2800">
                <a:solidFill>
                  <a:schemeClr val="tx1"/>
                </a:solidFill>
                <a:latin typeface="Myriad Pro" panose="020B0503030403020204" pitchFamily="34" charset="0"/>
                <a:ea typeface="Myriad Pro" panose="020B0503030403020204" pitchFamily="34" charset="0"/>
                <a:cs typeface="Myriad Pro" panose="020B0503030403020204" pitchFamily="34" charset="0"/>
              </a:defRPr>
            </a:lvl1pPr>
            <a:lvl2pPr marL="742950" indent="-285750">
              <a:spcBef>
                <a:spcPct val="20000"/>
              </a:spcBef>
              <a:buClr>
                <a:srgbClr val="82CBDD"/>
              </a:buClr>
              <a:buFont typeface="Arial" panose="020B0604020202020204" pitchFamily="34" charset="0"/>
              <a:buChar char="●"/>
              <a:defRPr sz="2400">
                <a:solidFill>
                  <a:schemeClr val="tx1"/>
                </a:solidFill>
                <a:latin typeface="Myriad Pro" panose="020B0503030403020204" pitchFamily="34" charset="0"/>
                <a:ea typeface="Myriad Pro" panose="020B0503030403020204" pitchFamily="34" charset="0"/>
                <a:cs typeface="Myriad Pro" panose="020B0503030403020204" pitchFamily="34" charset="0"/>
              </a:defRPr>
            </a:lvl2pPr>
            <a:lvl3pPr marL="1143000" indent="-228600">
              <a:spcBef>
                <a:spcPct val="20000"/>
              </a:spcBef>
              <a:buClr>
                <a:srgbClr val="00628C"/>
              </a:buClr>
              <a:buFont typeface="Arial" panose="020B0604020202020204" pitchFamily="34" charset="0"/>
              <a:buChar char="–"/>
              <a:defRPr sz="2000">
                <a:solidFill>
                  <a:schemeClr val="tx1"/>
                </a:solidFill>
                <a:latin typeface="Myriad Pro" panose="020B0503030403020204" pitchFamily="34" charset="0"/>
                <a:ea typeface="Myriad Pro" panose="020B0503030403020204" pitchFamily="34" charset="0"/>
                <a:cs typeface="Myriad Pro" panose="020B0503030403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9pPr>
          </a:lstStyle>
          <a:p>
            <a:pPr algn="ctr" eaLnBrk="1" hangingPunct="1">
              <a:buClr>
                <a:srgbClr val="82CBDD"/>
              </a:buClr>
              <a:buNone/>
            </a:pPr>
            <a:r>
              <a:rPr lang="en-GB" altLang="en-US" sz="2400" dirty="0">
                <a:latin typeface="Myriad Pro Semibold"/>
                <a:ea typeface="Myriad Pro Semibold"/>
                <a:cs typeface="Myriad Pro Semibold"/>
              </a:rPr>
              <a:t>4</a:t>
            </a:r>
          </a:p>
        </p:txBody>
      </p:sp>
      <p:sp>
        <p:nvSpPr>
          <p:cNvPr id="33" name="TextBox 32">
            <a:extLst>
              <a:ext uri="{FF2B5EF4-FFF2-40B4-BE49-F238E27FC236}">
                <a16:creationId xmlns:a16="http://schemas.microsoft.com/office/drawing/2014/main" id="{47C444CB-5433-45FC-A0D3-E73C175D53CE}"/>
              </a:ext>
            </a:extLst>
          </p:cNvPr>
          <p:cNvSpPr txBox="1">
            <a:spLocks noChangeArrowheads="1"/>
          </p:cNvSpPr>
          <p:nvPr/>
        </p:nvSpPr>
        <p:spPr bwMode="auto">
          <a:xfrm>
            <a:off x="4349750" y="4902200"/>
            <a:ext cx="350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2800">
                <a:solidFill>
                  <a:schemeClr val="tx1"/>
                </a:solidFill>
                <a:latin typeface="Myriad Pro" panose="020B0503030403020204" pitchFamily="34" charset="0"/>
                <a:ea typeface="Myriad Pro" panose="020B0503030403020204" pitchFamily="34" charset="0"/>
                <a:cs typeface="Myriad Pro" panose="020B0503030403020204" pitchFamily="34" charset="0"/>
              </a:defRPr>
            </a:lvl1pPr>
            <a:lvl2pPr marL="742950" indent="-285750">
              <a:spcBef>
                <a:spcPct val="20000"/>
              </a:spcBef>
              <a:buClr>
                <a:srgbClr val="82CBDD"/>
              </a:buClr>
              <a:buFont typeface="Arial" panose="020B0604020202020204" pitchFamily="34" charset="0"/>
              <a:buChar char="●"/>
              <a:defRPr sz="2400">
                <a:solidFill>
                  <a:schemeClr val="tx1"/>
                </a:solidFill>
                <a:latin typeface="Myriad Pro" panose="020B0503030403020204" pitchFamily="34" charset="0"/>
                <a:ea typeface="Myriad Pro" panose="020B0503030403020204" pitchFamily="34" charset="0"/>
                <a:cs typeface="Myriad Pro" panose="020B0503030403020204" pitchFamily="34" charset="0"/>
              </a:defRPr>
            </a:lvl2pPr>
            <a:lvl3pPr marL="1143000" indent="-228600">
              <a:spcBef>
                <a:spcPct val="20000"/>
              </a:spcBef>
              <a:buClr>
                <a:srgbClr val="00628C"/>
              </a:buClr>
              <a:buFont typeface="Arial" panose="020B0604020202020204" pitchFamily="34" charset="0"/>
              <a:buChar char="–"/>
              <a:defRPr sz="2000">
                <a:solidFill>
                  <a:schemeClr val="tx1"/>
                </a:solidFill>
                <a:latin typeface="Myriad Pro" panose="020B0503030403020204" pitchFamily="34" charset="0"/>
                <a:ea typeface="Myriad Pro" panose="020B0503030403020204" pitchFamily="34" charset="0"/>
                <a:cs typeface="Myriad Pro" panose="020B0503030403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9pPr>
          </a:lstStyle>
          <a:p>
            <a:pPr algn="ctr" eaLnBrk="1" hangingPunct="1">
              <a:buClr>
                <a:srgbClr val="82CBDD"/>
              </a:buClr>
              <a:buNone/>
            </a:pPr>
            <a:r>
              <a:rPr lang="en-GB" altLang="en-US" sz="2400" dirty="0">
                <a:latin typeface="Myriad Pro Semibold"/>
                <a:ea typeface="Myriad Pro Semibold"/>
                <a:cs typeface="Myriad Pro Semibold"/>
              </a:rPr>
              <a:t>4</a:t>
            </a:r>
          </a:p>
        </p:txBody>
      </p:sp>
      <p:sp>
        <p:nvSpPr>
          <p:cNvPr id="34" name="TextBox 33">
            <a:extLst>
              <a:ext uri="{FF2B5EF4-FFF2-40B4-BE49-F238E27FC236}">
                <a16:creationId xmlns:a16="http://schemas.microsoft.com/office/drawing/2014/main" id="{68E5C37A-73F4-44A2-9673-6B0A6312649B}"/>
              </a:ext>
            </a:extLst>
          </p:cNvPr>
          <p:cNvSpPr txBox="1">
            <a:spLocks noChangeArrowheads="1"/>
          </p:cNvSpPr>
          <p:nvPr/>
        </p:nvSpPr>
        <p:spPr bwMode="auto">
          <a:xfrm>
            <a:off x="5032375" y="4902200"/>
            <a:ext cx="350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2800">
                <a:solidFill>
                  <a:schemeClr val="tx1"/>
                </a:solidFill>
                <a:latin typeface="Myriad Pro" panose="020B0503030403020204" pitchFamily="34" charset="0"/>
                <a:ea typeface="Myriad Pro" panose="020B0503030403020204" pitchFamily="34" charset="0"/>
                <a:cs typeface="Myriad Pro" panose="020B0503030403020204" pitchFamily="34" charset="0"/>
              </a:defRPr>
            </a:lvl1pPr>
            <a:lvl2pPr marL="742950" indent="-285750">
              <a:spcBef>
                <a:spcPct val="20000"/>
              </a:spcBef>
              <a:buClr>
                <a:srgbClr val="82CBDD"/>
              </a:buClr>
              <a:buFont typeface="Arial" panose="020B0604020202020204" pitchFamily="34" charset="0"/>
              <a:buChar char="●"/>
              <a:defRPr sz="2400">
                <a:solidFill>
                  <a:schemeClr val="tx1"/>
                </a:solidFill>
                <a:latin typeface="Myriad Pro" panose="020B0503030403020204" pitchFamily="34" charset="0"/>
                <a:ea typeface="Myriad Pro" panose="020B0503030403020204" pitchFamily="34" charset="0"/>
                <a:cs typeface="Myriad Pro" panose="020B0503030403020204" pitchFamily="34" charset="0"/>
              </a:defRPr>
            </a:lvl2pPr>
            <a:lvl3pPr marL="1143000" indent="-228600">
              <a:spcBef>
                <a:spcPct val="20000"/>
              </a:spcBef>
              <a:buClr>
                <a:srgbClr val="00628C"/>
              </a:buClr>
              <a:buFont typeface="Arial" panose="020B0604020202020204" pitchFamily="34" charset="0"/>
              <a:buChar char="–"/>
              <a:defRPr sz="2000">
                <a:solidFill>
                  <a:schemeClr val="tx1"/>
                </a:solidFill>
                <a:latin typeface="Myriad Pro" panose="020B0503030403020204" pitchFamily="34" charset="0"/>
                <a:ea typeface="Myriad Pro" panose="020B0503030403020204" pitchFamily="34" charset="0"/>
                <a:cs typeface="Myriad Pro" panose="020B0503030403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9pPr>
          </a:lstStyle>
          <a:p>
            <a:pPr algn="ctr" eaLnBrk="1" hangingPunct="1">
              <a:buClr>
                <a:srgbClr val="82CBDD"/>
              </a:buClr>
              <a:buNone/>
            </a:pPr>
            <a:r>
              <a:rPr lang="en-GB" altLang="en-US" sz="2400">
                <a:latin typeface="Myriad Pro Semibold"/>
                <a:ea typeface="Myriad Pro Semibold"/>
                <a:cs typeface="Myriad Pro Semibold"/>
              </a:rPr>
              <a:t>4</a:t>
            </a:r>
          </a:p>
        </p:txBody>
      </p:sp>
    </p:spTree>
    <p:extLst>
      <p:ext uri="{BB962C8B-B14F-4D97-AF65-F5344CB8AC3E}">
        <p14:creationId xmlns:p14="http://schemas.microsoft.com/office/powerpoint/2010/main" val="148731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fill="hold" nodeType="clickEffect">
                                  <p:stCondLst>
                                    <p:cond delay="0"/>
                                  </p:stCondLst>
                                  <p:childTnLst>
                                    <p:animMotion origin="layout" path="M -5.55112E-17 4.44444E-6 L 0.00226 0.12777 " pathEditMode="relative" rAng="0" ptsTypes="AA">
                                      <p:cBhvr>
                                        <p:cTn id="43" dur="1250" fill="hold"/>
                                        <p:tgtEl>
                                          <p:spTgt spid="13"/>
                                        </p:tgtEl>
                                        <p:attrNameLst>
                                          <p:attrName>ppt_x</p:attrName>
                                          <p:attrName>ppt_y</p:attrName>
                                        </p:attrNameLst>
                                      </p:cBhvr>
                                      <p:rCtr x="104" y="6389"/>
                                    </p:animMotion>
                                  </p:childTnLst>
                                </p:cTn>
                              </p:par>
                              <p:par>
                                <p:cTn id="44" presetID="42" presetClass="path" presetSubtype="0" accel="50000" fill="hold" nodeType="withEffect">
                                  <p:stCondLst>
                                    <p:cond delay="0"/>
                                  </p:stCondLst>
                                  <p:childTnLst>
                                    <p:animMotion origin="layout" path="M 3.05556E-6 4.44444E-6 L -0.06841 0.22291 " pathEditMode="relative" rAng="0" ptsTypes="AA">
                                      <p:cBhvr>
                                        <p:cTn id="45" dur="1250" fill="hold"/>
                                        <p:tgtEl>
                                          <p:spTgt spid="14"/>
                                        </p:tgtEl>
                                        <p:attrNameLst>
                                          <p:attrName>ppt_x</p:attrName>
                                          <p:attrName>ppt_y</p:attrName>
                                        </p:attrNameLst>
                                      </p:cBhvr>
                                      <p:rCtr x="-3420" y="11134"/>
                                    </p:animMotion>
                                  </p:childTnLst>
                                </p:cTn>
                              </p:par>
                              <p:par>
                                <p:cTn id="46" presetID="42" presetClass="path" presetSubtype="0" accel="50000" fill="hold" nodeType="withEffect">
                                  <p:stCondLst>
                                    <p:cond delay="0"/>
                                  </p:stCondLst>
                                  <p:childTnLst>
                                    <p:animMotion origin="layout" path="M -3.88889E-6 4.44444E-6 L -0.13993 0.32013 " pathEditMode="relative" rAng="0" ptsTypes="AA">
                                      <p:cBhvr>
                                        <p:cTn id="47" dur="1250" fill="hold"/>
                                        <p:tgtEl>
                                          <p:spTgt spid="15"/>
                                        </p:tgtEl>
                                        <p:attrNameLst>
                                          <p:attrName>ppt_x</p:attrName>
                                          <p:attrName>ppt_y</p:attrName>
                                        </p:attrNameLst>
                                      </p:cBhvr>
                                      <p:rCtr x="-6997" y="15995"/>
                                    </p:animMotion>
                                  </p:childTnLst>
                                </p:cTn>
                              </p:par>
                              <p:par>
                                <p:cTn id="48" presetID="42" presetClass="path" presetSubtype="0" accel="50000" fill="hold" nodeType="withEffect">
                                  <p:stCondLst>
                                    <p:cond delay="0"/>
                                  </p:stCondLst>
                                  <p:childTnLst>
                                    <p:animMotion origin="layout" path="M -4.44444E-6 4.44444E-6 L -0.21111 0.4162 " pathEditMode="relative" rAng="0" ptsTypes="AA">
                                      <p:cBhvr>
                                        <p:cTn id="49" dur="1250" fill="hold"/>
                                        <p:tgtEl>
                                          <p:spTgt spid="16"/>
                                        </p:tgtEl>
                                        <p:attrNameLst>
                                          <p:attrName>ppt_x</p:attrName>
                                          <p:attrName>ppt_y</p:attrName>
                                        </p:attrNameLst>
                                      </p:cBhvr>
                                      <p:rCtr x="-10556" y="20810"/>
                                    </p:animMotion>
                                  </p:childTnLst>
                                </p:cTn>
                              </p:par>
                            </p:childTnLst>
                          </p:cTn>
                        </p:par>
                        <p:par>
                          <p:cTn id="50" fill="hold">
                            <p:stCondLst>
                              <p:cond delay="1250"/>
                            </p:stCondLst>
                            <p:childTnLst>
                              <p:par>
                                <p:cTn id="51" presetID="1" presetClass="exit" presetSubtype="0" fill="hold" nodeType="afterEffect">
                                  <p:stCondLst>
                                    <p:cond delay="0"/>
                                  </p:stCondLst>
                                  <p:childTnLst>
                                    <p:set>
                                      <p:cBhvr>
                                        <p:cTn id="52" dur="1" fill="hold">
                                          <p:stCondLst>
                                            <p:cond delay="0"/>
                                          </p:stCondLst>
                                        </p:cTn>
                                        <p:tgtEl>
                                          <p:spTgt spid="13"/>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4"/>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5"/>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6"/>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par>
                          <p:cTn id="61" fill="hold">
                            <p:stCondLst>
                              <p:cond delay="1250"/>
                            </p:stCondLst>
                            <p:childTnLst>
                              <p:par>
                                <p:cTn id="62" presetID="10"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fill="hold" nodeType="clickEffect">
                                  <p:stCondLst>
                                    <p:cond delay="0"/>
                                  </p:stCondLst>
                                  <p:childTnLst>
                                    <p:animMotion origin="layout" path="M -1.38889E-6 4.44444E-6 L -0.21215 0.12777 " pathEditMode="relative" rAng="0" ptsTypes="AA">
                                      <p:cBhvr>
                                        <p:cTn id="68" dur="1250" fill="hold"/>
                                        <p:tgtEl>
                                          <p:spTgt spid="17"/>
                                        </p:tgtEl>
                                        <p:attrNameLst>
                                          <p:attrName>ppt_x</p:attrName>
                                          <p:attrName>ppt_y</p:attrName>
                                        </p:attrNameLst>
                                      </p:cBhvr>
                                      <p:rCtr x="-10608" y="6389"/>
                                    </p:animMotion>
                                  </p:childTnLst>
                                </p:cTn>
                              </p:par>
                              <p:par>
                                <p:cTn id="69" presetID="42" presetClass="path" presetSubtype="0" accel="50000" fill="hold" nodeType="withEffect">
                                  <p:stCondLst>
                                    <p:cond delay="0"/>
                                  </p:stCondLst>
                                  <p:childTnLst>
                                    <p:animMotion origin="layout" path="M 1.66667E-6 4.44444E-6 L -0.28281 0.2243 " pathEditMode="relative" rAng="0" ptsTypes="AA">
                                      <p:cBhvr>
                                        <p:cTn id="70" dur="1250" fill="hold"/>
                                        <p:tgtEl>
                                          <p:spTgt spid="18"/>
                                        </p:tgtEl>
                                        <p:attrNameLst>
                                          <p:attrName>ppt_x</p:attrName>
                                          <p:attrName>ppt_y</p:attrName>
                                        </p:attrNameLst>
                                      </p:cBhvr>
                                      <p:rCtr x="-14149" y="11204"/>
                                    </p:animMotion>
                                  </p:childTnLst>
                                </p:cTn>
                              </p:par>
                              <p:par>
                                <p:cTn id="71" presetID="42" presetClass="path" presetSubtype="0" accel="50000" fill="hold" nodeType="withEffect">
                                  <p:stCondLst>
                                    <p:cond delay="0"/>
                                  </p:stCondLst>
                                  <p:childTnLst>
                                    <p:animMotion origin="layout" path="M 1.11111E-6 4.44444E-6 L -0.35399 0.31944 " pathEditMode="relative" rAng="0" ptsTypes="AA">
                                      <p:cBhvr>
                                        <p:cTn id="72" dur="1250" fill="hold"/>
                                        <p:tgtEl>
                                          <p:spTgt spid="19"/>
                                        </p:tgtEl>
                                        <p:attrNameLst>
                                          <p:attrName>ppt_x</p:attrName>
                                          <p:attrName>ppt_y</p:attrName>
                                        </p:attrNameLst>
                                      </p:cBhvr>
                                      <p:rCtr x="-17708" y="15972"/>
                                    </p:animMotion>
                                  </p:childTnLst>
                                </p:cTn>
                              </p:par>
                              <p:par>
                                <p:cTn id="73" presetID="42" presetClass="path" presetSubtype="0" accel="50000" fill="hold" nodeType="withEffect">
                                  <p:stCondLst>
                                    <p:cond delay="0"/>
                                  </p:stCondLst>
                                  <p:childTnLst>
                                    <p:animMotion origin="layout" path="M 4.16667E-6 4.44444E-6 L -0.42535 0.41574 " pathEditMode="relative" rAng="0" ptsTypes="AA">
                                      <p:cBhvr>
                                        <p:cTn id="74" dur="1250" fill="hold"/>
                                        <p:tgtEl>
                                          <p:spTgt spid="20"/>
                                        </p:tgtEl>
                                        <p:attrNameLst>
                                          <p:attrName>ppt_x</p:attrName>
                                          <p:attrName>ppt_y</p:attrName>
                                        </p:attrNameLst>
                                      </p:cBhvr>
                                      <p:rCtr x="-21267" y="20787"/>
                                    </p:animMotion>
                                  </p:childTnLst>
                                </p:cTn>
                              </p:par>
                            </p:childTnLst>
                          </p:cTn>
                        </p:par>
                        <p:par>
                          <p:cTn id="75" fill="hold">
                            <p:stCondLst>
                              <p:cond delay="1250"/>
                            </p:stCondLst>
                            <p:childTnLst>
                              <p:par>
                                <p:cTn id="76" presetID="1" presetClass="exit" presetSubtype="0" fill="hold" nodeType="afterEffect">
                                  <p:stCondLst>
                                    <p:cond delay="0"/>
                                  </p:stCondLst>
                                  <p:childTnLst>
                                    <p:set>
                                      <p:cBhvr>
                                        <p:cTn id="77" dur="1" fill="hold">
                                          <p:stCondLst>
                                            <p:cond delay="0"/>
                                          </p:stCondLst>
                                        </p:cTn>
                                        <p:tgtEl>
                                          <p:spTgt spid="17"/>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18"/>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19"/>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20"/>
                                        </p:tgtEl>
                                        <p:attrNameLst>
                                          <p:attrName>style.visibility</p:attrName>
                                        </p:attrNameLst>
                                      </p:cBhvr>
                                      <p:to>
                                        <p:strVal val="hidden"/>
                                      </p:to>
                                    </p:set>
                                  </p:childTnLst>
                                </p:cTn>
                              </p:par>
                              <p:par>
                                <p:cTn id="84" presetID="1" presetClass="entr" presetSubtype="0" fill="hold" nodeType="withEffect">
                                  <p:stCondLst>
                                    <p:cond delay="0"/>
                                  </p:stCondLst>
                                  <p:childTnLst>
                                    <p:set>
                                      <p:cBhvr>
                                        <p:cTn id="85" dur="1" fill="hold">
                                          <p:stCondLst>
                                            <p:cond delay="0"/>
                                          </p:stCondLst>
                                        </p:cTn>
                                        <p:tgtEl>
                                          <p:spTgt spid="30"/>
                                        </p:tgtEl>
                                        <p:attrNameLst>
                                          <p:attrName>style.visibility</p:attrName>
                                        </p:attrNameLst>
                                      </p:cBhvr>
                                      <p:to>
                                        <p:strVal val="visible"/>
                                      </p:to>
                                    </p:set>
                                  </p:childTnLst>
                                </p:cTn>
                              </p:par>
                            </p:childTnLst>
                          </p:cTn>
                        </p:par>
                        <p:par>
                          <p:cTn id="86" fill="hold">
                            <p:stCondLst>
                              <p:cond delay="1250"/>
                            </p:stCondLst>
                            <p:childTnLst>
                              <p:par>
                                <p:cTn id="87" presetID="10" presetClass="entr" presetSubtype="0" fill="hold" grpId="0"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childTnLst>
                          </p:cTn>
                        </p:par>
                        <p:par>
                          <p:cTn id="90" fill="hold">
                            <p:stCondLst>
                              <p:cond delay="1750"/>
                            </p:stCondLst>
                            <p:childTnLst>
                              <p:par>
                                <p:cTn id="91" presetID="63" presetClass="path" presetSubtype="0" accel="50000" fill="hold" nodeType="afterEffect">
                                  <p:stCondLst>
                                    <p:cond delay="500"/>
                                  </p:stCondLst>
                                  <p:childTnLst>
                                    <p:animMotion origin="layout" path="M -3.88889E-6 1.48148E-6 L 0.24046 -0.06736 " pathEditMode="relative" rAng="0" ptsTypes="AA">
                                      <p:cBhvr>
                                        <p:cTn id="92" dur="1500" fill="hold"/>
                                        <p:tgtEl>
                                          <p:spTgt spid="11"/>
                                        </p:tgtEl>
                                        <p:attrNameLst>
                                          <p:attrName>ppt_x</p:attrName>
                                          <p:attrName>ppt_y</p:attrName>
                                        </p:attrNameLst>
                                      </p:cBhvr>
                                      <p:rCtr x="12014" y="-3380"/>
                                    </p:animMotion>
                                  </p:childTnLst>
                                </p:cTn>
                              </p:par>
                              <p:par>
                                <p:cTn id="93" presetID="63" presetClass="path" presetSubtype="0" accel="50000" fill="hold" nodeType="withEffect">
                                  <p:stCondLst>
                                    <p:cond delay="500"/>
                                  </p:stCondLst>
                                  <p:childTnLst>
                                    <p:animMotion origin="layout" path="M -5.55556E-7 -4.81481E-6 L 0.24132 -0.06736 " pathEditMode="relative" rAng="0" ptsTypes="AA">
                                      <p:cBhvr>
                                        <p:cTn id="94" dur="1500" fill="hold"/>
                                        <p:tgtEl>
                                          <p:spTgt spid="29"/>
                                        </p:tgtEl>
                                        <p:attrNameLst>
                                          <p:attrName>ppt_x</p:attrName>
                                          <p:attrName>ppt_y</p:attrName>
                                        </p:attrNameLst>
                                      </p:cBhvr>
                                      <p:rCtr x="12066" y="-3380"/>
                                    </p:animMotion>
                                  </p:childTnLst>
                                </p:cTn>
                              </p:par>
                              <p:par>
                                <p:cTn id="95" presetID="63" presetClass="path" presetSubtype="0" accel="50000" fill="hold" nodeType="withEffect">
                                  <p:stCondLst>
                                    <p:cond delay="500"/>
                                  </p:stCondLst>
                                  <p:childTnLst>
                                    <p:animMotion origin="layout" path="M -2.22222E-6 -4.81481E-6 L 0.24097 -0.06689 " pathEditMode="relative" rAng="0" ptsTypes="AA">
                                      <p:cBhvr>
                                        <p:cTn id="96" dur="1500" fill="hold"/>
                                        <p:tgtEl>
                                          <p:spTgt spid="30"/>
                                        </p:tgtEl>
                                        <p:attrNameLst>
                                          <p:attrName>ppt_x</p:attrName>
                                          <p:attrName>ppt_y</p:attrName>
                                        </p:attrNameLst>
                                      </p:cBhvr>
                                      <p:rCtr x="12049" y="-3356"/>
                                    </p:animMotion>
                                  </p:childTnLst>
                                </p:cTn>
                              </p:par>
                              <p:par>
                                <p:cTn id="97" presetID="63" presetClass="path" presetSubtype="0" accel="50000" fill="hold" grpId="1" nodeType="withEffect">
                                  <p:stCondLst>
                                    <p:cond delay="500"/>
                                  </p:stCondLst>
                                  <p:childTnLst>
                                    <p:animMotion origin="layout" path="M 3.33333E-6 3.7037E-7 L 0.2342 -0.06898 " pathEditMode="relative" rAng="0" ptsTypes="AA">
                                      <p:cBhvr>
                                        <p:cTn id="98" dur="1500" fill="hold"/>
                                        <p:tgtEl>
                                          <p:spTgt spid="31"/>
                                        </p:tgtEl>
                                        <p:attrNameLst>
                                          <p:attrName>ppt_x</p:attrName>
                                          <p:attrName>ppt_y</p:attrName>
                                        </p:attrNameLst>
                                      </p:cBhvr>
                                      <p:rCtr x="11701" y="-3449"/>
                                    </p:animMotion>
                                  </p:childTnLst>
                                </p:cTn>
                              </p:par>
                              <p:par>
                                <p:cTn id="99" presetID="63" presetClass="path" presetSubtype="0" accel="50000" fill="hold" grpId="1" nodeType="withEffect">
                                  <p:stCondLst>
                                    <p:cond delay="500"/>
                                  </p:stCondLst>
                                  <p:childTnLst>
                                    <p:animMotion origin="layout" path="M 5.55556E-7 3.7037E-7 L 0.2342 -0.06852 " pathEditMode="relative" rAng="0" ptsTypes="AA">
                                      <p:cBhvr>
                                        <p:cTn id="100" dur="1500" fill="hold"/>
                                        <p:tgtEl>
                                          <p:spTgt spid="32"/>
                                        </p:tgtEl>
                                        <p:attrNameLst>
                                          <p:attrName>ppt_x</p:attrName>
                                          <p:attrName>ppt_y</p:attrName>
                                        </p:attrNameLst>
                                      </p:cBhvr>
                                      <p:rCtr x="11701" y="-3426"/>
                                    </p:animMotion>
                                  </p:childTnLst>
                                </p:cTn>
                              </p:par>
                            </p:childTnLst>
                          </p:cTn>
                        </p:par>
                        <p:par>
                          <p:cTn id="101" fill="hold">
                            <p:stCondLst>
                              <p:cond delay="3750"/>
                            </p:stCondLst>
                            <p:childTnLst>
                              <p:par>
                                <p:cTn id="102" presetID="1" presetClass="exit" presetSubtype="0" fill="hold" grpId="2" nodeType="afterEffect">
                                  <p:stCondLst>
                                    <p:cond delay="0"/>
                                  </p:stCondLst>
                                  <p:childTnLst>
                                    <p:set>
                                      <p:cBhvr>
                                        <p:cTn id="103" dur="1" fill="hold">
                                          <p:stCondLst>
                                            <p:cond delay="0"/>
                                          </p:stCondLst>
                                        </p:cTn>
                                        <p:tgtEl>
                                          <p:spTgt spid="31"/>
                                        </p:tgtEl>
                                        <p:attrNameLst>
                                          <p:attrName>style.visibility</p:attrName>
                                        </p:attrNameLst>
                                      </p:cBhvr>
                                      <p:to>
                                        <p:strVal val="hidden"/>
                                      </p:to>
                                    </p:set>
                                  </p:childTnLst>
                                </p:cTn>
                              </p:par>
                              <p:par>
                                <p:cTn id="104" presetID="1" presetClass="exit" presetSubtype="0" fill="hold" grpId="2" nodeType="withEffect">
                                  <p:stCondLst>
                                    <p:cond delay="0"/>
                                  </p:stCondLst>
                                  <p:childTnLst>
                                    <p:set>
                                      <p:cBhvr>
                                        <p:cTn id="105" dur="1" fill="hold">
                                          <p:stCondLst>
                                            <p:cond delay="0"/>
                                          </p:stCondLst>
                                        </p:cTn>
                                        <p:tgtEl>
                                          <p:spTgt spid="32"/>
                                        </p:tgtEl>
                                        <p:attrNameLst>
                                          <p:attrName>style.visibility</p:attrName>
                                        </p:attrNameLst>
                                      </p:cBhvr>
                                      <p:to>
                                        <p:strVal val="hidden"/>
                                      </p:to>
                                    </p:set>
                                  </p:childTnLst>
                                </p:cTn>
                              </p:par>
                              <p:par>
                                <p:cTn id="106" presetID="1" presetClass="entr" presetSubtype="0" fill="hold" grpId="0" nodeType="withEffect">
                                  <p:stCondLst>
                                    <p:cond delay="0"/>
                                  </p:stCondLst>
                                  <p:childTnLst>
                                    <p:set>
                                      <p:cBhvr>
                                        <p:cTn id="107" dur="1" fill="hold">
                                          <p:stCondLst>
                                            <p:cond delay="0"/>
                                          </p:stCondLst>
                                        </p:cTn>
                                        <p:tgtEl>
                                          <p:spTgt spid="33"/>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34"/>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fade">
                                      <p:cBhvr>
                                        <p:cTn id="1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31" grpId="0"/>
      <p:bldP spid="31" grpId="1"/>
      <p:bldP spid="31" grpId="2"/>
      <p:bldP spid="32" grpId="0"/>
      <p:bldP spid="32" grpId="1"/>
      <p:bldP spid="32" grpId="2"/>
      <p:bldP spid="33" grpId="0"/>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87505EBE-0A45-4470-84DB-7C5D622E2B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2220" y="2972761"/>
            <a:ext cx="2379633" cy="420853"/>
          </a:xfrm>
          <a:prstGeom prst="rect">
            <a:avLst/>
          </a:prstGeom>
        </p:spPr>
      </p:pic>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2:7</a:t>
            </a:r>
          </a:p>
        </p:txBody>
      </p:sp>
      <p:sp>
        <p:nvSpPr>
          <p:cNvPr id="93" name="TextBox 92">
            <a:extLst>
              <a:ext uri="{FF2B5EF4-FFF2-40B4-BE49-F238E27FC236}">
                <a16:creationId xmlns:a16="http://schemas.microsoft.com/office/drawing/2014/main" id="{FBED1103-7745-41DF-A9B7-9E0B2C70AA57}"/>
              </a:ext>
            </a:extLst>
          </p:cNvPr>
          <p:cNvSpPr txBox="1"/>
          <p:nvPr/>
        </p:nvSpPr>
        <p:spPr bwMode="auto">
          <a:xfrm>
            <a:off x="663750"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73 sticks shared equally between 3 children. How many sticks each?</a:t>
            </a:r>
            <a:endParaRPr lang="en-GB" sz="2000" dirty="0">
              <a:solidFill>
                <a:srgbClr val="FF0000"/>
              </a:solidFill>
              <a:latin typeface="Myriad Pro Semibold" charset="0"/>
              <a:ea typeface="Myriad Pro Semibold" charset="0"/>
              <a:cs typeface="Myriad Pro Semibold" charset="0"/>
            </a:endParaRPr>
          </a:p>
        </p:txBody>
      </p:sp>
      <p:sp>
        <p:nvSpPr>
          <p:cNvPr id="96" name="TextBox 95">
            <a:extLst>
              <a:ext uri="{FF2B5EF4-FFF2-40B4-BE49-F238E27FC236}">
                <a16:creationId xmlns:a16="http://schemas.microsoft.com/office/drawing/2014/main" id="{D72DEB36-5275-4B8E-9B80-61214BEA7486}"/>
              </a:ext>
            </a:extLst>
          </p:cNvPr>
          <p:cNvSpPr txBox="1"/>
          <p:nvPr/>
        </p:nvSpPr>
        <p:spPr bwMode="auto">
          <a:xfrm>
            <a:off x="3376000" y="2140760"/>
            <a:ext cx="23920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3 – exchange:</a:t>
            </a:r>
            <a:endParaRPr lang="en-GB" sz="2000" dirty="0">
              <a:solidFill>
                <a:srgbClr val="FF0000"/>
              </a:solidFill>
              <a:latin typeface="Myriad Pro Semibold" charset="0"/>
              <a:ea typeface="Myriad Pro Semibold" charset="0"/>
              <a:cs typeface="Myriad Pro Semibold" charset="0"/>
            </a:endParaRPr>
          </a:p>
        </p:txBody>
      </p:sp>
      <p:sp>
        <p:nvSpPr>
          <p:cNvPr id="98" name="Rectangle 97">
            <a:extLst>
              <a:ext uri="{FF2B5EF4-FFF2-40B4-BE49-F238E27FC236}">
                <a16:creationId xmlns:a16="http://schemas.microsoft.com/office/drawing/2014/main" id="{1B8FEFD2-DE67-4A6D-911E-8AE51A507067}"/>
              </a:ext>
            </a:extLst>
          </p:cNvPr>
          <p:cNvSpPr/>
          <p:nvPr/>
        </p:nvSpPr>
        <p:spPr bwMode="auto">
          <a:xfrm>
            <a:off x="2300288" y="2669381"/>
            <a:ext cx="797718"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2" name="Picture 21" descr="A close up of a logo&#10;&#10;Description automatically generated">
            <a:extLst>
              <a:ext uri="{FF2B5EF4-FFF2-40B4-BE49-F238E27FC236}">
                <a16:creationId xmlns:a16="http://schemas.microsoft.com/office/drawing/2014/main" id="{C2BA9953-45B2-47A6-B8B3-10CC720DEA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5094" y="2996620"/>
            <a:ext cx="289297" cy="773120"/>
          </a:xfrm>
          <a:prstGeom prst="rect">
            <a:avLst/>
          </a:prstGeom>
        </p:spPr>
      </p:pic>
      <p:sp>
        <p:nvSpPr>
          <p:cNvPr id="35" name="TextBox 34">
            <a:extLst>
              <a:ext uri="{FF2B5EF4-FFF2-40B4-BE49-F238E27FC236}">
                <a16:creationId xmlns:a16="http://schemas.microsoft.com/office/drawing/2014/main" id="{8D2AAD54-0718-4B48-A55E-FCC2D06BF9A8}"/>
              </a:ext>
            </a:extLst>
          </p:cNvPr>
          <p:cNvSpPr txBox="1"/>
          <p:nvPr/>
        </p:nvSpPr>
        <p:spPr bwMode="auto">
          <a:xfrm>
            <a:off x="4633906" y="295729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panose="020B0503030403020204" pitchFamily="34" charset="0"/>
                <a:ea typeface="Myriad Pro Semibold" charset="0"/>
                <a:cs typeface="Myriad Pro Semibold" charset="0"/>
              </a:rPr>
              <a:t>3</a:t>
            </a:r>
            <a:endParaRPr lang="en-GB" sz="2000" dirty="0">
              <a:solidFill>
                <a:srgbClr val="C00000"/>
              </a:solidFill>
              <a:latin typeface="Myriad Pro" panose="020B0503030403020204" pitchFamily="34" charset="0"/>
              <a:ea typeface="Myriad Pro Semibold" charset="0"/>
              <a:cs typeface="Myriad Pro Semibold" charset="0"/>
            </a:endParaRPr>
          </a:p>
        </p:txBody>
      </p:sp>
      <p:sp>
        <p:nvSpPr>
          <p:cNvPr id="36" name="TextBox 35">
            <a:extLst>
              <a:ext uri="{FF2B5EF4-FFF2-40B4-BE49-F238E27FC236}">
                <a16:creationId xmlns:a16="http://schemas.microsoft.com/office/drawing/2014/main" id="{73013491-7814-4C12-94CA-D8810CF651C4}"/>
              </a:ext>
            </a:extLst>
          </p:cNvPr>
          <p:cNvSpPr txBox="1"/>
          <p:nvPr/>
        </p:nvSpPr>
        <p:spPr bwMode="auto">
          <a:xfrm>
            <a:off x="3010291" y="5610225"/>
            <a:ext cx="3123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7 tens ÷ 3 = 2 tens r 1 ten</a:t>
            </a:r>
          </a:p>
        </p:txBody>
      </p:sp>
      <p:grpSp>
        <p:nvGrpSpPr>
          <p:cNvPr id="37" name="Group 36">
            <a:extLst>
              <a:ext uri="{FF2B5EF4-FFF2-40B4-BE49-F238E27FC236}">
                <a16:creationId xmlns:a16="http://schemas.microsoft.com/office/drawing/2014/main" id="{793146BA-1C12-4F78-A252-261DA7E91F90}"/>
              </a:ext>
            </a:extLst>
          </p:cNvPr>
          <p:cNvGrpSpPr/>
          <p:nvPr/>
        </p:nvGrpSpPr>
        <p:grpSpPr>
          <a:xfrm>
            <a:off x="5018715" y="3024338"/>
            <a:ext cx="224454" cy="717684"/>
            <a:chOff x="5317111" y="3024338"/>
            <a:chExt cx="224454" cy="717684"/>
          </a:xfrm>
        </p:grpSpPr>
        <p:pic>
          <p:nvPicPr>
            <p:cNvPr id="38" name="Picture 37" descr="A picture containing clipart&#10;&#10;Description automatically generated">
              <a:extLst>
                <a:ext uri="{FF2B5EF4-FFF2-40B4-BE49-F238E27FC236}">
                  <a16:creationId xmlns:a16="http://schemas.microsoft.com/office/drawing/2014/main" id="{DB781F62-A5A6-42F2-96CD-FB3AD73AD4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111" y="3024338"/>
              <a:ext cx="224454" cy="224454"/>
            </a:xfrm>
            <a:prstGeom prst="rect">
              <a:avLst/>
            </a:prstGeom>
          </p:spPr>
        </p:pic>
        <p:pic>
          <p:nvPicPr>
            <p:cNvPr id="39" name="Picture 38" descr="A picture containing clipart&#10;&#10;Description automatically generated">
              <a:extLst>
                <a:ext uri="{FF2B5EF4-FFF2-40B4-BE49-F238E27FC236}">
                  <a16:creationId xmlns:a16="http://schemas.microsoft.com/office/drawing/2014/main" id="{A729F1F1-2207-4A17-9A89-AC43A4BC80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111" y="3270953"/>
              <a:ext cx="224454" cy="224454"/>
            </a:xfrm>
            <a:prstGeom prst="rect">
              <a:avLst/>
            </a:prstGeom>
          </p:spPr>
        </p:pic>
        <p:pic>
          <p:nvPicPr>
            <p:cNvPr id="40" name="Picture 39" descr="A picture containing clipart&#10;&#10;Description automatically generated">
              <a:extLst>
                <a:ext uri="{FF2B5EF4-FFF2-40B4-BE49-F238E27FC236}">
                  <a16:creationId xmlns:a16="http://schemas.microsoft.com/office/drawing/2014/main" id="{F7FA5A80-2F1D-4D14-810C-7BE4372E2E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111" y="3517568"/>
              <a:ext cx="224454" cy="224454"/>
            </a:xfrm>
            <a:prstGeom prst="rect">
              <a:avLst/>
            </a:prstGeom>
          </p:spPr>
        </p:pic>
      </p:grpSp>
      <p:grpSp>
        <p:nvGrpSpPr>
          <p:cNvPr id="41" name="Group 40">
            <a:extLst>
              <a:ext uri="{FF2B5EF4-FFF2-40B4-BE49-F238E27FC236}">
                <a16:creationId xmlns:a16="http://schemas.microsoft.com/office/drawing/2014/main" id="{D2A11C7A-015F-453E-82F9-159A0A9DBFCC}"/>
              </a:ext>
            </a:extLst>
          </p:cNvPr>
          <p:cNvGrpSpPr/>
          <p:nvPr/>
        </p:nvGrpSpPr>
        <p:grpSpPr>
          <a:xfrm>
            <a:off x="5317111" y="3024338"/>
            <a:ext cx="224454" cy="717684"/>
            <a:chOff x="5317111" y="3764183"/>
            <a:chExt cx="224454" cy="717684"/>
          </a:xfrm>
        </p:grpSpPr>
        <p:pic>
          <p:nvPicPr>
            <p:cNvPr id="42" name="Picture 41" descr="A picture containing clipart&#10;&#10;Description automatically generated">
              <a:extLst>
                <a:ext uri="{FF2B5EF4-FFF2-40B4-BE49-F238E27FC236}">
                  <a16:creationId xmlns:a16="http://schemas.microsoft.com/office/drawing/2014/main" id="{D68E1373-09C4-4797-B017-22C4DBD470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111" y="3764183"/>
              <a:ext cx="224454" cy="224454"/>
            </a:xfrm>
            <a:prstGeom prst="rect">
              <a:avLst/>
            </a:prstGeom>
          </p:spPr>
        </p:pic>
        <p:pic>
          <p:nvPicPr>
            <p:cNvPr id="43" name="Picture 42" descr="A picture containing clipart&#10;&#10;Description automatically generated">
              <a:extLst>
                <a:ext uri="{FF2B5EF4-FFF2-40B4-BE49-F238E27FC236}">
                  <a16:creationId xmlns:a16="http://schemas.microsoft.com/office/drawing/2014/main" id="{5F2D9689-44F5-408E-86F0-4C69D8371F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111" y="4010798"/>
              <a:ext cx="224454" cy="224454"/>
            </a:xfrm>
            <a:prstGeom prst="rect">
              <a:avLst/>
            </a:prstGeom>
          </p:spPr>
        </p:pic>
        <p:pic>
          <p:nvPicPr>
            <p:cNvPr id="44" name="Picture 43" descr="A picture containing clipart&#10;&#10;Description automatically generated">
              <a:extLst>
                <a:ext uri="{FF2B5EF4-FFF2-40B4-BE49-F238E27FC236}">
                  <a16:creationId xmlns:a16="http://schemas.microsoft.com/office/drawing/2014/main" id="{6980F51C-6DD4-4CA0-95D9-F20894509D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111" y="4257413"/>
              <a:ext cx="224454" cy="224454"/>
            </a:xfrm>
            <a:prstGeom prst="rect">
              <a:avLst/>
            </a:prstGeom>
          </p:spPr>
        </p:pic>
      </p:grpSp>
      <p:pic>
        <p:nvPicPr>
          <p:cNvPr id="46" name="Picture 45" descr="A close up of a logo&#10;&#10;Description automatically generated">
            <a:extLst>
              <a:ext uri="{FF2B5EF4-FFF2-40B4-BE49-F238E27FC236}">
                <a16:creationId xmlns:a16="http://schemas.microsoft.com/office/drawing/2014/main" id="{6988F84A-5FA9-4554-9184-901EEE559B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5040" y="2996620"/>
            <a:ext cx="289297" cy="773120"/>
          </a:xfrm>
          <a:prstGeom prst="rect">
            <a:avLst/>
          </a:prstGeom>
        </p:spPr>
      </p:pic>
      <p:sp>
        <p:nvSpPr>
          <p:cNvPr id="47" name="TextBox 46">
            <a:extLst>
              <a:ext uri="{FF2B5EF4-FFF2-40B4-BE49-F238E27FC236}">
                <a16:creationId xmlns:a16="http://schemas.microsoft.com/office/drawing/2014/main" id="{5D44850F-7E91-4418-8351-B24EC8398ED0}"/>
              </a:ext>
            </a:extLst>
          </p:cNvPr>
          <p:cNvSpPr txBox="1"/>
          <p:nvPr/>
        </p:nvSpPr>
        <p:spPr bwMode="auto">
          <a:xfrm>
            <a:off x="3260391" y="2140760"/>
            <a:ext cx="26232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4 – share the 1s:</a:t>
            </a:r>
            <a:endParaRPr lang="en-GB" sz="2000" dirty="0">
              <a:solidFill>
                <a:srgbClr val="FF0000"/>
              </a:solidFill>
              <a:latin typeface="Myriad Pro Semibold" charset="0"/>
              <a:ea typeface="Myriad Pro Semibold" charset="0"/>
              <a:cs typeface="Myriad Pro Semibold" charset="0"/>
            </a:endParaRPr>
          </a:p>
        </p:txBody>
      </p:sp>
      <p:sp>
        <p:nvSpPr>
          <p:cNvPr id="50" name="TextBox 49">
            <a:extLst>
              <a:ext uri="{FF2B5EF4-FFF2-40B4-BE49-F238E27FC236}">
                <a16:creationId xmlns:a16="http://schemas.microsoft.com/office/drawing/2014/main" id="{58A1C909-91C1-4DB7-B7B7-7B39874C8220}"/>
              </a:ext>
            </a:extLst>
          </p:cNvPr>
          <p:cNvSpPr txBox="1"/>
          <p:nvPr/>
        </p:nvSpPr>
        <p:spPr bwMode="auto">
          <a:xfrm>
            <a:off x="5110748" y="262501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0070C0"/>
                </a:solidFill>
                <a:latin typeface="Myriad Pro" panose="020B0503030403020204" pitchFamily="34" charset="0"/>
                <a:ea typeface="Myriad Pro Semibold" charset="0"/>
                <a:cs typeface="Myriad Pro Semibold" charset="0"/>
              </a:rPr>
              <a:t>2</a:t>
            </a:r>
          </a:p>
        </p:txBody>
      </p:sp>
      <p:graphicFrame>
        <p:nvGraphicFramePr>
          <p:cNvPr id="5" name="Object 4">
            <a:extLst>
              <a:ext uri="{FF2B5EF4-FFF2-40B4-BE49-F238E27FC236}">
                <a16:creationId xmlns:a16="http://schemas.microsoft.com/office/drawing/2014/main" id="{858F9900-3C8D-4B4A-8448-D4EAA367CFD0}"/>
              </a:ext>
            </a:extLst>
          </p:cNvPr>
          <p:cNvGraphicFramePr>
            <a:graphicFrameLocks noChangeAspect="1"/>
          </p:cNvGraphicFramePr>
          <p:nvPr>
            <p:extLst>
              <p:ext uri="{D42A27DB-BD31-4B8C-83A1-F6EECF244321}">
                <p14:modId xmlns:p14="http://schemas.microsoft.com/office/powerpoint/2010/main" val="3870829456"/>
              </p:ext>
            </p:extLst>
          </p:nvPr>
        </p:nvGraphicFramePr>
        <p:xfrm>
          <a:off x="2002272" y="2633409"/>
          <a:ext cx="1394820" cy="885600"/>
        </p:xfrm>
        <a:graphic>
          <a:graphicData uri="http://schemas.openxmlformats.org/presentationml/2006/ole">
            <mc:AlternateContent xmlns:mc="http://schemas.openxmlformats.org/markup-compatibility/2006">
              <mc:Choice xmlns:v="urn:schemas-microsoft-com:vml" Requires="v">
                <p:oleObj spid="_x0000_s15650" name="Equation" r:id="rId7" imgW="799920" imgH="507960" progId="Equation.DSMT4">
                  <p:embed/>
                </p:oleObj>
              </mc:Choice>
              <mc:Fallback>
                <p:oleObj name="Equation" r:id="rId7" imgW="799920" imgH="507960" progId="Equation.DSMT4">
                  <p:embed/>
                  <p:pic>
                    <p:nvPicPr>
                      <p:cNvPr id="5" name="Object 4">
                        <a:extLst>
                          <a:ext uri="{FF2B5EF4-FFF2-40B4-BE49-F238E27FC236}">
                            <a16:creationId xmlns:a16="http://schemas.microsoft.com/office/drawing/2014/main" id="{858F9900-3C8D-4B4A-8448-D4EAA367CFD0}"/>
                          </a:ext>
                        </a:extLst>
                      </p:cNvPr>
                      <p:cNvPicPr/>
                      <p:nvPr/>
                    </p:nvPicPr>
                    <p:blipFill>
                      <a:blip r:embed="rId8"/>
                      <a:stretch>
                        <a:fillRect/>
                      </a:stretch>
                    </p:blipFill>
                    <p:spPr>
                      <a:xfrm>
                        <a:off x="2002272" y="2633409"/>
                        <a:ext cx="1394820" cy="885600"/>
                      </a:xfrm>
                      <a:prstGeom prst="rect">
                        <a:avLst/>
                      </a:prstGeom>
                    </p:spPr>
                  </p:pic>
                </p:oleObj>
              </mc:Fallback>
            </mc:AlternateContent>
          </a:graphicData>
        </a:graphic>
      </p:graphicFrame>
      <p:pic>
        <p:nvPicPr>
          <p:cNvPr id="45" name="Picture 44" descr="A close up of a logo&#10;&#10;Description automatically generated">
            <a:extLst>
              <a:ext uri="{FF2B5EF4-FFF2-40B4-BE49-F238E27FC236}">
                <a16:creationId xmlns:a16="http://schemas.microsoft.com/office/drawing/2014/main" id="{C444E583-69B1-4004-B79C-0C210B6D0A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49881" y="2996620"/>
            <a:ext cx="289297" cy="773120"/>
          </a:xfrm>
          <a:prstGeom prst="rect">
            <a:avLst/>
          </a:prstGeom>
        </p:spPr>
      </p:pic>
      <p:pic>
        <p:nvPicPr>
          <p:cNvPr id="51" name="Picture 50">
            <a:extLst>
              <a:ext uri="{FF2B5EF4-FFF2-40B4-BE49-F238E27FC236}">
                <a16:creationId xmlns:a16="http://schemas.microsoft.com/office/drawing/2014/main" id="{14D710F5-242E-4F7F-88CF-74BCE2B809F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78987" y="3024338"/>
            <a:ext cx="224454" cy="224454"/>
          </a:xfrm>
          <a:prstGeom prst="rect">
            <a:avLst/>
          </a:prstGeom>
        </p:spPr>
      </p:pic>
      <p:pic>
        <p:nvPicPr>
          <p:cNvPr id="63" name="Picture 62">
            <a:extLst>
              <a:ext uri="{FF2B5EF4-FFF2-40B4-BE49-F238E27FC236}">
                <a16:creationId xmlns:a16="http://schemas.microsoft.com/office/drawing/2014/main" id="{76E7980C-3818-4E6B-9139-3AAB4E5F77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78987" y="3270953"/>
            <a:ext cx="224454" cy="224454"/>
          </a:xfrm>
          <a:prstGeom prst="rect">
            <a:avLst/>
          </a:prstGeom>
        </p:spPr>
      </p:pic>
      <p:sp>
        <p:nvSpPr>
          <p:cNvPr id="64" name="TextBox 63">
            <a:extLst>
              <a:ext uri="{FF2B5EF4-FFF2-40B4-BE49-F238E27FC236}">
                <a16:creationId xmlns:a16="http://schemas.microsoft.com/office/drawing/2014/main" id="{936E5BD3-7DF5-4147-9265-72CE25E31E68}"/>
              </a:ext>
            </a:extLst>
          </p:cNvPr>
          <p:cNvSpPr txBox="1"/>
          <p:nvPr/>
        </p:nvSpPr>
        <p:spPr bwMode="auto">
          <a:xfrm>
            <a:off x="2842200" y="6019827"/>
            <a:ext cx="34596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FF0000"/>
                </a:solidFill>
                <a:latin typeface="Myriad Pro Semibold" charset="0"/>
                <a:ea typeface="Myriad Pro Semibold" charset="0"/>
                <a:cs typeface="Myriad Pro Semibold" charset="0"/>
              </a:rPr>
              <a:t>13 ones ÷ 3 = 4 ones r 1 one</a:t>
            </a:r>
          </a:p>
        </p:txBody>
      </p:sp>
      <p:grpSp>
        <p:nvGrpSpPr>
          <p:cNvPr id="65" name="Group 64">
            <a:extLst>
              <a:ext uri="{FF2B5EF4-FFF2-40B4-BE49-F238E27FC236}">
                <a16:creationId xmlns:a16="http://schemas.microsoft.com/office/drawing/2014/main" id="{64050F7C-5E1C-4CB5-9723-1D237FBB8C99}"/>
              </a:ext>
            </a:extLst>
          </p:cNvPr>
          <p:cNvGrpSpPr/>
          <p:nvPr/>
        </p:nvGrpSpPr>
        <p:grpSpPr>
          <a:xfrm>
            <a:off x="6178773" y="3024338"/>
            <a:ext cx="224454" cy="717484"/>
            <a:chOff x="6178773" y="3024338"/>
            <a:chExt cx="224454" cy="717484"/>
          </a:xfrm>
        </p:grpSpPr>
        <p:pic>
          <p:nvPicPr>
            <p:cNvPr id="66" name="Picture 65">
              <a:extLst>
                <a:ext uri="{FF2B5EF4-FFF2-40B4-BE49-F238E27FC236}">
                  <a16:creationId xmlns:a16="http://schemas.microsoft.com/office/drawing/2014/main" id="{B3A4E740-3513-4EA5-901A-F29BCC9F00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8773" y="3024338"/>
              <a:ext cx="224454" cy="224454"/>
            </a:xfrm>
            <a:prstGeom prst="rect">
              <a:avLst/>
            </a:prstGeom>
          </p:spPr>
        </p:pic>
        <p:pic>
          <p:nvPicPr>
            <p:cNvPr id="67" name="Picture 66">
              <a:extLst>
                <a:ext uri="{FF2B5EF4-FFF2-40B4-BE49-F238E27FC236}">
                  <a16:creationId xmlns:a16="http://schemas.microsoft.com/office/drawing/2014/main" id="{BC122571-518B-4D00-A1BD-B51D36675EA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8773" y="3270853"/>
              <a:ext cx="224454" cy="224454"/>
            </a:xfrm>
            <a:prstGeom prst="rect">
              <a:avLst/>
            </a:prstGeom>
          </p:spPr>
        </p:pic>
        <p:pic>
          <p:nvPicPr>
            <p:cNvPr id="68" name="Picture 67">
              <a:extLst>
                <a:ext uri="{FF2B5EF4-FFF2-40B4-BE49-F238E27FC236}">
                  <a16:creationId xmlns:a16="http://schemas.microsoft.com/office/drawing/2014/main" id="{4BCB53C7-9787-441A-BE3D-E571BFBBD2A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8773" y="3517368"/>
              <a:ext cx="224454" cy="224454"/>
            </a:xfrm>
            <a:prstGeom prst="rect">
              <a:avLst/>
            </a:prstGeom>
          </p:spPr>
        </p:pic>
      </p:grpSp>
      <p:grpSp>
        <p:nvGrpSpPr>
          <p:cNvPr id="69" name="Group 68">
            <a:extLst>
              <a:ext uri="{FF2B5EF4-FFF2-40B4-BE49-F238E27FC236}">
                <a16:creationId xmlns:a16="http://schemas.microsoft.com/office/drawing/2014/main" id="{02E6E3B8-2049-4A1A-80D8-DDF4A2B0A518}"/>
              </a:ext>
            </a:extLst>
          </p:cNvPr>
          <p:cNvGrpSpPr/>
          <p:nvPr/>
        </p:nvGrpSpPr>
        <p:grpSpPr>
          <a:xfrm>
            <a:off x="6178773" y="3024338"/>
            <a:ext cx="224454" cy="717484"/>
            <a:chOff x="6178773" y="3024338"/>
            <a:chExt cx="224454" cy="717484"/>
          </a:xfrm>
        </p:grpSpPr>
        <p:pic>
          <p:nvPicPr>
            <p:cNvPr id="70" name="Picture 69">
              <a:extLst>
                <a:ext uri="{FF2B5EF4-FFF2-40B4-BE49-F238E27FC236}">
                  <a16:creationId xmlns:a16="http://schemas.microsoft.com/office/drawing/2014/main" id="{97F1AC68-F3C0-4315-B4DE-67BC1E4FA9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8773" y="3024338"/>
              <a:ext cx="224454" cy="224454"/>
            </a:xfrm>
            <a:prstGeom prst="rect">
              <a:avLst/>
            </a:prstGeom>
          </p:spPr>
        </p:pic>
        <p:pic>
          <p:nvPicPr>
            <p:cNvPr id="71" name="Picture 70">
              <a:extLst>
                <a:ext uri="{FF2B5EF4-FFF2-40B4-BE49-F238E27FC236}">
                  <a16:creationId xmlns:a16="http://schemas.microsoft.com/office/drawing/2014/main" id="{300A7DF5-E06E-46CC-B38E-ADD6B58FC2C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8773" y="3270853"/>
              <a:ext cx="224454" cy="224454"/>
            </a:xfrm>
            <a:prstGeom prst="rect">
              <a:avLst/>
            </a:prstGeom>
          </p:spPr>
        </p:pic>
        <p:pic>
          <p:nvPicPr>
            <p:cNvPr id="72" name="Picture 71">
              <a:extLst>
                <a:ext uri="{FF2B5EF4-FFF2-40B4-BE49-F238E27FC236}">
                  <a16:creationId xmlns:a16="http://schemas.microsoft.com/office/drawing/2014/main" id="{DCE2AAA9-76D6-43BD-916F-0AFDB067F1B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8773" y="3517368"/>
              <a:ext cx="224454" cy="224454"/>
            </a:xfrm>
            <a:prstGeom prst="rect">
              <a:avLst/>
            </a:prstGeom>
          </p:spPr>
        </p:pic>
      </p:grpSp>
      <p:grpSp>
        <p:nvGrpSpPr>
          <p:cNvPr id="73" name="Group 72">
            <a:extLst>
              <a:ext uri="{FF2B5EF4-FFF2-40B4-BE49-F238E27FC236}">
                <a16:creationId xmlns:a16="http://schemas.microsoft.com/office/drawing/2014/main" id="{B74CE465-A768-47BD-93CB-A7A463CFBB94}"/>
              </a:ext>
            </a:extLst>
          </p:cNvPr>
          <p:cNvGrpSpPr/>
          <p:nvPr/>
        </p:nvGrpSpPr>
        <p:grpSpPr>
          <a:xfrm>
            <a:off x="6178773" y="3763883"/>
            <a:ext cx="224454" cy="717484"/>
            <a:chOff x="6178773" y="3763883"/>
            <a:chExt cx="224454" cy="717484"/>
          </a:xfrm>
        </p:grpSpPr>
        <p:pic>
          <p:nvPicPr>
            <p:cNvPr id="74" name="Picture 73">
              <a:extLst>
                <a:ext uri="{FF2B5EF4-FFF2-40B4-BE49-F238E27FC236}">
                  <a16:creationId xmlns:a16="http://schemas.microsoft.com/office/drawing/2014/main" id="{DCDE4426-EFFF-42D7-B6DB-AADC89B2572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8773" y="3763883"/>
              <a:ext cx="224454" cy="224454"/>
            </a:xfrm>
            <a:prstGeom prst="rect">
              <a:avLst/>
            </a:prstGeom>
          </p:spPr>
        </p:pic>
        <p:pic>
          <p:nvPicPr>
            <p:cNvPr id="75" name="Picture 74">
              <a:extLst>
                <a:ext uri="{FF2B5EF4-FFF2-40B4-BE49-F238E27FC236}">
                  <a16:creationId xmlns:a16="http://schemas.microsoft.com/office/drawing/2014/main" id="{C2F0B96A-9979-49E4-9451-5B2C542BD6C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8773" y="4010398"/>
              <a:ext cx="224454" cy="224454"/>
            </a:xfrm>
            <a:prstGeom prst="rect">
              <a:avLst/>
            </a:prstGeom>
          </p:spPr>
        </p:pic>
        <p:pic>
          <p:nvPicPr>
            <p:cNvPr id="76" name="Picture 75">
              <a:extLst>
                <a:ext uri="{FF2B5EF4-FFF2-40B4-BE49-F238E27FC236}">
                  <a16:creationId xmlns:a16="http://schemas.microsoft.com/office/drawing/2014/main" id="{66D6E7B1-C3AC-4ECD-B9EF-84C0D213B96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8773" y="4256913"/>
              <a:ext cx="224454" cy="224454"/>
            </a:xfrm>
            <a:prstGeom prst="rect">
              <a:avLst/>
            </a:prstGeom>
          </p:spPr>
        </p:pic>
      </p:grpSp>
      <p:grpSp>
        <p:nvGrpSpPr>
          <p:cNvPr id="78" name="Group 77">
            <a:extLst>
              <a:ext uri="{FF2B5EF4-FFF2-40B4-BE49-F238E27FC236}">
                <a16:creationId xmlns:a16="http://schemas.microsoft.com/office/drawing/2014/main" id="{CC6BC89B-D8BD-4F81-9902-8E3FF524E7E1}"/>
              </a:ext>
            </a:extLst>
          </p:cNvPr>
          <p:cNvGrpSpPr/>
          <p:nvPr/>
        </p:nvGrpSpPr>
        <p:grpSpPr>
          <a:xfrm>
            <a:off x="6178773" y="4503428"/>
            <a:ext cx="224454" cy="717481"/>
            <a:chOff x="6178773" y="4749943"/>
            <a:chExt cx="224454" cy="717481"/>
          </a:xfrm>
        </p:grpSpPr>
        <p:pic>
          <p:nvPicPr>
            <p:cNvPr id="79" name="Picture 78">
              <a:extLst>
                <a:ext uri="{FF2B5EF4-FFF2-40B4-BE49-F238E27FC236}">
                  <a16:creationId xmlns:a16="http://schemas.microsoft.com/office/drawing/2014/main" id="{DE27FD11-7AF8-4367-B424-D4E6C16F3A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8773" y="4749943"/>
              <a:ext cx="224454" cy="224454"/>
            </a:xfrm>
            <a:prstGeom prst="rect">
              <a:avLst/>
            </a:prstGeom>
          </p:spPr>
        </p:pic>
        <p:pic>
          <p:nvPicPr>
            <p:cNvPr id="80" name="Picture 79">
              <a:extLst>
                <a:ext uri="{FF2B5EF4-FFF2-40B4-BE49-F238E27FC236}">
                  <a16:creationId xmlns:a16="http://schemas.microsoft.com/office/drawing/2014/main" id="{09F6D0DA-E614-4AAE-A4A9-33AFBA2CBC8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8773" y="4996458"/>
              <a:ext cx="224454" cy="224454"/>
            </a:xfrm>
            <a:prstGeom prst="rect">
              <a:avLst/>
            </a:prstGeom>
          </p:spPr>
        </p:pic>
        <p:pic>
          <p:nvPicPr>
            <p:cNvPr id="81" name="Picture 80">
              <a:extLst>
                <a:ext uri="{FF2B5EF4-FFF2-40B4-BE49-F238E27FC236}">
                  <a16:creationId xmlns:a16="http://schemas.microsoft.com/office/drawing/2014/main" id="{21B8F51E-756A-4BC2-AE90-0948E65C2F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8773" y="5242970"/>
              <a:ext cx="224454" cy="224454"/>
            </a:xfrm>
            <a:prstGeom prst="rect">
              <a:avLst/>
            </a:prstGeom>
          </p:spPr>
        </p:pic>
      </p:grpSp>
      <p:grpSp>
        <p:nvGrpSpPr>
          <p:cNvPr id="82" name="Group 81">
            <a:extLst>
              <a:ext uri="{FF2B5EF4-FFF2-40B4-BE49-F238E27FC236}">
                <a16:creationId xmlns:a16="http://schemas.microsoft.com/office/drawing/2014/main" id="{5A39BE5E-71CD-491E-B439-52E45ADC15A2}"/>
              </a:ext>
            </a:extLst>
          </p:cNvPr>
          <p:cNvGrpSpPr/>
          <p:nvPr/>
        </p:nvGrpSpPr>
        <p:grpSpPr>
          <a:xfrm>
            <a:off x="5882160" y="3024338"/>
            <a:ext cx="224454" cy="717484"/>
            <a:chOff x="6178773" y="3024338"/>
            <a:chExt cx="224454" cy="717484"/>
          </a:xfrm>
        </p:grpSpPr>
        <p:pic>
          <p:nvPicPr>
            <p:cNvPr id="83" name="Picture 82">
              <a:extLst>
                <a:ext uri="{FF2B5EF4-FFF2-40B4-BE49-F238E27FC236}">
                  <a16:creationId xmlns:a16="http://schemas.microsoft.com/office/drawing/2014/main" id="{4A243F2D-479B-4AEA-9BBA-ECC9F33B688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8773" y="3024338"/>
              <a:ext cx="224454" cy="224454"/>
            </a:xfrm>
            <a:prstGeom prst="rect">
              <a:avLst/>
            </a:prstGeom>
          </p:spPr>
        </p:pic>
        <p:pic>
          <p:nvPicPr>
            <p:cNvPr id="84" name="Picture 83">
              <a:extLst>
                <a:ext uri="{FF2B5EF4-FFF2-40B4-BE49-F238E27FC236}">
                  <a16:creationId xmlns:a16="http://schemas.microsoft.com/office/drawing/2014/main" id="{20ABB2AA-5262-4676-AF9B-CEE787FD505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8773" y="3270853"/>
              <a:ext cx="224454" cy="224454"/>
            </a:xfrm>
            <a:prstGeom prst="rect">
              <a:avLst/>
            </a:prstGeom>
          </p:spPr>
        </p:pic>
        <p:pic>
          <p:nvPicPr>
            <p:cNvPr id="85" name="Picture 84">
              <a:extLst>
                <a:ext uri="{FF2B5EF4-FFF2-40B4-BE49-F238E27FC236}">
                  <a16:creationId xmlns:a16="http://schemas.microsoft.com/office/drawing/2014/main" id="{4333D8B6-D394-49B9-9A94-F31DCFD676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8773" y="3517368"/>
              <a:ext cx="224454" cy="224454"/>
            </a:xfrm>
            <a:prstGeom prst="rect">
              <a:avLst/>
            </a:prstGeom>
          </p:spPr>
        </p:pic>
      </p:grpSp>
      <p:grpSp>
        <p:nvGrpSpPr>
          <p:cNvPr id="86" name="Group 85">
            <a:extLst>
              <a:ext uri="{FF2B5EF4-FFF2-40B4-BE49-F238E27FC236}">
                <a16:creationId xmlns:a16="http://schemas.microsoft.com/office/drawing/2014/main" id="{3F73EF08-F8A0-4E86-AF3B-CAAA89A335B2}"/>
              </a:ext>
            </a:extLst>
          </p:cNvPr>
          <p:cNvGrpSpPr/>
          <p:nvPr/>
        </p:nvGrpSpPr>
        <p:grpSpPr>
          <a:xfrm>
            <a:off x="6770990" y="3024338"/>
            <a:ext cx="224454" cy="717484"/>
            <a:chOff x="6178773" y="3024338"/>
            <a:chExt cx="224454" cy="717484"/>
          </a:xfrm>
        </p:grpSpPr>
        <p:pic>
          <p:nvPicPr>
            <p:cNvPr id="87" name="Picture 86">
              <a:extLst>
                <a:ext uri="{FF2B5EF4-FFF2-40B4-BE49-F238E27FC236}">
                  <a16:creationId xmlns:a16="http://schemas.microsoft.com/office/drawing/2014/main" id="{753E2DFC-6637-4C36-A51D-3F9773E0DE5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8773" y="3024338"/>
              <a:ext cx="224454" cy="224454"/>
            </a:xfrm>
            <a:prstGeom prst="rect">
              <a:avLst/>
            </a:prstGeom>
          </p:spPr>
        </p:pic>
        <p:pic>
          <p:nvPicPr>
            <p:cNvPr id="88" name="Picture 87">
              <a:extLst>
                <a:ext uri="{FF2B5EF4-FFF2-40B4-BE49-F238E27FC236}">
                  <a16:creationId xmlns:a16="http://schemas.microsoft.com/office/drawing/2014/main" id="{DF4F006E-D859-434C-9E56-83D338F09B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8773" y="3270853"/>
              <a:ext cx="224454" cy="224454"/>
            </a:xfrm>
            <a:prstGeom prst="rect">
              <a:avLst/>
            </a:prstGeom>
          </p:spPr>
        </p:pic>
        <p:pic>
          <p:nvPicPr>
            <p:cNvPr id="89" name="Picture 88">
              <a:extLst>
                <a:ext uri="{FF2B5EF4-FFF2-40B4-BE49-F238E27FC236}">
                  <a16:creationId xmlns:a16="http://schemas.microsoft.com/office/drawing/2014/main" id="{6EF799A3-7FFE-4262-8581-3C2D0A9BE1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8773" y="3517368"/>
              <a:ext cx="224454" cy="224454"/>
            </a:xfrm>
            <a:prstGeom prst="rect">
              <a:avLst/>
            </a:prstGeom>
          </p:spPr>
        </p:pic>
      </p:grpSp>
      <p:pic>
        <p:nvPicPr>
          <p:cNvPr id="90" name="Picture 89" descr="A close up of a logo&#10;&#10;Description automatically generated">
            <a:extLst>
              <a:ext uri="{FF2B5EF4-FFF2-40B4-BE49-F238E27FC236}">
                <a16:creationId xmlns:a16="http://schemas.microsoft.com/office/drawing/2014/main" id="{B38AA1B6-5C9F-442D-8B6D-52CFE81548D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50806" y="2994709"/>
            <a:ext cx="289297" cy="773121"/>
          </a:xfrm>
          <a:prstGeom prst="rect">
            <a:avLst/>
          </a:prstGeom>
        </p:spPr>
      </p:pic>
      <p:pic>
        <p:nvPicPr>
          <p:cNvPr id="91" name="Picture 90" descr="A close up of a logo&#10;&#10;Description automatically generated">
            <a:extLst>
              <a:ext uri="{FF2B5EF4-FFF2-40B4-BE49-F238E27FC236}">
                <a16:creationId xmlns:a16="http://schemas.microsoft.com/office/drawing/2014/main" id="{37CC9236-62A9-4816-BFC0-19E0EB5E26E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44817" y="2998066"/>
            <a:ext cx="289297" cy="773120"/>
          </a:xfrm>
          <a:prstGeom prst="rect">
            <a:avLst/>
          </a:prstGeom>
        </p:spPr>
      </p:pic>
      <p:pic>
        <p:nvPicPr>
          <p:cNvPr id="92" name="Picture 91" descr="A close up of a logo&#10;&#10;Description automatically generated">
            <a:extLst>
              <a:ext uri="{FF2B5EF4-FFF2-40B4-BE49-F238E27FC236}">
                <a16:creationId xmlns:a16="http://schemas.microsoft.com/office/drawing/2014/main" id="{9D1C9235-08F3-4057-A569-325944C5D8C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38444" y="2998066"/>
            <a:ext cx="289297" cy="773120"/>
          </a:xfrm>
          <a:prstGeom prst="rect">
            <a:avLst/>
          </a:prstGeom>
        </p:spPr>
      </p:pic>
      <p:sp>
        <p:nvSpPr>
          <p:cNvPr id="97" name="TextBox 96">
            <a:extLst>
              <a:ext uri="{FF2B5EF4-FFF2-40B4-BE49-F238E27FC236}">
                <a16:creationId xmlns:a16="http://schemas.microsoft.com/office/drawing/2014/main" id="{CFC8DE78-BF40-46A4-86EE-9A5BA3BF841B}"/>
              </a:ext>
            </a:extLst>
          </p:cNvPr>
          <p:cNvSpPr txBox="1"/>
          <p:nvPr/>
        </p:nvSpPr>
        <p:spPr bwMode="auto">
          <a:xfrm>
            <a:off x="6288814" y="262501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FF0000"/>
                </a:solidFill>
                <a:latin typeface="Myriad Pro" panose="020B0503030403020204" pitchFamily="34" charset="0"/>
                <a:ea typeface="Myriad Pro Semibold" charset="0"/>
                <a:cs typeface="Myriad Pro Semibold" charset="0"/>
              </a:rPr>
              <a:t>4</a:t>
            </a:r>
          </a:p>
        </p:txBody>
      </p:sp>
      <p:pic>
        <p:nvPicPr>
          <p:cNvPr id="99" name="Picture 98">
            <a:extLst>
              <a:ext uri="{FF2B5EF4-FFF2-40B4-BE49-F238E27FC236}">
                <a16:creationId xmlns:a16="http://schemas.microsoft.com/office/drawing/2014/main" id="{4702C321-DD18-48FD-BB89-43262B8A921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78987" y="3523522"/>
            <a:ext cx="224454" cy="224454"/>
          </a:xfrm>
          <a:prstGeom prst="rect">
            <a:avLst/>
          </a:prstGeom>
        </p:spPr>
      </p:pic>
      <p:pic>
        <p:nvPicPr>
          <p:cNvPr id="100" name="Picture 99">
            <a:extLst>
              <a:ext uri="{FF2B5EF4-FFF2-40B4-BE49-F238E27FC236}">
                <a16:creationId xmlns:a16="http://schemas.microsoft.com/office/drawing/2014/main" id="{B627EB9B-A70C-4622-820A-E64731BFA21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8773" y="5242970"/>
            <a:ext cx="224454" cy="224454"/>
          </a:xfrm>
          <a:prstGeom prst="rect">
            <a:avLst/>
          </a:prstGeom>
        </p:spPr>
      </p:pic>
      <p:sp>
        <p:nvSpPr>
          <p:cNvPr id="101" name="TextBox 100">
            <a:extLst>
              <a:ext uri="{FF2B5EF4-FFF2-40B4-BE49-F238E27FC236}">
                <a16:creationId xmlns:a16="http://schemas.microsoft.com/office/drawing/2014/main" id="{3ACA92F4-1322-4FE1-A7E1-95AE72593EFD}"/>
              </a:ext>
            </a:extLst>
          </p:cNvPr>
          <p:cNvSpPr txBox="1"/>
          <p:nvPr/>
        </p:nvSpPr>
        <p:spPr bwMode="auto">
          <a:xfrm>
            <a:off x="6895279" y="2625016"/>
            <a:ext cx="482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FF0000"/>
                </a:solidFill>
                <a:latin typeface="Myriad Pro" panose="020B0503030403020204" pitchFamily="34" charset="0"/>
                <a:ea typeface="Myriad Pro Semibold" charset="0"/>
                <a:cs typeface="Myriad Pro Semibold" charset="0"/>
              </a:rPr>
              <a:t>r 1</a:t>
            </a:r>
          </a:p>
        </p:txBody>
      </p:sp>
      <p:graphicFrame>
        <p:nvGraphicFramePr>
          <p:cNvPr id="9" name="Object 8">
            <a:extLst>
              <a:ext uri="{FF2B5EF4-FFF2-40B4-BE49-F238E27FC236}">
                <a16:creationId xmlns:a16="http://schemas.microsoft.com/office/drawing/2014/main" id="{5561AF55-FA1C-4DE5-8234-3066C6B61460}"/>
              </a:ext>
            </a:extLst>
          </p:cNvPr>
          <p:cNvGraphicFramePr>
            <a:graphicFrameLocks noChangeAspect="1"/>
          </p:cNvGraphicFramePr>
          <p:nvPr>
            <p:extLst>
              <p:ext uri="{D42A27DB-BD31-4B8C-83A1-F6EECF244321}">
                <p14:modId xmlns:p14="http://schemas.microsoft.com/office/powerpoint/2010/main" val="2643946360"/>
              </p:ext>
            </p:extLst>
          </p:nvPr>
        </p:nvGraphicFramePr>
        <p:xfrm>
          <a:off x="2002272" y="2633409"/>
          <a:ext cx="1394820" cy="885600"/>
        </p:xfrm>
        <a:graphic>
          <a:graphicData uri="http://schemas.openxmlformats.org/presentationml/2006/ole">
            <mc:AlternateContent xmlns:mc="http://schemas.openxmlformats.org/markup-compatibility/2006">
              <mc:Choice xmlns:v="urn:schemas-microsoft-com:vml" Requires="v">
                <p:oleObj spid="_x0000_s15651" name="Equation" r:id="rId11" imgW="799920" imgH="507960" progId="Equation.DSMT4">
                  <p:embed/>
                </p:oleObj>
              </mc:Choice>
              <mc:Fallback>
                <p:oleObj name="Equation" r:id="rId11" imgW="799920" imgH="507960" progId="Equation.DSMT4">
                  <p:embed/>
                  <p:pic>
                    <p:nvPicPr>
                      <p:cNvPr id="0" name=""/>
                      <p:cNvPicPr/>
                      <p:nvPr/>
                    </p:nvPicPr>
                    <p:blipFill>
                      <a:blip r:embed="rId12"/>
                      <a:stretch>
                        <a:fillRect/>
                      </a:stretch>
                    </p:blipFill>
                    <p:spPr>
                      <a:xfrm>
                        <a:off x="2002272" y="2633409"/>
                        <a:ext cx="1394820" cy="8856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D6341F9-F2A6-4339-B3C4-9F47DDF92543}"/>
              </a:ext>
            </a:extLst>
          </p:cNvPr>
          <p:cNvGraphicFramePr>
            <a:graphicFrameLocks noChangeAspect="1"/>
          </p:cNvGraphicFramePr>
          <p:nvPr>
            <p:extLst>
              <p:ext uri="{D42A27DB-BD31-4B8C-83A1-F6EECF244321}">
                <p14:modId xmlns:p14="http://schemas.microsoft.com/office/powerpoint/2010/main" val="3323666910"/>
              </p:ext>
            </p:extLst>
          </p:nvPr>
        </p:nvGraphicFramePr>
        <p:xfrm>
          <a:off x="2002272" y="2633409"/>
          <a:ext cx="1394820" cy="885600"/>
        </p:xfrm>
        <a:graphic>
          <a:graphicData uri="http://schemas.openxmlformats.org/presentationml/2006/ole">
            <mc:AlternateContent xmlns:mc="http://schemas.openxmlformats.org/markup-compatibility/2006">
              <mc:Choice xmlns:v="urn:schemas-microsoft-com:vml" Requires="v">
                <p:oleObj spid="_x0000_s15652" name="Equation" r:id="rId13" imgW="799920" imgH="507960" progId="Equation.DSMT4">
                  <p:embed/>
                </p:oleObj>
              </mc:Choice>
              <mc:Fallback>
                <p:oleObj name="Equation" r:id="rId13" imgW="799920" imgH="507960" progId="Equation.DSMT4">
                  <p:embed/>
                  <p:pic>
                    <p:nvPicPr>
                      <p:cNvPr id="0" name=""/>
                      <p:cNvPicPr/>
                      <p:nvPr/>
                    </p:nvPicPr>
                    <p:blipFill>
                      <a:blip r:embed="rId14"/>
                      <a:stretch>
                        <a:fillRect/>
                      </a:stretch>
                    </p:blipFill>
                    <p:spPr>
                      <a:xfrm>
                        <a:off x="2002272" y="2633409"/>
                        <a:ext cx="1394820" cy="885600"/>
                      </a:xfrm>
                      <a:prstGeom prst="rect">
                        <a:avLst/>
                      </a:prstGeom>
                    </p:spPr>
                  </p:pic>
                </p:oleObj>
              </mc:Fallback>
            </mc:AlternateContent>
          </a:graphicData>
        </a:graphic>
      </p:graphicFrame>
      <p:sp>
        <p:nvSpPr>
          <p:cNvPr id="52" name="Rectangle 51">
            <a:extLst>
              <a:ext uri="{FF2B5EF4-FFF2-40B4-BE49-F238E27FC236}">
                <a16:creationId xmlns:a16="http://schemas.microsoft.com/office/drawing/2014/main" id="{17C50649-2849-4A14-BEEB-F2FCFD42948A}"/>
              </a:ext>
            </a:extLst>
          </p:cNvPr>
          <p:cNvSpPr/>
          <p:nvPr/>
        </p:nvSpPr>
        <p:spPr bwMode="auto">
          <a:xfrm>
            <a:off x="2758678" y="2669381"/>
            <a:ext cx="337467"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4" name="TextBox 103">
            <a:extLst>
              <a:ext uri="{FF2B5EF4-FFF2-40B4-BE49-F238E27FC236}">
                <a16:creationId xmlns:a16="http://schemas.microsoft.com/office/drawing/2014/main" id="{12D58984-E417-4104-B662-6EEFAA6E656D}"/>
              </a:ext>
            </a:extLst>
          </p:cNvPr>
          <p:cNvSpPr txBox="1"/>
          <p:nvPr/>
        </p:nvSpPr>
        <p:spPr bwMode="auto">
          <a:xfrm>
            <a:off x="4956810" y="1524944"/>
            <a:ext cx="893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24 r 1</a:t>
            </a:r>
          </a:p>
        </p:txBody>
      </p:sp>
      <p:grpSp>
        <p:nvGrpSpPr>
          <p:cNvPr id="77" name="Group 76">
            <a:extLst>
              <a:ext uri="{FF2B5EF4-FFF2-40B4-BE49-F238E27FC236}">
                <a16:creationId xmlns:a16="http://schemas.microsoft.com/office/drawing/2014/main" id="{F361D337-7CC5-4E10-B47A-431128C3683A}"/>
              </a:ext>
            </a:extLst>
          </p:cNvPr>
          <p:cNvGrpSpPr/>
          <p:nvPr/>
        </p:nvGrpSpPr>
        <p:grpSpPr>
          <a:xfrm>
            <a:off x="3296434" y="1515419"/>
            <a:ext cx="2551133" cy="461665"/>
            <a:chOff x="3293565" y="1515419"/>
            <a:chExt cx="2551133" cy="461665"/>
          </a:xfrm>
        </p:grpSpPr>
        <p:sp>
          <p:nvSpPr>
            <p:cNvPr id="94" name="TextBox 93">
              <a:extLst>
                <a:ext uri="{FF2B5EF4-FFF2-40B4-BE49-F238E27FC236}">
                  <a16:creationId xmlns:a16="http://schemas.microsoft.com/office/drawing/2014/main" id="{0A0F4D49-E55D-45FC-B72D-E74F44F5CC23}"/>
                </a:ext>
              </a:extLst>
            </p:cNvPr>
            <p:cNvSpPr txBox="1"/>
            <p:nvPr/>
          </p:nvSpPr>
          <p:spPr bwMode="auto">
            <a:xfrm>
              <a:off x="3293565" y="1524945"/>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73  ÷  3  =</a:t>
              </a:r>
              <a:endParaRPr lang="en-GB" sz="2200" dirty="0">
                <a:solidFill>
                  <a:srgbClr val="C00000"/>
                </a:solidFill>
                <a:latin typeface="Myriad Pro Semibold" charset="0"/>
                <a:ea typeface="Myriad Pro Semibold" charset="0"/>
                <a:cs typeface="Myriad Pro Semibold" charset="0"/>
              </a:endParaRPr>
            </a:p>
          </p:txBody>
        </p:sp>
        <p:sp>
          <p:nvSpPr>
            <p:cNvPr id="95" name="Rectangle 94">
              <a:extLst>
                <a:ext uri="{FF2B5EF4-FFF2-40B4-BE49-F238E27FC236}">
                  <a16:creationId xmlns:a16="http://schemas.microsoft.com/office/drawing/2014/main" id="{2C1BFB11-0CCE-4E74-AFAB-8E6D88BD7309}"/>
                </a:ext>
              </a:extLst>
            </p:cNvPr>
            <p:cNvSpPr/>
            <p:nvPr/>
          </p:nvSpPr>
          <p:spPr bwMode="auto">
            <a:xfrm>
              <a:off x="4962115" y="1515419"/>
              <a:ext cx="88258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05" name="Group 104">
            <a:extLst>
              <a:ext uri="{FF2B5EF4-FFF2-40B4-BE49-F238E27FC236}">
                <a16:creationId xmlns:a16="http://schemas.microsoft.com/office/drawing/2014/main" id="{F53C69A9-B382-4247-ABCC-BE716CF891C3}"/>
              </a:ext>
            </a:extLst>
          </p:cNvPr>
          <p:cNvGrpSpPr/>
          <p:nvPr/>
        </p:nvGrpSpPr>
        <p:grpSpPr>
          <a:xfrm>
            <a:off x="1817811" y="2935964"/>
            <a:ext cx="1458860" cy="564329"/>
            <a:chOff x="3733049" y="5315443"/>
            <a:chExt cx="1458860" cy="564329"/>
          </a:xfrm>
        </p:grpSpPr>
        <p:grpSp>
          <p:nvGrpSpPr>
            <p:cNvPr id="106" name="Group 105">
              <a:extLst>
                <a:ext uri="{FF2B5EF4-FFF2-40B4-BE49-F238E27FC236}">
                  <a16:creationId xmlns:a16="http://schemas.microsoft.com/office/drawing/2014/main" id="{8883BB32-A453-41CD-9748-241FE9EEE368}"/>
                </a:ext>
              </a:extLst>
            </p:cNvPr>
            <p:cNvGrpSpPr/>
            <p:nvPr/>
          </p:nvGrpSpPr>
          <p:grpSpPr>
            <a:xfrm>
              <a:off x="4085070" y="5365750"/>
              <a:ext cx="1106839" cy="507156"/>
              <a:chOff x="4085070" y="5365750"/>
              <a:chExt cx="1106839" cy="507156"/>
            </a:xfrm>
            <a:solidFill>
              <a:schemeClr val="bg1"/>
            </a:solidFill>
          </p:grpSpPr>
          <p:sp>
            <p:nvSpPr>
              <p:cNvPr id="110" name="Rectangle 109">
                <a:extLst>
                  <a:ext uri="{FF2B5EF4-FFF2-40B4-BE49-F238E27FC236}">
                    <a16:creationId xmlns:a16="http://schemas.microsoft.com/office/drawing/2014/main" id="{1019331C-B4D4-460F-B9FE-859CC89F7804}"/>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1" name="Rectangle 110">
                <a:extLst>
                  <a:ext uri="{FF2B5EF4-FFF2-40B4-BE49-F238E27FC236}">
                    <a16:creationId xmlns:a16="http://schemas.microsoft.com/office/drawing/2014/main" id="{167F9563-3B64-42CA-A1AF-2FB1758D198E}"/>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07" name="Group 106">
              <a:extLst>
                <a:ext uri="{FF2B5EF4-FFF2-40B4-BE49-F238E27FC236}">
                  <a16:creationId xmlns:a16="http://schemas.microsoft.com/office/drawing/2014/main" id="{5BAF5D83-573C-4D86-904A-0AD9446E1884}"/>
                </a:ext>
              </a:extLst>
            </p:cNvPr>
            <p:cNvGrpSpPr/>
            <p:nvPr/>
          </p:nvGrpSpPr>
          <p:grpSpPr>
            <a:xfrm>
              <a:off x="3733049" y="5315443"/>
              <a:ext cx="1434410" cy="564329"/>
              <a:chOff x="3722832" y="5310208"/>
              <a:chExt cx="1434410" cy="564329"/>
            </a:xfrm>
          </p:grpSpPr>
          <p:cxnSp>
            <p:nvCxnSpPr>
              <p:cNvPr id="108" name="Straight Connector 107">
                <a:extLst>
                  <a:ext uri="{FF2B5EF4-FFF2-40B4-BE49-F238E27FC236}">
                    <a16:creationId xmlns:a16="http://schemas.microsoft.com/office/drawing/2014/main" id="{F49997AD-B697-4DB5-A50E-428FABBF1EAE}"/>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9" name="Arc 108">
                <a:extLst>
                  <a:ext uri="{FF2B5EF4-FFF2-40B4-BE49-F238E27FC236}">
                    <a16:creationId xmlns:a16="http://schemas.microsoft.com/office/drawing/2014/main" id="{D869EE8F-36ED-4FAF-9C0F-44ACC48F5985}"/>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grpSp>
        <p:nvGrpSpPr>
          <p:cNvPr id="119" name="Group 118">
            <a:extLst>
              <a:ext uri="{FF2B5EF4-FFF2-40B4-BE49-F238E27FC236}">
                <a16:creationId xmlns:a16="http://schemas.microsoft.com/office/drawing/2014/main" id="{5F2D9AFF-2C32-4844-BC23-43D9E12C9E3E}"/>
              </a:ext>
            </a:extLst>
          </p:cNvPr>
          <p:cNvGrpSpPr>
            <a:grpSpLocks noChangeAspect="1"/>
          </p:cNvGrpSpPr>
          <p:nvPr/>
        </p:nvGrpSpPr>
        <p:grpSpPr>
          <a:xfrm>
            <a:off x="4513623" y="2903273"/>
            <a:ext cx="2748231" cy="578710"/>
            <a:chOff x="3733049" y="5315443"/>
            <a:chExt cx="2710626" cy="570792"/>
          </a:xfrm>
        </p:grpSpPr>
        <p:grpSp>
          <p:nvGrpSpPr>
            <p:cNvPr id="120" name="Group 119">
              <a:extLst>
                <a:ext uri="{FF2B5EF4-FFF2-40B4-BE49-F238E27FC236}">
                  <a16:creationId xmlns:a16="http://schemas.microsoft.com/office/drawing/2014/main" id="{5CCE7237-7691-49F0-A969-C1EBE1FAE9A6}"/>
                </a:ext>
              </a:extLst>
            </p:cNvPr>
            <p:cNvGrpSpPr/>
            <p:nvPr/>
          </p:nvGrpSpPr>
          <p:grpSpPr>
            <a:xfrm>
              <a:off x="4085069" y="5354684"/>
              <a:ext cx="2358605" cy="531551"/>
              <a:chOff x="4085069" y="5354684"/>
              <a:chExt cx="2358605" cy="531551"/>
            </a:xfrm>
            <a:solidFill>
              <a:schemeClr val="bg1"/>
            </a:solidFill>
          </p:grpSpPr>
          <p:sp>
            <p:nvSpPr>
              <p:cNvPr id="124" name="Rectangle 123">
                <a:extLst>
                  <a:ext uri="{FF2B5EF4-FFF2-40B4-BE49-F238E27FC236}">
                    <a16:creationId xmlns:a16="http://schemas.microsoft.com/office/drawing/2014/main" id="{564FE2BB-AEE4-483F-852C-9EE5E48C2F8B}"/>
                  </a:ext>
                </a:extLst>
              </p:cNvPr>
              <p:cNvSpPr/>
              <p:nvPr/>
            </p:nvSpPr>
            <p:spPr bwMode="auto">
              <a:xfrm>
                <a:off x="4085069" y="5354684"/>
                <a:ext cx="2358605" cy="52438"/>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5" name="Rectangle 124">
                <a:extLst>
                  <a:ext uri="{FF2B5EF4-FFF2-40B4-BE49-F238E27FC236}">
                    <a16:creationId xmlns:a16="http://schemas.microsoft.com/office/drawing/2014/main" id="{7BD726BB-8B48-4A35-B70E-80637D14E2F5}"/>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21" name="Group 120">
              <a:extLst>
                <a:ext uri="{FF2B5EF4-FFF2-40B4-BE49-F238E27FC236}">
                  <a16:creationId xmlns:a16="http://schemas.microsoft.com/office/drawing/2014/main" id="{C6E94E78-DFBB-4D70-9D6C-17A2729AB26D}"/>
                </a:ext>
              </a:extLst>
            </p:cNvPr>
            <p:cNvGrpSpPr/>
            <p:nvPr/>
          </p:nvGrpSpPr>
          <p:grpSpPr>
            <a:xfrm>
              <a:off x="3733049" y="5315443"/>
              <a:ext cx="2710626" cy="564329"/>
              <a:chOff x="3722832" y="5310208"/>
              <a:chExt cx="2710626" cy="564329"/>
            </a:xfrm>
          </p:grpSpPr>
          <p:cxnSp>
            <p:nvCxnSpPr>
              <p:cNvPr id="122" name="Straight Connector 121">
                <a:extLst>
                  <a:ext uri="{FF2B5EF4-FFF2-40B4-BE49-F238E27FC236}">
                    <a16:creationId xmlns:a16="http://schemas.microsoft.com/office/drawing/2014/main" id="{E73E5212-F5B6-4C16-8115-23298B9E0C95}"/>
                  </a:ext>
                </a:extLst>
              </p:cNvPr>
              <p:cNvCxnSpPr/>
              <p:nvPr/>
            </p:nvCxnSpPr>
            <p:spPr bwMode="auto">
              <a:xfrm>
                <a:off x="4095241" y="5385595"/>
                <a:ext cx="233821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 name="Arc 122">
                <a:extLst>
                  <a:ext uri="{FF2B5EF4-FFF2-40B4-BE49-F238E27FC236}">
                    <a16:creationId xmlns:a16="http://schemas.microsoft.com/office/drawing/2014/main" id="{A3DB43C2-47DA-4027-9819-8F5CD3765AA2}"/>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Tree>
    <p:extLst>
      <p:ext uri="{BB962C8B-B14F-4D97-AF65-F5344CB8AC3E}">
        <p14:creationId xmlns:p14="http://schemas.microsoft.com/office/powerpoint/2010/main" val="304150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96"/>
                                        </p:tgtEl>
                                      </p:cBhvr>
                                    </p:animEffect>
                                    <p:set>
                                      <p:cBhvr>
                                        <p:cTn id="7" dur="1" fill="hold">
                                          <p:stCondLst>
                                            <p:cond delay="499"/>
                                          </p:stCondLst>
                                        </p:cTn>
                                        <p:tgtEl>
                                          <p:spTgt spid="9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xit" presetSubtype="0" fill="hold" nodeType="with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par>
                          <p:cTn id="20" fill="hold">
                            <p:stCondLst>
                              <p:cond delay="500"/>
                            </p:stCondLst>
                            <p:childTnLst>
                              <p:par>
                                <p:cTn id="21" presetID="35" presetClass="path" presetSubtype="0" accel="50000" fill="hold" nodeType="afterEffect">
                                  <p:stCondLst>
                                    <p:cond delay="0"/>
                                  </p:stCondLst>
                                  <p:childTnLst>
                                    <p:animMotion origin="layout" path="M -8.33333E-7 2.96296E-6 L -0.03246 0.00023 " pathEditMode="relative" rAng="0" ptsTypes="AA">
                                      <p:cBhvr>
                                        <p:cTn id="22" dur="1000" fill="hold"/>
                                        <p:tgtEl>
                                          <p:spTgt spid="69"/>
                                        </p:tgtEl>
                                        <p:attrNameLst>
                                          <p:attrName>ppt_x</p:attrName>
                                          <p:attrName>ppt_y</p:attrName>
                                        </p:attrNameLst>
                                      </p:cBhvr>
                                      <p:rCtr x="-1632" y="0"/>
                                    </p:animMotion>
                                  </p:childTnLst>
                                </p:cTn>
                              </p:par>
                            </p:childTnLst>
                          </p:cTn>
                        </p:par>
                        <p:par>
                          <p:cTn id="23" fill="hold">
                            <p:stCondLst>
                              <p:cond delay="1500"/>
                            </p:stCondLst>
                            <p:childTnLst>
                              <p:par>
                                <p:cTn id="24" presetID="1" presetClass="exit" presetSubtype="0" fill="hold" nodeType="afterEffect">
                                  <p:stCondLst>
                                    <p:cond delay="0"/>
                                  </p:stCondLst>
                                  <p:childTnLst>
                                    <p:set>
                                      <p:cBhvr>
                                        <p:cTn id="25" dur="1" fill="hold">
                                          <p:stCondLst>
                                            <p:cond delay="0"/>
                                          </p:stCondLst>
                                        </p:cTn>
                                        <p:tgtEl>
                                          <p:spTgt spid="69"/>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82"/>
                                        </p:tgtEl>
                                        <p:attrNameLst>
                                          <p:attrName>style.visibility</p:attrName>
                                        </p:attrNameLst>
                                      </p:cBhvr>
                                      <p:to>
                                        <p:strVal val="visible"/>
                                      </p:to>
                                    </p:se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par>
                          <p:cTn id="32" fill="hold">
                            <p:stCondLst>
                              <p:cond delay="2000"/>
                            </p:stCondLst>
                            <p:childTnLst>
                              <p:par>
                                <p:cTn id="33" presetID="64" presetClass="path" presetSubtype="0" accel="50000" fill="hold" nodeType="afterEffect">
                                  <p:stCondLst>
                                    <p:cond delay="0"/>
                                  </p:stCondLst>
                                  <p:childTnLst>
                                    <p:animMotion origin="layout" path="M -8.33333E-7 2.59259E-6 L 0.00017 -0.10787 " pathEditMode="relative" rAng="0" ptsTypes="AA">
                                      <p:cBhvr>
                                        <p:cTn id="34" dur="1000" fill="hold"/>
                                        <p:tgtEl>
                                          <p:spTgt spid="73"/>
                                        </p:tgtEl>
                                        <p:attrNameLst>
                                          <p:attrName>ppt_x</p:attrName>
                                          <p:attrName>ppt_y</p:attrName>
                                        </p:attrNameLst>
                                      </p:cBhvr>
                                      <p:rCtr x="0" y="-5394"/>
                                    </p:animMotion>
                                  </p:childTnLst>
                                </p:cTn>
                              </p:par>
                            </p:childTnLst>
                          </p:cTn>
                        </p:par>
                        <p:par>
                          <p:cTn id="35" fill="hold">
                            <p:stCondLst>
                              <p:cond delay="3000"/>
                            </p:stCondLst>
                            <p:childTnLst>
                              <p:par>
                                <p:cTn id="36" presetID="1" presetClass="exit" presetSubtype="0" fill="hold" nodeType="afterEffect">
                                  <p:stCondLst>
                                    <p:cond delay="0"/>
                                  </p:stCondLst>
                                  <p:childTnLst>
                                    <p:set>
                                      <p:cBhvr>
                                        <p:cTn id="37" dur="1" fill="hold">
                                          <p:stCondLst>
                                            <p:cond delay="0"/>
                                          </p:stCondLst>
                                        </p:cTn>
                                        <p:tgtEl>
                                          <p:spTgt spid="73"/>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65"/>
                                        </p:tgtEl>
                                        <p:attrNameLst>
                                          <p:attrName>style.visibility</p:attrName>
                                        </p:attrNameLst>
                                      </p:cBhvr>
                                      <p:to>
                                        <p:strVal val="visible"/>
                                      </p:to>
                                    </p:se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fade">
                                      <p:cBhvr>
                                        <p:cTn id="43" dur="500"/>
                                        <p:tgtEl>
                                          <p:spTgt spid="90"/>
                                        </p:tgtEl>
                                      </p:cBhvr>
                                    </p:animEffect>
                                  </p:childTnLst>
                                </p:cTn>
                              </p:par>
                            </p:childTnLst>
                          </p:cTn>
                        </p:par>
                        <p:par>
                          <p:cTn id="44" fill="hold">
                            <p:stCondLst>
                              <p:cond delay="3500"/>
                            </p:stCondLst>
                            <p:childTnLst>
                              <p:par>
                                <p:cTn id="45" presetID="10" presetClass="entr" presetSubtype="0" fill="hold" nodeType="after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fade">
                                      <p:cBhvr>
                                        <p:cTn id="47" dur="500"/>
                                        <p:tgtEl>
                                          <p:spTgt spid="91"/>
                                        </p:tgtEl>
                                      </p:cBhvr>
                                    </p:animEffect>
                                  </p:childTnLst>
                                </p:cTn>
                              </p:par>
                            </p:childTnLst>
                          </p:cTn>
                        </p:par>
                        <p:par>
                          <p:cTn id="48" fill="hold">
                            <p:stCondLst>
                              <p:cond delay="4000"/>
                            </p:stCondLst>
                            <p:childTnLst>
                              <p:par>
                                <p:cTn id="49" presetID="64" presetClass="path" presetSubtype="0" accel="50000" fill="hold" nodeType="afterEffect">
                                  <p:stCondLst>
                                    <p:cond delay="0"/>
                                  </p:stCondLst>
                                  <p:childTnLst>
                                    <p:animMotion origin="layout" path="M -8.33333E-7 2.22222E-6 L 0.06476 -0.21528 " pathEditMode="relative" rAng="0" ptsTypes="AA">
                                      <p:cBhvr>
                                        <p:cTn id="50" dur="1000" fill="hold"/>
                                        <p:tgtEl>
                                          <p:spTgt spid="78"/>
                                        </p:tgtEl>
                                        <p:attrNameLst>
                                          <p:attrName>ppt_x</p:attrName>
                                          <p:attrName>ppt_y</p:attrName>
                                        </p:attrNameLst>
                                      </p:cBhvr>
                                      <p:rCtr x="3229" y="-10764"/>
                                    </p:animMotion>
                                  </p:childTnLst>
                                </p:cTn>
                              </p:par>
                            </p:childTnLst>
                          </p:cTn>
                        </p:par>
                        <p:par>
                          <p:cTn id="51" fill="hold">
                            <p:stCondLst>
                              <p:cond delay="5000"/>
                            </p:stCondLst>
                            <p:childTnLst>
                              <p:par>
                                <p:cTn id="52" presetID="1" presetClass="exit" presetSubtype="0" fill="hold" nodeType="afterEffect">
                                  <p:stCondLst>
                                    <p:cond delay="0"/>
                                  </p:stCondLst>
                                  <p:childTnLst>
                                    <p:set>
                                      <p:cBhvr>
                                        <p:cTn id="53" dur="1" fill="hold">
                                          <p:stCondLst>
                                            <p:cond delay="0"/>
                                          </p:stCondLst>
                                        </p:cTn>
                                        <p:tgtEl>
                                          <p:spTgt spid="78"/>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86"/>
                                        </p:tgtEl>
                                        <p:attrNameLst>
                                          <p:attrName>style.visibility</p:attrName>
                                        </p:attrNameLst>
                                      </p:cBhvr>
                                      <p:to>
                                        <p:strVal val="visible"/>
                                      </p:to>
                                    </p:set>
                                  </p:childTnLst>
                                </p:cTn>
                              </p:par>
                            </p:childTnLst>
                          </p:cTn>
                        </p:par>
                        <p:par>
                          <p:cTn id="56" fill="hold">
                            <p:stCondLst>
                              <p:cond delay="5000"/>
                            </p:stCondLst>
                            <p:childTnLst>
                              <p:par>
                                <p:cTn id="57" presetID="10" presetClass="entr" presetSubtype="0" fill="hold" nodeType="afterEffect">
                                  <p:stCondLst>
                                    <p:cond delay="0"/>
                                  </p:stCondLst>
                                  <p:childTnLst>
                                    <p:set>
                                      <p:cBhvr>
                                        <p:cTn id="58" dur="1" fill="hold">
                                          <p:stCondLst>
                                            <p:cond delay="0"/>
                                          </p:stCondLst>
                                        </p:cTn>
                                        <p:tgtEl>
                                          <p:spTgt spid="92"/>
                                        </p:tgtEl>
                                        <p:attrNameLst>
                                          <p:attrName>style.visibility</p:attrName>
                                        </p:attrNameLst>
                                      </p:cBhvr>
                                      <p:to>
                                        <p:strVal val="visible"/>
                                      </p:to>
                                    </p:set>
                                    <p:animEffect transition="in" filter="fade">
                                      <p:cBhvr>
                                        <p:cTn id="59" dur="500"/>
                                        <p:tgtEl>
                                          <p:spTgt spid="92"/>
                                        </p:tgtEl>
                                      </p:cBhvr>
                                    </p:animEffect>
                                  </p:childTnLst>
                                </p:cTn>
                              </p:par>
                            </p:childTnLst>
                          </p:cTn>
                        </p:par>
                        <p:par>
                          <p:cTn id="60" fill="hold">
                            <p:stCondLst>
                              <p:cond delay="5500"/>
                            </p:stCondLst>
                            <p:childTnLst>
                              <p:par>
                                <p:cTn id="61" presetID="64" presetClass="path" presetSubtype="0" accel="50000" fill="hold" nodeType="afterEffect">
                                  <p:stCondLst>
                                    <p:cond delay="0"/>
                                  </p:stCondLst>
                                  <p:childTnLst>
                                    <p:animMotion origin="layout" path="M -8.33333E-7 2.96296E-6 L 0.09601 -0.32338 " pathEditMode="relative" rAng="0" ptsTypes="AA">
                                      <p:cBhvr>
                                        <p:cTn id="62" dur="1000" fill="hold"/>
                                        <p:tgtEl>
                                          <p:spTgt spid="100"/>
                                        </p:tgtEl>
                                        <p:attrNameLst>
                                          <p:attrName>ppt_x</p:attrName>
                                          <p:attrName>ppt_y</p:attrName>
                                        </p:attrNameLst>
                                      </p:cBhvr>
                                      <p:rCtr x="4792" y="-16181"/>
                                    </p:animMotion>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7"/>
                                        </p:tgtEl>
                                        <p:attrNameLst>
                                          <p:attrName>style.visibility</p:attrName>
                                        </p:attrNameLst>
                                      </p:cBhvr>
                                      <p:to>
                                        <p:strVal val="visible"/>
                                      </p:to>
                                    </p:set>
                                    <p:animEffect transition="in" filter="fade">
                                      <p:cBhvr>
                                        <p:cTn id="67" dur="500"/>
                                        <p:tgtEl>
                                          <p:spTgt spid="9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1"/>
                                        </p:tgtEl>
                                        <p:attrNameLst>
                                          <p:attrName>style.visibility</p:attrName>
                                        </p:attrNameLst>
                                      </p:cBhvr>
                                      <p:to>
                                        <p:strVal val="visible"/>
                                      </p:to>
                                    </p:set>
                                    <p:animEffect transition="in" filter="fade">
                                      <p:cBhvr>
                                        <p:cTn id="70" dur="500"/>
                                        <p:tgtEl>
                                          <p:spTgt spid="101"/>
                                        </p:tgtEl>
                                      </p:cBhvr>
                                    </p:animEffect>
                                  </p:childTnLst>
                                </p:cTn>
                              </p:par>
                              <p:par>
                                <p:cTn id="71" presetID="10" presetClass="entr" presetSubtype="0"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childTnLst>
                                </p:cTn>
                              </p:par>
                              <p:par>
                                <p:cTn id="74" presetID="10" presetClass="exit" presetSubtype="0" fill="hold" nodeType="withEffect">
                                  <p:stCondLst>
                                    <p:cond delay="0"/>
                                  </p:stCondLst>
                                  <p:childTnLst>
                                    <p:animEffect transition="out" filter="fade">
                                      <p:cBhvr>
                                        <p:cTn id="75" dur="500"/>
                                        <p:tgtEl>
                                          <p:spTgt spid="9"/>
                                        </p:tgtEl>
                                      </p:cBhvr>
                                    </p:animEffect>
                                    <p:set>
                                      <p:cBhvr>
                                        <p:cTn id="76" dur="1" fill="hold">
                                          <p:stCondLst>
                                            <p:cond delay="499"/>
                                          </p:stCondLst>
                                        </p:cTn>
                                        <p:tgtEl>
                                          <p:spTgt spid="9"/>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500"/>
                                        <p:tgtEl>
                                          <p:spTgt spid="52"/>
                                        </p:tgtEl>
                                      </p:cBhvr>
                                    </p:animEffect>
                                    <p:set>
                                      <p:cBhvr>
                                        <p:cTn id="79" dur="1" fill="hold">
                                          <p:stCondLst>
                                            <p:cond delay="499"/>
                                          </p:stCondLst>
                                        </p:cTn>
                                        <p:tgtEl>
                                          <p:spTgt spid="52"/>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fade">
                                      <p:cBhvr>
                                        <p:cTn id="84" dur="500"/>
                                        <p:tgtEl>
                                          <p:spTgt spid="6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04"/>
                                        </p:tgtEl>
                                        <p:attrNameLst>
                                          <p:attrName>style.visibility</p:attrName>
                                        </p:attrNameLst>
                                      </p:cBhvr>
                                      <p:to>
                                        <p:strVal val="visible"/>
                                      </p:to>
                                    </p:set>
                                    <p:animEffect transition="in" filter="fade">
                                      <p:cBhvr>
                                        <p:cTn id="89"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47" grpId="0"/>
      <p:bldP spid="64" grpId="0"/>
      <p:bldP spid="97" grpId="0"/>
      <p:bldP spid="101" grpId="0"/>
      <p:bldP spid="52" grpId="0" animBg="1"/>
      <p:bldP spid="10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3:1</a:t>
            </a:r>
          </a:p>
        </p:txBody>
      </p:sp>
      <p:sp>
        <p:nvSpPr>
          <p:cNvPr id="93" name="TextBox 92">
            <a:extLst>
              <a:ext uri="{FF2B5EF4-FFF2-40B4-BE49-F238E27FC236}">
                <a16:creationId xmlns:a16="http://schemas.microsoft.com/office/drawing/2014/main" id="{FBED1103-7745-41DF-A9B7-9E0B2C70AA57}"/>
              </a:ext>
            </a:extLst>
          </p:cNvPr>
          <p:cNvSpPr txBox="1"/>
          <p:nvPr/>
        </p:nvSpPr>
        <p:spPr bwMode="auto">
          <a:xfrm>
            <a:off x="208341" y="920309"/>
            <a:ext cx="8727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848 pencils shared equally between 4 year groups. How many pencils each?</a:t>
            </a:r>
            <a:endParaRPr lang="en-GB" sz="2000" dirty="0">
              <a:solidFill>
                <a:srgbClr val="FF0000"/>
              </a:solidFill>
              <a:latin typeface="Myriad Pro Semibold" charset="0"/>
              <a:ea typeface="Myriad Pro Semibold" charset="0"/>
              <a:cs typeface="Myriad Pro Semibold" charset="0"/>
            </a:endParaRPr>
          </a:p>
        </p:txBody>
      </p:sp>
      <p:sp>
        <p:nvSpPr>
          <p:cNvPr id="96" name="TextBox 95">
            <a:extLst>
              <a:ext uri="{FF2B5EF4-FFF2-40B4-BE49-F238E27FC236}">
                <a16:creationId xmlns:a16="http://schemas.microsoft.com/office/drawing/2014/main" id="{D72DEB36-5275-4B8E-9B80-61214BEA7486}"/>
              </a:ext>
            </a:extLst>
          </p:cNvPr>
          <p:cNvSpPr txBox="1"/>
          <p:nvPr/>
        </p:nvSpPr>
        <p:spPr bwMode="auto">
          <a:xfrm>
            <a:off x="2627929" y="2140760"/>
            <a:ext cx="3888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1 – presenting the problem:</a:t>
            </a:r>
            <a:endParaRPr lang="en-GB" sz="2000" dirty="0">
              <a:solidFill>
                <a:srgbClr val="FF0000"/>
              </a:solidFill>
              <a:latin typeface="Myriad Pro Semibold" charset="0"/>
              <a:ea typeface="Myriad Pro Semibold" charset="0"/>
              <a:cs typeface="Myriad Pro Semibold" charset="0"/>
            </a:endParaRPr>
          </a:p>
        </p:txBody>
      </p:sp>
      <p:sp>
        <p:nvSpPr>
          <p:cNvPr id="113" name="TextBox 112">
            <a:extLst>
              <a:ext uri="{FF2B5EF4-FFF2-40B4-BE49-F238E27FC236}">
                <a16:creationId xmlns:a16="http://schemas.microsoft.com/office/drawing/2014/main" id="{EE0C0F26-C290-4FAA-A31C-5674648A2202}"/>
              </a:ext>
            </a:extLst>
          </p:cNvPr>
          <p:cNvSpPr txBox="1"/>
          <p:nvPr/>
        </p:nvSpPr>
        <p:spPr bwMode="auto">
          <a:xfrm>
            <a:off x="3314000" y="152494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848  ÷  4  =</a:t>
            </a:r>
            <a:endParaRPr lang="en-GB" sz="2200" dirty="0">
              <a:solidFill>
                <a:srgbClr val="C00000"/>
              </a:solidFill>
              <a:latin typeface="Myriad Pro Semibold" charset="0"/>
              <a:ea typeface="Myriad Pro Semibold" charset="0"/>
              <a:cs typeface="Myriad Pro Semibold" charset="0"/>
            </a:endParaRPr>
          </a:p>
        </p:txBody>
      </p:sp>
      <p:sp>
        <p:nvSpPr>
          <p:cNvPr id="114" name="Rectangle 113">
            <a:extLst>
              <a:ext uri="{FF2B5EF4-FFF2-40B4-BE49-F238E27FC236}">
                <a16:creationId xmlns:a16="http://schemas.microsoft.com/office/drawing/2014/main" id="{A5896F27-871F-4211-928E-ECEAA90D2AC0}"/>
              </a:ext>
            </a:extLst>
          </p:cNvPr>
          <p:cNvSpPr/>
          <p:nvPr/>
        </p:nvSpPr>
        <p:spPr bwMode="auto">
          <a:xfrm>
            <a:off x="5134835" y="1515419"/>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21" name="Group 20">
            <a:extLst>
              <a:ext uri="{FF2B5EF4-FFF2-40B4-BE49-F238E27FC236}">
                <a16:creationId xmlns:a16="http://schemas.microsoft.com/office/drawing/2014/main" id="{D65E072E-E524-4487-AE5A-7741D2489B32}"/>
              </a:ext>
            </a:extLst>
          </p:cNvPr>
          <p:cNvGrpSpPr/>
          <p:nvPr/>
        </p:nvGrpSpPr>
        <p:grpSpPr>
          <a:xfrm>
            <a:off x="756984" y="2669381"/>
            <a:ext cx="3254589" cy="3235529"/>
            <a:chOff x="756984" y="2669381"/>
            <a:chExt cx="3254589" cy="3235529"/>
          </a:xfrm>
        </p:grpSpPr>
        <p:sp>
          <p:nvSpPr>
            <p:cNvPr id="98" name="Rectangle 97">
              <a:extLst>
                <a:ext uri="{FF2B5EF4-FFF2-40B4-BE49-F238E27FC236}">
                  <a16:creationId xmlns:a16="http://schemas.microsoft.com/office/drawing/2014/main" id="{1B8FEFD2-DE67-4A6D-911E-8AE51A507067}"/>
                </a:ext>
              </a:extLst>
            </p:cNvPr>
            <p:cNvSpPr/>
            <p:nvPr/>
          </p:nvSpPr>
          <p:spPr bwMode="auto">
            <a:xfrm>
              <a:off x="2300288" y="2669381"/>
              <a:ext cx="797718"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C6B8D42-B49A-4117-98E5-5582CF03E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84" y="4121744"/>
              <a:ext cx="3254589" cy="1783166"/>
            </a:xfrm>
            <a:prstGeom prst="rect">
              <a:avLst/>
            </a:prstGeom>
          </p:spPr>
        </p:pic>
        <p:pic>
          <p:nvPicPr>
            <p:cNvPr id="12" name="Picture 11">
              <a:extLst>
                <a:ext uri="{FF2B5EF4-FFF2-40B4-BE49-F238E27FC236}">
                  <a16:creationId xmlns:a16="http://schemas.microsoft.com/office/drawing/2014/main" id="{2454ED3E-1CA8-4407-A2FD-02C2AB341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313" y="2952084"/>
              <a:ext cx="293039" cy="293039"/>
            </a:xfrm>
            <a:prstGeom prst="rect">
              <a:avLst/>
            </a:prstGeom>
          </p:spPr>
        </p:pic>
        <p:pic>
          <p:nvPicPr>
            <p:cNvPr id="14" name="Picture 13" descr="A drawing of a face&#10;&#10;Description automatically generated">
              <a:extLst>
                <a:ext uri="{FF2B5EF4-FFF2-40B4-BE49-F238E27FC236}">
                  <a16:creationId xmlns:a16="http://schemas.microsoft.com/office/drawing/2014/main" id="{118B2360-4A75-49EA-B4B3-ECEC881E62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313" y="3323048"/>
              <a:ext cx="293039" cy="293039"/>
            </a:xfrm>
            <a:prstGeom prst="rect">
              <a:avLst/>
            </a:prstGeom>
          </p:spPr>
        </p:pic>
        <p:pic>
          <p:nvPicPr>
            <p:cNvPr id="18" name="Picture 17" descr="A picture containing object&#10;&#10;Description automatically generated">
              <a:extLst>
                <a:ext uri="{FF2B5EF4-FFF2-40B4-BE49-F238E27FC236}">
                  <a16:creationId xmlns:a16="http://schemas.microsoft.com/office/drawing/2014/main" id="{14E99935-02EA-4538-8128-3EFD08EF12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7313" y="3694012"/>
              <a:ext cx="293039" cy="293039"/>
            </a:xfrm>
            <a:prstGeom prst="rect">
              <a:avLst/>
            </a:prstGeom>
          </p:spPr>
        </p:pic>
        <p:pic>
          <p:nvPicPr>
            <p:cNvPr id="42" name="Picture 41" descr="A picture containing object&#10;&#10;Description automatically generated">
              <a:extLst>
                <a:ext uri="{FF2B5EF4-FFF2-40B4-BE49-F238E27FC236}">
                  <a16:creationId xmlns:a16="http://schemas.microsoft.com/office/drawing/2014/main" id="{A9A52FF7-45BA-4280-A51C-827957A602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4334" y="3694012"/>
              <a:ext cx="293039" cy="293039"/>
            </a:xfrm>
            <a:prstGeom prst="rect">
              <a:avLst/>
            </a:prstGeom>
          </p:spPr>
        </p:pic>
        <p:pic>
          <p:nvPicPr>
            <p:cNvPr id="43" name="Picture 42" descr="A picture containing object&#10;&#10;Description automatically generated">
              <a:extLst>
                <a:ext uri="{FF2B5EF4-FFF2-40B4-BE49-F238E27FC236}">
                  <a16:creationId xmlns:a16="http://schemas.microsoft.com/office/drawing/2014/main" id="{B5E1B5AE-E5A3-4EC1-9BBA-04889EFBAB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1355" y="3694012"/>
              <a:ext cx="293039" cy="293039"/>
            </a:xfrm>
            <a:prstGeom prst="rect">
              <a:avLst/>
            </a:prstGeom>
          </p:spPr>
        </p:pic>
        <p:pic>
          <p:nvPicPr>
            <p:cNvPr id="44" name="Picture 43" descr="A picture containing object&#10;&#10;Description automatically generated">
              <a:extLst>
                <a:ext uri="{FF2B5EF4-FFF2-40B4-BE49-F238E27FC236}">
                  <a16:creationId xmlns:a16="http://schemas.microsoft.com/office/drawing/2014/main" id="{5C31DCB8-0A86-49C4-9CB3-A271A4C464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8376" y="3694012"/>
              <a:ext cx="293039" cy="293039"/>
            </a:xfrm>
            <a:prstGeom prst="rect">
              <a:avLst/>
            </a:prstGeom>
          </p:spPr>
        </p:pic>
        <p:pic>
          <p:nvPicPr>
            <p:cNvPr id="45" name="Picture 44" descr="A picture containing object&#10;&#10;Description automatically generated">
              <a:extLst>
                <a:ext uri="{FF2B5EF4-FFF2-40B4-BE49-F238E27FC236}">
                  <a16:creationId xmlns:a16="http://schemas.microsoft.com/office/drawing/2014/main" id="{E7010410-B0B6-4476-BA43-51810E063C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5397" y="3694012"/>
              <a:ext cx="293039" cy="293039"/>
            </a:xfrm>
            <a:prstGeom prst="rect">
              <a:avLst/>
            </a:prstGeom>
          </p:spPr>
        </p:pic>
        <p:pic>
          <p:nvPicPr>
            <p:cNvPr id="46" name="Picture 45" descr="A picture containing object&#10;&#10;Description automatically generated">
              <a:extLst>
                <a:ext uri="{FF2B5EF4-FFF2-40B4-BE49-F238E27FC236}">
                  <a16:creationId xmlns:a16="http://schemas.microsoft.com/office/drawing/2014/main" id="{1F3395B9-3C70-4FC6-A183-3178FA0D08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2418" y="3694012"/>
              <a:ext cx="293039" cy="293039"/>
            </a:xfrm>
            <a:prstGeom prst="rect">
              <a:avLst/>
            </a:prstGeom>
          </p:spPr>
        </p:pic>
        <p:pic>
          <p:nvPicPr>
            <p:cNvPr id="47" name="Picture 46" descr="A picture containing object&#10;&#10;Description automatically generated">
              <a:extLst>
                <a:ext uri="{FF2B5EF4-FFF2-40B4-BE49-F238E27FC236}">
                  <a16:creationId xmlns:a16="http://schemas.microsoft.com/office/drawing/2014/main" id="{A78EEA35-D717-4139-BB31-EB4E518E75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9439" y="3694012"/>
              <a:ext cx="293039" cy="293039"/>
            </a:xfrm>
            <a:prstGeom prst="rect">
              <a:avLst/>
            </a:prstGeom>
          </p:spPr>
        </p:pic>
        <p:pic>
          <p:nvPicPr>
            <p:cNvPr id="48" name="Picture 47" descr="A picture containing object&#10;&#10;Description automatically generated">
              <a:extLst>
                <a:ext uri="{FF2B5EF4-FFF2-40B4-BE49-F238E27FC236}">
                  <a16:creationId xmlns:a16="http://schemas.microsoft.com/office/drawing/2014/main" id="{6EC4FE47-34C3-4F64-B931-E3962684D9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6461" y="3694012"/>
              <a:ext cx="293039" cy="293039"/>
            </a:xfrm>
            <a:prstGeom prst="rect">
              <a:avLst/>
            </a:prstGeom>
          </p:spPr>
        </p:pic>
        <p:pic>
          <p:nvPicPr>
            <p:cNvPr id="49" name="Picture 48" descr="A drawing of a face&#10;&#10;Description automatically generated">
              <a:extLst>
                <a:ext uri="{FF2B5EF4-FFF2-40B4-BE49-F238E27FC236}">
                  <a16:creationId xmlns:a16="http://schemas.microsoft.com/office/drawing/2014/main" id="{3E628280-91AE-4A39-A44E-D57F9A87FE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4334" y="3323048"/>
              <a:ext cx="293039" cy="293039"/>
            </a:xfrm>
            <a:prstGeom prst="rect">
              <a:avLst/>
            </a:prstGeom>
          </p:spPr>
        </p:pic>
        <p:pic>
          <p:nvPicPr>
            <p:cNvPr id="50" name="Picture 49" descr="A drawing of a face&#10;&#10;Description automatically generated">
              <a:extLst>
                <a:ext uri="{FF2B5EF4-FFF2-40B4-BE49-F238E27FC236}">
                  <a16:creationId xmlns:a16="http://schemas.microsoft.com/office/drawing/2014/main" id="{064D0FDF-49D4-4B67-9596-A07ADCA938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1355" y="3323048"/>
              <a:ext cx="293039" cy="293039"/>
            </a:xfrm>
            <a:prstGeom prst="rect">
              <a:avLst/>
            </a:prstGeom>
          </p:spPr>
        </p:pic>
        <p:pic>
          <p:nvPicPr>
            <p:cNvPr id="51" name="Picture 50" descr="A drawing of a face&#10;&#10;Description automatically generated">
              <a:extLst>
                <a:ext uri="{FF2B5EF4-FFF2-40B4-BE49-F238E27FC236}">
                  <a16:creationId xmlns:a16="http://schemas.microsoft.com/office/drawing/2014/main" id="{56BFF2D8-0722-4CF1-8E77-7561CB033D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8376" y="3323048"/>
              <a:ext cx="293039" cy="293039"/>
            </a:xfrm>
            <a:prstGeom prst="rect">
              <a:avLst/>
            </a:prstGeom>
          </p:spPr>
        </p:pic>
        <p:pic>
          <p:nvPicPr>
            <p:cNvPr id="52" name="Picture 51">
              <a:extLst>
                <a:ext uri="{FF2B5EF4-FFF2-40B4-BE49-F238E27FC236}">
                  <a16:creationId xmlns:a16="http://schemas.microsoft.com/office/drawing/2014/main" id="{2D900FCA-DB96-49F8-9F52-19CE965E51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4334" y="2952084"/>
              <a:ext cx="293039" cy="293039"/>
            </a:xfrm>
            <a:prstGeom prst="rect">
              <a:avLst/>
            </a:prstGeom>
          </p:spPr>
        </p:pic>
        <p:pic>
          <p:nvPicPr>
            <p:cNvPr id="53" name="Picture 52">
              <a:extLst>
                <a:ext uri="{FF2B5EF4-FFF2-40B4-BE49-F238E27FC236}">
                  <a16:creationId xmlns:a16="http://schemas.microsoft.com/office/drawing/2014/main" id="{2FD523E8-1A07-4989-9F97-A5B99A1F9C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1355" y="2952084"/>
              <a:ext cx="293039" cy="293039"/>
            </a:xfrm>
            <a:prstGeom prst="rect">
              <a:avLst/>
            </a:prstGeom>
          </p:spPr>
        </p:pic>
        <p:pic>
          <p:nvPicPr>
            <p:cNvPr id="54" name="Picture 53">
              <a:extLst>
                <a:ext uri="{FF2B5EF4-FFF2-40B4-BE49-F238E27FC236}">
                  <a16:creationId xmlns:a16="http://schemas.microsoft.com/office/drawing/2014/main" id="{CDD8BE72-8081-495C-98E6-04D0712A9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8376" y="2952084"/>
              <a:ext cx="293039" cy="293039"/>
            </a:xfrm>
            <a:prstGeom prst="rect">
              <a:avLst/>
            </a:prstGeom>
          </p:spPr>
        </p:pic>
        <p:pic>
          <p:nvPicPr>
            <p:cNvPr id="55" name="Picture 54">
              <a:extLst>
                <a:ext uri="{FF2B5EF4-FFF2-40B4-BE49-F238E27FC236}">
                  <a16:creationId xmlns:a16="http://schemas.microsoft.com/office/drawing/2014/main" id="{008C37E8-E7F4-4A10-9AA4-2DD20615D6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5397" y="2952084"/>
              <a:ext cx="293039" cy="293039"/>
            </a:xfrm>
            <a:prstGeom prst="rect">
              <a:avLst/>
            </a:prstGeom>
          </p:spPr>
        </p:pic>
        <p:pic>
          <p:nvPicPr>
            <p:cNvPr id="56" name="Picture 55">
              <a:extLst>
                <a:ext uri="{FF2B5EF4-FFF2-40B4-BE49-F238E27FC236}">
                  <a16:creationId xmlns:a16="http://schemas.microsoft.com/office/drawing/2014/main" id="{FBAE7D4D-B088-4F8E-952B-BB4F43AED8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418" y="2952084"/>
              <a:ext cx="293039" cy="293039"/>
            </a:xfrm>
            <a:prstGeom prst="rect">
              <a:avLst/>
            </a:prstGeom>
          </p:spPr>
        </p:pic>
        <p:pic>
          <p:nvPicPr>
            <p:cNvPr id="57" name="Picture 56">
              <a:extLst>
                <a:ext uri="{FF2B5EF4-FFF2-40B4-BE49-F238E27FC236}">
                  <a16:creationId xmlns:a16="http://schemas.microsoft.com/office/drawing/2014/main" id="{14725B29-BD01-4BA0-8D6D-B301C3E308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9439" y="2952084"/>
              <a:ext cx="293039" cy="293039"/>
            </a:xfrm>
            <a:prstGeom prst="rect">
              <a:avLst/>
            </a:prstGeom>
          </p:spPr>
        </p:pic>
        <p:pic>
          <p:nvPicPr>
            <p:cNvPr id="58" name="Picture 57">
              <a:extLst>
                <a:ext uri="{FF2B5EF4-FFF2-40B4-BE49-F238E27FC236}">
                  <a16:creationId xmlns:a16="http://schemas.microsoft.com/office/drawing/2014/main" id="{0C77F40E-939F-4D3B-B84F-A852618E93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461" y="2952084"/>
              <a:ext cx="293039" cy="293039"/>
            </a:xfrm>
            <a:prstGeom prst="rect">
              <a:avLst/>
            </a:prstGeom>
          </p:spPr>
        </p:pic>
      </p:grpSp>
    </p:spTree>
    <p:extLst>
      <p:ext uri="{BB962C8B-B14F-4D97-AF65-F5344CB8AC3E}">
        <p14:creationId xmlns:p14="http://schemas.microsoft.com/office/powerpoint/2010/main" val="36959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fade">
                                      <p:cBhvr>
                                        <p:cTn id="10" dur="500"/>
                                        <p:tgtEl>
                                          <p:spTgt spid="1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500"/>
                                        <p:tgtEl>
                                          <p:spTgt spid="9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13" grpId="0"/>
      <p:bldP spid="1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6B8D42-B49A-4117-98E5-5582CF03E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84" y="4121744"/>
            <a:ext cx="3254589" cy="1783166"/>
          </a:xfrm>
          <a:prstGeom prst="rect">
            <a:avLst/>
          </a:prstGeom>
        </p:spPr>
      </p:pic>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3:1</a:t>
            </a:r>
          </a:p>
        </p:txBody>
      </p:sp>
      <p:sp>
        <p:nvSpPr>
          <p:cNvPr id="93" name="TextBox 92">
            <a:extLst>
              <a:ext uri="{FF2B5EF4-FFF2-40B4-BE49-F238E27FC236}">
                <a16:creationId xmlns:a16="http://schemas.microsoft.com/office/drawing/2014/main" id="{FBED1103-7745-41DF-A9B7-9E0B2C70AA57}"/>
              </a:ext>
            </a:extLst>
          </p:cNvPr>
          <p:cNvSpPr txBox="1"/>
          <p:nvPr/>
        </p:nvSpPr>
        <p:spPr bwMode="auto">
          <a:xfrm>
            <a:off x="208341" y="920309"/>
            <a:ext cx="8727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848 pencils shared equally between 4 year groups. How many pencils each?</a:t>
            </a:r>
            <a:endParaRPr lang="en-GB" sz="2000" dirty="0">
              <a:solidFill>
                <a:srgbClr val="FF0000"/>
              </a:solidFill>
              <a:latin typeface="Myriad Pro Semibold" charset="0"/>
              <a:ea typeface="Myriad Pro Semibold" charset="0"/>
              <a:cs typeface="Myriad Pro Semibold" charset="0"/>
            </a:endParaRPr>
          </a:p>
        </p:txBody>
      </p:sp>
      <p:sp>
        <p:nvSpPr>
          <p:cNvPr id="96" name="TextBox 95">
            <a:extLst>
              <a:ext uri="{FF2B5EF4-FFF2-40B4-BE49-F238E27FC236}">
                <a16:creationId xmlns:a16="http://schemas.microsoft.com/office/drawing/2014/main" id="{D72DEB36-5275-4B8E-9B80-61214BEA7486}"/>
              </a:ext>
            </a:extLst>
          </p:cNvPr>
          <p:cNvSpPr txBox="1"/>
          <p:nvPr/>
        </p:nvSpPr>
        <p:spPr bwMode="auto">
          <a:xfrm>
            <a:off x="2627929" y="2140760"/>
            <a:ext cx="3888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1 – presenting the problem:</a:t>
            </a:r>
            <a:endParaRPr lang="en-GB" sz="2000" dirty="0">
              <a:solidFill>
                <a:srgbClr val="FF0000"/>
              </a:solidFill>
              <a:latin typeface="Myriad Pro Semibold" charset="0"/>
              <a:ea typeface="Myriad Pro Semibold" charset="0"/>
              <a:cs typeface="Myriad Pro Semibold" charset="0"/>
            </a:endParaRPr>
          </a:p>
        </p:txBody>
      </p:sp>
      <p:sp>
        <p:nvSpPr>
          <p:cNvPr id="113" name="TextBox 112">
            <a:extLst>
              <a:ext uri="{FF2B5EF4-FFF2-40B4-BE49-F238E27FC236}">
                <a16:creationId xmlns:a16="http://schemas.microsoft.com/office/drawing/2014/main" id="{EE0C0F26-C290-4FAA-A31C-5674648A2202}"/>
              </a:ext>
            </a:extLst>
          </p:cNvPr>
          <p:cNvSpPr txBox="1"/>
          <p:nvPr/>
        </p:nvSpPr>
        <p:spPr bwMode="auto">
          <a:xfrm>
            <a:off x="3314000" y="152494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848  ÷  4  =</a:t>
            </a:r>
            <a:endParaRPr lang="en-GB" sz="2200" dirty="0">
              <a:solidFill>
                <a:srgbClr val="C00000"/>
              </a:solidFill>
              <a:latin typeface="Myriad Pro Semibold" charset="0"/>
              <a:ea typeface="Myriad Pro Semibold" charset="0"/>
              <a:cs typeface="Myriad Pro Semibold" charset="0"/>
            </a:endParaRPr>
          </a:p>
        </p:txBody>
      </p:sp>
      <p:sp>
        <p:nvSpPr>
          <p:cNvPr id="114" name="Rectangle 113">
            <a:extLst>
              <a:ext uri="{FF2B5EF4-FFF2-40B4-BE49-F238E27FC236}">
                <a16:creationId xmlns:a16="http://schemas.microsoft.com/office/drawing/2014/main" id="{A5896F27-871F-4211-928E-ECEAA90D2AC0}"/>
              </a:ext>
            </a:extLst>
          </p:cNvPr>
          <p:cNvSpPr/>
          <p:nvPr/>
        </p:nvSpPr>
        <p:spPr bwMode="auto">
          <a:xfrm>
            <a:off x="5134835" y="1515419"/>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TextBox 30">
            <a:extLst>
              <a:ext uri="{FF2B5EF4-FFF2-40B4-BE49-F238E27FC236}">
                <a16:creationId xmlns:a16="http://schemas.microsoft.com/office/drawing/2014/main" id="{CCB6875B-2752-4757-9042-9EFAE1E7DB83}"/>
              </a:ext>
            </a:extLst>
          </p:cNvPr>
          <p:cNvSpPr txBox="1"/>
          <p:nvPr/>
        </p:nvSpPr>
        <p:spPr bwMode="auto">
          <a:xfrm>
            <a:off x="4897155" y="3750707"/>
            <a:ext cx="3508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8 hundreds ÷ 4 = 2 hundreds</a:t>
            </a:r>
          </a:p>
        </p:txBody>
      </p:sp>
      <p:pic>
        <p:nvPicPr>
          <p:cNvPr id="14" name="Picture 13" descr="A drawing of a face&#10;&#10;Description automatically generated">
            <a:extLst>
              <a:ext uri="{FF2B5EF4-FFF2-40B4-BE49-F238E27FC236}">
                <a16:creationId xmlns:a16="http://schemas.microsoft.com/office/drawing/2014/main" id="{118B2360-4A75-49EA-B4B3-ECEC881E62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313" y="3323048"/>
            <a:ext cx="293039" cy="293039"/>
          </a:xfrm>
          <a:prstGeom prst="rect">
            <a:avLst/>
          </a:prstGeom>
        </p:spPr>
      </p:pic>
      <p:pic>
        <p:nvPicPr>
          <p:cNvPr id="18" name="Picture 17" descr="A picture containing object&#10;&#10;Description automatically generated">
            <a:extLst>
              <a:ext uri="{FF2B5EF4-FFF2-40B4-BE49-F238E27FC236}">
                <a16:creationId xmlns:a16="http://schemas.microsoft.com/office/drawing/2014/main" id="{14E99935-02EA-4538-8128-3EFD08EF12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313" y="3694012"/>
            <a:ext cx="293039" cy="293039"/>
          </a:xfrm>
          <a:prstGeom prst="rect">
            <a:avLst/>
          </a:prstGeom>
        </p:spPr>
      </p:pic>
      <p:pic>
        <p:nvPicPr>
          <p:cNvPr id="42" name="Picture 41" descr="A picture containing object&#10;&#10;Description automatically generated">
            <a:extLst>
              <a:ext uri="{FF2B5EF4-FFF2-40B4-BE49-F238E27FC236}">
                <a16:creationId xmlns:a16="http://schemas.microsoft.com/office/drawing/2014/main" id="{A9A52FF7-45BA-4280-A51C-827957A602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4334" y="3694012"/>
            <a:ext cx="293039" cy="293039"/>
          </a:xfrm>
          <a:prstGeom prst="rect">
            <a:avLst/>
          </a:prstGeom>
        </p:spPr>
      </p:pic>
      <p:pic>
        <p:nvPicPr>
          <p:cNvPr id="43" name="Picture 42" descr="A picture containing object&#10;&#10;Description automatically generated">
            <a:extLst>
              <a:ext uri="{FF2B5EF4-FFF2-40B4-BE49-F238E27FC236}">
                <a16:creationId xmlns:a16="http://schemas.microsoft.com/office/drawing/2014/main" id="{B5E1B5AE-E5A3-4EC1-9BBA-04889EFBAB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1355" y="3694012"/>
            <a:ext cx="293039" cy="293039"/>
          </a:xfrm>
          <a:prstGeom prst="rect">
            <a:avLst/>
          </a:prstGeom>
        </p:spPr>
      </p:pic>
      <p:pic>
        <p:nvPicPr>
          <p:cNvPr id="44" name="Picture 43" descr="A picture containing object&#10;&#10;Description automatically generated">
            <a:extLst>
              <a:ext uri="{FF2B5EF4-FFF2-40B4-BE49-F238E27FC236}">
                <a16:creationId xmlns:a16="http://schemas.microsoft.com/office/drawing/2014/main" id="{5C31DCB8-0A86-49C4-9CB3-A271A4C464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8376" y="3694012"/>
            <a:ext cx="293039" cy="293039"/>
          </a:xfrm>
          <a:prstGeom prst="rect">
            <a:avLst/>
          </a:prstGeom>
        </p:spPr>
      </p:pic>
      <p:pic>
        <p:nvPicPr>
          <p:cNvPr id="45" name="Picture 44" descr="A picture containing object&#10;&#10;Description automatically generated">
            <a:extLst>
              <a:ext uri="{FF2B5EF4-FFF2-40B4-BE49-F238E27FC236}">
                <a16:creationId xmlns:a16="http://schemas.microsoft.com/office/drawing/2014/main" id="{E7010410-B0B6-4476-BA43-51810E063C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5397" y="3694012"/>
            <a:ext cx="293039" cy="293039"/>
          </a:xfrm>
          <a:prstGeom prst="rect">
            <a:avLst/>
          </a:prstGeom>
        </p:spPr>
      </p:pic>
      <p:pic>
        <p:nvPicPr>
          <p:cNvPr id="46" name="Picture 45" descr="A picture containing object&#10;&#10;Description automatically generated">
            <a:extLst>
              <a:ext uri="{FF2B5EF4-FFF2-40B4-BE49-F238E27FC236}">
                <a16:creationId xmlns:a16="http://schemas.microsoft.com/office/drawing/2014/main" id="{1F3395B9-3C70-4FC6-A183-3178FA0D08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2418" y="3694012"/>
            <a:ext cx="293039" cy="293039"/>
          </a:xfrm>
          <a:prstGeom prst="rect">
            <a:avLst/>
          </a:prstGeom>
        </p:spPr>
      </p:pic>
      <p:pic>
        <p:nvPicPr>
          <p:cNvPr id="47" name="Picture 46" descr="A picture containing object&#10;&#10;Description automatically generated">
            <a:extLst>
              <a:ext uri="{FF2B5EF4-FFF2-40B4-BE49-F238E27FC236}">
                <a16:creationId xmlns:a16="http://schemas.microsoft.com/office/drawing/2014/main" id="{A78EEA35-D717-4139-BB31-EB4E518E75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9439" y="3694012"/>
            <a:ext cx="293039" cy="293039"/>
          </a:xfrm>
          <a:prstGeom prst="rect">
            <a:avLst/>
          </a:prstGeom>
        </p:spPr>
      </p:pic>
      <p:pic>
        <p:nvPicPr>
          <p:cNvPr id="48" name="Picture 47" descr="A picture containing object&#10;&#10;Description automatically generated">
            <a:extLst>
              <a:ext uri="{FF2B5EF4-FFF2-40B4-BE49-F238E27FC236}">
                <a16:creationId xmlns:a16="http://schemas.microsoft.com/office/drawing/2014/main" id="{6EC4FE47-34C3-4F64-B931-E3962684D9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6461" y="3694012"/>
            <a:ext cx="293039" cy="293039"/>
          </a:xfrm>
          <a:prstGeom prst="rect">
            <a:avLst/>
          </a:prstGeom>
        </p:spPr>
      </p:pic>
      <p:pic>
        <p:nvPicPr>
          <p:cNvPr id="49" name="Picture 48" descr="A drawing of a face&#10;&#10;Description automatically generated">
            <a:extLst>
              <a:ext uri="{FF2B5EF4-FFF2-40B4-BE49-F238E27FC236}">
                <a16:creationId xmlns:a16="http://schemas.microsoft.com/office/drawing/2014/main" id="{3E628280-91AE-4A39-A44E-D57F9A87F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4334" y="3323048"/>
            <a:ext cx="293039" cy="293039"/>
          </a:xfrm>
          <a:prstGeom prst="rect">
            <a:avLst/>
          </a:prstGeom>
        </p:spPr>
      </p:pic>
      <p:pic>
        <p:nvPicPr>
          <p:cNvPr id="50" name="Picture 49" descr="A drawing of a face&#10;&#10;Description automatically generated">
            <a:extLst>
              <a:ext uri="{FF2B5EF4-FFF2-40B4-BE49-F238E27FC236}">
                <a16:creationId xmlns:a16="http://schemas.microsoft.com/office/drawing/2014/main" id="{064D0FDF-49D4-4B67-9596-A07ADCA938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1355" y="3323048"/>
            <a:ext cx="293039" cy="293039"/>
          </a:xfrm>
          <a:prstGeom prst="rect">
            <a:avLst/>
          </a:prstGeom>
        </p:spPr>
      </p:pic>
      <p:pic>
        <p:nvPicPr>
          <p:cNvPr id="51" name="Picture 50" descr="A drawing of a face&#10;&#10;Description automatically generated">
            <a:extLst>
              <a:ext uri="{FF2B5EF4-FFF2-40B4-BE49-F238E27FC236}">
                <a16:creationId xmlns:a16="http://schemas.microsoft.com/office/drawing/2014/main" id="{56BFF2D8-0722-4CF1-8E77-7561CB033D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8376" y="3323048"/>
            <a:ext cx="293039" cy="293039"/>
          </a:xfrm>
          <a:prstGeom prst="rect">
            <a:avLst/>
          </a:prstGeom>
        </p:spPr>
      </p:pic>
      <p:grpSp>
        <p:nvGrpSpPr>
          <p:cNvPr id="3" name="Group 2">
            <a:extLst>
              <a:ext uri="{FF2B5EF4-FFF2-40B4-BE49-F238E27FC236}">
                <a16:creationId xmlns:a16="http://schemas.microsoft.com/office/drawing/2014/main" id="{13BBED32-91D0-4B7E-8560-6054F6521C40}"/>
              </a:ext>
            </a:extLst>
          </p:cNvPr>
          <p:cNvGrpSpPr/>
          <p:nvPr/>
        </p:nvGrpSpPr>
        <p:grpSpPr>
          <a:xfrm>
            <a:off x="1678464" y="4284352"/>
            <a:ext cx="293039" cy="1450127"/>
            <a:chOff x="1678464" y="4284352"/>
            <a:chExt cx="293039" cy="1450127"/>
          </a:xfrm>
        </p:grpSpPr>
        <p:pic>
          <p:nvPicPr>
            <p:cNvPr id="34" name="Picture 33">
              <a:extLst>
                <a:ext uri="{FF2B5EF4-FFF2-40B4-BE49-F238E27FC236}">
                  <a16:creationId xmlns:a16="http://schemas.microsoft.com/office/drawing/2014/main" id="{1A6CD6D0-15E5-4D6A-BA54-DD3343A522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8464" y="4284352"/>
              <a:ext cx="293039" cy="293039"/>
            </a:xfrm>
            <a:prstGeom prst="rect">
              <a:avLst/>
            </a:prstGeom>
          </p:spPr>
        </p:pic>
        <p:pic>
          <p:nvPicPr>
            <p:cNvPr id="35" name="Picture 34">
              <a:extLst>
                <a:ext uri="{FF2B5EF4-FFF2-40B4-BE49-F238E27FC236}">
                  <a16:creationId xmlns:a16="http://schemas.microsoft.com/office/drawing/2014/main" id="{9749D9F2-490F-4AE5-A136-367269A3E8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8464" y="4670048"/>
              <a:ext cx="293039" cy="293039"/>
            </a:xfrm>
            <a:prstGeom prst="rect">
              <a:avLst/>
            </a:prstGeom>
          </p:spPr>
        </p:pic>
        <p:pic>
          <p:nvPicPr>
            <p:cNvPr id="36" name="Picture 35">
              <a:extLst>
                <a:ext uri="{FF2B5EF4-FFF2-40B4-BE49-F238E27FC236}">
                  <a16:creationId xmlns:a16="http://schemas.microsoft.com/office/drawing/2014/main" id="{95C4296B-B0E5-48EF-8777-8B1B4E8C6C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8464" y="5055744"/>
              <a:ext cx="293039" cy="293039"/>
            </a:xfrm>
            <a:prstGeom prst="rect">
              <a:avLst/>
            </a:prstGeom>
          </p:spPr>
        </p:pic>
        <p:pic>
          <p:nvPicPr>
            <p:cNvPr id="37" name="Picture 36">
              <a:extLst>
                <a:ext uri="{FF2B5EF4-FFF2-40B4-BE49-F238E27FC236}">
                  <a16:creationId xmlns:a16="http://schemas.microsoft.com/office/drawing/2014/main" id="{09462C05-38B8-4180-B00F-62C211A251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8464" y="5441440"/>
              <a:ext cx="293039" cy="293039"/>
            </a:xfrm>
            <a:prstGeom prst="rect">
              <a:avLst/>
            </a:prstGeom>
          </p:spPr>
        </p:pic>
      </p:grpSp>
      <p:grpSp>
        <p:nvGrpSpPr>
          <p:cNvPr id="4" name="Group 3">
            <a:extLst>
              <a:ext uri="{FF2B5EF4-FFF2-40B4-BE49-F238E27FC236}">
                <a16:creationId xmlns:a16="http://schemas.microsoft.com/office/drawing/2014/main" id="{26FE32C7-50CC-4E96-B41B-9DDF33E4CE39}"/>
              </a:ext>
            </a:extLst>
          </p:cNvPr>
          <p:cNvGrpSpPr/>
          <p:nvPr/>
        </p:nvGrpSpPr>
        <p:grpSpPr>
          <a:xfrm>
            <a:off x="2057165" y="4284352"/>
            <a:ext cx="293039" cy="1450127"/>
            <a:chOff x="2057165" y="4284352"/>
            <a:chExt cx="293039" cy="1450127"/>
          </a:xfrm>
        </p:grpSpPr>
        <p:pic>
          <p:nvPicPr>
            <p:cNvPr id="38" name="Picture 37">
              <a:extLst>
                <a:ext uri="{FF2B5EF4-FFF2-40B4-BE49-F238E27FC236}">
                  <a16:creationId xmlns:a16="http://schemas.microsoft.com/office/drawing/2014/main" id="{01436D1B-49B8-4328-8922-3BDEF4B533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7165" y="4284352"/>
              <a:ext cx="293039" cy="293039"/>
            </a:xfrm>
            <a:prstGeom prst="rect">
              <a:avLst/>
            </a:prstGeom>
          </p:spPr>
        </p:pic>
        <p:pic>
          <p:nvPicPr>
            <p:cNvPr id="39" name="Picture 38">
              <a:extLst>
                <a:ext uri="{FF2B5EF4-FFF2-40B4-BE49-F238E27FC236}">
                  <a16:creationId xmlns:a16="http://schemas.microsoft.com/office/drawing/2014/main" id="{66286999-AA96-454A-875E-A23FB02F7C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7165" y="4670048"/>
              <a:ext cx="293039" cy="293039"/>
            </a:xfrm>
            <a:prstGeom prst="rect">
              <a:avLst/>
            </a:prstGeom>
          </p:spPr>
        </p:pic>
        <p:pic>
          <p:nvPicPr>
            <p:cNvPr id="40" name="Picture 39">
              <a:extLst>
                <a:ext uri="{FF2B5EF4-FFF2-40B4-BE49-F238E27FC236}">
                  <a16:creationId xmlns:a16="http://schemas.microsoft.com/office/drawing/2014/main" id="{4275F38A-F6FA-4FC8-A746-FA19CDBE99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7165" y="5055744"/>
              <a:ext cx="293039" cy="293039"/>
            </a:xfrm>
            <a:prstGeom prst="rect">
              <a:avLst/>
            </a:prstGeom>
          </p:spPr>
        </p:pic>
        <p:pic>
          <p:nvPicPr>
            <p:cNvPr id="41" name="Picture 40">
              <a:extLst>
                <a:ext uri="{FF2B5EF4-FFF2-40B4-BE49-F238E27FC236}">
                  <a16:creationId xmlns:a16="http://schemas.microsoft.com/office/drawing/2014/main" id="{3469A162-1F8A-4887-9F74-7F2CB14B2D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7165" y="5441440"/>
              <a:ext cx="293039" cy="293039"/>
            </a:xfrm>
            <a:prstGeom prst="rect">
              <a:avLst/>
            </a:prstGeom>
          </p:spPr>
        </p:pic>
      </p:grpSp>
      <p:sp>
        <p:nvSpPr>
          <p:cNvPr id="59" name="TextBox 58">
            <a:extLst>
              <a:ext uri="{FF2B5EF4-FFF2-40B4-BE49-F238E27FC236}">
                <a16:creationId xmlns:a16="http://schemas.microsoft.com/office/drawing/2014/main" id="{C768F111-2D3E-4925-857D-9A961C34D7FC}"/>
              </a:ext>
            </a:extLst>
          </p:cNvPr>
          <p:cNvSpPr txBox="1"/>
          <p:nvPr/>
        </p:nvSpPr>
        <p:spPr bwMode="auto">
          <a:xfrm>
            <a:off x="3031675" y="2140760"/>
            <a:ext cx="30806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2 – sharing the 100s:</a:t>
            </a:r>
            <a:endParaRPr lang="en-GB" sz="2000" dirty="0">
              <a:solidFill>
                <a:srgbClr val="FF0000"/>
              </a:solidFill>
              <a:latin typeface="Myriad Pro Semibold" charset="0"/>
              <a:ea typeface="Myriad Pro Semibold" charset="0"/>
              <a:cs typeface="Myriad Pro Semibold" charset="0"/>
            </a:endParaRPr>
          </a:p>
        </p:txBody>
      </p:sp>
      <p:pic>
        <p:nvPicPr>
          <p:cNvPr id="12" name="Picture 11">
            <a:extLst>
              <a:ext uri="{FF2B5EF4-FFF2-40B4-BE49-F238E27FC236}">
                <a16:creationId xmlns:a16="http://schemas.microsoft.com/office/drawing/2014/main" id="{2454ED3E-1CA8-4407-A2FD-02C2AB3411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7313" y="2952084"/>
            <a:ext cx="293039" cy="293039"/>
          </a:xfrm>
          <a:prstGeom prst="rect">
            <a:avLst/>
          </a:prstGeom>
        </p:spPr>
      </p:pic>
      <p:pic>
        <p:nvPicPr>
          <p:cNvPr id="52" name="Picture 51">
            <a:extLst>
              <a:ext uri="{FF2B5EF4-FFF2-40B4-BE49-F238E27FC236}">
                <a16:creationId xmlns:a16="http://schemas.microsoft.com/office/drawing/2014/main" id="{2D900FCA-DB96-49F8-9F52-19CE965E51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4334" y="2952084"/>
            <a:ext cx="293039" cy="293039"/>
          </a:xfrm>
          <a:prstGeom prst="rect">
            <a:avLst/>
          </a:prstGeom>
        </p:spPr>
      </p:pic>
      <p:pic>
        <p:nvPicPr>
          <p:cNvPr id="53" name="Picture 52">
            <a:extLst>
              <a:ext uri="{FF2B5EF4-FFF2-40B4-BE49-F238E27FC236}">
                <a16:creationId xmlns:a16="http://schemas.microsoft.com/office/drawing/2014/main" id="{2FD523E8-1A07-4989-9F97-A5B99A1F9C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1355" y="2952084"/>
            <a:ext cx="293039" cy="293039"/>
          </a:xfrm>
          <a:prstGeom prst="rect">
            <a:avLst/>
          </a:prstGeom>
        </p:spPr>
      </p:pic>
      <p:pic>
        <p:nvPicPr>
          <p:cNvPr id="54" name="Picture 53">
            <a:extLst>
              <a:ext uri="{FF2B5EF4-FFF2-40B4-BE49-F238E27FC236}">
                <a16:creationId xmlns:a16="http://schemas.microsoft.com/office/drawing/2014/main" id="{CDD8BE72-8081-495C-98E6-04D0712A94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8376" y="2952084"/>
            <a:ext cx="293039" cy="293039"/>
          </a:xfrm>
          <a:prstGeom prst="rect">
            <a:avLst/>
          </a:prstGeom>
        </p:spPr>
      </p:pic>
      <p:pic>
        <p:nvPicPr>
          <p:cNvPr id="55" name="Picture 54">
            <a:extLst>
              <a:ext uri="{FF2B5EF4-FFF2-40B4-BE49-F238E27FC236}">
                <a16:creationId xmlns:a16="http://schemas.microsoft.com/office/drawing/2014/main" id="{008C37E8-E7F4-4A10-9AA4-2DD20615D6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5397" y="2952084"/>
            <a:ext cx="293039" cy="293039"/>
          </a:xfrm>
          <a:prstGeom prst="rect">
            <a:avLst/>
          </a:prstGeom>
        </p:spPr>
      </p:pic>
      <p:pic>
        <p:nvPicPr>
          <p:cNvPr id="56" name="Picture 55">
            <a:extLst>
              <a:ext uri="{FF2B5EF4-FFF2-40B4-BE49-F238E27FC236}">
                <a16:creationId xmlns:a16="http://schemas.microsoft.com/office/drawing/2014/main" id="{FBAE7D4D-B088-4F8E-952B-BB4F43AED8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2418" y="2952084"/>
            <a:ext cx="293039" cy="293039"/>
          </a:xfrm>
          <a:prstGeom prst="rect">
            <a:avLst/>
          </a:prstGeom>
        </p:spPr>
      </p:pic>
      <p:pic>
        <p:nvPicPr>
          <p:cNvPr id="57" name="Picture 56">
            <a:extLst>
              <a:ext uri="{FF2B5EF4-FFF2-40B4-BE49-F238E27FC236}">
                <a16:creationId xmlns:a16="http://schemas.microsoft.com/office/drawing/2014/main" id="{14725B29-BD01-4BA0-8D6D-B301C3E308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9439" y="2952084"/>
            <a:ext cx="293039" cy="293039"/>
          </a:xfrm>
          <a:prstGeom prst="rect">
            <a:avLst/>
          </a:prstGeom>
        </p:spPr>
      </p:pic>
      <p:pic>
        <p:nvPicPr>
          <p:cNvPr id="58" name="Picture 57">
            <a:extLst>
              <a:ext uri="{FF2B5EF4-FFF2-40B4-BE49-F238E27FC236}">
                <a16:creationId xmlns:a16="http://schemas.microsoft.com/office/drawing/2014/main" id="{0C77F40E-939F-4D3B-B84F-A852618E93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6461" y="2952084"/>
            <a:ext cx="293039" cy="293039"/>
          </a:xfrm>
          <a:prstGeom prst="rect">
            <a:avLst/>
          </a:prstGeom>
        </p:spPr>
      </p:pic>
    </p:spTree>
    <p:extLst>
      <p:ext uri="{BB962C8B-B14F-4D97-AF65-F5344CB8AC3E}">
        <p14:creationId xmlns:p14="http://schemas.microsoft.com/office/powerpoint/2010/main" val="4441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96"/>
                                        </p:tgtEl>
                                      </p:cBhvr>
                                    </p:animEffect>
                                    <p:set>
                                      <p:cBhvr>
                                        <p:cTn id="7" dur="1" fill="hold">
                                          <p:stCondLst>
                                            <p:cond delay="499"/>
                                          </p:stCondLst>
                                        </p:cTn>
                                        <p:tgtEl>
                                          <p:spTgt spid="9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fill="hold" nodeType="clickEffect">
                                  <p:stCondLst>
                                    <p:cond delay="0"/>
                                  </p:stCondLst>
                                  <p:childTnLst>
                                    <p:animMotion origin="layout" path="M 1.66667E-6 -1.85185E-6 L 0.07517 0.19445 " pathEditMode="relative" rAng="0" ptsTypes="AA">
                                      <p:cBhvr>
                                        <p:cTn id="15" dur="1500" fill="hold"/>
                                        <p:tgtEl>
                                          <p:spTgt spid="12"/>
                                        </p:tgtEl>
                                        <p:attrNameLst>
                                          <p:attrName>ppt_x</p:attrName>
                                          <p:attrName>ppt_y</p:attrName>
                                        </p:attrNameLst>
                                      </p:cBhvr>
                                      <p:rCtr x="3750" y="9722"/>
                                    </p:animMotion>
                                  </p:childTnLst>
                                </p:cTn>
                              </p:par>
                              <p:par>
                                <p:cTn id="16" presetID="42" presetClass="path" presetSubtype="0" accel="50000" fill="hold" nodeType="withEffect">
                                  <p:stCondLst>
                                    <p:cond delay="0"/>
                                  </p:stCondLst>
                                  <p:childTnLst>
                                    <p:animMotion origin="layout" path="M -2.5E-6 -1.85185E-6 L 0.03577 0.25093 " pathEditMode="relative" rAng="0" ptsTypes="AA">
                                      <p:cBhvr>
                                        <p:cTn id="17" dur="1500" fill="hold"/>
                                        <p:tgtEl>
                                          <p:spTgt spid="52"/>
                                        </p:tgtEl>
                                        <p:attrNameLst>
                                          <p:attrName>ppt_x</p:attrName>
                                          <p:attrName>ppt_y</p:attrName>
                                        </p:attrNameLst>
                                      </p:cBhvr>
                                      <p:rCtr x="1788" y="12546"/>
                                    </p:animMotion>
                                  </p:childTnLst>
                                </p:cTn>
                              </p:par>
                              <p:par>
                                <p:cTn id="18" presetID="42" presetClass="path" presetSubtype="0" accel="50000" fill="hold" nodeType="withEffect">
                                  <p:stCondLst>
                                    <p:cond delay="0"/>
                                  </p:stCondLst>
                                  <p:childTnLst>
                                    <p:animMotion origin="layout" path="M 3.33333E-6 -1.85185E-6 L -0.00417 0.30625 " pathEditMode="relative" rAng="0" ptsTypes="AA">
                                      <p:cBhvr>
                                        <p:cTn id="19" dur="1500" fill="hold"/>
                                        <p:tgtEl>
                                          <p:spTgt spid="53"/>
                                        </p:tgtEl>
                                        <p:attrNameLst>
                                          <p:attrName>ppt_x</p:attrName>
                                          <p:attrName>ppt_y</p:attrName>
                                        </p:attrNameLst>
                                      </p:cBhvr>
                                      <p:rCtr x="-208" y="15301"/>
                                    </p:animMotion>
                                  </p:childTnLst>
                                </p:cTn>
                              </p:par>
                              <p:par>
                                <p:cTn id="20" presetID="42" presetClass="path" presetSubtype="0" accel="50000" fill="hold" nodeType="withEffect">
                                  <p:stCondLst>
                                    <p:cond delay="0"/>
                                  </p:stCondLst>
                                  <p:childTnLst>
                                    <p:animMotion origin="layout" path="M -4.44444E-6 -1.85185E-6 L -0.04496 0.36227 " pathEditMode="relative" rAng="0" ptsTypes="AA">
                                      <p:cBhvr>
                                        <p:cTn id="21" dur="1500" fill="hold"/>
                                        <p:tgtEl>
                                          <p:spTgt spid="54"/>
                                        </p:tgtEl>
                                        <p:attrNameLst>
                                          <p:attrName>ppt_x</p:attrName>
                                          <p:attrName>ppt_y</p:attrName>
                                        </p:attrNameLst>
                                      </p:cBhvr>
                                      <p:rCtr x="-2257" y="18102"/>
                                    </p:animMotion>
                                  </p:childTnLst>
                                </p:cTn>
                              </p:par>
                            </p:childTnLst>
                          </p:cTn>
                        </p:par>
                        <p:par>
                          <p:cTn id="22" fill="hold">
                            <p:stCondLst>
                              <p:cond delay="1500"/>
                            </p:stCondLst>
                            <p:childTnLst>
                              <p:par>
                                <p:cTn id="23" presetID="1" presetClass="exit" presetSubtype="0" fill="hold" nodeType="after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5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par>
                          <p:cTn id="33" fill="hold">
                            <p:stCondLst>
                              <p:cond delay="1500"/>
                            </p:stCondLst>
                            <p:childTnLst>
                              <p:par>
                                <p:cTn id="34" presetID="42" presetClass="path" presetSubtype="0" accel="50000" fill="hold" nodeType="afterEffect">
                                  <p:stCondLst>
                                    <p:cond delay="0"/>
                                  </p:stCondLst>
                                  <p:childTnLst>
                                    <p:animMotion origin="layout" path="M 1.38889E-6 -1.85185E-6 L -0.04375 0.19468 " pathEditMode="relative" rAng="0" ptsTypes="AA">
                                      <p:cBhvr>
                                        <p:cTn id="35" dur="1500" fill="hold"/>
                                        <p:tgtEl>
                                          <p:spTgt spid="55"/>
                                        </p:tgtEl>
                                        <p:attrNameLst>
                                          <p:attrName>ppt_x</p:attrName>
                                          <p:attrName>ppt_y</p:attrName>
                                        </p:attrNameLst>
                                      </p:cBhvr>
                                      <p:rCtr x="-2187" y="9722"/>
                                    </p:animMotion>
                                  </p:childTnLst>
                                </p:cTn>
                              </p:par>
                              <p:par>
                                <p:cTn id="36" presetID="42" presetClass="path" presetSubtype="0" accel="50000" fill="hold" nodeType="withEffect">
                                  <p:stCondLst>
                                    <p:cond delay="0"/>
                                  </p:stCondLst>
                                  <p:childTnLst>
                                    <p:animMotion origin="layout" path="M -2.77778E-6 -1.85185E-6 L -0.08385 0.25116 " pathEditMode="relative" rAng="0" ptsTypes="AA">
                                      <p:cBhvr>
                                        <p:cTn id="37" dur="1500" fill="hold"/>
                                        <p:tgtEl>
                                          <p:spTgt spid="56"/>
                                        </p:tgtEl>
                                        <p:attrNameLst>
                                          <p:attrName>ppt_x</p:attrName>
                                          <p:attrName>ppt_y</p:attrName>
                                        </p:attrNameLst>
                                      </p:cBhvr>
                                      <p:rCtr x="-4201" y="12546"/>
                                    </p:animMotion>
                                  </p:childTnLst>
                                </p:cTn>
                              </p:par>
                              <p:par>
                                <p:cTn id="38" presetID="42" presetClass="path" presetSubtype="0" accel="50000" fill="hold" nodeType="withEffect">
                                  <p:stCondLst>
                                    <p:cond delay="0"/>
                                  </p:stCondLst>
                                  <p:childTnLst>
                                    <p:animMotion origin="layout" path="M 3.05556E-6 -1.85185E-6 L -0.12361 0.30671 " pathEditMode="relative" rAng="0" ptsTypes="AA">
                                      <p:cBhvr>
                                        <p:cTn id="39" dur="1500" fill="hold"/>
                                        <p:tgtEl>
                                          <p:spTgt spid="57"/>
                                        </p:tgtEl>
                                        <p:attrNameLst>
                                          <p:attrName>ppt_x</p:attrName>
                                          <p:attrName>ppt_y</p:attrName>
                                        </p:attrNameLst>
                                      </p:cBhvr>
                                      <p:rCtr x="-6181" y="15324"/>
                                    </p:animMotion>
                                  </p:childTnLst>
                                </p:cTn>
                              </p:par>
                              <p:par>
                                <p:cTn id="40" presetID="42" presetClass="path" presetSubtype="0" accel="50000" fill="hold" nodeType="withEffect">
                                  <p:stCondLst>
                                    <p:cond delay="0"/>
                                  </p:stCondLst>
                                  <p:childTnLst>
                                    <p:animMotion origin="layout" path="M -1.11111E-6 -1.85185E-6 L -0.16337 0.36273 " pathEditMode="relative" rAng="0" ptsTypes="AA">
                                      <p:cBhvr>
                                        <p:cTn id="41" dur="1500" fill="hold"/>
                                        <p:tgtEl>
                                          <p:spTgt spid="58"/>
                                        </p:tgtEl>
                                        <p:attrNameLst>
                                          <p:attrName>ppt_x</p:attrName>
                                          <p:attrName>ppt_y</p:attrName>
                                        </p:attrNameLst>
                                      </p:cBhvr>
                                      <p:rCtr x="-8177" y="18125"/>
                                    </p:animMotion>
                                  </p:childTnLst>
                                </p:cTn>
                              </p:par>
                            </p:childTnLst>
                          </p:cTn>
                        </p:par>
                        <p:par>
                          <p:cTn id="42" fill="hold">
                            <p:stCondLst>
                              <p:cond delay="3000"/>
                            </p:stCondLst>
                            <p:childTnLst>
                              <p:par>
                                <p:cTn id="43" presetID="1" presetClass="exit" presetSubtype="0" fill="hold" nodeType="afterEffect">
                                  <p:stCondLst>
                                    <p:cond delay="0"/>
                                  </p:stCondLst>
                                  <p:childTnLst>
                                    <p:set>
                                      <p:cBhvr>
                                        <p:cTn id="44" dur="1" fill="hold">
                                          <p:stCondLst>
                                            <p:cond delay="0"/>
                                          </p:stCondLst>
                                        </p:cTn>
                                        <p:tgtEl>
                                          <p:spTgt spid="5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56"/>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57"/>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31" grpId="0"/>
      <p:bldP spid="5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6B8D42-B49A-4117-98E5-5582CF03E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84" y="4121744"/>
            <a:ext cx="3254589" cy="1783166"/>
          </a:xfrm>
          <a:prstGeom prst="rect">
            <a:avLst/>
          </a:prstGeom>
        </p:spPr>
      </p:pic>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3:1</a:t>
            </a:r>
          </a:p>
        </p:txBody>
      </p:sp>
      <p:sp>
        <p:nvSpPr>
          <p:cNvPr id="93" name="TextBox 92">
            <a:extLst>
              <a:ext uri="{FF2B5EF4-FFF2-40B4-BE49-F238E27FC236}">
                <a16:creationId xmlns:a16="http://schemas.microsoft.com/office/drawing/2014/main" id="{FBED1103-7745-41DF-A9B7-9E0B2C70AA57}"/>
              </a:ext>
            </a:extLst>
          </p:cNvPr>
          <p:cNvSpPr txBox="1"/>
          <p:nvPr/>
        </p:nvSpPr>
        <p:spPr bwMode="auto">
          <a:xfrm>
            <a:off x="208341" y="920309"/>
            <a:ext cx="8727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848 pencils shared equally between 4 year groups. How many pencils each?</a:t>
            </a:r>
            <a:endParaRPr lang="en-GB" sz="2000" dirty="0">
              <a:solidFill>
                <a:srgbClr val="FF0000"/>
              </a:solidFill>
              <a:latin typeface="Myriad Pro Semibold" charset="0"/>
              <a:ea typeface="Myriad Pro Semibold" charset="0"/>
              <a:cs typeface="Myriad Pro Semibold" charset="0"/>
            </a:endParaRPr>
          </a:p>
        </p:txBody>
      </p:sp>
      <p:sp>
        <p:nvSpPr>
          <p:cNvPr id="96" name="TextBox 95">
            <a:extLst>
              <a:ext uri="{FF2B5EF4-FFF2-40B4-BE49-F238E27FC236}">
                <a16:creationId xmlns:a16="http://schemas.microsoft.com/office/drawing/2014/main" id="{D72DEB36-5275-4B8E-9B80-61214BEA7486}"/>
              </a:ext>
            </a:extLst>
          </p:cNvPr>
          <p:cNvSpPr txBox="1"/>
          <p:nvPr/>
        </p:nvSpPr>
        <p:spPr bwMode="auto">
          <a:xfrm>
            <a:off x="3100605" y="2140760"/>
            <a:ext cx="29427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3 – sharing the 10s:</a:t>
            </a:r>
            <a:endParaRPr lang="en-GB" sz="2000" dirty="0">
              <a:solidFill>
                <a:srgbClr val="FF0000"/>
              </a:solidFill>
              <a:latin typeface="Myriad Pro Semibold" charset="0"/>
              <a:ea typeface="Myriad Pro Semibold" charset="0"/>
              <a:cs typeface="Myriad Pro Semibold" charset="0"/>
            </a:endParaRPr>
          </a:p>
        </p:txBody>
      </p:sp>
      <p:sp>
        <p:nvSpPr>
          <p:cNvPr id="113" name="TextBox 112">
            <a:extLst>
              <a:ext uri="{FF2B5EF4-FFF2-40B4-BE49-F238E27FC236}">
                <a16:creationId xmlns:a16="http://schemas.microsoft.com/office/drawing/2014/main" id="{EE0C0F26-C290-4FAA-A31C-5674648A2202}"/>
              </a:ext>
            </a:extLst>
          </p:cNvPr>
          <p:cNvSpPr txBox="1"/>
          <p:nvPr/>
        </p:nvSpPr>
        <p:spPr bwMode="auto">
          <a:xfrm>
            <a:off x="3314000" y="152494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848  ÷  4  =</a:t>
            </a:r>
            <a:endParaRPr lang="en-GB" sz="2200" dirty="0">
              <a:solidFill>
                <a:srgbClr val="C00000"/>
              </a:solidFill>
              <a:latin typeface="Myriad Pro Semibold" charset="0"/>
              <a:ea typeface="Myriad Pro Semibold" charset="0"/>
              <a:cs typeface="Myriad Pro Semibold" charset="0"/>
            </a:endParaRPr>
          </a:p>
        </p:txBody>
      </p:sp>
      <p:sp>
        <p:nvSpPr>
          <p:cNvPr id="114" name="Rectangle 113">
            <a:extLst>
              <a:ext uri="{FF2B5EF4-FFF2-40B4-BE49-F238E27FC236}">
                <a16:creationId xmlns:a16="http://schemas.microsoft.com/office/drawing/2014/main" id="{A5896F27-871F-4211-928E-ECEAA90D2AC0}"/>
              </a:ext>
            </a:extLst>
          </p:cNvPr>
          <p:cNvSpPr/>
          <p:nvPr/>
        </p:nvSpPr>
        <p:spPr bwMode="auto">
          <a:xfrm>
            <a:off x="5134835" y="1515419"/>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TextBox 28">
            <a:extLst>
              <a:ext uri="{FF2B5EF4-FFF2-40B4-BE49-F238E27FC236}">
                <a16:creationId xmlns:a16="http://schemas.microsoft.com/office/drawing/2014/main" id="{A2EBC7A1-40D5-4AD3-8DB3-56F11ACAFC72}"/>
              </a:ext>
            </a:extLst>
          </p:cNvPr>
          <p:cNvSpPr txBox="1"/>
          <p:nvPr/>
        </p:nvSpPr>
        <p:spPr bwMode="auto">
          <a:xfrm>
            <a:off x="5511297" y="4370110"/>
            <a:ext cx="22806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4 tens ÷ 4 = 1 ten</a:t>
            </a:r>
          </a:p>
        </p:txBody>
      </p:sp>
      <p:sp>
        <p:nvSpPr>
          <p:cNvPr id="31" name="TextBox 30">
            <a:extLst>
              <a:ext uri="{FF2B5EF4-FFF2-40B4-BE49-F238E27FC236}">
                <a16:creationId xmlns:a16="http://schemas.microsoft.com/office/drawing/2014/main" id="{CCB6875B-2752-4757-9042-9EFAE1E7DB83}"/>
              </a:ext>
            </a:extLst>
          </p:cNvPr>
          <p:cNvSpPr txBox="1"/>
          <p:nvPr/>
        </p:nvSpPr>
        <p:spPr bwMode="auto">
          <a:xfrm>
            <a:off x="4897155" y="3750707"/>
            <a:ext cx="3508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8 hundreds ÷ 4 = 2 hundreds</a:t>
            </a:r>
          </a:p>
        </p:txBody>
      </p:sp>
      <p:pic>
        <p:nvPicPr>
          <p:cNvPr id="18" name="Picture 17" descr="A picture containing object&#10;&#10;Description automatically generated">
            <a:extLst>
              <a:ext uri="{FF2B5EF4-FFF2-40B4-BE49-F238E27FC236}">
                <a16:creationId xmlns:a16="http://schemas.microsoft.com/office/drawing/2014/main" id="{14E99935-02EA-4538-8128-3EFD08EF12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313" y="3694012"/>
            <a:ext cx="293039" cy="293039"/>
          </a:xfrm>
          <a:prstGeom prst="rect">
            <a:avLst/>
          </a:prstGeom>
        </p:spPr>
      </p:pic>
      <p:pic>
        <p:nvPicPr>
          <p:cNvPr id="42" name="Picture 41" descr="A picture containing object&#10;&#10;Description automatically generated">
            <a:extLst>
              <a:ext uri="{FF2B5EF4-FFF2-40B4-BE49-F238E27FC236}">
                <a16:creationId xmlns:a16="http://schemas.microsoft.com/office/drawing/2014/main" id="{A9A52FF7-45BA-4280-A51C-827957A602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4334" y="3694012"/>
            <a:ext cx="293039" cy="293039"/>
          </a:xfrm>
          <a:prstGeom prst="rect">
            <a:avLst/>
          </a:prstGeom>
        </p:spPr>
      </p:pic>
      <p:pic>
        <p:nvPicPr>
          <p:cNvPr id="43" name="Picture 42" descr="A picture containing object&#10;&#10;Description automatically generated">
            <a:extLst>
              <a:ext uri="{FF2B5EF4-FFF2-40B4-BE49-F238E27FC236}">
                <a16:creationId xmlns:a16="http://schemas.microsoft.com/office/drawing/2014/main" id="{B5E1B5AE-E5A3-4EC1-9BBA-04889EFBA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1355" y="3694012"/>
            <a:ext cx="293039" cy="293039"/>
          </a:xfrm>
          <a:prstGeom prst="rect">
            <a:avLst/>
          </a:prstGeom>
        </p:spPr>
      </p:pic>
      <p:pic>
        <p:nvPicPr>
          <p:cNvPr id="44" name="Picture 43" descr="A picture containing object&#10;&#10;Description automatically generated">
            <a:extLst>
              <a:ext uri="{FF2B5EF4-FFF2-40B4-BE49-F238E27FC236}">
                <a16:creationId xmlns:a16="http://schemas.microsoft.com/office/drawing/2014/main" id="{5C31DCB8-0A86-49C4-9CB3-A271A4C464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8376" y="3694012"/>
            <a:ext cx="293039" cy="293039"/>
          </a:xfrm>
          <a:prstGeom prst="rect">
            <a:avLst/>
          </a:prstGeom>
        </p:spPr>
      </p:pic>
      <p:pic>
        <p:nvPicPr>
          <p:cNvPr id="45" name="Picture 44" descr="A picture containing object&#10;&#10;Description automatically generated">
            <a:extLst>
              <a:ext uri="{FF2B5EF4-FFF2-40B4-BE49-F238E27FC236}">
                <a16:creationId xmlns:a16="http://schemas.microsoft.com/office/drawing/2014/main" id="{E7010410-B0B6-4476-BA43-51810E063C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5397" y="3694012"/>
            <a:ext cx="293039" cy="293039"/>
          </a:xfrm>
          <a:prstGeom prst="rect">
            <a:avLst/>
          </a:prstGeom>
        </p:spPr>
      </p:pic>
      <p:pic>
        <p:nvPicPr>
          <p:cNvPr id="46" name="Picture 45" descr="A picture containing object&#10;&#10;Description automatically generated">
            <a:extLst>
              <a:ext uri="{FF2B5EF4-FFF2-40B4-BE49-F238E27FC236}">
                <a16:creationId xmlns:a16="http://schemas.microsoft.com/office/drawing/2014/main" id="{1F3395B9-3C70-4FC6-A183-3178FA0D08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418" y="3694012"/>
            <a:ext cx="293039" cy="293039"/>
          </a:xfrm>
          <a:prstGeom prst="rect">
            <a:avLst/>
          </a:prstGeom>
        </p:spPr>
      </p:pic>
      <p:pic>
        <p:nvPicPr>
          <p:cNvPr id="47" name="Picture 46" descr="A picture containing object&#10;&#10;Description automatically generated">
            <a:extLst>
              <a:ext uri="{FF2B5EF4-FFF2-40B4-BE49-F238E27FC236}">
                <a16:creationId xmlns:a16="http://schemas.microsoft.com/office/drawing/2014/main" id="{A78EEA35-D717-4139-BB31-EB4E518E75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9439" y="3694012"/>
            <a:ext cx="293039" cy="293039"/>
          </a:xfrm>
          <a:prstGeom prst="rect">
            <a:avLst/>
          </a:prstGeom>
        </p:spPr>
      </p:pic>
      <p:pic>
        <p:nvPicPr>
          <p:cNvPr id="48" name="Picture 47" descr="A picture containing object&#10;&#10;Description automatically generated">
            <a:extLst>
              <a:ext uri="{FF2B5EF4-FFF2-40B4-BE49-F238E27FC236}">
                <a16:creationId xmlns:a16="http://schemas.microsoft.com/office/drawing/2014/main" id="{6EC4FE47-34C3-4F64-B931-E3962684D9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461" y="3694012"/>
            <a:ext cx="293039" cy="293039"/>
          </a:xfrm>
          <a:prstGeom prst="rect">
            <a:avLst/>
          </a:prstGeom>
        </p:spPr>
      </p:pic>
      <p:grpSp>
        <p:nvGrpSpPr>
          <p:cNvPr id="3" name="Group 2">
            <a:extLst>
              <a:ext uri="{FF2B5EF4-FFF2-40B4-BE49-F238E27FC236}">
                <a16:creationId xmlns:a16="http://schemas.microsoft.com/office/drawing/2014/main" id="{13BBED32-91D0-4B7E-8560-6054F6521C40}"/>
              </a:ext>
            </a:extLst>
          </p:cNvPr>
          <p:cNvGrpSpPr/>
          <p:nvPr/>
        </p:nvGrpSpPr>
        <p:grpSpPr>
          <a:xfrm>
            <a:off x="1678464" y="4284352"/>
            <a:ext cx="293039" cy="1450127"/>
            <a:chOff x="1678464" y="4284352"/>
            <a:chExt cx="293039" cy="1450127"/>
          </a:xfrm>
        </p:grpSpPr>
        <p:pic>
          <p:nvPicPr>
            <p:cNvPr id="34" name="Picture 33">
              <a:extLst>
                <a:ext uri="{FF2B5EF4-FFF2-40B4-BE49-F238E27FC236}">
                  <a16:creationId xmlns:a16="http://schemas.microsoft.com/office/drawing/2014/main" id="{1A6CD6D0-15E5-4D6A-BA54-DD3343A522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8464" y="4284352"/>
              <a:ext cx="293039" cy="293039"/>
            </a:xfrm>
            <a:prstGeom prst="rect">
              <a:avLst/>
            </a:prstGeom>
          </p:spPr>
        </p:pic>
        <p:pic>
          <p:nvPicPr>
            <p:cNvPr id="35" name="Picture 34">
              <a:extLst>
                <a:ext uri="{FF2B5EF4-FFF2-40B4-BE49-F238E27FC236}">
                  <a16:creationId xmlns:a16="http://schemas.microsoft.com/office/drawing/2014/main" id="{9749D9F2-490F-4AE5-A136-367269A3E8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8464" y="4670048"/>
              <a:ext cx="293039" cy="293039"/>
            </a:xfrm>
            <a:prstGeom prst="rect">
              <a:avLst/>
            </a:prstGeom>
          </p:spPr>
        </p:pic>
        <p:pic>
          <p:nvPicPr>
            <p:cNvPr id="36" name="Picture 35">
              <a:extLst>
                <a:ext uri="{FF2B5EF4-FFF2-40B4-BE49-F238E27FC236}">
                  <a16:creationId xmlns:a16="http://schemas.microsoft.com/office/drawing/2014/main" id="{95C4296B-B0E5-48EF-8777-8B1B4E8C6C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8464" y="5055744"/>
              <a:ext cx="293039" cy="293039"/>
            </a:xfrm>
            <a:prstGeom prst="rect">
              <a:avLst/>
            </a:prstGeom>
          </p:spPr>
        </p:pic>
        <p:pic>
          <p:nvPicPr>
            <p:cNvPr id="37" name="Picture 36">
              <a:extLst>
                <a:ext uri="{FF2B5EF4-FFF2-40B4-BE49-F238E27FC236}">
                  <a16:creationId xmlns:a16="http://schemas.microsoft.com/office/drawing/2014/main" id="{09462C05-38B8-4180-B00F-62C211A251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8464" y="5441440"/>
              <a:ext cx="293039" cy="293039"/>
            </a:xfrm>
            <a:prstGeom prst="rect">
              <a:avLst/>
            </a:prstGeom>
          </p:spPr>
        </p:pic>
      </p:grpSp>
      <p:grpSp>
        <p:nvGrpSpPr>
          <p:cNvPr id="4" name="Group 3">
            <a:extLst>
              <a:ext uri="{FF2B5EF4-FFF2-40B4-BE49-F238E27FC236}">
                <a16:creationId xmlns:a16="http://schemas.microsoft.com/office/drawing/2014/main" id="{26FE32C7-50CC-4E96-B41B-9DDF33E4CE39}"/>
              </a:ext>
            </a:extLst>
          </p:cNvPr>
          <p:cNvGrpSpPr/>
          <p:nvPr/>
        </p:nvGrpSpPr>
        <p:grpSpPr>
          <a:xfrm>
            <a:off x="2057165" y="4284352"/>
            <a:ext cx="293039" cy="1450127"/>
            <a:chOff x="2057165" y="4284352"/>
            <a:chExt cx="293039" cy="1450127"/>
          </a:xfrm>
        </p:grpSpPr>
        <p:pic>
          <p:nvPicPr>
            <p:cNvPr id="38" name="Picture 37">
              <a:extLst>
                <a:ext uri="{FF2B5EF4-FFF2-40B4-BE49-F238E27FC236}">
                  <a16:creationId xmlns:a16="http://schemas.microsoft.com/office/drawing/2014/main" id="{01436D1B-49B8-4328-8922-3BDEF4B533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7165" y="4284352"/>
              <a:ext cx="293039" cy="293039"/>
            </a:xfrm>
            <a:prstGeom prst="rect">
              <a:avLst/>
            </a:prstGeom>
          </p:spPr>
        </p:pic>
        <p:pic>
          <p:nvPicPr>
            <p:cNvPr id="39" name="Picture 38">
              <a:extLst>
                <a:ext uri="{FF2B5EF4-FFF2-40B4-BE49-F238E27FC236}">
                  <a16:creationId xmlns:a16="http://schemas.microsoft.com/office/drawing/2014/main" id="{66286999-AA96-454A-875E-A23FB02F7C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7165" y="4670048"/>
              <a:ext cx="293039" cy="293039"/>
            </a:xfrm>
            <a:prstGeom prst="rect">
              <a:avLst/>
            </a:prstGeom>
          </p:spPr>
        </p:pic>
        <p:pic>
          <p:nvPicPr>
            <p:cNvPr id="40" name="Picture 39">
              <a:extLst>
                <a:ext uri="{FF2B5EF4-FFF2-40B4-BE49-F238E27FC236}">
                  <a16:creationId xmlns:a16="http://schemas.microsoft.com/office/drawing/2014/main" id="{4275F38A-F6FA-4FC8-A746-FA19CDBE99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7165" y="5055744"/>
              <a:ext cx="293039" cy="293039"/>
            </a:xfrm>
            <a:prstGeom prst="rect">
              <a:avLst/>
            </a:prstGeom>
          </p:spPr>
        </p:pic>
        <p:pic>
          <p:nvPicPr>
            <p:cNvPr id="41" name="Picture 40">
              <a:extLst>
                <a:ext uri="{FF2B5EF4-FFF2-40B4-BE49-F238E27FC236}">
                  <a16:creationId xmlns:a16="http://schemas.microsoft.com/office/drawing/2014/main" id="{3469A162-1F8A-4887-9F74-7F2CB14B2D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7165" y="5441440"/>
              <a:ext cx="293039" cy="293039"/>
            </a:xfrm>
            <a:prstGeom prst="rect">
              <a:avLst/>
            </a:prstGeom>
          </p:spPr>
        </p:pic>
      </p:grpSp>
      <p:sp>
        <p:nvSpPr>
          <p:cNvPr id="59" name="TextBox 58">
            <a:extLst>
              <a:ext uri="{FF2B5EF4-FFF2-40B4-BE49-F238E27FC236}">
                <a16:creationId xmlns:a16="http://schemas.microsoft.com/office/drawing/2014/main" id="{C768F111-2D3E-4925-857D-9A961C34D7FC}"/>
              </a:ext>
            </a:extLst>
          </p:cNvPr>
          <p:cNvSpPr txBox="1"/>
          <p:nvPr/>
        </p:nvSpPr>
        <p:spPr bwMode="auto">
          <a:xfrm>
            <a:off x="3031675" y="2140760"/>
            <a:ext cx="30806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2 – sharing the 100s:</a:t>
            </a:r>
            <a:endParaRPr lang="en-GB" sz="2000" dirty="0">
              <a:solidFill>
                <a:srgbClr val="FF0000"/>
              </a:solidFill>
              <a:latin typeface="Myriad Pro Semibold" charset="0"/>
              <a:ea typeface="Myriad Pro Semibold" charset="0"/>
              <a:cs typeface="Myriad Pro Semibold" charset="0"/>
            </a:endParaRPr>
          </a:p>
        </p:txBody>
      </p:sp>
      <p:grpSp>
        <p:nvGrpSpPr>
          <p:cNvPr id="5" name="Group 4">
            <a:extLst>
              <a:ext uri="{FF2B5EF4-FFF2-40B4-BE49-F238E27FC236}">
                <a16:creationId xmlns:a16="http://schemas.microsoft.com/office/drawing/2014/main" id="{D13CF25B-6776-464C-8089-4525A3FAF51D}"/>
              </a:ext>
            </a:extLst>
          </p:cNvPr>
          <p:cNvGrpSpPr/>
          <p:nvPr/>
        </p:nvGrpSpPr>
        <p:grpSpPr>
          <a:xfrm>
            <a:off x="2443034" y="4284352"/>
            <a:ext cx="293039" cy="1450127"/>
            <a:chOff x="2443034" y="4284352"/>
            <a:chExt cx="293039" cy="1450127"/>
          </a:xfrm>
        </p:grpSpPr>
        <p:pic>
          <p:nvPicPr>
            <p:cNvPr id="61" name="Picture 60" descr="A drawing of a face&#10;&#10;Description automatically generated">
              <a:extLst>
                <a:ext uri="{FF2B5EF4-FFF2-40B4-BE49-F238E27FC236}">
                  <a16:creationId xmlns:a16="http://schemas.microsoft.com/office/drawing/2014/main" id="{302DD487-E87B-4913-9240-D7449F8D93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3034" y="4284352"/>
              <a:ext cx="293039" cy="293039"/>
            </a:xfrm>
            <a:prstGeom prst="rect">
              <a:avLst/>
            </a:prstGeom>
          </p:spPr>
        </p:pic>
        <p:pic>
          <p:nvPicPr>
            <p:cNvPr id="62" name="Picture 61" descr="A drawing of a face&#10;&#10;Description automatically generated">
              <a:extLst>
                <a:ext uri="{FF2B5EF4-FFF2-40B4-BE49-F238E27FC236}">
                  <a16:creationId xmlns:a16="http://schemas.microsoft.com/office/drawing/2014/main" id="{7C372BA3-D284-4EAA-A9F4-7FC2F5070F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3034" y="4670048"/>
              <a:ext cx="293039" cy="293039"/>
            </a:xfrm>
            <a:prstGeom prst="rect">
              <a:avLst/>
            </a:prstGeom>
          </p:spPr>
        </p:pic>
        <p:pic>
          <p:nvPicPr>
            <p:cNvPr id="63" name="Picture 62" descr="A drawing of a face&#10;&#10;Description automatically generated">
              <a:extLst>
                <a:ext uri="{FF2B5EF4-FFF2-40B4-BE49-F238E27FC236}">
                  <a16:creationId xmlns:a16="http://schemas.microsoft.com/office/drawing/2014/main" id="{D4D72F54-BA62-4A50-9BC2-C813D7D03C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3034" y="5055744"/>
              <a:ext cx="293039" cy="293039"/>
            </a:xfrm>
            <a:prstGeom prst="rect">
              <a:avLst/>
            </a:prstGeom>
          </p:spPr>
        </p:pic>
        <p:pic>
          <p:nvPicPr>
            <p:cNvPr id="64" name="Picture 63" descr="A drawing of a face&#10;&#10;Description automatically generated">
              <a:extLst>
                <a:ext uri="{FF2B5EF4-FFF2-40B4-BE49-F238E27FC236}">
                  <a16:creationId xmlns:a16="http://schemas.microsoft.com/office/drawing/2014/main" id="{A6BA74E4-B401-4837-941A-7E397C259D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3034" y="5441440"/>
              <a:ext cx="293039" cy="293039"/>
            </a:xfrm>
            <a:prstGeom prst="rect">
              <a:avLst/>
            </a:prstGeom>
          </p:spPr>
        </p:pic>
      </p:grpSp>
      <p:sp>
        <p:nvSpPr>
          <p:cNvPr id="65" name="Rectangle 64">
            <a:extLst>
              <a:ext uri="{FF2B5EF4-FFF2-40B4-BE49-F238E27FC236}">
                <a16:creationId xmlns:a16="http://schemas.microsoft.com/office/drawing/2014/main" id="{F3C42353-6E29-4E3B-A0FE-5A262A72F991}"/>
              </a:ext>
            </a:extLst>
          </p:cNvPr>
          <p:cNvSpPr/>
          <p:nvPr/>
        </p:nvSpPr>
        <p:spPr bwMode="auto">
          <a:xfrm>
            <a:off x="1648155" y="4253879"/>
            <a:ext cx="724649" cy="1512102"/>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4" name="Picture 13" descr="A drawing of a face&#10;&#10;Description automatically generated">
            <a:extLst>
              <a:ext uri="{FF2B5EF4-FFF2-40B4-BE49-F238E27FC236}">
                <a16:creationId xmlns:a16="http://schemas.microsoft.com/office/drawing/2014/main" id="{118B2360-4A75-49EA-B4B3-ECEC881E62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7313" y="3323048"/>
            <a:ext cx="293039" cy="293039"/>
          </a:xfrm>
          <a:prstGeom prst="rect">
            <a:avLst/>
          </a:prstGeom>
        </p:spPr>
      </p:pic>
      <p:pic>
        <p:nvPicPr>
          <p:cNvPr id="49" name="Picture 48" descr="A drawing of a face&#10;&#10;Description automatically generated">
            <a:extLst>
              <a:ext uri="{FF2B5EF4-FFF2-40B4-BE49-F238E27FC236}">
                <a16:creationId xmlns:a16="http://schemas.microsoft.com/office/drawing/2014/main" id="{3E628280-91AE-4A39-A44E-D57F9A87FE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4334" y="3323048"/>
            <a:ext cx="293039" cy="293039"/>
          </a:xfrm>
          <a:prstGeom prst="rect">
            <a:avLst/>
          </a:prstGeom>
        </p:spPr>
      </p:pic>
      <p:pic>
        <p:nvPicPr>
          <p:cNvPr id="50" name="Picture 49" descr="A drawing of a face&#10;&#10;Description automatically generated">
            <a:extLst>
              <a:ext uri="{FF2B5EF4-FFF2-40B4-BE49-F238E27FC236}">
                <a16:creationId xmlns:a16="http://schemas.microsoft.com/office/drawing/2014/main" id="{064D0FDF-49D4-4B67-9596-A07ADCA938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1355" y="3323048"/>
            <a:ext cx="293039" cy="293039"/>
          </a:xfrm>
          <a:prstGeom prst="rect">
            <a:avLst/>
          </a:prstGeom>
        </p:spPr>
      </p:pic>
      <p:pic>
        <p:nvPicPr>
          <p:cNvPr id="51" name="Picture 50" descr="A drawing of a face&#10;&#10;Description automatically generated">
            <a:extLst>
              <a:ext uri="{FF2B5EF4-FFF2-40B4-BE49-F238E27FC236}">
                <a16:creationId xmlns:a16="http://schemas.microsoft.com/office/drawing/2014/main" id="{56BFF2D8-0722-4CF1-8E77-7561CB033D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8376" y="3323048"/>
            <a:ext cx="293039" cy="293039"/>
          </a:xfrm>
          <a:prstGeom prst="rect">
            <a:avLst/>
          </a:prstGeom>
        </p:spPr>
      </p:pic>
    </p:spTree>
    <p:extLst>
      <p:ext uri="{BB962C8B-B14F-4D97-AF65-F5344CB8AC3E}">
        <p14:creationId xmlns:p14="http://schemas.microsoft.com/office/powerpoint/2010/main" val="189833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59"/>
                                        </p:tgtEl>
                                      </p:cBhvr>
                                    </p:animEffect>
                                    <p:set>
                                      <p:cBhvr>
                                        <p:cTn id="7" dur="1" fill="hold">
                                          <p:stCondLst>
                                            <p:cond delay="499"/>
                                          </p:stCondLst>
                                        </p:cTn>
                                        <p:tgtEl>
                                          <p:spTgt spid="5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500"/>
                                        <p:tgtEl>
                                          <p:spTgt spid="9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500"/>
                                        <p:tgtEl>
                                          <p:spTgt spid="65"/>
                                        </p:tgtEl>
                                      </p:cBhvr>
                                    </p:animEffect>
                                  </p:childTnLst>
                                </p:cTn>
                              </p:par>
                            </p:childTnLst>
                          </p:cTn>
                        </p:par>
                        <p:par>
                          <p:cTn id="17" fill="hold">
                            <p:stCondLst>
                              <p:cond delay="500"/>
                            </p:stCondLst>
                            <p:childTnLst>
                              <p:par>
                                <p:cTn id="18" presetID="42" presetClass="path" presetSubtype="0" accel="50000" fill="hold" nodeType="afterEffect">
                                  <p:stCondLst>
                                    <p:cond delay="0"/>
                                  </p:stCondLst>
                                  <p:childTnLst>
                                    <p:animMotion origin="layout" path="M 1.66667E-6 2.96296E-6 L 0.1592 0.14027 " pathEditMode="relative" rAng="0" ptsTypes="AA">
                                      <p:cBhvr>
                                        <p:cTn id="19" dur="1500" fill="hold"/>
                                        <p:tgtEl>
                                          <p:spTgt spid="14"/>
                                        </p:tgtEl>
                                        <p:attrNameLst>
                                          <p:attrName>ppt_x</p:attrName>
                                          <p:attrName>ppt_y</p:attrName>
                                        </p:attrNameLst>
                                      </p:cBhvr>
                                      <p:rCtr x="7951" y="7014"/>
                                    </p:animMotion>
                                  </p:childTnLst>
                                </p:cTn>
                              </p:par>
                              <p:par>
                                <p:cTn id="20" presetID="42" presetClass="path" presetSubtype="0" accel="50000" fill="hold" nodeType="withEffect">
                                  <p:stCondLst>
                                    <p:cond delay="0"/>
                                  </p:stCondLst>
                                  <p:childTnLst>
                                    <p:animMotion origin="layout" path="M -2.5E-6 2.96296E-6 L 0.11927 0.19676 " pathEditMode="relative" rAng="0" ptsTypes="AA">
                                      <p:cBhvr>
                                        <p:cTn id="21" dur="1500" fill="hold"/>
                                        <p:tgtEl>
                                          <p:spTgt spid="49"/>
                                        </p:tgtEl>
                                        <p:attrNameLst>
                                          <p:attrName>ppt_x</p:attrName>
                                          <p:attrName>ppt_y</p:attrName>
                                        </p:attrNameLst>
                                      </p:cBhvr>
                                      <p:rCtr x="5955" y="9838"/>
                                    </p:animMotion>
                                  </p:childTnLst>
                                </p:cTn>
                              </p:par>
                              <p:par>
                                <p:cTn id="22" presetID="42" presetClass="path" presetSubtype="0" accel="50000" fill="hold" nodeType="withEffect">
                                  <p:stCondLst>
                                    <p:cond delay="0"/>
                                  </p:stCondLst>
                                  <p:childTnLst>
                                    <p:animMotion origin="layout" path="M 3.33333E-6 2.96296E-6 L 0.07968 0.25324 " pathEditMode="relative" rAng="0" ptsTypes="AA">
                                      <p:cBhvr>
                                        <p:cTn id="23" dur="1500" fill="hold"/>
                                        <p:tgtEl>
                                          <p:spTgt spid="50"/>
                                        </p:tgtEl>
                                        <p:attrNameLst>
                                          <p:attrName>ppt_x</p:attrName>
                                          <p:attrName>ppt_y</p:attrName>
                                        </p:attrNameLst>
                                      </p:cBhvr>
                                      <p:rCtr x="3976" y="12662"/>
                                    </p:animMotion>
                                  </p:childTnLst>
                                </p:cTn>
                              </p:par>
                              <p:par>
                                <p:cTn id="24" presetID="42" presetClass="path" presetSubtype="0" accel="50000" fill="hold" nodeType="withEffect">
                                  <p:stCondLst>
                                    <p:cond delay="0"/>
                                  </p:stCondLst>
                                  <p:childTnLst>
                                    <p:animMotion origin="layout" path="M -4.44444E-6 2.96296E-6 L 0.03872 0.30879 " pathEditMode="relative" rAng="0" ptsTypes="AA">
                                      <p:cBhvr>
                                        <p:cTn id="25" dur="1500" fill="hold"/>
                                        <p:tgtEl>
                                          <p:spTgt spid="51"/>
                                        </p:tgtEl>
                                        <p:attrNameLst>
                                          <p:attrName>ppt_x</p:attrName>
                                          <p:attrName>ppt_y</p:attrName>
                                        </p:attrNameLst>
                                      </p:cBhvr>
                                      <p:rCtr x="1927" y="15440"/>
                                    </p:animMotion>
                                  </p:childTnLst>
                                </p:cTn>
                              </p:par>
                            </p:childTnLst>
                          </p:cTn>
                        </p:par>
                        <p:par>
                          <p:cTn id="26" fill="hold">
                            <p:stCondLst>
                              <p:cond delay="2000"/>
                            </p:stCondLst>
                            <p:childTnLst>
                              <p:par>
                                <p:cTn id="27" presetID="1" presetClass="exit" presetSubtype="0" fill="hold" nodeType="after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1"/>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29" grpId="0"/>
      <p:bldP spid="59" grpId="0"/>
      <p:bldP spid="6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6B8D42-B49A-4117-98E5-5582CF03E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84" y="4121744"/>
            <a:ext cx="3254589" cy="1783166"/>
          </a:xfrm>
          <a:prstGeom prst="rect">
            <a:avLst/>
          </a:prstGeom>
        </p:spPr>
      </p:pic>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3:1</a:t>
            </a:r>
          </a:p>
        </p:txBody>
      </p:sp>
      <p:sp>
        <p:nvSpPr>
          <p:cNvPr id="93" name="TextBox 92">
            <a:extLst>
              <a:ext uri="{FF2B5EF4-FFF2-40B4-BE49-F238E27FC236}">
                <a16:creationId xmlns:a16="http://schemas.microsoft.com/office/drawing/2014/main" id="{FBED1103-7745-41DF-A9B7-9E0B2C70AA57}"/>
              </a:ext>
            </a:extLst>
          </p:cNvPr>
          <p:cNvSpPr txBox="1"/>
          <p:nvPr/>
        </p:nvSpPr>
        <p:spPr bwMode="auto">
          <a:xfrm>
            <a:off x="208341" y="920309"/>
            <a:ext cx="8727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848 pencils shared equally between 4 year groups. How many pencils each?</a:t>
            </a:r>
            <a:endParaRPr lang="en-GB" sz="2000" dirty="0">
              <a:solidFill>
                <a:srgbClr val="FF0000"/>
              </a:solidFill>
              <a:latin typeface="Myriad Pro Semibold" charset="0"/>
              <a:ea typeface="Myriad Pro Semibold" charset="0"/>
              <a:cs typeface="Myriad Pro Semibold" charset="0"/>
            </a:endParaRPr>
          </a:p>
        </p:txBody>
      </p:sp>
      <p:sp>
        <p:nvSpPr>
          <p:cNvPr id="96" name="TextBox 95">
            <a:extLst>
              <a:ext uri="{FF2B5EF4-FFF2-40B4-BE49-F238E27FC236}">
                <a16:creationId xmlns:a16="http://schemas.microsoft.com/office/drawing/2014/main" id="{D72DEB36-5275-4B8E-9B80-61214BEA7486}"/>
              </a:ext>
            </a:extLst>
          </p:cNvPr>
          <p:cNvSpPr txBox="1"/>
          <p:nvPr/>
        </p:nvSpPr>
        <p:spPr bwMode="auto">
          <a:xfrm>
            <a:off x="3100605" y="2140760"/>
            <a:ext cx="29427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3 – sharing the 10s:</a:t>
            </a:r>
            <a:endParaRPr lang="en-GB" sz="2000" dirty="0">
              <a:solidFill>
                <a:srgbClr val="FF0000"/>
              </a:solidFill>
              <a:latin typeface="Myriad Pro Semibold" charset="0"/>
              <a:ea typeface="Myriad Pro Semibold" charset="0"/>
              <a:cs typeface="Myriad Pro Semibold" charset="0"/>
            </a:endParaRPr>
          </a:p>
        </p:txBody>
      </p:sp>
      <p:sp>
        <p:nvSpPr>
          <p:cNvPr id="113" name="TextBox 112">
            <a:extLst>
              <a:ext uri="{FF2B5EF4-FFF2-40B4-BE49-F238E27FC236}">
                <a16:creationId xmlns:a16="http://schemas.microsoft.com/office/drawing/2014/main" id="{EE0C0F26-C290-4FAA-A31C-5674648A2202}"/>
              </a:ext>
            </a:extLst>
          </p:cNvPr>
          <p:cNvSpPr txBox="1"/>
          <p:nvPr/>
        </p:nvSpPr>
        <p:spPr bwMode="auto">
          <a:xfrm>
            <a:off x="3314000" y="152494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848  ÷  4  =</a:t>
            </a:r>
            <a:endParaRPr lang="en-GB" sz="2200" dirty="0">
              <a:solidFill>
                <a:srgbClr val="C00000"/>
              </a:solidFill>
              <a:latin typeface="Myriad Pro Semibold" charset="0"/>
              <a:ea typeface="Myriad Pro Semibold" charset="0"/>
              <a:cs typeface="Myriad Pro Semibold" charset="0"/>
            </a:endParaRPr>
          </a:p>
        </p:txBody>
      </p:sp>
      <p:sp>
        <p:nvSpPr>
          <p:cNvPr id="114" name="Rectangle 113">
            <a:extLst>
              <a:ext uri="{FF2B5EF4-FFF2-40B4-BE49-F238E27FC236}">
                <a16:creationId xmlns:a16="http://schemas.microsoft.com/office/drawing/2014/main" id="{A5896F27-871F-4211-928E-ECEAA90D2AC0}"/>
              </a:ext>
            </a:extLst>
          </p:cNvPr>
          <p:cNvSpPr/>
          <p:nvPr/>
        </p:nvSpPr>
        <p:spPr bwMode="auto">
          <a:xfrm>
            <a:off x="5134835" y="1515419"/>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TextBox 28">
            <a:extLst>
              <a:ext uri="{FF2B5EF4-FFF2-40B4-BE49-F238E27FC236}">
                <a16:creationId xmlns:a16="http://schemas.microsoft.com/office/drawing/2014/main" id="{A2EBC7A1-40D5-4AD3-8DB3-56F11ACAFC72}"/>
              </a:ext>
            </a:extLst>
          </p:cNvPr>
          <p:cNvSpPr txBox="1"/>
          <p:nvPr/>
        </p:nvSpPr>
        <p:spPr bwMode="auto">
          <a:xfrm>
            <a:off x="5511297" y="4370110"/>
            <a:ext cx="22806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4 tens ÷ 4 = 1 ten</a:t>
            </a:r>
          </a:p>
        </p:txBody>
      </p:sp>
      <p:sp>
        <p:nvSpPr>
          <p:cNvPr id="30" name="TextBox 29">
            <a:extLst>
              <a:ext uri="{FF2B5EF4-FFF2-40B4-BE49-F238E27FC236}">
                <a16:creationId xmlns:a16="http://schemas.microsoft.com/office/drawing/2014/main" id="{83D1B0F8-B536-4817-8FF5-AF8B47E93711}"/>
              </a:ext>
            </a:extLst>
          </p:cNvPr>
          <p:cNvSpPr txBox="1"/>
          <p:nvPr/>
        </p:nvSpPr>
        <p:spPr bwMode="auto">
          <a:xfrm>
            <a:off x="5425953" y="4989512"/>
            <a:ext cx="24513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FF0000"/>
                </a:solidFill>
                <a:latin typeface="Myriad Pro Semibold" charset="0"/>
                <a:ea typeface="Myriad Pro Semibold" charset="0"/>
                <a:cs typeface="Myriad Pro Semibold" charset="0"/>
              </a:rPr>
              <a:t>8 ones ÷ 4 = 2 ones</a:t>
            </a:r>
          </a:p>
        </p:txBody>
      </p:sp>
      <p:sp>
        <p:nvSpPr>
          <p:cNvPr id="31" name="TextBox 30">
            <a:extLst>
              <a:ext uri="{FF2B5EF4-FFF2-40B4-BE49-F238E27FC236}">
                <a16:creationId xmlns:a16="http://schemas.microsoft.com/office/drawing/2014/main" id="{CCB6875B-2752-4757-9042-9EFAE1E7DB83}"/>
              </a:ext>
            </a:extLst>
          </p:cNvPr>
          <p:cNvSpPr txBox="1"/>
          <p:nvPr/>
        </p:nvSpPr>
        <p:spPr bwMode="auto">
          <a:xfrm>
            <a:off x="4897155" y="3750707"/>
            <a:ext cx="3508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8 hundreds ÷ 4 = 2 hundreds</a:t>
            </a:r>
          </a:p>
        </p:txBody>
      </p:sp>
      <p:grpSp>
        <p:nvGrpSpPr>
          <p:cNvPr id="3" name="Group 2">
            <a:extLst>
              <a:ext uri="{FF2B5EF4-FFF2-40B4-BE49-F238E27FC236}">
                <a16:creationId xmlns:a16="http://schemas.microsoft.com/office/drawing/2014/main" id="{13BBED32-91D0-4B7E-8560-6054F6521C40}"/>
              </a:ext>
            </a:extLst>
          </p:cNvPr>
          <p:cNvGrpSpPr/>
          <p:nvPr/>
        </p:nvGrpSpPr>
        <p:grpSpPr>
          <a:xfrm>
            <a:off x="1678464" y="4284352"/>
            <a:ext cx="293039" cy="1450127"/>
            <a:chOff x="1678464" y="4284352"/>
            <a:chExt cx="293039" cy="1450127"/>
          </a:xfrm>
        </p:grpSpPr>
        <p:pic>
          <p:nvPicPr>
            <p:cNvPr id="34" name="Picture 33">
              <a:extLst>
                <a:ext uri="{FF2B5EF4-FFF2-40B4-BE49-F238E27FC236}">
                  <a16:creationId xmlns:a16="http://schemas.microsoft.com/office/drawing/2014/main" id="{1A6CD6D0-15E5-4D6A-BA54-DD3343A522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464" y="4284352"/>
              <a:ext cx="293039" cy="293039"/>
            </a:xfrm>
            <a:prstGeom prst="rect">
              <a:avLst/>
            </a:prstGeom>
          </p:spPr>
        </p:pic>
        <p:pic>
          <p:nvPicPr>
            <p:cNvPr id="35" name="Picture 34">
              <a:extLst>
                <a:ext uri="{FF2B5EF4-FFF2-40B4-BE49-F238E27FC236}">
                  <a16:creationId xmlns:a16="http://schemas.microsoft.com/office/drawing/2014/main" id="{9749D9F2-490F-4AE5-A136-367269A3E8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464" y="4670048"/>
              <a:ext cx="293039" cy="293039"/>
            </a:xfrm>
            <a:prstGeom prst="rect">
              <a:avLst/>
            </a:prstGeom>
          </p:spPr>
        </p:pic>
        <p:pic>
          <p:nvPicPr>
            <p:cNvPr id="36" name="Picture 35">
              <a:extLst>
                <a:ext uri="{FF2B5EF4-FFF2-40B4-BE49-F238E27FC236}">
                  <a16:creationId xmlns:a16="http://schemas.microsoft.com/office/drawing/2014/main" id="{95C4296B-B0E5-48EF-8777-8B1B4E8C6C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464" y="5055744"/>
              <a:ext cx="293039" cy="293039"/>
            </a:xfrm>
            <a:prstGeom prst="rect">
              <a:avLst/>
            </a:prstGeom>
          </p:spPr>
        </p:pic>
        <p:pic>
          <p:nvPicPr>
            <p:cNvPr id="37" name="Picture 36">
              <a:extLst>
                <a:ext uri="{FF2B5EF4-FFF2-40B4-BE49-F238E27FC236}">
                  <a16:creationId xmlns:a16="http://schemas.microsoft.com/office/drawing/2014/main" id="{09462C05-38B8-4180-B00F-62C211A25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464" y="5441440"/>
              <a:ext cx="293039" cy="293039"/>
            </a:xfrm>
            <a:prstGeom prst="rect">
              <a:avLst/>
            </a:prstGeom>
          </p:spPr>
        </p:pic>
      </p:grpSp>
      <p:grpSp>
        <p:nvGrpSpPr>
          <p:cNvPr id="4" name="Group 3">
            <a:extLst>
              <a:ext uri="{FF2B5EF4-FFF2-40B4-BE49-F238E27FC236}">
                <a16:creationId xmlns:a16="http://schemas.microsoft.com/office/drawing/2014/main" id="{26FE32C7-50CC-4E96-B41B-9DDF33E4CE39}"/>
              </a:ext>
            </a:extLst>
          </p:cNvPr>
          <p:cNvGrpSpPr/>
          <p:nvPr/>
        </p:nvGrpSpPr>
        <p:grpSpPr>
          <a:xfrm>
            <a:off x="2057165" y="4284352"/>
            <a:ext cx="293039" cy="1450127"/>
            <a:chOff x="2057165" y="4284352"/>
            <a:chExt cx="293039" cy="1450127"/>
          </a:xfrm>
        </p:grpSpPr>
        <p:pic>
          <p:nvPicPr>
            <p:cNvPr id="38" name="Picture 37">
              <a:extLst>
                <a:ext uri="{FF2B5EF4-FFF2-40B4-BE49-F238E27FC236}">
                  <a16:creationId xmlns:a16="http://schemas.microsoft.com/office/drawing/2014/main" id="{01436D1B-49B8-4328-8922-3BDEF4B533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165" y="4284352"/>
              <a:ext cx="293039" cy="293039"/>
            </a:xfrm>
            <a:prstGeom prst="rect">
              <a:avLst/>
            </a:prstGeom>
          </p:spPr>
        </p:pic>
        <p:pic>
          <p:nvPicPr>
            <p:cNvPr id="39" name="Picture 38">
              <a:extLst>
                <a:ext uri="{FF2B5EF4-FFF2-40B4-BE49-F238E27FC236}">
                  <a16:creationId xmlns:a16="http://schemas.microsoft.com/office/drawing/2014/main" id="{66286999-AA96-454A-875E-A23FB02F7C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165" y="4670048"/>
              <a:ext cx="293039" cy="293039"/>
            </a:xfrm>
            <a:prstGeom prst="rect">
              <a:avLst/>
            </a:prstGeom>
          </p:spPr>
        </p:pic>
        <p:pic>
          <p:nvPicPr>
            <p:cNvPr id="40" name="Picture 39">
              <a:extLst>
                <a:ext uri="{FF2B5EF4-FFF2-40B4-BE49-F238E27FC236}">
                  <a16:creationId xmlns:a16="http://schemas.microsoft.com/office/drawing/2014/main" id="{4275F38A-F6FA-4FC8-A746-FA19CDBE99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165" y="5055744"/>
              <a:ext cx="293039" cy="293039"/>
            </a:xfrm>
            <a:prstGeom prst="rect">
              <a:avLst/>
            </a:prstGeom>
          </p:spPr>
        </p:pic>
        <p:pic>
          <p:nvPicPr>
            <p:cNvPr id="41" name="Picture 40">
              <a:extLst>
                <a:ext uri="{FF2B5EF4-FFF2-40B4-BE49-F238E27FC236}">
                  <a16:creationId xmlns:a16="http://schemas.microsoft.com/office/drawing/2014/main" id="{3469A162-1F8A-4887-9F74-7F2CB14B2D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165" y="5441440"/>
              <a:ext cx="293039" cy="293039"/>
            </a:xfrm>
            <a:prstGeom prst="rect">
              <a:avLst/>
            </a:prstGeom>
          </p:spPr>
        </p:pic>
      </p:grpSp>
      <p:sp>
        <p:nvSpPr>
          <p:cNvPr id="59" name="TextBox 58">
            <a:extLst>
              <a:ext uri="{FF2B5EF4-FFF2-40B4-BE49-F238E27FC236}">
                <a16:creationId xmlns:a16="http://schemas.microsoft.com/office/drawing/2014/main" id="{C768F111-2D3E-4925-857D-9A961C34D7FC}"/>
              </a:ext>
            </a:extLst>
          </p:cNvPr>
          <p:cNvSpPr txBox="1"/>
          <p:nvPr/>
        </p:nvSpPr>
        <p:spPr bwMode="auto">
          <a:xfrm>
            <a:off x="3169533" y="2135453"/>
            <a:ext cx="28049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4 – sharing the 1s:</a:t>
            </a:r>
            <a:endParaRPr lang="en-GB" sz="2000" dirty="0">
              <a:solidFill>
                <a:srgbClr val="FF0000"/>
              </a:solidFill>
              <a:latin typeface="Myriad Pro Semibold" charset="0"/>
              <a:ea typeface="Myriad Pro Semibold" charset="0"/>
              <a:cs typeface="Myriad Pro Semibold" charset="0"/>
            </a:endParaRPr>
          </a:p>
        </p:txBody>
      </p:sp>
      <p:grpSp>
        <p:nvGrpSpPr>
          <p:cNvPr id="5" name="Group 4">
            <a:extLst>
              <a:ext uri="{FF2B5EF4-FFF2-40B4-BE49-F238E27FC236}">
                <a16:creationId xmlns:a16="http://schemas.microsoft.com/office/drawing/2014/main" id="{D13CF25B-6776-464C-8089-4525A3FAF51D}"/>
              </a:ext>
            </a:extLst>
          </p:cNvPr>
          <p:cNvGrpSpPr/>
          <p:nvPr/>
        </p:nvGrpSpPr>
        <p:grpSpPr>
          <a:xfrm>
            <a:off x="2443034" y="4284352"/>
            <a:ext cx="293039" cy="1450127"/>
            <a:chOff x="2443034" y="4284352"/>
            <a:chExt cx="293039" cy="1450127"/>
          </a:xfrm>
        </p:grpSpPr>
        <p:pic>
          <p:nvPicPr>
            <p:cNvPr id="61" name="Picture 60" descr="A drawing of a face&#10;&#10;Description automatically generated">
              <a:extLst>
                <a:ext uri="{FF2B5EF4-FFF2-40B4-BE49-F238E27FC236}">
                  <a16:creationId xmlns:a16="http://schemas.microsoft.com/office/drawing/2014/main" id="{302DD487-E87B-4913-9240-D7449F8D93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3034" y="4284352"/>
              <a:ext cx="293039" cy="293039"/>
            </a:xfrm>
            <a:prstGeom prst="rect">
              <a:avLst/>
            </a:prstGeom>
          </p:spPr>
        </p:pic>
        <p:pic>
          <p:nvPicPr>
            <p:cNvPr id="62" name="Picture 61" descr="A drawing of a face&#10;&#10;Description automatically generated">
              <a:extLst>
                <a:ext uri="{FF2B5EF4-FFF2-40B4-BE49-F238E27FC236}">
                  <a16:creationId xmlns:a16="http://schemas.microsoft.com/office/drawing/2014/main" id="{7C372BA3-D284-4EAA-A9F4-7FC2F5070F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3034" y="4670048"/>
              <a:ext cx="293039" cy="293039"/>
            </a:xfrm>
            <a:prstGeom prst="rect">
              <a:avLst/>
            </a:prstGeom>
          </p:spPr>
        </p:pic>
        <p:pic>
          <p:nvPicPr>
            <p:cNvPr id="63" name="Picture 62" descr="A drawing of a face&#10;&#10;Description automatically generated">
              <a:extLst>
                <a:ext uri="{FF2B5EF4-FFF2-40B4-BE49-F238E27FC236}">
                  <a16:creationId xmlns:a16="http://schemas.microsoft.com/office/drawing/2014/main" id="{D4D72F54-BA62-4A50-9BC2-C813D7D03C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3034" y="5055744"/>
              <a:ext cx="293039" cy="293039"/>
            </a:xfrm>
            <a:prstGeom prst="rect">
              <a:avLst/>
            </a:prstGeom>
          </p:spPr>
        </p:pic>
        <p:pic>
          <p:nvPicPr>
            <p:cNvPr id="64" name="Picture 63" descr="A drawing of a face&#10;&#10;Description automatically generated">
              <a:extLst>
                <a:ext uri="{FF2B5EF4-FFF2-40B4-BE49-F238E27FC236}">
                  <a16:creationId xmlns:a16="http://schemas.microsoft.com/office/drawing/2014/main" id="{A6BA74E4-B401-4837-941A-7E397C259D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3034" y="5441440"/>
              <a:ext cx="293039" cy="293039"/>
            </a:xfrm>
            <a:prstGeom prst="rect">
              <a:avLst/>
            </a:prstGeom>
          </p:spPr>
        </p:pic>
      </p:grpSp>
      <p:sp>
        <p:nvSpPr>
          <p:cNvPr id="65" name="Rectangle 64">
            <a:extLst>
              <a:ext uri="{FF2B5EF4-FFF2-40B4-BE49-F238E27FC236}">
                <a16:creationId xmlns:a16="http://schemas.microsoft.com/office/drawing/2014/main" id="{F3C42353-6E29-4E3B-A0FE-5A262A72F991}"/>
              </a:ext>
            </a:extLst>
          </p:cNvPr>
          <p:cNvSpPr/>
          <p:nvPr/>
        </p:nvSpPr>
        <p:spPr bwMode="auto">
          <a:xfrm>
            <a:off x="1648155" y="4253879"/>
            <a:ext cx="724649" cy="1512102"/>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2" name="Rectangle 51">
            <a:extLst>
              <a:ext uri="{FF2B5EF4-FFF2-40B4-BE49-F238E27FC236}">
                <a16:creationId xmlns:a16="http://schemas.microsoft.com/office/drawing/2014/main" id="{E1E1990F-889A-47F6-A502-7223C18FC22A}"/>
              </a:ext>
            </a:extLst>
          </p:cNvPr>
          <p:cNvSpPr/>
          <p:nvPr/>
        </p:nvSpPr>
        <p:spPr bwMode="auto">
          <a:xfrm>
            <a:off x="2403113" y="4253879"/>
            <a:ext cx="371043" cy="1512102"/>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7" name="Group 6">
            <a:extLst>
              <a:ext uri="{FF2B5EF4-FFF2-40B4-BE49-F238E27FC236}">
                <a16:creationId xmlns:a16="http://schemas.microsoft.com/office/drawing/2014/main" id="{346E5243-27FD-4500-88FA-08846167FF80}"/>
              </a:ext>
            </a:extLst>
          </p:cNvPr>
          <p:cNvGrpSpPr/>
          <p:nvPr/>
        </p:nvGrpSpPr>
        <p:grpSpPr>
          <a:xfrm>
            <a:off x="2824517" y="4284352"/>
            <a:ext cx="293039" cy="1450127"/>
            <a:chOff x="2824517" y="4284352"/>
            <a:chExt cx="293039" cy="1450127"/>
          </a:xfrm>
        </p:grpSpPr>
        <p:pic>
          <p:nvPicPr>
            <p:cNvPr id="53" name="Picture 52" descr="A picture containing object&#10;&#10;Description automatically generated">
              <a:extLst>
                <a:ext uri="{FF2B5EF4-FFF2-40B4-BE49-F238E27FC236}">
                  <a16:creationId xmlns:a16="http://schemas.microsoft.com/office/drawing/2014/main" id="{BFEC2495-D22C-46D7-A9B6-FA8A74F352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4517" y="4284352"/>
              <a:ext cx="293039" cy="293039"/>
            </a:xfrm>
            <a:prstGeom prst="rect">
              <a:avLst/>
            </a:prstGeom>
          </p:spPr>
        </p:pic>
        <p:pic>
          <p:nvPicPr>
            <p:cNvPr id="54" name="Picture 53" descr="A picture containing object&#10;&#10;Description automatically generated">
              <a:extLst>
                <a:ext uri="{FF2B5EF4-FFF2-40B4-BE49-F238E27FC236}">
                  <a16:creationId xmlns:a16="http://schemas.microsoft.com/office/drawing/2014/main" id="{18AE6AB6-B2B8-49A9-AF06-6AF04ECFD0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4517" y="4670048"/>
              <a:ext cx="293039" cy="293039"/>
            </a:xfrm>
            <a:prstGeom prst="rect">
              <a:avLst/>
            </a:prstGeom>
          </p:spPr>
        </p:pic>
        <p:pic>
          <p:nvPicPr>
            <p:cNvPr id="55" name="Picture 54" descr="A picture containing object&#10;&#10;Description automatically generated">
              <a:extLst>
                <a:ext uri="{FF2B5EF4-FFF2-40B4-BE49-F238E27FC236}">
                  <a16:creationId xmlns:a16="http://schemas.microsoft.com/office/drawing/2014/main" id="{B7B59C22-130B-43B8-8CCD-3F411248BC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4517" y="5055744"/>
              <a:ext cx="293039" cy="293039"/>
            </a:xfrm>
            <a:prstGeom prst="rect">
              <a:avLst/>
            </a:prstGeom>
          </p:spPr>
        </p:pic>
        <p:pic>
          <p:nvPicPr>
            <p:cNvPr id="56" name="Picture 55" descr="A picture containing object&#10;&#10;Description automatically generated">
              <a:extLst>
                <a:ext uri="{FF2B5EF4-FFF2-40B4-BE49-F238E27FC236}">
                  <a16:creationId xmlns:a16="http://schemas.microsoft.com/office/drawing/2014/main" id="{AB8FE8FF-2E1D-4638-8F38-991796A68A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4517" y="5441440"/>
              <a:ext cx="293039" cy="293039"/>
            </a:xfrm>
            <a:prstGeom prst="rect">
              <a:avLst/>
            </a:prstGeom>
          </p:spPr>
        </p:pic>
      </p:grpSp>
      <p:grpSp>
        <p:nvGrpSpPr>
          <p:cNvPr id="6" name="Group 5">
            <a:extLst>
              <a:ext uri="{FF2B5EF4-FFF2-40B4-BE49-F238E27FC236}">
                <a16:creationId xmlns:a16="http://schemas.microsoft.com/office/drawing/2014/main" id="{72D8D10A-5F1D-43A3-B20E-BE1825FCE829}"/>
              </a:ext>
            </a:extLst>
          </p:cNvPr>
          <p:cNvGrpSpPr/>
          <p:nvPr/>
        </p:nvGrpSpPr>
        <p:grpSpPr>
          <a:xfrm>
            <a:off x="3208583" y="4284352"/>
            <a:ext cx="293039" cy="1450127"/>
            <a:chOff x="3208583" y="4284352"/>
            <a:chExt cx="293039" cy="1450127"/>
          </a:xfrm>
        </p:grpSpPr>
        <p:pic>
          <p:nvPicPr>
            <p:cNvPr id="57" name="Picture 56" descr="A picture containing object&#10;&#10;Description automatically generated">
              <a:extLst>
                <a:ext uri="{FF2B5EF4-FFF2-40B4-BE49-F238E27FC236}">
                  <a16:creationId xmlns:a16="http://schemas.microsoft.com/office/drawing/2014/main" id="{CB82624C-2980-47BA-BAE7-1250133E31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8583" y="4284352"/>
              <a:ext cx="293039" cy="293039"/>
            </a:xfrm>
            <a:prstGeom prst="rect">
              <a:avLst/>
            </a:prstGeom>
          </p:spPr>
        </p:pic>
        <p:pic>
          <p:nvPicPr>
            <p:cNvPr id="58" name="Picture 57" descr="A picture containing object&#10;&#10;Description automatically generated">
              <a:extLst>
                <a:ext uri="{FF2B5EF4-FFF2-40B4-BE49-F238E27FC236}">
                  <a16:creationId xmlns:a16="http://schemas.microsoft.com/office/drawing/2014/main" id="{72518976-5F9F-424F-BA5F-14EBD97D58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8583" y="4670048"/>
              <a:ext cx="293039" cy="293039"/>
            </a:xfrm>
            <a:prstGeom prst="rect">
              <a:avLst/>
            </a:prstGeom>
          </p:spPr>
        </p:pic>
        <p:pic>
          <p:nvPicPr>
            <p:cNvPr id="60" name="Picture 59" descr="A picture containing object&#10;&#10;Description automatically generated">
              <a:extLst>
                <a:ext uri="{FF2B5EF4-FFF2-40B4-BE49-F238E27FC236}">
                  <a16:creationId xmlns:a16="http://schemas.microsoft.com/office/drawing/2014/main" id="{A652151A-491F-43E8-A09D-FB3E13F844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8583" y="5055744"/>
              <a:ext cx="293039" cy="293039"/>
            </a:xfrm>
            <a:prstGeom prst="rect">
              <a:avLst/>
            </a:prstGeom>
          </p:spPr>
        </p:pic>
        <p:pic>
          <p:nvPicPr>
            <p:cNvPr id="66" name="Picture 65" descr="A picture containing object&#10;&#10;Description automatically generated">
              <a:extLst>
                <a:ext uri="{FF2B5EF4-FFF2-40B4-BE49-F238E27FC236}">
                  <a16:creationId xmlns:a16="http://schemas.microsoft.com/office/drawing/2014/main" id="{2E08636A-55B8-4932-9C61-327F8C9004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8583" y="5441440"/>
              <a:ext cx="293039" cy="293039"/>
            </a:xfrm>
            <a:prstGeom prst="rect">
              <a:avLst/>
            </a:prstGeom>
          </p:spPr>
        </p:pic>
      </p:grpSp>
      <p:pic>
        <p:nvPicPr>
          <p:cNvPr id="18" name="Picture 17" descr="A picture containing object&#10;&#10;Description automatically generated">
            <a:extLst>
              <a:ext uri="{FF2B5EF4-FFF2-40B4-BE49-F238E27FC236}">
                <a16:creationId xmlns:a16="http://schemas.microsoft.com/office/drawing/2014/main" id="{14E99935-02EA-4538-8128-3EFD08EF12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7313" y="3694012"/>
            <a:ext cx="293039" cy="293039"/>
          </a:xfrm>
          <a:prstGeom prst="rect">
            <a:avLst/>
          </a:prstGeom>
        </p:spPr>
      </p:pic>
      <p:pic>
        <p:nvPicPr>
          <p:cNvPr id="42" name="Picture 41" descr="A picture containing object&#10;&#10;Description automatically generated">
            <a:extLst>
              <a:ext uri="{FF2B5EF4-FFF2-40B4-BE49-F238E27FC236}">
                <a16:creationId xmlns:a16="http://schemas.microsoft.com/office/drawing/2014/main" id="{A9A52FF7-45BA-4280-A51C-827957A602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4334" y="3694012"/>
            <a:ext cx="293039" cy="293039"/>
          </a:xfrm>
          <a:prstGeom prst="rect">
            <a:avLst/>
          </a:prstGeom>
        </p:spPr>
      </p:pic>
      <p:pic>
        <p:nvPicPr>
          <p:cNvPr id="43" name="Picture 42" descr="A picture containing object&#10;&#10;Description automatically generated">
            <a:extLst>
              <a:ext uri="{FF2B5EF4-FFF2-40B4-BE49-F238E27FC236}">
                <a16:creationId xmlns:a16="http://schemas.microsoft.com/office/drawing/2014/main" id="{B5E1B5AE-E5A3-4EC1-9BBA-04889EFBAB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1355" y="3694012"/>
            <a:ext cx="293039" cy="293039"/>
          </a:xfrm>
          <a:prstGeom prst="rect">
            <a:avLst/>
          </a:prstGeom>
        </p:spPr>
      </p:pic>
      <p:pic>
        <p:nvPicPr>
          <p:cNvPr id="44" name="Picture 43" descr="A picture containing object&#10;&#10;Description automatically generated">
            <a:extLst>
              <a:ext uri="{FF2B5EF4-FFF2-40B4-BE49-F238E27FC236}">
                <a16:creationId xmlns:a16="http://schemas.microsoft.com/office/drawing/2014/main" id="{5C31DCB8-0A86-49C4-9CB3-A271A4C464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8376" y="3694012"/>
            <a:ext cx="293039" cy="293039"/>
          </a:xfrm>
          <a:prstGeom prst="rect">
            <a:avLst/>
          </a:prstGeom>
        </p:spPr>
      </p:pic>
      <p:pic>
        <p:nvPicPr>
          <p:cNvPr id="45" name="Picture 44" descr="A picture containing object&#10;&#10;Description automatically generated">
            <a:extLst>
              <a:ext uri="{FF2B5EF4-FFF2-40B4-BE49-F238E27FC236}">
                <a16:creationId xmlns:a16="http://schemas.microsoft.com/office/drawing/2014/main" id="{E7010410-B0B6-4476-BA43-51810E063C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5397" y="3694012"/>
            <a:ext cx="293039" cy="293039"/>
          </a:xfrm>
          <a:prstGeom prst="rect">
            <a:avLst/>
          </a:prstGeom>
        </p:spPr>
      </p:pic>
      <p:pic>
        <p:nvPicPr>
          <p:cNvPr id="46" name="Picture 45" descr="A picture containing object&#10;&#10;Description automatically generated">
            <a:extLst>
              <a:ext uri="{FF2B5EF4-FFF2-40B4-BE49-F238E27FC236}">
                <a16:creationId xmlns:a16="http://schemas.microsoft.com/office/drawing/2014/main" id="{1F3395B9-3C70-4FC6-A183-3178FA0D08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2418" y="3694012"/>
            <a:ext cx="293039" cy="293039"/>
          </a:xfrm>
          <a:prstGeom prst="rect">
            <a:avLst/>
          </a:prstGeom>
        </p:spPr>
      </p:pic>
      <p:pic>
        <p:nvPicPr>
          <p:cNvPr id="47" name="Picture 46" descr="A picture containing object&#10;&#10;Description automatically generated">
            <a:extLst>
              <a:ext uri="{FF2B5EF4-FFF2-40B4-BE49-F238E27FC236}">
                <a16:creationId xmlns:a16="http://schemas.microsoft.com/office/drawing/2014/main" id="{A78EEA35-D717-4139-BB31-EB4E518E75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9439" y="3694012"/>
            <a:ext cx="293039" cy="293039"/>
          </a:xfrm>
          <a:prstGeom prst="rect">
            <a:avLst/>
          </a:prstGeom>
        </p:spPr>
      </p:pic>
      <p:pic>
        <p:nvPicPr>
          <p:cNvPr id="48" name="Picture 47" descr="A picture containing object&#10;&#10;Description automatically generated">
            <a:extLst>
              <a:ext uri="{FF2B5EF4-FFF2-40B4-BE49-F238E27FC236}">
                <a16:creationId xmlns:a16="http://schemas.microsoft.com/office/drawing/2014/main" id="{6EC4FE47-34C3-4F64-B931-E3962684D9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6461" y="3694012"/>
            <a:ext cx="293039" cy="293039"/>
          </a:xfrm>
          <a:prstGeom prst="rect">
            <a:avLst/>
          </a:prstGeom>
        </p:spPr>
      </p:pic>
    </p:spTree>
    <p:extLst>
      <p:ext uri="{BB962C8B-B14F-4D97-AF65-F5344CB8AC3E}">
        <p14:creationId xmlns:p14="http://schemas.microsoft.com/office/powerpoint/2010/main" val="216167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96"/>
                                        </p:tgtEl>
                                      </p:cBhvr>
                                    </p:animEffect>
                                    <p:set>
                                      <p:cBhvr>
                                        <p:cTn id="7" dur="1" fill="hold">
                                          <p:stCondLst>
                                            <p:cond delay="499"/>
                                          </p:stCondLst>
                                        </p:cTn>
                                        <p:tgtEl>
                                          <p:spTgt spid="9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childTnLst>
                          </p:cTn>
                        </p:par>
                        <p:par>
                          <p:cTn id="17" fill="hold">
                            <p:stCondLst>
                              <p:cond delay="500"/>
                            </p:stCondLst>
                            <p:childTnLst>
                              <p:par>
                                <p:cTn id="18" presetID="42" presetClass="path" presetSubtype="0" accel="50000" fill="hold" nodeType="afterEffect">
                                  <p:stCondLst>
                                    <p:cond delay="0"/>
                                  </p:stCondLst>
                                  <p:childTnLst>
                                    <p:animMotion origin="layout" path="M 1.66667E-6 -3.7037E-6 L 0.20052 0.08611 " pathEditMode="relative" rAng="0" ptsTypes="AA">
                                      <p:cBhvr>
                                        <p:cTn id="19" dur="1500" fill="hold"/>
                                        <p:tgtEl>
                                          <p:spTgt spid="18"/>
                                        </p:tgtEl>
                                        <p:attrNameLst>
                                          <p:attrName>ppt_x</p:attrName>
                                          <p:attrName>ppt_y</p:attrName>
                                        </p:attrNameLst>
                                      </p:cBhvr>
                                      <p:rCtr x="10017" y="4306"/>
                                    </p:animMotion>
                                  </p:childTnLst>
                                </p:cTn>
                              </p:par>
                              <p:par>
                                <p:cTn id="20" presetID="42" presetClass="path" presetSubtype="0" accel="50000" fill="hold" nodeType="withEffect">
                                  <p:stCondLst>
                                    <p:cond delay="0"/>
                                  </p:stCondLst>
                                  <p:childTnLst>
                                    <p:animMotion origin="layout" path="M -2.5E-6 -3.7037E-6 L 0.16094 0.14306 " pathEditMode="relative" rAng="0" ptsTypes="AA">
                                      <p:cBhvr>
                                        <p:cTn id="21" dur="1500" fill="hold"/>
                                        <p:tgtEl>
                                          <p:spTgt spid="42"/>
                                        </p:tgtEl>
                                        <p:attrNameLst>
                                          <p:attrName>ppt_x</p:attrName>
                                          <p:attrName>ppt_y</p:attrName>
                                        </p:attrNameLst>
                                      </p:cBhvr>
                                      <p:rCtr x="8038" y="7153"/>
                                    </p:animMotion>
                                  </p:childTnLst>
                                </p:cTn>
                              </p:par>
                              <p:par>
                                <p:cTn id="22" presetID="42" presetClass="path" presetSubtype="0" accel="50000" fill="hold" nodeType="withEffect">
                                  <p:stCondLst>
                                    <p:cond delay="0"/>
                                  </p:stCondLst>
                                  <p:childTnLst>
                                    <p:animMotion origin="layout" path="M 3.33333E-6 -3.7037E-6 L 0.12083 0.19838 " pathEditMode="relative" rAng="0" ptsTypes="AA">
                                      <p:cBhvr>
                                        <p:cTn id="23" dur="1500" fill="hold"/>
                                        <p:tgtEl>
                                          <p:spTgt spid="43"/>
                                        </p:tgtEl>
                                        <p:attrNameLst>
                                          <p:attrName>ppt_x</p:attrName>
                                          <p:attrName>ppt_y</p:attrName>
                                        </p:attrNameLst>
                                      </p:cBhvr>
                                      <p:rCtr x="6042" y="9907"/>
                                    </p:animMotion>
                                  </p:childTnLst>
                                </p:cTn>
                              </p:par>
                              <p:par>
                                <p:cTn id="24" presetID="42" presetClass="path" presetSubtype="0" accel="50000" fill="hold" nodeType="withEffect">
                                  <p:stCondLst>
                                    <p:cond delay="0"/>
                                  </p:stCondLst>
                                  <p:childTnLst>
                                    <p:animMotion origin="layout" path="M -4.44444E-6 -3.7037E-6 L 0.08004 0.25463 " pathEditMode="relative" rAng="0" ptsTypes="AA">
                                      <p:cBhvr>
                                        <p:cTn id="25" dur="1500" fill="hold"/>
                                        <p:tgtEl>
                                          <p:spTgt spid="44"/>
                                        </p:tgtEl>
                                        <p:attrNameLst>
                                          <p:attrName>ppt_x</p:attrName>
                                          <p:attrName>ppt_y</p:attrName>
                                        </p:attrNameLst>
                                      </p:cBhvr>
                                      <p:rCtr x="3993" y="12731"/>
                                    </p:animMotion>
                                  </p:childTnLst>
                                </p:cTn>
                              </p:par>
                            </p:childTnLst>
                          </p:cTn>
                        </p:par>
                        <p:par>
                          <p:cTn id="26" fill="hold">
                            <p:stCondLst>
                              <p:cond delay="2000"/>
                            </p:stCondLst>
                            <p:childTnLst>
                              <p:par>
                                <p:cTn id="27" presetID="1" presetClass="exit" presetSubtype="0" fill="hold" nodeType="afterEffect">
                                  <p:stCondLst>
                                    <p:cond delay="0"/>
                                  </p:stCondLst>
                                  <p:childTnLst>
                                    <p:set>
                                      <p:cBhvr>
                                        <p:cTn id="28" dur="1" fill="hold">
                                          <p:stCondLst>
                                            <p:cond delay="0"/>
                                          </p:stCondLst>
                                        </p:cTn>
                                        <p:tgtEl>
                                          <p:spTgt spid="18"/>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3"/>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par>
                          <p:cTn id="37" fill="hold">
                            <p:stCondLst>
                              <p:cond delay="2000"/>
                            </p:stCondLst>
                            <p:childTnLst>
                              <p:par>
                                <p:cTn id="38" presetID="42" presetClass="path" presetSubtype="0" accel="50000" fill="hold" nodeType="afterEffect">
                                  <p:stCondLst>
                                    <p:cond delay="0"/>
                                  </p:stCondLst>
                                  <p:childTnLst>
                                    <p:animMotion origin="layout" path="M 1.38889E-6 -3.7037E-6 L 0.08264 0.08658 " pathEditMode="relative" rAng="0" ptsTypes="AA">
                                      <p:cBhvr>
                                        <p:cTn id="39" dur="1500" fill="hold"/>
                                        <p:tgtEl>
                                          <p:spTgt spid="45"/>
                                        </p:tgtEl>
                                        <p:attrNameLst>
                                          <p:attrName>ppt_x</p:attrName>
                                          <p:attrName>ppt_y</p:attrName>
                                        </p:attrNameLst>
                                      </p:cBhvr>
                                      <p:rCtr x="4132" y="4329"/>
                                    </p:animMotion>
                                  </p:childTnLst>
                                </p:cTn>
                              </p:par>
                              <p:par>
                                <p:cTn id="40" presetID="42" presetClass="path" presetSubtype="0" accel="50000" fill="hold" nodeType="withEffect">
                                  <p:stCondLst>
                                    <p:cond delay="0"/>
                                  </p:stCondLst>
                                  <p:childTnLst>
                                    <p:animMotion origin="layout" path="M -2.77778E-6 -3.7037E-6 L 0.04219 0.14283 " pathEditMode="relative" rAng="0" ptsTypes="AA">
                                      <p:cBhvr>
                                        <p:cTn id="41" dur="1500" fill="hold"/>
                                        <p:tgtEl>
                                          <p:spTgt spid="46"/>
                                        </p:tgtEl>
                                        <p:attrNameLst>
                                          <p:attrName>ppt_x</p:attrName>
                                          <p:attrName>ppt_y</p:attrName>
                                        </p:attrNameLst>
                                      </p:cBhvr>
                                      <p:rCtr x="2101" y="7130"/>
                                    </p:animMotion>
                                  </p:childTnLst>
                                </p:cTn>
                              </p:par>
                              <p:par>
                                <p:cTn id="42" presetID="42" presetClass="path" presetSubtype="0" accel="50000" fill="hold" nodeType="withEffect">
                                  <p:stCondLst>
                                    <p:cond delay="0"/>
                                  </p:stCondLst>
                                  <p:childTnLst>
                                    <p:animMotion origin="layout" path="M 3.05556E-6 -3.7037E-6 L 0.00191 0.19815 " pathEditMode="relative" rAng="0" ptsTypes="AA">
                                      <p:cBhvr>
                                        <p:cTn id="43" dur="1500" fill="hold"/>
                                        <p:tgtEl>
                                          <p:spTgt spid="47"/>
                                        </p:tgtEl>
                                        <p:attrNameLst>
                                          <p:attrName>ppt_x</p:attrName>
                                          <p:attrName>ppt_y</p:attrName>
                                        </p:attrNameLst>
                                      </p:cBhvr>
                                      <p:rCtr x="87" y="9907"/>
                                    </p:animMotion>
                                  </p:childTnLst>
                                </p:cTn>
                              </p:par>
                              <p:par>
                                <p:cTn id="44" presetID="42" presetClass="path" presetSubtype="0" accel="50000" fill="hold" nodeType="withEffect">
                                  <p:stCondLst>
                                    <p:cond delay="0"/>
                                  </p:stCondLst>
                                  <p:childTnLst>
                                    <p:animMotion origin="layout" path="M -1.11111E-6 -3.7037E-6 L -0.03802 0.25533 " pathEditMode="relative" rAng="0" ptsTypes="AA">
                                      <p:cBhvr>
                                        <p:cTn id="45" dur="1500" fill="hold"/>
                                        <p:tgtEl>
                                          <p:spTgt spid="48"/>
                                        </p:tgtEl>
                                        <p:attrNameLst>
                                          <p:attrName>ppt_x</p:attrName>
                                          <p:attrName>ppt_y</p:attrName>
                                        </p:attrNameLst>
                                      </p:cBhvr>
                                      <p:rCtr x="-1910" y="12755"/>
                                    </p:animMotion>
                                  </p:childTnLst>
                                </p:cTn>
                              </p:par>
                            </p:childTnLst>
                          </p:cTn>
                        </p:par>
                        <p:par>
                          <p:cTn id="46" fill="hold">
                            <p:stCondLst>
                              <p:cond delay="3500"/>
                            </p:stCondLst>
                            <p:childTnLst>
                              <p:par>
                                <p:cTn id="47" presetID="1" presetClass="exit" presetSubtype="0" fill="hold" nodeType="afterEffect">
                                  <p:stCondLst>
                                    <p:cond delay="0"/>
                                  </p:stCondLst>
                                  <p:childTnLst>
                                    <p:set>
                                      <p:cBhvr>
                                        <p:cTn id="48" dur="1" fill="hold">
                                          <p:stCondLst>
                                            <p:cond delay="0"/>
                                          </p:stCondLst>
                                        </p:cTn>
                                        <p:tgtEl>
                                          <p:spTgt spid="45"/>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46"/>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4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48"/>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30" grpId="0"/>
      <p:bldP spid="59" grpId="0"/>
      <p:bldP spid="5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C768F111-2D3E-4925-857D-9A961C34D7FC}"/>
              </a:ext>
            </a:extLst>
          </p:cNvPr>
          <p:cNvSpPr txBox="1"/>
          <p:nvPr/>
        </p:nvSpPr>
        <p:spPr bwMode="auto">
          <a:xfrm>
            <a:off x="3169533" y="2135453"/>
            <a:ext cx="28049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4 – sharing the 1s:</a:t>
            </a:r>
            <a:endParaRPr lang="en-GB" sz="2000" dirty="0">
              <a:solidFill>
                <a:srgbClr val="FF0000"/>
              </a:solidFill>
              <a:latin typeface="Myriad Pro Semibold" charset="0"/>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3:1</a:t>
            </a:r>
          </a:p>
        </p:txBody>
      </p:sp>
      <p:sp>
        <p:nvSpPr>
          <p:cNvPr id="93" name="TextBox 92">
            <a:extLst>
              <a:ext uri="{FF2B5EF4-FFF2-40B4-BE49-F238E27FC236}">
                <a16:creationId xmlns:a16="http://schemas.microsoft.com/office/drawing/2014/main" id="{FBED1103-7745-41DF-A9B7-9E0B2C70AA57}"/>
              </a:ext>
            </a:extLst>
          </p:cNvPr>
          <p:cNvSpPr txBox="1"/>
          <p:nvPr/>
        </p:nvSpPr>
        <p:spPr bwMode="auto">
          <a:xfrm>
            <a:off x="208341" y="920309"/>
            <a:ext cx="8727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848 pencils shared equally between 4 year groups. How many pencils each?</a:t>
            </a:r>
            <a:endParaRPr lang="en-GB" sz="2000" dirty="0">
              <a:solidFill>
                <a:srgbClr val="FF0000"/>
              </a:solidFill>
              <a:latin typeface="Myriad Pro Semibold" charset="0"/>
              <a:ea typeface="Myriad Pro Semibold" charset="0"/>
              <a:cs typeface="Myriad Pro Semibold" charset="0"/>
            </a:endParaRPr>
          </a:p>
        </p:txBody>
      </p:sp>
      <p:sp>
        <p:nvSpPr>
          <p:cNvPr id="96" name="TextBox 95">
            <a:extLst>
              <a:ext uri="{FF2B5EF4-FFF2-40B4-BE49-F238E27FC236}">
                <a16:creationId xmlns:a16="http://schemas.microsoft.com/office/drawing/2014/main" id="{D72DEB36-5275-4B8E-9B80-61214BEA7486}"/>
              </a:ext>
            </a:extLst>
          </p:cNvPr>
          <p:cNvSpPr txBox="1"/>
          <p:nvPr/>
        </p:nvSpPr>
        <p:spPr bwMode="auto">
          <a:xfrm>
            <a:off x="3511454" y="2135453"/>
            <a:ext cx="21210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5 – adding:</a:t>
            </a:r>
            <a:endParaRPr lang="en-GB" sz="2000" dirty="0">
              <a:solidFill>
                <a:srgbClr val="FF0000"/>
              </a:solidFill>
              <a:latin typeface="Myriad Pro Semibold" charset="0"/>
              <a:ea typeface="Myriad Pro Semibold" charset="0"/>
              <a:cs typeface="Myriad Pro Semibold" charset="0"/>
            </a:endParaRPr>
          </a:p>
        </p:txBody>
      </p:sp>
      <p:sp>
        <p:nvSpPr>
          <p:cNvPr id="113" name="TextBox 112">
            <a:extLst>
              <a:ext uri="{FF2B5EF4-FFF2-40B4-BE49-F238E27FC236}">
                <a16:creationId xmlns:a16="http://schemas.microsoft.com/office/drawing/2014/main" id="{EE0C0F26-C290-4FAA-A31C-5674648A2202}"/>
              </a:ext>
            </a:extLst>
          </p:cNvPr>
          <p:cNvSpPr txBox="1"/>
          <p:nvPr/>
        </p:nvSpPr>
        <p:spPr bwMode="auto">
          <a:xfrm>
            <a:off x="3314000" y="152494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848  ÷  4  =</a:t>
            </a:r>
            <a:endParaRPr lang="en-GB" sz="2200" dirty="0">
              <a:solidFill>
                <a:srgbClr val="C00000"/>
              </a:solidFill>
              <a:latin typeface="Myriad Pro Semibold" charset="0"/>
              <a:ea typeface="Myriad Pro Semibold" charset="0"/>
              <a:cs typeface="Myriad Pro Semibold" charset="0"/>
            </a:endParaRPr>
          </a:p>
        </p:txBody>
      </p:sp>
      <p:sp>
        <p:nvSpPr>
          <p:cNvPr id="114" name="Rectangle 113">
            <a:extLst>
              <a:ext uri="{FF2B5EF4-FFF2-40B4-BE49-F238E27FC236}">
                <a16:creationId xmlns:a16="http://schemas.microsoft.com/office/drawing/2014/main" id="{A5896F27-871F-4211-928E-ECEAA90D2AC0}"/>
              </a:ext>
            </a:extLst>
          </p:cNvPr>
          <p:cNvSpPr/>
          <p:nvPr/>
        </p:nvSpPr>
        <p:spPr bwMode="auto">
          <a:xfrm>
            <a:off x="5134835" y="1515419"/>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TextBox 22">
            <a:extLst>
              <a:ext uri="{FF2B5EF4-FFF2-40B4-BE49-F238E27FC236}">
                <a16:creationId xmlns:a16="http://schemas.microsoft.com/office/drawing/2014/main" id="{1DA029FC-83EC-4C70-811D-AB34F6AACCB4}"/>
              </a:ext>
            </a:extLst>
          </p:cNvPr>
          <p:cNvSpPr txBox="1"/>
          <p:nvPr/>
        </p:nvSpPr>
        <p:spPr bwMode="auto">
          <a:xfrm>
            <a:off x="5148750" y="1524944"/>
            <a:ext cx="641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212</a:t>
            </a:r>
          </a:p>
        </p:txBody>
      </p:sp>
      <p:sp>
        <p:nvSpPr>
          <p:cNvPr id="29" name="TextBox 28">
            <a:extLst>
              <a:ext uri="{FF2B5EF4-FFF2-40B4-BE49-F238E27FC236}">
                <a16:creationId xmlns:a16="http://schemas.microsoft.com/office/drawing/2014/main" id="{A2EBC7A1-40D5-4AD3-8DB3-56F11ACAFC72}"/>
              </a:ext>
            </a:extLst>
          </p:cNvPr>
          <p:cNvSpPr txBox="1"/>
          <p:nvPr/>
        </p:nvSpPr>
        <p:spPr bwMode="auto">
          <a:xfrm>
            <a:off x="5511297" y="4370110"/>
            <a:ext cx="22806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4 tens ÷ 4 = 1 ten</a:t>
            </a:r>
          </a:p>
        </p:txBody>
      </p:sp>
      <p:sp>
        <p:nvSpPr>
          <p:cNvPr id="30" name="TextBox 29">
            <a:extLst>
              <a:ext uri="{FF2B5EF4-FFF2-40B4-BE49-F238E27FC236}">
                <a16:creationId xmlns:a16="http://schemas.microsoft.com/office/drawing/2014/main" id="{83D1B0F8-B536-4817-8FF5-AF8B47E93711}"/>
              </a:ext>
            </a:extLst>
          </p:cNvPr>
          <p:cNvSpPr txBox="1"/>
          <p:nvPr/>
        </p:nvSpPr>
        <p:spPr bwMode="auto">
          <a:xfrm>
            <a:off x="5425953" y="4989512"/>
            <a:ext cx="24513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FF0000"/>
                </a:solidFill>
                <a:latin typeface="Myriad Pro Semibold" charset="0"/>
                <a:ea typeface="Myriad Pro Semibold" charset="0"/>
                <a:cs typeface="Myriad Pro Semibold" charset="0"/>
              </a:rPr>
              <a:t>8 ones ÷ 4 = 2 ones</a:t>
            </a:r>
          </a:p>
        </p:txBody>
      </p:sp>
      <p:sp>
        <p:nvSpPr>
          <p:cNvPr id="31" name="TextBox 30">
            <a:extLst>
              <a:ext uri="{FF2B5EF4-FFF2-40B4-BE49-F238E27FC236}">
                <a16:creationId xmlns:a16="http://schemas.microsoft.com/office/drawing/2014/main" id="{CCB6875B-2752-4757-9042-9EFAE1E7DB83}"/>
              </a:ext>
            </a:extLst>
          </p:cNvPr>
          <p:cNvSpPr txBox="1"/>
          <p:nvPr/>
        </p:nvSpPr>
        <p:spPr bwMode="auto">
          <a:xfrm>
            <a:off x="4897155" y="3750707"/>
            <a:ext cx="3508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8 hundreds ÷ 4 = 2 hundreds</a:t>
            </a:r>
          </a:p>
        </p:txBody>
      </p:sp>
      <p:sp>
        <p:nvSpPr>
          <p:cNvPr id="65" name="Rectangle 64">
            <a:extLst>
              <a:ext uri="{FF2B5EF4-FFF2-40B4-BE49-F238E27FC236}">
                <a16:creationId xmlns:a16="http://schemas.microsoft.com/office/drawing/2014/main" id="{F3C42353-6E29-4E3B-A0FE-5A262A72F991}"/>
              </a:ext>
            </a:extLst>
          </p:cNvPr>
          <p:cNvSpPr/>
          <p:nvPr/>
        </p:nvSpPr>
        <p:spPr bwMode="auto">
          <a:xfrm>
            <a:off x="1648155" y="4253879"/>
            <a:ext cx="724649" cy="1512102"/>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2" name="Rectangle 51">
            <a:extLst>
              <a:ext uri="{FF2B5EF4-FFF2-40B4-BE49-F238E27FC236}">
                <a16:creationId xmlns:a16="http://schemas.microsoft.com/office/drawing/2014/main" id="{E1E1990F-889A-47F6-A502-7223C18FC22A}"/>
              </a:ext>
            </a:extLst>
          </p:cNvPr>
          <p:cNvSpPr/>
          <p:nvPr/>
        </p:nvSpPr>
        <p:spPr bwMode="auto">
          <a:xfrm>
            <a:off x="2403113" y="4253879"/>
            <a:ext cx="371043" cy="1512102"/>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11" name="Group 10">
            <a:extLst>
              <a:ext uri="{FF2B5EF4-FFF2-40B4-BE49-F238E27FC236}">
                <a16:creationId xmlns:a16="http://schemas.microsoft.com/office/drawing/2014/main" id="{65C314A7-14A0-4250-86C4-A9A352358ED8}"/>
              </a:ext>
            </a:extLst>
          </p:cNvPr>
          <p:cNvGrpSpPr/>
          <p:nvPr/>
        </p:nvGrpSpPr>
        <p:grpSpPr>
          <a:xfrm>
            <a:off x="756984" y="4121744"/>
            <a:ext cx="3254589" cy="1783166"/>
            <a:chOff x="756984" y="4121744"/>
            <a:chExt cx="3254589" cy="1783166"/>
          </a:xfrm>
        </p:grpSpPr>
        <p:pic>
          <p:nvPicPr>
            <p:cNvPr id="9" name="Picture 8">
              <a:extLst>
                <a:ext uri="{FF2B5EF4-FFF2-40B4-BE49-F238E27FC236}">
                  <a16:creationId xmlns:a16="http://schemas.microsoft.com/office/drawing/2014/main" id="{EC6B8D42-B49A-4117-98E5-5582CF03E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84" y="4121744"/>
              <a:ext cx="3254589" cy="1783166"/>
            </a:xfrm>
            <a:prstGeom prst="rect">
              <a:avLst/>
            </a:prstGeom>
          </p:spPr>
        </p:pic>
        <p:grpSp>
          <p:nvGrpSpPr>
            <p:cNvPr id="3" name="Group 2">
              <a:extLst>
                <a:ext uri="{FF2B5EF4-FFF2-40B4-BE49-F238E27FC236}">
                  <a16:creationId xmlns:a16="http://schemas.microsoft.com/office/drawing/2014/main" id="{13BBED32-91D0-4B7E-8560-6054F6521C40}"/>
                </a:ext>
              </a:extLst>
            </p:cNvPr>
            <p:cNvGrpSpPr/>
            <p:nvPr/>
          </p:nvGrpSpPr>
          <p:grpSpPr>
            <a:xfrm>
              <a:off x="1678464" y="4284352"/>
              <a:ext cx="293039" cy="1450127"/>
              <a:chOff x="1678464" y="4284352"/>
              <a:chExt cx="293039" cy="1450127"/>
            </a:xfrm>
          </p:grpSpPr>
          <p:pic>
            <p:nvPicPr>
              <p:cNvPr id="34" name="Picture 33">
                <a:extLst>
                  <a:ext uri="{FF2B5EF4-FFF2-40B4-BE49-F238E27FC236}">
                    <a16:creationId xmlns:a16="http://schemas.microsoft.com/office/drawing/2014/main" id="{1A6CD6D0-15E5-4D6A-BA54-DD3343A522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464" y="4284352"/>
                <a:ext cx="293039" cy="293039"/>
              </a:xfrm>
              <a:prstGeom prst="rect">
                <a:avLst/>
              </a:prstGeom>
            </p:spPr>
          </p:pic>
          <p:pic>
            <p:nvPicPr>
              <p:cNvPr id="35" name="Picture 34">
                <a:extLst>
                  <a:ext uri="{FF2B5EF4-FFF2-40B4-BE49-F238E27FC236}">
                    <a16:creationId xmlns:a16="http://schemas.microsoft.com/office/drawing/2014/main" id="{9749D9F2-490F-4AE5-A136-367269A3E8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464" y="4670048"/>
                <a:ext cx="293039" cy="293039"/>
              </a:xfrm>
              <a:prstGeom prst="rect">
                <a:avLst/>
              </a:prstGeom>
            </p:spPr>
          </p:pic>
          <p:pic>
            <p:nvPicPr>
              <p:cNvPr id="36" name="Picture 35">
                <a:extLst>
                  <a:ext uri="{FF2B5EF4-FFF2-40B4-BE49-F238E27FC236}">
                    <a16:creationId xmlns:a16="http://schemas.microsoft.com/office/drawing/2014/main" id="{95C4296B-B0E5-48EF-8777-8B1B4E8C6C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464" y="5055744"/>
                <a:ext cx="293039" cy="293039"/>
              </a:xfrm>
              <a:prstGeom prst="rect">
                <a:avLst/>
              </a:prstGeom>
            </p:spPr>
          </p:pic>
          <p:pic>
            <p:nvPicPr>
              <p:cNvPr id="37" name="Picture 36">
                <a:extLst>
                  <a:ext uri="{FF2B5EF4-FFF2-40B4-BE49-F238E27FC236}">
                    <a16:creationId xmlns:a16="http://schemas.microsoft.com/office/drawing/2014/main" id="{09462C05-38B8-4180-B00F-62C211A25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464" y="5441440"/>
                <a:ext cx="293039" cy="293039"/>
              </a:xfrm>
              <a:prstGeom prst="rect">
                <a:avLst/>
              </a:prstGeom>
            </p:spPr>
          </p:pic>
        </p:grpSp>
        <p:grpSp>
          <p:nvGrpSpPr>
            <p:cNvPr id="4" name="Group 3">
              <a:extLst>
                <a:ext uri="{FF2B5EF4-FFF2-40B4-BE49-F238E27FC236}">
                  <a16:creationId xmlns:a16="http://schemas.microsoft.com/office/drawing/2014/main" id="{26FE32C7-50CC-4E96-B41B-9DDF33E4CE39}"/>
                </a:ext>
              </a:extLst>
            </p:cNvPr>
            <p:cNvGrpSpPr/>
            <p:nvPr/>
          </p:nvGrpSpPr>
          <p:grpSpPr>
            <a:xfrm>
              <a:off x="2057165" y="4284352"/>
              <a:ext cx="293039" cy="1450127"/>
              <a:chOff x="2057165" y="4284352"/>
              <a:chExt cx="293039" cy="1450127"/>
            </a:xfrm>
          </p:grpSpPr>
          <p:pic>
            <p:nvPicPr>
              <p:cNvPr id="38" name="Picture 37">
                <a:extLst>
                  <a:ext uri="{FF2B5EF4-FFF2-40B4-BE49-F238E27FC236}">
                    <a16:creationId xmlns:a16="http://schemas.microsoft.com/office/drawing/2014/main" id="{01436D1B-49B8-4328-8922-3BDEF4B533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165" y="4284352"/>
                <a:ext cx="293039" cy="293039"/>
              </a:xfrm>
              <a:prstGeom prst="rect">
                <a:avLst/>
              </a:prstGeom>
            </p:spPr>
          </p:pic>
          <p:pic>
            <p:nvPicPr>
              <p:cNvPr id="39" name="Picture 38">
                <a:extLst>
                  <a:ext uri="{FF2B5EF4-FFF2-40B4-BE49-F238E27FC236}">
                    <a16:creationId xmlns:a16="http://schemas.microsoft.com/office/drawing/2014/main" id="{66286999-AA96-454A-875E-A23FB02F7C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165" y="4670048"/>
                <a:ext cx="293039" cy="293039"/>
              </a:xfrm>
              <a:prstGeom prst="rect">
                <a:avLst/>
              </a:prstGeom>
            </p:spPr>
          </p:pic>
          <p:pic>
            <p:nvPicPr>
              <p:cNvPr id="40" name="Picture 39">
                <a:extLst>
                  <a:ext uri="{FF2B5EF4-FFF2-40B4-BE49-F238E27FC236}">
                    <a16:creationId xmlns:a16="http://schemas.microsoft.com/office/drawing/2014/main" id="{4275F38A-F6FA-4FC8-A746-FA19CDBE99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165" y="5055744"/>
                <a:ext cx="293039" cy="293039"/>
              </a:xfrm>
              <a:prstGeom prst="rect">
                <a:avLst/>
              </a:prstGeom>
            </p:spPr>
          </p:pic>
          <p:pic>
            <p:nvPicPr>
              <p:cNvPr id="41" name="Picture 40">
                <a:extLst>
                  <a:ext uri="{FF2B5EF4-FFF2-40B4-BE49-F238E27FC236}">
                    <a16:creationId xmlns:a16="http://schemas.microsoft.com/office/drawing/2014/main" id="{3469A162-1F8A-4887-9F74-7F2CB14B2D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165" y="5441440"/>
                <a:ext cx="293039" cy="293039"/>
              </a:xfrm>
              <a:prstGeom prst="rect">
                <a:avLst/>
              </a:prstGeom>
            </p:spPr>
          </p:pic>
        </p:grpSp>
        <p:grpSp>
          <p:nvGrpSpPr>
            <p:cNvPr id="5" name="Group 4">
              <a:extLst>
                <a:ext uri="{FF2B5EF4-FFF2-40B4-BE49-F238E27FC236}">
                  <a16:creationId xmlns:a16="http://schemas.microsoft.com/office/drawing/2014/main" id="{D13CF25B-6776-464C-8089-4525A3FAF51D}"/>
                </a:ext>
              </a:extLst>
            </p:cNvPr>
            <p:cNvGrpSpPr/>
            <p:nvPr/>
          </p:nvGrpSpPr>
          <p:grpSpPr>
            <a:xfrm>
              <a:off x="2443034" y="4284352"/>
              <a:ext cx="293039" cy="1450127"/>
              <a:chOff x="2443034" y="4284352"/>
              <a:chExt cx="293039" cy="1450127"/>
            </a:xfrm>
          </p:grpSpPr>
          <p:pic>
            <p:nvPicPr>
              <p:cNvPr id="61" name="Picture 60" descr="A drawing of a face&#10;&#10;Description automatically generated">
                <a:extLst>
                  <a:ext uri="{FF2B5EF4-FFF2-40B4-BE49-F238E27FC236}">
                    <a16:creationId xmlns:a16="http://schemas.microsoft.com/office/drawing/2014/main" id="{302DD487-E87B-4913-9240-D7449F8D93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3034" y="4284352"/>
                <a:ext cx="293039" cy="293039"/>
              </a:xfrm>
              <a:prstGeom prst="rect">
                <a:avLst/>
              </a:prstGeom>
            </p:spPr>
          </p:pic>
          <p:pic>
            <p:nvPicPr>
              <p:cNvPr id="62" name="Picture 61" descr="A drawing of a face&#10;&#10;Description automatically generated">
                <a:extLst>
                  <a:ext uri="{FF2B5EF4-FFF2-40B4-BE49-F238E27FC236}">
                    <a16:creationId xmlns:a16="http://schemas.microsoft.com/office/drawing/2014/main" id="{7C372BA3-D284-4EAA-A9F4-7FC2F5070F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3034" y="4670048"/>
                <a:ext cx="293039" cy="293039"/>
              </a:xfrm>
              <a:prstGeom prst="rect">
                <a:avLst/>
              </a:prstGeom>
            </p:spPr>
          </p:pic>
          <p:pic>
            <p:nvPicPr>
              <p:cNvPr id="63" name="Picture 62" descr="A drawing of a face&#10;&#10;Description automatically generated">
                <a:extLst>
                  <a:ext uri="{FF2B5EF4-FFF2-40B4-BE49-F238E27FC236}">
                    <a16:creationId xmlns:a16="http://schemas.microsoft.com/office/drawing/2014/main" id="{D4D72F54-BA62-4A50-9BC2-C813D7D03C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3034" y="5055744"/>
                <a:ext cx="293039" cy="293039"/>
              </a:xfrm>
              <a:prstGeom prst="rect">
                <a:avLst/>
              </a:prstGeom>
            </p:spPr>
          </p:pic>
          <p:pic>
            <p:nvPicPr>
              <p:cNvPr id="64" name="Picture 63" descr="A drawing of a face&#10;&#10;Description automatically generated">
                <a:extLst>
                  <a:ext uri="{FF2B5EF4-FFF2-40B4-BE49-F238E27FC236}">
                    <a16:creationId xmlns:a16="http://schemas.microsoft.com/office/drawing/2014/main" id="{A6BA74E4-B401-4837-941A-7E397C259D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3034" y="5441440"/>
                <a:ext cx="293039" cy="293039"/>
              </a:xfrm>
              <a:prstGeom prst="rect">
                <a:avLst/>
              </a:prstGeom>
            </p:spPr>
          </p:pic>
        </p:grpSp>
        <p:grpSp>
          <p:nvGrpSpPr>
            <p:cNvPr id="7" name="Group 6">
              <a:extLst>
                <a:ext uri="{FF2B5EF4-FFF2-40B4-BE49-F238E27FC236}">
                  <a16:creationId xmlns:a16="http://schemas.microsoft.com/office/drawing/2014/main" id="{346E5243-27FD-4500-88FA-08846167FF80}"/>
                </a:ext>
              </a:extLst>
            </p:cNvPr>
            <p:cNvGrpSpPr/>
            <p:nvPr/>
          </p:nvGrpSpPr>
          <p:grpSpPr>
            <a:xfrm>
              <a:off x="2824517" y="4284352"/>
              <a:ext cx="293039" cy="1450127"/>
              <a:chOff x="2824517" y="4284352"/>
              <a:chExt cx="293039" cy="1450127"/>
            </a:xfrm>
          </p:grpSpPr>
          <p:pic>
            <p:nvPicPr>
              <p:cNvPr id="53" name="Picture 52" descr="A picture containing object&#10;&#10;Description automatically generated">
                <a:extLst>
                  <a:ext uri="{FF2B5EF4-FFF2-40B4-BE49-F238E27FC236}">
                    <a16:creationId xmlns:a16="http://schemas.microsoft.com/office/drawing/2014/main" id="{BFEC2495-D22C-46D7-A9B6-FA8A74F352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4517" y="4284352"/>
                <a:ext cx="293039" cy="293039"/>
              </a:xfrm>
              <a:prstGeom prst="rect">
                <a:avLst/>
              </a:prstGeom>
            </p:spPr>
          </p:pic>
          <p:pic>
            <p:nvPicPr>
              <p:cNvPr id="54" name="Picture 53" descr="A picture containing object&#10;&#10;Description automatically generated">
                <a:extLst>
                  <a:ext uri="{FF2B5EF4-FFF2-40B4-BE49-F238E27FC236}">
                    <a16:creationId xmlns:a16="http://schemas.microsoft.com/office/drawing/2014/main" id="{18AE6AB6-B2B8-49A9-AF06-6AF04ECFD0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4517" y="4670048"/>
                <a:ext cx="293039" cy="293039"/>
              </a:xfrm>
              <a:prstGeom prst="rect">
                <a:avLst/>
              </a:prstGeom>
            </p:spPr>
          </p:pic>
          <p:pic>
            <p:nvPicPr>
              <p:cNvPr id="55" name="Picture 54" descr="A picture containing object&#10;&#10;Description automatically generated">
                <a:extLst>
                  <a:ext uri="{FF2B5EF4-FFF2-40B4-BE49-F238E27FC236}">
                    <a16:creationId xmlns:a16="http://schemas.microsoft.com/office/drawing/2014/main" id="{B7B59C22-130B-43B8-8CCD-3F411248BC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4517" y="5055744"/>
                <a:ext cx="293039" cy="293039"/>
              </a:xfrm>
              <a:prstGeom prst="rect">
                <a:avLst/>
              </a:prstGeom>
            </p:spPr>
          </p:pic>
          <p:pic>
            <p:nvPicPr>
              <p:cNvPr id="56" name="Picture 55" descr="A picture containing object&#10;&#10;Description automatically generated">
                <a:extLst>
                  <a:ext uri="{FF2B5EF4-FFF2-40B4-BE49-F238E27FC236}">
                    <a16:creationId xmlns:a16="http://schemas.microsoft.com/office/drawing/2014/main" id="{AB8FE8FF-2E1D-4638-8F38-991796A68A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4517" y="5441440"/>
                <a:ext cx="293039" cy="293039"/>
              </a:xfrm>
              <a:prstGeom prst="rect">
                <a:avLst/>
              </a:prstGeom>
            </p:spPr>
          </p:pic>
        </p:grpSp>
        <p:grpSp>
          <p:nvGrpSpPr>
            <p:cNvPr id="6" name="Group 5">
              <a:extLst>
                <a:ext uri="{FF2B5EF4-FFF2-40B4-BE49-F238E27FC236}">
                  <a16:creationId xmlns:a16="http://schemas.microsoft.com/office/drawing/2014/main" id="{72D8D10A-5F1D-43A3-B20E-BE1825FCE829}"/>
                </a:ext>
              </a:extLst>
            </p:cNvPr>
            <p:cNvGrpSpPr/>
            <p:nvPr/>
          </p:nvGrpSpPr>
          <p:grpSpPr>
            <a:xfrm>
              <a:off x="3208583" y="4284352"/>
              <a:ext cx="293039" cy="1450127"/>
              <a:chOff x="3208583" y="4284352"/>
              <a:chExt cx="293039" cy="1450127"/>
            </a:xfrm>
          </p:grpSpPr>
          <p:pic>
            <p:nvPicPr>
              <p:cNvPr id="57" name="Picture 56" descr="A picture containing object&#10;&#10;Description automatically generated">
                <a:extLst>
                  <a:ext uri="{FF2B5EF4-FFF2-40B4-BE49-F238E27FC236}">
                    <a16:creationId xmlns:a16="http://schemas.microsoft.com/office/drawing/2014/main" id="{CB82624C-2980-47BA-BAE7-1250133E31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8583" y="4284352"/>
                <a:ext cx="293039" cy="293039"/>
              </a:xfrm>
              <a:prstGeom prst="rect">
                <a:avLst/>
              </a:prstGeom>
            </p:spPr>
          </p:pic>
          <p:pic>
            <p:nvPicPr>
              <p:cNvPr id="58" name="Picture 57" descr="A picture containing object&#10;&#10;Description automatically generated">
                <a:extLst>
                  <a:ext uri="{FF2B5EF4-FFF2-40B4-BE49-F238E27FC236}">
                    <a16:creationId xmlns:a16="http://schemas.microsoft.com/office/drawing/2014/main" id="{72518976-5F9F-424F-BA5F-14EBD97D58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8583" y="4670048"/>
                <a:ext cx="293039" cy="293039"/>
              </a:xfrm>
              <a:prstGeom prst="rect">
                <a:avLst/>
              </a:prstGeom>
            </p:spPr>
          </p:pic>
          <p:pic>
            <p:nvPicPr>
              <p:cNvPr id="60" name="Picture 59" descr="A picture containing object&#10;&#10;Description automatically generated">
                <a:extLst>
                  <a:ext uri="{FF2B5EF4-FFF2-40B4-BE49-F238E27FC236}">
                    <a16:creationId xmlns:a16="http://schemas.microsoft.com/office/drawing/2014/main" id="{A652151A-491F-43E8-A09D-FB3E13F844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8583" y="5055744"/>
                <a:ext cx="293039" cy="293039"/>
              </a:xfrm>
              <a:prstGeom prst="rect">
                <a:avLst/>
              </a:prstGeom>
            </p:spPr>
          </p:pic>
          <p:pic>
            <p:nvPicPr>
              <p:cNvPr id="66" name="Picture 65" descr="A picture containing object&#10;&#10;Description automatically generated">
                <a:extLst>
                  <a:ext uri="{FF2B5EF4-FFF2-40B4-BE49-F238E27FC236}">
                    <a16:creationId xmlns:a16="http://schemas.microsoft.com/office/drawing/2014/main" id="{2E08636A-55B8-4932-9C61-327F8C9004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8583" y="5441440"/>
                <a:ext cx="293039" cy="293039"/>
              </a:xfrm>
              <a:prstGeom prst="rect">
                <a:avLst/>
              </a:prstGeom>
            </p:spPr>
          </p:pic>
        </p:grpSp>
      </p:grpSp>
      <p:pic>
        <p:nvPicPr>
          <p:cNvPr id="67" name="Picture 66">
            <a:extLst>
              <a:ext uri="{FF2B5EF4-FFF2-40B4-BE49-F238E27FC236}">
                <a16:creationId xmlns:a16="http://schemas.microsoft.com/office/drawing/2014/main" id="{FAE59BB0-3218-46C6-BD1D-1698795FDC4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546049" y="4917367"/>
            <a:ext cx="6051902" cy="1486333"/>
          </a:xfrm>
          <a:prstGeom prst="rect">
            <a:avLst/>
          </a:prstGeom>
        </p:spPr>
      </p:pic>
      <p:sp>
        <p:nvSpPr>
          <p:cNvPr id="99" name="Rectangle 98">
            <a:extLst>
              <a:ext uri="{FF2B5EF4-FFF2-40B4-BE49-F238E27FC236}">
                <a16:creationId xmlns:a16="http://schemas.microsoft.com/office/drawing/2014/main" id="{401CD4EF-7CBF-46A2-ADEF-0A29628CEF86}"/>
              </a:ext>
            </a:extLst>
          </p:cNvPr>
          <p:cNvSpPr/>
          <p:nvPr/>
        </p:nvSpPr>
        <p:spPr bwMode="auto">
          <a:xfrm>
            <a:off x="1625555" y="4253879"/>
            <a:ext cx="724649" cy="1512102"/>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0" name="Rectangle 99">
            <a:extLst>
              <a:ext uri="{FF2B5EF4-FFF2-40B4-BE49-F238E27FC236}">
                <a16:creationId xmlns:a16="http://schemas.microsoft.com/office/drawing/2014/main" id="{28E4B6D0-967D-44A9-A29F-BFAF87F8AAD3}"/>
              </a:ext>
            </a:extLst>
          </p:cNvPr>
          <p:cNvSpPr/>
          <p:nvPr/>
        </p:nvSpPr>
        <p:spPr bwMode="auto">
          <a:xfrm>
            <a:off x="2380513" y="4253879"/>
            <a:ext cx="371043" cy="1512102"/>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48755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59"/>
                                        </p:tgtEl>
                                      </p:cBhvr>
                                    </p:animEffect>
                                    <p:set>
                                      <p:cBhvr>
                                        <p:cTn id="7" dur="1" fill="hold">
                                          <p:stCondLst>
                                            <p:cond delay="499"/>
                                          </p:stCondLst>
                                        </p:cTn>
                                        <p:tgtEl>
                                          <p:spTgt spid="5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500"/>
                                        <p:tgtEl>
                                          <p:spTgt spid="9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99"/>
                                        </p:tgtEl>
                                      </p:cBhvr>
                                    </p:animEffect>
                                    <p:set>
                                      <p:cBhvr>
                                        <p:cTn id="16" dur="1" fill="hold">
                                          <p:stCondLst>
                                            <p:cond delay="499"/>
                                          </p:stCondLst>
                                        </p:cTn>
                                        <p:tgtEl>
                                          <p:spTgt spid="99"/>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00"/>
                                        </p:tgtEl>
                                      </p:cBhvr>
                                    </p:animEffect>
                                    <p:set>
                                      <p:cBhvr>
                                        <p:cTn id="19" dur="1" fill="hold">
                                          <p:stCondLst>
                                            <p:cond delay="499"/>
                                          </p:stCondLst>
                                        </p:cTn>
                                        <p:tgtEl>
                                          <p:spTgt spid="100"/>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0"/>
                                  </p:stCondLst>
                                  <p:childTnLst>
                                    <p:animEffect transition="out" filter="fade">
                                      <p:cBhvr>
                                        <p:cTn id="22" dur="500"/>
                                        <p:tgtEl>
                                          <p:spTgt spid="65"/>
                                        </p:tgtEl>
                                      </p:cBhvr>
                                    </p:animEffect>
                                    <p:set>
                                      <p:cBhvr>
                                        <p:cTn id="23" dur="1" fill="hold">
                                          <p:stCondLst>
                                            <p:cond delay="499"/>
                                          </p:stCondLst>
                                        </p:cTn>
                                        <p:tgtEl>
                                          <p:spTgt spid="65"/>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52"/>
                                        </p:tgtEl>
                                      </p:cBhvr>
                                    </p:animEffect>
                                    <p:set>
                                      <p:cBhvr>
                                        <p:cTn id="26" dur="1" fill="hold">
                                          <p:stCondLst>
                                            <p:cond delay="499"/>
                                          </p:stCondLst>
                                        </p:cTn>
                                        <p:tgtEl>
                                          <p:spTgt spid="52"/>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31"/>
                                        </p:tgtEl>
                                      </p:cBhvr>
                                    </p:animEffect>
                                    <p:set>
                                      <p:cBhvr>
                                        <p:cTn id="29" dur="1" fill="hold">
                                          <p:stCondLst>
                                            <p:cond delay="499"/>
                                          </p:stCondLst>
                                        </p:cTn>
                                        <p:tgtEl>
                                          <p:spTgt spid="31"/>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29"/>
                                        </p:tgtEl>
                                      </p:cBhvr>
                                    </p:animEffect>
                                    <p:set>
                                      <p:cBhvr>
                                        <p:cTn id="32" dur="1" fill="hold">
                                          <p:stCondLst>
                                            <p:cond delay="499"/>
                                          </p:stCondLst>
                                        </p:cTn>
                                        <p:tgtEl>
                                          <p:spTgt spid="29"/>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30"/>
                                        </p:tgtEl>
                                      </p:cBhvr>
                                    </p:animEffect>
                                    <p:set>
                                      <p:cBhvr>
                                        <p:cTn id="35" dur="1" fill="hold">
                                          <p:stCondLst>
                                            <p:cond delay="499"/>
                                          </p:stCondLst>
                                        </p:cTn>
                                        <p:tgtEl>
                                          <p:spTgt spid="30"/>
                                        </p:tgtEl>
                                        <p:attrNameLst>
                                          <p:attrName>style.visibility</p:attrName>
                                        </p:attrNameLst>
                                      </p:cBhvr>
                                      <p:to>
                                        <p:strVal val="hidden"/>
                                      </p:to>
                                    </p:set>
                                  </p:childTnLst>
                                </p:cTn>
                              </p:par>
                            </p:childTnLst>
                          </p:cTn>
                        </p:par>
                        <p:par>
                          <p:cTn id="36" fill="hold">
                            <p:stCondLst>
                              <p:cond delay="1000"/>
                            </p:stCondLst>
                            <p:childTnLst>
                              <p:par>
                                <p:cTn id="37" presetID="64" presetClass="path" presetSubtype="0" accel="50000" fill="hold" nodeType="afterEffect">
                                  <p:stCondLst>
                                    <p:cond delay="0"/>
                                  </p:stCondLst>
                                  <p:childTnLst>
                                    <p:animMotion origin="layout" path="M -3.88889E-6 1.48148E-6 L 0.23421 -0.19445 " pathEditMode="relative" rAng="0" ptsTypes="AA">
                                      <p:cBhvr>
                                        <p:cTn id="38" dur="1500" fill="hold"/>
                                        <p:tgtEl>
                                          <p:spTgt spid="11"/>
                                        </p:tgtEl>
                                        <p:attrNameLst>
                                          <p:attrName>ppt_x</p:attrName>
                                          <p:attrName>ppt_y</p:attrName>
                                        </p:attrNameLst>
                                      </p:cBhvr>
                                      <p:rCtr x="11701" y="-9722"/>
                                    </p:animMotion>
                                  </p:childTnLst>
                                </p:cTn>
                              </p:par>
                              <p:par>
                                <p:cTn id="39" presetID="10" presetClass="entr" presetSubtype="0" fill="hold" nodeType="withEffect">
                                  <p:stCondLst>
                                    <p:cond delay="1000"/>
                                  </p:stCondLst>
                                  <p:childTnLst>
                                    <p:set>
                                      <p:cBhvr>
                                        <p:cTn id="40" dur="1" fill="hold">
                                          <p:stCondLst>
                                            <p:cond delay="0"/>
                                          </p:stCondLst>
                                        </p:cTn>
                                        <p:tgtEl>
                                          <p:spTgt spid="67"/>
                                        </p:tgtEl>
                                        <p:attrNameLst>
                                          <p:attrName>style.visibility</p:attrName>
                                        </p:attrNameLst>
                                      </p:cBhvr>
                                      <p:to>
                                        <p:strVal val="visible"/>
                                      </p:to>
                                    </p:set>
                                    <p:animEffect transition="in" filter="fade">
                                      <p:cBhvr>
                                        <p:cTn id="41" dur="500"/>
                                        <p:tgtEl>
                                          <p:spTgt spid="6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96" grpId="0"/>
      <p:bldP spid="23" grpId="0"/>
      <p:bldP spid="29" grpId="0"/>
      <p:bldP spid="30" grpId="0"/>
      <p:bldP spid="31" grpId="0"/>
      <p:bldP spid="65" grpId="0" animBg="1"/>
      <p:bldP spid="52" grpId="0" animBg="1"/>
      <p:bldP spid="99" grpId="0" animBg="1"/>
      <p:bldP spid="10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3:2</a:t>
            </a:r>
          </a:p>
        </p:txBody>
      </p:sp>
      <p:sp>
        <p:nvSpPr>
          <p:cNvPr id="93" name="TextBox 92">
            <a:extLst>
              <a:ext uri="{FF2B5EF4-FFF2-40B4-BE49-F238E27FC236}">
                <a16:creationId xmlns:a16="http://schemas.microsoft.com/office/drawing/2014/main" id="{FBED1103-7745-41DF-A9B7-9E0B2C70AA57}"/>
              </a:ext>
            </a:extLst>
          </p:cNvPr>
          <p:cNvSpPr txBox="1"/>
          <p:nvPr/>
        </p:nvSpPr>
        <p:spPr bwMode="auto">
          <a:xfrm>
            <a:off x="208341" y="920309"/>
            <a:ext cx="8727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705 pencils shared equally between 5 year groups. How many pencils each?</a:t>
            </a:r>
            <a:endParaRPr lang="en-GB" sz="2000" dirty="0">
              <a:solidFill>
                <a:srgbClr val="FF0000"/>
              </a:solidFill>
              <a:latin typeface="Myriad Pro Semibold" charset="0"/>
              <a:ea typeface="Myriad Pro Semibold" charset="0"/>
              <a:cs typeface="Myriad Pro Semibold" charset="0"/>
            </a:endParaRPr>
          </a:p>
        </p:txBody>
      </p:sp>
      <p:sp>
        <p:nvSpPr>
          <p:cNvPr id="96" name="TextBox 95">
            <a:extLst>
              <a:ext uri="{FF2B5EF4-FFF2-40B4-BE49-F238E27FC236}">
                <a16:creationId xmlns:a16="http://schemas.microsoft.com/office/drawing/2014/main" id="{D72DEB36-5275-4B8E-9B80-61214BEA7486}"/>
              </a:ext>
            </a:extLst>
          </p:cNvPr>
          <p:cNvSpPr txBox="1"/>
          <p:nvPr/>
        </p:nvSpPr>
        <p:spPr bwMode="auto">
          <a:xfrm>
            <a:off x="2627929" y="2140760"/>
            <a:ext cx="3888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1 – presenting the problem:</a:t>
            </a:r>
            <a:endParaRPr lang="en-GB" sz="2000" dirty="0">
              <a:solidFill>
                <a:srgbClr val="FF0000"/>
              </a:solidFill>
              <a:latin typeface="Myriad Pro Semibold" charset="0"/>
              <a:ea typeface="Myriad Pro Semibold" charset="0"/>
              <a:cs typeface="Myriad Pro Semibold" charset="0"/>
            </a:endParaRPr>
          </a:p>
        </p:txBody>
      </p:sp>
      <p:sp>
        <p:nvSpPr>
          <p:cNvPr id="113" name="TextBox 112">
            <a:extLst>
              <a:ext uri="{FF2B5EF4-FFF2-40B4-BE49-F238E27FC236}">
                <a16:creationId xmlns:a16="http://schemas.microsoft.com/office/drawing/2014/main" id="{EE0C0F26-C290-4FAA-A31C-5674648A2202}"/>
              </a:ext>
            </a:extLst>
          </p:cNvPr>
          <p:cNvSpPr txBox="1"/>
          <p:nvPr/>
        </p:nvSpPr>
        <p:spPr bwMode="auto">
          <a:xfrm>
            <a:off x="3314000" y="152494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705  ÷  5  =</a:t>
            </a:r>
            <a:endParaRPr lang="en-GB" sz="2200" dirty="0">
              <a:solidFill>
                <a:srgbClr val="C00000"/>
              </a:solidFill>
              <a:latin typeface="Myriad Pro Semibold" charset="0"/>
              <a:ea typeface="Myriad Pro Semibold" charset="0"/>
              <a:cs typeface="Myriad Pro Semibold" charset="0"/>
            </a:endParaRPr>
          </a:p>
        </p:txBody>
      </p:sp>
      <p:sp>
        <p:nvSpPr>
          <p:cNvPr id="114" name="Rectangle 113">
            <a:extLst>
              <a:ext uri="{FF2B5EF4-FFF2-40B4-BE49-F238E27FC236}">
                <a16:creationId xmlns:a16="http://schemas.microsoft.com/office/drawing/2014/main" id="{A5896F27-871F-4211-928E-ECEAA90D2AC0}"/>
              </a:ext>
            </a:extLst>
          </p:cNvPr>
          <p:cNvSpPr/>
          <p:nvPr/>
        </p:nvSpPr>
        <p:spPr bwMode="auto">
          <a:xfrm>
            <a:off x="5134835" y="1515419"/>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10" name="Group 9">
            <a:extLst>
              <a:ext uri="{FF2B5EF4-FFF2-40B4-BE49-F238E27FC236}">
                <a16:creationId xmlns:a16="http://schemas.microsoft.com/office/drawing/2014/main" id="{44BC2BB2-7960-4BDA-B008-E5D5FE0E97B9}"/>
              </a:ext>
            </a:extLst>
          </p:cNvPr>
          <p:cNvGrpSpPr/>
          <p:nvPr/>
        </p:nvGrpSpPr>
        <p:grpSpPr>
          <a:xfrm>
            <a:off x="756983" y="2995785"/>
            <a:ext cx="3254589" cy="2914681"/>
            <a:chOff x="756983" y="2995785"/>
            <a:chExt cx="3254589" cy="2914681"/>
          </a:xfrm>
        </p:grpSpPr>
        <p:pic>
          <p:nvPicPr>
            <p:cNvPr id="8" name="Picture 7" descr="A screenshot of a cell phone&#10;&#10;Description automatically generated">
              <a:extLst>
                <a:ext uri="{FF2B5EF4-FFF2-40B4-BE49-F238E27FC236}">
                  <a16:creationId xmlns:a16="http://schemas.microsoft.com/office/drawing/2014/main" id="{BD45987B-5AED-4191-BB8D-929F63C581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83" y="3784384"/>
              <a:ext cx="3254589" cy="2126082"/>
            </a:xfrm>
            <a:prstGeom prst="rect">
              <a:avLst/>
            </a:prstGeom>
          </p:spPr>
        </p:pic>
        <p:pic>
          <p:nvPicPr>
            <p:cNvPr id="12" name="Picture 11">
              <a:extLst>
                <a:ext uri="{FF2B5EF4-FFF2-40B4-BE49-F238E27FC236}">
                  <a16:creationId xmlns:a16="http://schemas.microsoft.com/office/drawing/2014/main" id="{2454ED3E-1CA8-4407-A2FD-02C2AB341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229" y="2995785"/>
              <a:ext cx="293039" cy="293039"/>
            </a:xfrm>
            <a:prstGeom prst="rect">
              <a:avLst/>
            </a:prstGeom>
          </p:spPr>
        </p:pic>
        <p:pic>
          <p:nvPicPr>
            <p:cNvPr id="18" name="Picture 17" descr="A picture containing object&#10;&#10;Description automatically generated">
              <a:extLst>
                <a:ext uri="{FF2B5EF4-FFF2-40B4-BE49-F238E27FC236}">
                  <a16:creationId xmlns:a16="http://schemas.microsoft.com/office/drawing/2014/main" id="{14E99935-02EA-4538-8128-3EFD08EF12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229" y="3358518"/>
              <a:ext cx="293039" cy="293039"/>
            </a:xfrm>
            <a:prstGeom prst="rect">
              <a:avLst/>
            </a:prstGeom>
          </p:spPr>
        </p:pic>
        <p:pic>
          <p:nvPicPr>
            <p:cNvPr id="42" name="Picture 41" descr="A picture containing object&#10;&#10;Description automatically generated">
              <a:extLst>
                <a:ext uri="{FF2B5EF4-FFF2-40B4-BE49-F238E27FC236}">
                  <a16:creationId xmlns:a16="http://schemas.microsoft.com/office/drawing/2014/main" id="{A9A52FF7-45BA-4280-A51C-827957A602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9250" y="3358518"/>
              <a:ext cx="293039" cy="293039"/>
            </a:xfrm>
            <a:prstGeom prst="rect">
              <a:avLst/>
            </a:prstGeom>
          </p:spPr>
        </p:pic>
        <p:pic>
          <p:nvPicPr>
            <p:cNvPr id="43" name="Picture 42" descr="A picture containing object&#10;&#10;Description automatically generated">
              <a:extLst>
                <a:ext uri="{FF2B5EF4-FFF2-40B4-BE49-F238E27FC236}">
                  <a16:creationId xmlns:a16="http://schemas.microsoft.com/office/drawing/2014/main" id="{B5E1B5AE-E5A3-4EC1-9BBA-04889EFBAB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6271" y="3358518"/>
              <a:ext cx="293039" cy="293039"/>
            </a:xfrm>
            <a:prstGeom prst="rect">
              <a:avLst/>
            </a:prstGeom>
          </p:spPr>
        </p:pic>
        <p:pic>
          <p:nvPicPr>
            <p:cNvPr id="44" name="Picture 43" descr="A picture containing object&#10;&#10;Description automatically generated">
              <a:extLst>
                <a:ext uri="{FF2B5EF4-FFF2-40B4-BE49-F238E27FC236}">
                  <a16:creationId xmlns:a16="http://schemas.microsoft.com/office/drawing/2014/main" id="{5C31DCB8-0A86-49C4-9CB3-A271A4C464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3292" y="3358518"/>
              <a:ext cx="293039" cy="293039"/>
            </a:xfrm>
            <a:prstGeom prst="rect">
              <a:avLst/>
            </a:prstGeom>
          </p:spPr>
        </p:pic>
        <p:pic>
          <p:nvPicPr>
            <p:cNvPr id="45" name="Picture 44" descr="A picture containing object&#10;&#10;Description automatically generated">
              <a:extLst>
                <a:ext uri="{FF2B5EF4-FFF2-40B4-BE49-F238E27FC236}">
                  <a16:creationId xmlns:a16="http://schemas.microsoft.com/office/drawing/2014/main" id="{E7010410-B0B6-4476-BA43-51810E063C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0313" y="3358518"/>
              <a:ext cx="293039" cy="293039"/>
            </a:xfrm>
            <a:prstGeom prst="rect">
              <a:avLst/>
            </a:prstGeom>
          </p:spPr>
        </p:pic>
        <p:pic>
          <p:nvPicPr>
            <p:cNvPr id="52" name="Picture 51">
              <a:extLst>
                <a:ext uri="{FF2B5EF4-FFF2-40B4-BE49-F238E27FC236}">
                  <a16:creationId xmlns:a16="http://schemas.microsoft.com/office/drawing/2014/main" id="{2D900FCA-DB96-49F8-9F52-19CE965E51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9250" y="2995785"/>
              <a:ext cx="293039" cy="293039"/>
            </a:xfrm>
            <a:prstGeom prst="rect">
              <a:avLst/>
            </a:prstGeom>
          </p:spPr>
        </p:pic>
        <p:pic>
          <p:nvPicPr>
            <p:cNvPr id="53" name="Picture 52">
              <a:extLst>
                <a:ext uri="{FF2B5EF4-FFF2-40B4-BE49-F238E27FC236}">
                  <a16:creationId xmlns:a16="http://schemas.microsoft.com/office/drawing/2014/main" id="{2FD523E8-1A07-4989-9F97-A5B99A1F9C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6271" y="2995785"/>
              <a:ext cx="293039" cy="293039"/>
            </a:xfrm>
            <a:prstGeom prst="rect">
              <a:avLst/>
            </a:prstGeom>
          </p:spPr>
        </p:pic>
        <p:pic>
          <p:nvPicPr>
            <p:cNvPr id="54" name="Picture 53">
              <a:extLst>
                <a:ext uri="{FF2B5EF4-FFF2-40B4-BE49-F238E27FC236}">
                  <a16:creationId xmlns:a16="http://schemas.microsoft.com/office/drawing/2014/main" id="{CDD8BE72-8081-495C-98E6-04D0712A9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3292" y="2995785"/>
              <a:ext cx="293039" cy="293039"/>
            </a:xfrm>
            <a:prstGeom prst="rect">
              <a:avLst/>
            </a:prstGeom>
          </p:spPr>
        </p:pic>
        <p:pic>
          <p:nvPicPr>
            <p:cNvPr id="55" name="Picture 54">
              <a:extLst>
                <a:ext uri="{FF2B5EF4-FFF2-40B4-BE49-F238E27FC236}">
                  <a16:creationId xmlns:a16="http://schemas.microsoft.com/office/drawing/2014/main" id="{008C37E8-E7F4-4A10-9AA4-2DD20615D6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0313" y="2995785"/>
              <a:ext cx="293039" cy="293039"/>
            </a:xfrm>
            <a:prstGeom prst="rect">
              <a:avLst/>
            </a:prstGeom>
          </p:spPr>
        </p:pic>
        <p:pic>
          <p:nvPicPr>
            <p:cNvPr id="56" name="Picture 55">
              <a:extLst>
                <a:ext uri="{FF2B5EF4-FFF2-40B4-BE49-F238E27FC236}">
                  <a16:creationId xmlns:a16="http://schemas.microsoft.com/office/drawing/2014/main" id="{FBAE7D4D-B088-4F8E-952B-BB4F43AED8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7334" y="2995785"/>
              <a:ext cx="293039" cy="293039"/>
            </a:xfrm>
            <a:prstGeom prst="rect">
              <a:avLst/>
            </a:prstGeom>
          </p:spPr>
        </p:pic>
        <p:pic>
          <p:nvPicPr>
            <p:cNvPr id="57" name="Picture 56">
              <a:extLst>
                <a:ext uri="{FF2B5EF4-FFF2-40B4-BE49-F238E27FC236}">
                  <a16:creationId xmlns:a16="http://schemas.microsoft.com/office/drawing/2014/main" id="{14725B29-BD01-4BA0-8D6D-B301C3E308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4355" y="2995785"/>
              <a:ext cx="293039" cy="293039"/>
            </a:xfrm>
            <a:prstGeom prst="rect">
              <a:avLst/>
            </a:prstGeom>
          </p:spPr>
        </p:pic>
      </p:grpSp>
    </p:spTree>
    <p:extLst>
      <p:ext uri="{BB962C8B-B14F-4D97-AF65-F5344CB8AC3E}">
        <p14:creationId xmlns:p14="http://schemas.microsoft.com/office/powerpoint/2010/main" val="406314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fade">
                                      <p:cBhvr>
                                        <p:cTn id="10" dur="500"/>
                                        <p:tgtEl>
                                          <p:spTgt spid="1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500"/>
                                        <p:tgtEl>
                                          <p:spTgt spid="9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13" grpId="0"/>
      <p:bldP spid="1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3:2</a:t>
            </a:r>
          </a:p>
        </p:txBody>
      </p:sp>
      <p:sp>
        <p:nvSpPr>
          <p:cNvPr id="52" name="TextBox 51">
            <a:extLst>
              <a:ext uri="{FF2B5EF4-FFF2-40B4-BE49-F238E27FC236}">
                <a16:creationId xmlns:a16="http://schemas.microsoft.com/office/drawing/2014/main" id="{4917C726-A150-4C4E-B117-59E18105F9AD}"/>
              </a:ext>
            </a:extLst>
          </p:cNvPr>
          <p:cNvSpPr txBox="1"/>
          <p:nvPr/>
        </p:nvSpPr>
        <p:spPr bwMode="auto">
          <a:xfrm>
            <a:off x="208341" y="920309"/>
            <a:ext cx="8727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705 pencils shared equally between 5 year groups. How many pencils each?</a:t>
            </a:r>
            <a:endParaRPr lang="en-GB" sz="2000" dirty="0">
              <a:solidFill>
                <a:srgbClr val="FF0000"/>
              </a:solidFill>
              <a:latin typeface="Myriad Pro Semibold" charset="0"/>
              <a:ea typeface="Myriad Pro Semibold" charset="0"/>
              <a:cs typeface="Myriad Pro Semibold" charset="0"/>
            </a:endParaRPr>
          </a:p>
        </p:txBody>
      </p:sp>
      <p:sp>
        <p:nvSpPr>
          <p:cNvPr id="53" name="TextBox 52">
            <a:extLst>
              <a:ext uri="{FF2B5EF4-FFF2-40B4-BE49-F238E27FC236}">
                <a16:creationId xmlns:a16="http://schemas.microsoft.com/office/drawing/2014/main" id="{B8DE76EA-3F38-4A70-AE7D-B772CE3CE372}"/>
              </a:ext>
            </a:extLst>
          </p:cNvPr>
          <p:cNvSpPr txBox="1"/>
          <p:nvPr/>
        </p:nvSpPr>
        <p:spPr bwMode="auto">
          <a:xfrm>
            <a:off x="3314000" y="152494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705  </a:t>
            </a:r>
            <a:r>
              <a:rPr lang="en-GB" sz="2200">
                <a:latin typeface="Myriad Pro Semibold" charset="0"/>
                <a:ea typeface="Myriad Pro Semibold" charset="0"/>
                <a:cs typeface="Myriad Pro Semibold" charset="0"/>
              </a:rPr>
              <a:t>÷  5  </a:t>
            </a:r>
            <a:r>
              <a:rPr lang="en-GB" sz="2200" dirty="0">
                <a:latin typeface="Myriad Pro Semibold" charset="0"/>
                <a:ea typeface="Myriad Pro Semibold" charset="0"/>
                <a:cs typeface="Myriad Pro Semibold" charset="0"/>
              </a:rPr>
              <a:t>=</a:t>
            </a:r>
            <a:endParaRPr lang="en-GB" sz="2200" dirty="0">
              <a:solidFill>
                <a:srgbClr val="C00000"/>
              </a:solidFill>
              <a:latin typeface="Myriad Pro Semibold" charset="0"/>
              <a:ea typeface="Myriad Pro Semibold" charset="0"/>
              <a:cs typeface="Myriad Pro Semibold" charset="0"/>
            </a:endParaRPr>
          </a:p>
        </p:txBody>
      </p:sp>
      <p:sp>
        <p:nvSpPr>
          <p:cNvPr id="54" name="Rectangle 53">
            <a:extLst>
              <a:ext uri="{FF2B5EF4-FFF2-40B4-BE49-F238E27FC236}">
                <a16:creationId xmlns:a16="http://schemas.microsoft.com/office/drawing/2014/main" id="{439B8C44-3106-41C1-B9D5-BB016C37F5F4}"/>
              </a:ext>
            </a:extLst>
          </p:cNvPr>
          <p:cNvSpPr/>
          <p:nvPr/>
        </p:nvSpPr>
        <p:spPr bwMode="auto">
          <a:xfrm>
            <a:off x="5134835" y="1515419"/>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7" name="Picture 56" descr="A screenshot of a cell phone&#10;&#10;Description automatically generated">
            <a:extLst>
              <a:ext uri="{FF2B5EF4-FFF2-40B4-BE49-F238E27FC236}">
                <a16:creationId xmlns:a16="http://schemas.microsoft.com/office/drawing/2014/main" id="{B03EC725-783B-44BE-8C35-E5A802D23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83" y="3784384"/>
            <a:ext cx="3254589" cy="2126082"/>
          </a:xfrm>
          <a:prstGeom prst="rect">
            <a:avLst/>
          </a:prstGeom>
        </p:spPr>
      </p:pic>
      <p:pic>
        <p:nvPicPr>
          <p:cNvPr id="60" name="Picture 59" descr="A picture containing object&#10;&#10;Description automatically generated">
            <a:extLst>
              <a:ext uri="{FF2B5EF4-FFF2-40B4-BE49-F238E27FC236}">
                <a16:creationId xmlns:a16="http://schemas.microsoft.com/office/drawing/2014/main" id="{7D1F0757-069D-431C-9C1D-0C7162EA01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229" y="3358518"/>
            <a:ext cx="293039" cy="293039"/>
          </a:xfrm>
          <a:prstGeom prst="rect">
            <a:avLst/>
          </a:prstGeom>
        </p:spPr>
      </p:pic>
      <p:pic>
        <p:nvPicPr>
          <p:cNvPr id="66" name="Picture 65" descr="A picture containing object&#10;&#10;Description automatically generated">
            <a:extLst>
              <a:ext uri="{FF2B5EF4-FFF2-40B4-BE49-F238E27FC236}">
                <a16:creationId xmlns:a16="http://schemas.microsoft.com/office/drawing/2014/main" id="{6C339936-CD32-47AB-B451-42CC15380E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9250" y="3358518"/>
            <a:ext cx="293039" cy="293039"/>
          </a:xfrm>
          <a:prstGeom prst="rect">
            <a:avLst/>
          </a:prstGeom>
        </p:spPr>
      </p:pic>
      <p:pic>
        <p:nvPicPr>
          <p:cNvPr id="67" name="Picture 66" descr="A picture containing object&#10;&#10;Description automatically generated">
            <a:extLst>
              <a:ext uri="{FF2B5EF4-FFF2-40B4-BE49-F238E27FC236}">
                <a16:creationId xmlns:a16="http://schemas.microsoft.com/office/drawing/2014/main" id="{8BD22DAD-7A93-47F3-B92A-78C6992C53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6271" y="3358518"/>
            <a:ext cx="293039" cy="293039"/>
          </a:xfrm>
          <a:prstGeom prst="rect">
            <a:avLst/>
          </a:prstGeom>
        </p:spPr>
      </p:pic>
      <p:pic>
        <p:nvPicPr>
          <p:cNvPr id="68" name="Picture 67" descr="A picture containing object&#10;&#10;Description automatically generated">
            <a:extLst>
              <a:ext uri="{FF2B5EF4-FFF2-40B4-BE49-F238E27FC236}">
                <a16:creationId xmlns:a16="http://schemas.microsoft.com/office/drawing/2014/main" id="{73D50015-EA1E-497A-B116-2F738F02D5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3292" y="3358518"/>
            <a:ext cx="293039" cy="293039"/>
          </a:xfrm>
          <a:prstGeom prst="rect">
            <a:avLst/>
          </a:prstGeom>
        </p:spPr>
      </p:pic>
      <p:pic>
        <p:nvPicPr>
          <p:cNvPr id="69" name="Picture 68" descr="A picture containing object&#10;&#10;Description automatically generated">
            <a:extLst>
              <a:ext uri="{FF2B5EF4-FFF2-40B4-BE49-F238E27FC236}">
                <a16:creationId xmlns:a16="http://schemas.microsoft.com/office/drawing/2014/main" id="{E34E3BA0-E4CA-4856-9B6F-76A9BD9C45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0313" y="3358518"/>
            <a:ext cx="293039" cy="293039"/>
          </a:xfrm>
          <a:prstGeom prst="rect">
            <a:avLst/>
          </a:prstGeom>
        </p:spPr>
      </p:pic>
      <p:grpSp>
        <p:nvGrpSpPr>
          <p:cNvPr id="8" name="Group 7">
            <a:extLst>
              <a:ext uri="{FF2B5EF4-FFF2-40B4-BE49-F238E27FC236}">
                <a16:creationId xmlns:a16="http://schemas.microsoft.com/office/drawing/2014/main" id="{4EC01EF9-CC4E-4493-A69C-765D9DB9DC3C}"/>
              </a:ext>
            </a:extLst>
          </p:cNvPr>
          <p:cNvGrpSpPr/>
          <p:nvPr/>
        </p:nvGrpSpPr>
        <p:grpSpPr>
          <a:xfrm>
            <a:off x="1675647" y="3948278"/>
            <a:ext cx="293039" cy="1840751"/>
            <a:chOff x="1675647" y="3948278"/>
            <a:chExt cx="293039" cy="1840751"/>
          </a:xfrm>
        </p:grpSpPr>
        <p:pic>
          <p:nvPicPr>
            <p:cNvPr id="77" name="Picture 76">
              <a:extLst>
                <a:ext uri="{FF2B5EF4-FFF2-40B4-BE49-F238E27FC236}">
                  <a16:creationId xmlns:a16="http://schemas.microsoft.com/office/drawing/2014/main" id="{1389EADC-281C-48FB-AF6C-2F84B51CA9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647" y="3948278"/>
              <a:ext cx="293039" cy="293039"/>
            </a:xfrm>
            <a:prstGeom prst="rect">
              <a:avLst/>
            </a:prstGeom>
          </p:spPr>
        </p:pic>
        <p:pic>
          <p:nvPicPr>
            <p:cNvPr id="78" name="Picture 77">
              <a:extLst>
                <a:ext uri="{FF2B5EF4-FFF2-40B4-BE49-F238E27FC236}">
                  <a16:creationId xmlns:a16="http://schemas.microsoft.com/office/drawing/2014/main" id="{18D83B94-9E5E-4D1F-8FCA-A2A4562666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647" y="4335206"/>
              <a:ext cx="293039" cy="293039"/>
            </a:xfrm>
            <a:prstGeom prst="rect">
              <a:avLst/>
            </a:prstGeom>
          </p:spPr>
        </p:pic>
        <p:pic>
          <p:nvPicPr>
            <p:cNvPr id="79" name="Picture 78">
              <a:extLst>
                <a:ext uri="{FF2B5EF4-FFF2-40B4-BE49-F238E27FC236}">
                  <a16:creationId xmlns:a16="http://schemas.microsoft.com/office/drawing/2014/main" id="{5FECD4DB-6F01-49B5-88F8-55551729F0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647" y="4722134"/>
              <a:ext cx="293039" cy="293039"/>
            </a:xfrm>
            <a:prstGeom prst="rect">
              <a:avLst/>
            </a:prstGeom>
          </p:spPr>
        </p:pic>
        <p:pic>
          <p:nvPicPr>
            <p:cNvPr id="80" name="Picture 79">
              <a:extLst>
                <a:ext uri="{FF2B5EF4-FFF2-40B4-BE49-F238E27FC236}">
                  <a16:creationId xmlns:a16="http://schemas.microsoft.com/office/drawing/2014/main" id="{CD85818E-75D5-4142-98B1-2416199BDA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647" y="5109062"/>
              <a:ext cx="293039" cy="293039"/>
            </a:xfrm>
            <a:prstGeom prst="rect">
              <a:avLst/>
            </a:prstGeom>
          </p:spPr>
        </p:pic>
        <p:pic>
          <p:nvPicPr>
            <p:cNvPr id="81" name="Picture 80">
              <a:extLst>
                <a:ext uri="{FF2B5EF4-FFF2-40B4-BE49-F238E27FC236}">
                  <a16:creationId xmlns:a16="http://schemas.microsoft.com/office/drawing/2014/main" id="{35782111-AF4D-4501-A96B-AE8BCD0714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647" y="5495990"/>
              <a:ext cx="293039" cy="293039"/>
            </a:xfrm>
            <a:prstGeom prst="rect">
              <a:avLst/>
            </a:prstGeom>
          </p:spPr>
        </p:pic>
      </p:grpSp>
      <p:sp>
        <p:nvSpPr>
          <p:cNvPr id="84" name="TextBox 83">
            <a:extLst>
              <a:ext uri="{FF2B5EF4-FFF2-40B4-BE49-F238E27FC236}">
                <a16:creationId xmlns:a16="http://schemas.microsoft.com/office/drawing/2014/main" id="{648D38AE-F521-4D69-A1BA-767AA89A2ACE}"/>
              </a:ext>
            </a:extLst>
          </p:cNvPr>
          <p:cNvSpPr txBox="1"/>
          <p:nvPr/>
        </p:nvSpPr>
        <p:spPr bwMode="auto">
          <a:xfrm>
            <a:off x="4117530" y="3953698"/>
            <a:ext cx="4908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7 hundreds ÷ 5 = 1 hundred r 2 hundreds</a:t>
            </a:r>
          </a:p>
        </p:txBody>
      </p:sp>
      <p:sp>
        <p:nvSpPr>
          <p:cNvPr id="85" name="TextBox 84">
            <a:extLst>
              <a:ext uri="{FF2B5EF4-FFF2-40B4-BE49-F238E27FC236}">
                <a16:creationId xmlns:a16="http://schemas.microsoft.com/office/drawing/2014/main" id="{B9519B46-FC44-4D84-A878-119BF4BD268B}"/>
              </a:ext>
            </a:extLst>
          </p:cNvPr>
          <p:cNvSpPr txBox="1"/>
          <p:nvPr/>
        </p:nvSpPr>
        <p:spPr bwMode="auto">
          <a:xfrm>
            <a:off x="2627929" y="2140760"/>
            <a:ext cx="3888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1 – presenting the problem:</a:t>
            </a:r>
            <a:endParaRPr lang="en-GB" sz="2000" dirty="0">
              <a:solidFill>
                <a:srgbClr val="FF0000"/>
              </a:solidFill>
              <a:latin typeface="Myriad Pro Semibold" charset="0"/>
              <a:ea typeface="Myriad Pro Semibold" charset="0"/>
              <a:cs typeface="Myriad Pro Semibold" charset="0"/>
            </a:endParaRPr>
          </a:p>
        </p:txBody>
      </p:sp>
      <p:sp>
        <p:nvSpPr>
          <p:cNvPr id="86" name="TextBox 85">
            <a:extLst>
              <a:ext uri="{FF2B5EF4-FFF2-40B4-BE49-F238E27FC236}">
                <a16:creationId xmlns:a16="http://schemas.microsoft.com/office/drawing/2014/main" id="{E4F66897-8FD7-48AA-82DB-773C3EB3E0CF}"/>
              </a:ext>
            </a:extLst>
          </p:cNvPr>
          <p:cNvSpPr txBox="1"/>
          <p:nvPr/>
        </p:nvSpPr>
        <p:spPr bwMode="auto">
          <a:xfrm>
            <a:off x="3031675" y="2140760"/>
            <a:ext cx="30806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2 – sharing the 100s:</a:t>
            </a:r>
            <a:endParaRPr lang="en-GB" sz="2000" dirty="0">
              <a:solidFill>
                <a:srgbClr val="FF0000"/>
              </a:solidFill>
              <a:latin typeface="Myriad Pro Semibold" charset="0"/>
              <a:ea typeface="Myriad Pro Semibold" charset="0"/>
              <a:cs typeface="Myriad Pro Semibold" charset="0"/>
            </a:endParaRPr>
          </a:p>
        </p:txBody>
      </p:sp>
      <p:pic>
        <p:nvPicPr>
          <p:cNvPr id="58" name="Picture 57">
            <a:extLst>
              <a:ext uri="{FF2B5EF4-FFF2-40B4-BE49-F238E27FC236}">
                <a16:creationId xmlns:a16="http://schemas.microsoft.com/office/drawing/2014/main" id="{53755E23-0013-4CE8-88C7-7BEA0C1947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229" y="2995785"/>
            <a:ext cx="293039" cy="293039"/>
          </a:xfrm>
          <a:prstGeom prst="rect">
            <a:avLst/>
          </a:prstGeom>
        </p:spPr>
      </p:pic>
      <p:pic>
        <p:nvPicPr>
          <p:cNvPr id="71" name="Picture 70">
            <a:extLst>
              <a:ext uri="{FF2B5EF4-FFF2-40B4-BE49-F238E27FC236}">
                <a16:creationId xmlns:a16="http://schemas.microsoft.com/office/drawing/2014/main" id="{BEF9A74A-86A4-418B-8BA2-5AACCE7783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6271" y="2995785"/>
            <a:ext cx="293039" cy="293039"/>
          </a:xfrm>
          <a:prstGeom prst="rect">
            <a:avLst/>
          </a:prstGeom>
        </p:spPr>
      </p:pic>
      <p:pic>
        <p:nvPicPr>
          <p:cNvPr id="72" name="Picture 71">
            <a:extLst>
              <a:ext uri="{FF2B5EF4-FFF2-40B4-BE49-F238E27FC236}">
                <a16:creationId xmlns:a16="http://schemas.microsoft.com/office/drawing/2014/main" id="{88DB6157-E2A1-4F4F-98E7-84F907BA8E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3292" y="2995785"/>
            <a:ext cx="293039" cy="293039"/>
          </a:xfrm>
          <a:prstGeom prst="rect">
            <a:avLst/>
          </a:prstGeom>
        </p:spPr>
      </p:pic>
      <p:pic>
        <p:nvPicPr>
          <p:cNvPr id="73" name="Picture 72">
            <a:extLst>
              <a:ext uri="{FF2B5EF4-FFF2-40B4-BE49-F238E27FC236}">
                <a16:creationId xmlns:a16="http://schemas.microsoft.com/office/drawing/2014/main" id="{376F74FD-01F5-471E-9FB3-37BF9F96B2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0313" y="2995785"/>
            <a:ext cx="293039" cy="293039"/>
          </a:xfrm>
          <a:prstGeom prst="rect">
            <a:avLst/>
          </a:prstGeom>
        </p:spPr>
      </p:pic>
      <p:pic>
        <p:nvPicPr>
          <p:cNvPr id="74" name="Picture 73">
            <a:extLst>
              <a:ext uri="{FF2B5EF4-FFF2-40B4-BE49-F238E27FC236}">
                <a16:creationId xmlns:a16="http://schemas.microsoft.com/office/drawing/2014/main" id="{2A43ECB1-45F8-4488-B8EA-59F43553F3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7334" y="2995785"/>
            <a:ext cx="293039" cy="293039"/>
          </a:xfrm>
          <a:prstGeom prst="rect">
            <a:avLst/>
          </a:prstGeom>
        </p:spPr>
      </p:pic>
      <p:pic>
        <p:nvPicPr>
          <p:cNvPr id="75" name="Picture 74">
            <a:extLst>
              <a:ext uri="{FF2B5EF4-FFF2-40B4-BE49-F238E27FC236}">
                <a16:creationId xmlns:a16="http://schemas.microsoft.com/office/drawing/2014/main" id="{DE6ABF9C-1B07-419F-B5F1-AB86B1AA12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4355" y="2995785"/>
            <a:ext cx="293039" cy="293039"/>
          </a:xfrm>
          <a:prstGeom prst="rect">
            <a:avLst/>
          </a:prstGeom>
        </p:spPr>
      </p:pic>
      <p:pic>
        <p:nvPicPr>
          <p:cNvPr id="87" name="Picture 86">
            <a:extLst>
              <a:ext uri="{FF2B5EF4-FFF2-40B4-BE49-F238E27FC236}">
                <a16:creationId xmlns:a16="http://schemas.microsoft.com/office/drawing/2014/main" id="{78417930-5F5E-4F37-AC73-F86BC5AC87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9250" y="2995785"/>
            <a:ext cx="293039" cy="293039"/>
          </a:xfrm>
          <a:prstGeom prst="rect">
            <a:avLst/>
          </a:prstGeom>
        </p:spPr>
      </p:pic>
    </p:spTree>
    <p:extLst>
      <p:ext uri="{BB962C8B-B14F-4D97-AF65-F5344CB8AC3E}">
        <p14:creationId xmlns:p14="http://schemas.microsoft.com/office/powerpoint/2010/main" val="416155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85"/>
                                        </p:tgtEl>
                                      </p:cBhvr>
                                    </p:animEffect>
                                    <p:set>
                                      <p:cBhvr>
                                        <p:cTn id="7" dur="1" fill="hold">
                                          <p:stCondLst>
                                            <p:cond delay="499"/>
                                          </p:stCondLst>
                                        </p:cTn>
                                        <p:tgtEl>
                                          <p:spTgt spid="8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500"/>
                                        <p:tgtEl>
                                          <p:spTgt spid="8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fill="hold" nodeType="clickEffect">
                                  <p:stCondLst>
                                    <p:cond delay="0"/>
                                  </p:stCondLst>
                                  <p:childTnLst>
                                    <p:animMotion origin="layout" path="M 2.22222E-6 -1.85185E-6 L 0.01597 0.13912 " pathEditMode="relative" rAng="0" ptsTypes="AA">
                                      <p:cBhvr>
                                        <p:cTn id="15" dur="1500" fill="hold"/>
                                        <p:tgtEl>
                                          <p:spTgt spid="71"/>
                                        </p:tgtEl>
                                        <p:attrNameLst>
                                          <p:attrName>ppt_x</p:attrName>
                                          <p:attrName>ppt_y</p:attrName>
                                        </p:attrNameLst>
                                      </p:cBhvr>
                                      <p:rCtr x="799" y="6944"/>
                                    </p:animMotion>
                                  </p:childTnLst>
                                </p:cTn>
                              </p:par>
                              <p:par>
                                <p:cTn id="16" presetID="42" presetClass="path" presetSubtype="0" accel="50000" fill="hold" nodeType="withEffect">
                                  <p:stCondLst>
                                    <p:cond delay="0"/>
                                  </p:stCondLst>
                                  <p:childTnLst>
                                    <p:animMotion origin="layout" path="M -1.94444E-6 -1.85185E-6 L -0.02517 0.1963 " pathEditMode="relative" rAng="0" ptsTypes="AA">
                                      <p:cBhvr>
                                        <p:cTn id="17" dur="1500" fill="hold"/>
                                        <p:tgtEl>
                                          <p:spTgt spid="72"/>
                                        </p:tgtEl>
                                        <p:attrNameLst>
                                          <p:attrName>ppt_x</p:attrName>
                                          <p:attrName>ppt_y</p:attrName>
                                        </p:attrNameLst>
                                      </p:cBhvr>
                                      <p:rCtr x="-1267" y="9815"/>
                                    </p:animMotion>
                                  </p:childTnLst>
                                </p:cTn>
                              </p:par>
                              <p:par>
                                <p:cTn id="18" presetID="42" presetClass="path" presetSubtype="0" accel="50000" fill="hold" nodeType="withEffect">
                                  <p:stCondLst>
                                    <p:cond delay="0"/>
                                  </p:stCondLst>
                                  <p:childTnLst>
                                    <p:animMotion origin="layout" path="M 3.88889E-6 -1.85185E-6 L -0.06511 0.25185 " pathEditMode="relative" rAng="0" ptsTypes="AA">
                                      <p:cBhvr>
                                        <p:cTn id="19" dur="1500" fill="hold"/>
                                        <p:tgtEl>
                                          <p:spTgt spid="73"/>
                                        </p:tgtEl>
                                        <p:attrNameLst>
                                          <p:attrName>ppt_x</p:attrName>
                                          <p:attrName>ppt_y</p:attrName>
                                        </p:attrNameLst>
                                      </p:cBhvr>
                                      <p:rCtr x="-3264" y="12593"/>
                                    </p:animMotion>
                                  </p:childTnLst>
                                </p:cTn>
                              </p:par>
                              <p:par>
                                <p:cTn id="20" presetID="42" presetClass="path" presetSubtype="0" accel="50000" fill="hold" nodeType="withEffect">
                                  <p:stCondLst>
                                    <p:cond delay="0"/>
                                  </p:stCondLst>
                                  <p:childTnLst>
                                    <p:animMotion origin="layout" path="M -2.77778E-7 -1.85185E-6 L -0.10521 0.30926 " pathEditMode="relative" rAng="0" ptsTypes="AA">
                                      <p:cBhvr>
                                        <p:cTn id="21" dur="1500" fill="hold"/>
                                        <p:tgtEl>
                                          <p:spTgt spid="74"/>
                                        </p:tgtEl>
                                        <p:attrNameLst>
                                          <p:attrName>ppt_x</p:attrName>
                                          <p:attrName>ppt_y</p:attrName>
                                        </p:attrNameLst>
                                      </p:cBhvr>
                                      <p:rCtr x="-5260" y="15463"/>
                                    </p:animMotion>
                                  </p:childTnLst>
                                </p:cTn>
                              </p:par>
                              <p:par>
                                <p:cTn id="22" presetID="42" presetClass="path" presetSubtype="0" accel="50000" fill="hold" nodeType="withEffect">
                                  <p:stCondLst>
                                    <p:cond delay="0"/>
                                  </p:stCondLst>
                                  <p:childTnLst>
                                    <p:animMotion origin="layout" path="M 1.94444E-6 -1.85185E-6 L -0.14549 0.36435 " pathEditMode="relative" rAng="0" ptsTypes="AA">
                                      <p:cBhvr>
                                        <p:cTn id="23" dur="1500" fill="hold"/>
                                        <p:tgtEl>
                                          <p:spTgt spid="75"/>
                                        </p:tgtEl>
                                        <p:attrNameLst>
                                          <p:attrName>ppt_x</p:attrName>
                                          <p:attrName>ppt_y</p:attrName>
                                        </p:attrNameLst>
                                      </p:cBhvr>
                                      <p:rCtr x="-7274" y="18218"/>
                                    </p:animMotion>
                                  </p:childTnLst>
                                </p:cTn>
                              </p:par>
                            </p:childTnLst>
                          </p:cTn>
                        </p:par>
                        <p:par>
                          <p:cTn id="24" fill="hold">
                            <p:stCondLst>
                              <p:cond delay="1500"/>
                            </p:stCondLst>
                            <p:childTnLst>
                              <p:par>
                                <p:cTn id="25" presetID="1" presetClass="exit" presetSubtype="0" fill="hold" nodeType="afterEffect">
                                  <p:stCondLst>
                                    <p:cond delay="0"/>
                                  </p:stCondLst>
                                  <p:childTnLst>
                                    <p:set>
                                      <p:cBhvr>
                                        <p:cTn id="26" dur="1" fill="hold">
                                          <p:stCondLst>
                                            <p:cond delay="0"/>
                                          </p:stCondLst>
                                        </p:cTn>
                                        <p:tgtEl>
                                          <p:spTgt spid="7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7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7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7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75"/>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3:2</a:t>
            </a:r>
          </a:p>
        </p:txBody>
      </p:sp>
      <p:sp>
        <p:nvSpPr>
          <p:cNvPr id="52" name="TextBox 51">
            <a:extLst>
              <a:ext uri="{FF2B5EF4-FFF2-40B4-BE49-F238E27FC236}">
                <a16:creationId xmlns:a16="http://schemas.microsoft.com/office/drawing/2014/main" id="{4917C726-A150-4C4E-B117-59E18105F9AD}"/>
              </a:ext>
            </a:extLst>
          </p:cNvPr>
          <p:cNvSpPr txBox="1"/>
          <p:nvPr/>
        </p:nvSpPr>
        <p:spPr bwMode="auto">
          <a:xfrm>
            <a:off x="208341" y="920309"/>
            <a:ext cx="8727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705 pencils shared equally between 5 year groups. How many pencils each?</a:t>
            </a:r>
            <a:endParaRPr lang="en-GB" sz="2000" dirty="0">
              <a:solidFill>
                <a:srgbClr val="FF0000"/>
              </a:solidFill>
              <a:latin typeface="Myriad Pro Semibold" charset="0"/>
              <a:ea typeface="Myriad Pro Semibold" charset="0"/>
              <a:cs typeface="Myriad Pro Semibold" charset="0"/>
            </a:endParaRPr>
          </a:p>
        </p:txBody>
      </p:sp>
      <p:sp>
        <p:nvSpPr>
          <p:cNvPr id="53" name="TextBox 52">
            <a:extLst>
              <a:ext uri="{FF2B5EF4-FFF2-40B4-BE49-F238E27FC236}">
                <a16:creationId xmlns:a16="http://schemas.microsoft.com/office/drawing/2014/main" id="{B8DE76EA-3F38-4A70-AE7D-B772CE3CE372}"/>
              </a:ext>
            </a:extLst>
          </p:cNvPr>
          <p:cNvSpPr txBox="1"/>
          <p:nvPr/>
        </p:nvSpPr>
        <p:spPr bwMode="auto">
          <a:xfrm>
            <a:off x="3314000" y="152494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705  ÷  5  =</a:t>
            </a:r>
            <a:endParaRPr lang="en-GB" sz="2200" dirty="0">
              <a:solidFill>
                <a:srgbClr val="C00000"/>
              </a:solidFill>
              <a:latin typeface="Myriad Pro Semibold" charset="0"/>
              <a:ea typeface="Myriad Pro Semibold" charset="0"/>
              <a:cs typeface="Myriad Pro Semibold" charset="0"/>
            </a:endParaRPr>
          </a:p>
        </p:txBody>
      </p:sp>
      <p:sp>
        <p:nvSpPr>
          <p:cNvPr id="54" name="Rectangle 53">
            <a:extLst>
              <a:ext uri="{FF2B5EF4-FFF2-40B4-BE49-F238E27FC236}">
                <a16:creationId xmlns:a16="http://schemas.microsoft.com/office/drawing/2014/main" id="{439B8C44-3106-41C1-B9D5-BB016C37F5F4}"/>
              </a:ext>
            </a:extLst>
          </p:cNvPr>
          <p:cNvSpPr/>
          <p:nvPr/>
        </p:nvSpPr>
        <p:spPr bwMode="auto">
          <a:xfrm>
            <a:off x="5134835" y="1515419"/>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7" name="Picture 56" descr="A screenshot of a cell phone&#10;&#10;Description automatically generated">
            <a:extLst>
              <a:ext uri="{FF2B5EF4-FFF2-40B4-BE49-F238E27FC236}">
                <a16:creationId xmlns:a16="http://schemas.microsoft.com/office/drawing/2014/main" id="{B03EC725-783B-44BE-8C35-E5A802D23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83" y="3784384"/>
            <a:ext cx="3254589" cy="2126082"/>
          </a:xfrm>
          <a:prstGeom prst="rect">
            <a:avLst/>
          </a:prstGeom>
        </p:spPr>
      </p:pic>
      <p:pic>
        <p:nvPicPr>
          <p:cNvPr id="60" name="Picture 59" descr="A picture containing object&#10;&#10;Description automatically generated">
            <a:extLst>
              <a:ext uri="{FF2B5EF4-FFF2-40B4-BE49-F238E27FC236}">
                <a16:creationId xmlns:a16="http://schemas.microsoft.com/office/drawing/2014/main" id="{7D1F0757-069D-431C-9C1D-0C7162EA01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229" y="3358518"/>
            <a:ext cx="293039" cy="293039"/>
          </a:xfrm>
          <a:prstGeom prst="rect">
            <a:avLst/>
          </a:prstGeom>
        </p:spPr>
      </p:pic>
      <p:pic>
        <p:nvPicPr>
          <p:cNvPr id="66" name="Picture 65" descr="A picture containing object&#10;&#10;Description automatically generated">
            <a:extLst>
              <a:ext uri="{FF2B5EF4-FFF2-40B4-BE49-F238E27FC236}">
                <a16:creationId xmlns:a16="http://schemas.microsoft.com/office/drawing/2014/main" id="{6C339936-CD32-47AB-B451-42CC15380E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9250" y="3358518"/>
            <a:ext cx="293039" cy="293039"/>
          </a:xfrm>
          <a:prstGeom prst="rect">
            <a:avLst/>
          </a:prstGeom>
        </p:spPr>
      </p:pic>
      <p:pic>
        <p:nvPicPr>
          <p:cNvPr id="67" name="Picture 66" descr="A picture containing object&#10;&#10;Description automatically generated">
            <a:extLst>
              <a:ext uri="{FF2B5EF4-FFF2-40B4-BE49-F238E27FC236}">
                <a16:creationId xmlns:a16="http://schemas.microsoft.com/office/drawing/2014/main" id="{8BD22DAD-7A93-47F3-B92A-78C6992C53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6271" y="3358518"/>
            <a:ext cx="293039" cy="293039"/>
          </a:xfrm>
          <a:prstGeom prst="rect">
            <a:avLst/>
          </a:prstGeom>
        </p:spPr>
      </p:pic>
      <p:pic>
        <p:nvPicPr>
          <p:cNvPr id="68" name="Picture 67" descr="A picture containing object&#10;&#10;Description automatically generated">
            <a:extLst>
              <a:ext uri="{FF2B5EF4-FFF2-40B4-BE49-F238E27FC236}">
                <a16:creationId xmlns:a16="http://schemas.microsoft.com/office/drawing/2014/main" id="{73D50015-EA1E-497A-B116-2F738F02D5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3292" y="3358518"/>
            <a:ext cx="293039" cy="293039"/>
          </a:xfrm>
          <a:prstGeom prst="rect">
            <a:avLst/>
          </a:prstGeom>
        </p:spPr>
      </p:pic>
      <p:pic>
        <p:nvPicPr>
          <p:cNvPr id="69" name="Picture 68" descr="A picture containing object&#10;&#10;Description automatically generated">
            <a:extLst>
              <a:ext uri="{FF2B5EF4-FFF2-40B4-BE49-F238E27FC236}">
                <a16:creationId xmlns:a16="http://schemas.microsoft.com/office/drawing/2014/main" id="{E34E3BA0-E4CA-4856-9B6F-76A9BD9C45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0313" y="3358518"/>
            <a:ext cx="293039" cy="293039"/>
          </a:xfrm>
          <a:prstGeom prst="rect">
            <a:avLst/>
          </a:prstGeom>
        </p:spPr>
      </p:pic>
      <p:grpSp>
        <p:nvGrpSpPr>
          <p:cNvPr id="8" name="Group 7">
            <a:extLst>
              <a:ext uri="{FF2B5EF4-FFF2-40B4-BE49-F238E27FC236}">
                <a16:creationId xmlns:a16="http://schemas.microsoft.com/office/drawing/2014/main" id="{4EC01EF9-CC4E-4493-A69C-765D9DB9DC3C}"/>
              </a:ext>
            </a:extLst>
          </p:cNvPr>
          <p:cNvGrpSpPr/>
          <p:nvPr/>
        </p:nvGrpSpPr>
        <p:grpSpPr>
          <a:xfrm>
            <a:off x="1675647" y="3948278"/>
            <a:ext cx="293039" cy="1840751"/>
            <a:chOff x="1675647" y="3948278"/>
            <a:chExt cx="293039" cy="1840751"/>
          </a:xfrm>
        </p:grpSpPr>
        <p:pic>
          <p:nvPicPr>
            <p:cNvPr id="77" name="Picture 76">
              <a:extLst>
                <a:ext uri="{FF2B5EF4-FFF2-40B4-BE49-F238E27FC236}">
                  <a16:creationId xmlns:a16="http://schemas.microsoft.com/office/drawing/2014/main" id="{1389EADC-281C-48FB-AF6C-2F84B51CA9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647" y="3948278"/>
              <a:ext cx="293039" cy="293039"/>
            </a:xfrm>
            <a:prstGeom prst="rect">
              <a:avLst/>
            </a:prstGeom>
          </p:spPr>
        </p:pic>
        <p:pic>
          <p:nvPicPr>
            <p:cNvPr id="78" name="Picture 77">
              <a:extLst>
                <a:ext uri="{FF2B5EF4-FFF2-40B4-BE49-F238E27FC236}">
                  <a16:creationId xmlns:a16="http://schemas.microsoft.com/office/drawing/2014/main" id="{18D83B94-9E5E-4D1F-8FCA-A2A4562666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647" y="4335206"/>
              <a:ext cx="293039" cy="293039"/>
            </a:xfrm>
            <a:prstGeom prst="rect">
              <a:avLst/>
            </a:prstGeom>
          </p:spPr>
        </p:pic>
        <p:pic>
          <p:nvPicPr>
            <p:cNvPr id="79" name="Picture 78">
              <a:extLst>
                <a:ext uri="{FF2B5EF4-FFF2-40B4-BE49-F238E27FC236}">
                  <a16:creationId xmlns:a16="http://schemas.microsoft.com/office/drawing/2014/main" id="{5FECD4DB-6F01-49B5-88F8-55551729F0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647" y="4722134"/>
              <a:ext cx="293039" cy="293039"/>
            </a:xfrm>
            <a:prstGeom prst="rect">
              <a:avLst/>
            </a:prstGeom>
          </p:spPr>
        </p:pic>
        <p:pic>
          <p:nvPicPr>
            <p:cNvPr id="80" name="Picture 79">
              <a:extLst>
                <a:ext uri="{FF2B5EF4-FFF2-40B4-BE49-F238E27FC236}">
                  <a16:creationId xmlns:a16="http://schemas.microsoft.com/office/drawing/2014/main" id="{CD85818E-75D5-4142-98B1-2416199BDA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647" y="5109062"/>
              <a:ext cx="293039" cy="293039"/>
            </a:xfrm>
            <a:prstGeom prst="rect">
              <a:avLst/>
            </a:prstGeom>
          </p:spPr>
        </p:pic>
        <p:pic>
          <p:nvPicPr>
            <p:cNvPr id="81" name="Picture 80">
              <a:extLst>
                <a:ext uri="{FF2B5EF4-FFF2-40B4-BE49-F238E27FC236}">
                  <a16:creationId xmlns:a16="http://schemas.microsoft.com/office/drawing/2014/main" id="{35782111-AF4D-4501-A96B-AE8BCD0714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647" y="5495990"/>
              <a:ext cx="293039" cy="293039"/>
            </a:xfrm>
            <a:prstGeom prst="rect">
              <a:avLst/>
            </a:prstGeom>
          </p:spPr>
        </p:pic>
      </p:grpSp>
      <p:sp>
        <p:nvSpPr>
          <p:cNvPr id="84" name="TextBox 83">
            <a:extLst>
              <a:ext uri="{FF2B5EF4-FFF2-40B4-BE49-F238E27FC236}">
                <a16:creationId xmlns:a16="http://schemas.microsoft.com/office/drawing/2014/main" id="{648D38AE-F521-4D69-A1BA-767AA89A2ACE}"/>
              </a:ext>
            </a:extLst>
          </p:cNvPr>
          <p:cNvSpPr txBox="1"/>
          <p:nvPr/>
        </p:nvSpPr>
        <p:spPr bwMode="auto">
          <a:xfrm>
            <a:off x="4117530" y="3953698"/>
            <a:ext cx="4908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7 hundreds ÷ 5 = 1 hundred r 2 hundreds</a:t>
            </a:r>
          </a:p>
        </p:txBody>
      </p:sp>
      <p:sp>
        <p:nvSpPr>
          <p:cNvPr id="34" name="TextBox 33">
            <a:extLst>
              <a:ext uri="{FF2B5EF4-FFF2-40B4-BE49-F238E27FC236}">
                <a16:creationId xmlns:a16="http://schemas.microsoft.com/office/drawing/2014/main" id="{930724D6-C2F6-49A6-A572-D479A7E300E3}"/>
              </a:ext>
            </a:extLst>
          </p:cNvPr>
          <p:cNvSpPr txBox="1"/>
          <p:nvPr/>
        </p:nvSpPr>
        <p:spPr bwMode="auto">
          <a:xfrm>
            <a:off x="1452498" y="2140760"/>
            <a:ext cx="62390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3 – exchanging the remaining hundreds for tens:</a:t>
            </a:r>
            <a:endParaRPr lang="en-GB" sz="2000" dirty="0">
              <a:solidFill>
                <a:srgbClr val="FF0000"/>
              </a:solidFill>
              <a:latin typeface="Myriad Pro Semibold" charset="0"/>
              <a:ea typeface="Myriad Pro Semibold" charset="0"/>
              <a:cs typeface="Myriad Pro Semibold" charset="0"/>
            </a:endParaRPr>
          </a:p>
        </p:txBody>
      </p:sp>
      <p:sp>
        <p:nvSpPr>
          <p:cNvPr id="35" name="TextBox 34">
            <a:extLst>
              <a:ext uri="{FF2B5EF4-FFF2-40B4-BE49-F238E27FC236}">
                <a16:creationId xmlns:a16="http://schemas.microsoft.com/office/drawing/2014/main" id="{A5D4419C-E5D7-4244-82BE-078CEB7EA76A}"/>
              </a:ext>
            </a:extLst>
          </p:cNvPr>
          <p:cNvSpPr txBox="1"/>
          <p:nvPr/>
        </p:nvSpPr>
        <p:spPr bwMode="auto">
          <a:xfrm>
            <a:off x="3031675" y="2140760"/>
            <a:ext cx="30806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2 – sharing the 100s:</a:t>
            </a:r>
            <a:endParaRPr lang="en-GB" sz="2000" dirty="0">
              <a:solidFill>
                <a:srgbClr val="FF0000"/>
              </a:solidFill>
              <a:latin typeface="Myriad Pro Semibold" charset="0"/>
              <a:ea typeface="Myriad Pro Semibold" charset="0"/>
              <a:cs typeface="Myriad Pro Semibold" charset="0"/>
            </a:endParaRPr>
          </a:p>
        </p:txBody>
      </p:sp>
      <p:pic>
        <p:nvPicPr>
          <p:cNvPr id="38" name="Picture 37">
            <a:extLst>
              <a:ext uri="{FF2B5EF4-FFF2-40B4-BE49-F238E27FC236}">
                <a16:creationId xmlns:a16="http://schemas.microsoft.com/office/drawing/2014/main" id="{17CA5532-030E-4EE7-A247-C060A4891D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229" y="2995785"/>
            <a:ext cx="293039" cy="293039"/>
          </a:xfrm>
          <a:prstGeom prst="rect">
            <a:avLst/>
          </a:prstGeom>
        </p:spPr>
      </p:pic>
      <p:pic>
        <p:nvPicPr>
          <p:cNvPr id="39" name="Picture 38">
            <a:extLst>
              <a:ext uri="{FF2B5EF4-FFF2-40B4-BE49-F238E27FC236}">
                <a16:creationId xmlns:a16="http://schemas.microsoft.com/office/drawing/2014/main" id="{E2857FB7-FABF-45AE-9024-D9D1B52998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9250" y="2995785"/>
            <a:ext cx="293039" cy="293039"/>
          </a:xfrm>
          <a:prstGeom prst="rect">
            <a:avLst/>
          </a:prstGeom>
        </p:spPr>
      </p:pic>
      <p:grpSp>
        <p:nvGrpSpPr>
          <p:cNvPr id="5" name="Group 4">
            <a:extLst>
              <a:ext uri="{FF2B5EF4-FFF2-40B4-BE49-F238E27FC236}">
                <a16:creationId xmlns:a16="http://schemas.microsoft.com/office/drawing/2014/main" id="{1BF1B3BA-2AD3-4B17-9EFC-231D1499CDDB}"/>
              </a:ext>
            </a:extLst>
          </p:cNvPr>
          <p:cNvGrpSpPr/>
          <p:nvPr/>
        </p:nvGrpSpPr>
        <p:grpSpPr>
          <a:xfrm>
            <a:off x="802229" y="2619836"/>
            <a:ext cx="3609112" cy="664438"/>
            <a:chOff x="802229" y="2619836"/>
            <a:chExt cx="3609112" cy="664438"/>
          </a:xfrm>
        </p:grpSpPr>
        <p:pic>
          <p:nvPicPr>
            <p:cNvPr id="40" name="Picture 39" descr="A drawing of a face&#10;&#10;Description automatically generated">
              <a:extLst>
                <a:ext uri="{FF2B5EF4-FFF2-40B4-BE49-F238E27FC236}">
                  <a16:creationId xmlns:a16="http://schemas.microsoft.com/office/drawing/2014/main" id="{E2F6D1C9-E441-4E26-93F3-4AEBC9D4FE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229" y="2619836"/>
              <a:ext cx="293039" cy="293039"/>
            </a:xfrm>
            <a:prstGeom prst="rect">
              <a:avLst/>
            </a:prstGeom>
          </p:spPr>
        </p:pic>
        <p:pic>
          <p:nvPicPr>
            <p:cNvPr id="41" name="Picture 40" descr="A drawing of a face&#10;&#10;Description automatically generated">
              <a:extLst>
                <a:ext uri="{FF2B5EF4-FFF2-40B4-BE49-F238E27FC236}">
                  <a16:creationId xmlns:a16="http://schemas.microsoft.com/office/drawing/2014/main" id="{B384D457-64E6-4320-8FBD-FAA959E9F5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0682" y="2619836"/>
              <a:ext cx="293039" cy="293039"/>
            </a:xfrm>
            <a:prstGeom prst="rect">
              <a:avLst/>
            </a:prstGeom>
          </p:spPr>
        </p:pic>
        <p:pic>
          <p:nvPicPr>
            <p:cNvPr id="42" name="Picture 41" descr="A drawing of a face&#10;&#10;Description automatically generated">
              <a:extLst>
                <a:ext uri="{FF2B5EF4-FFF2-40B4-BE49-F238E27FC236}">
                  <a16:creationId xmlns:a16="http://schemas.microsoft.com/office/drawing/2014/main" id="{6EF1C8E1-0ACF-451E-8CA3-DFE97DAEEB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9135" y="2619836"/>
              <a:ext cx="293039" cy="293039"/>
            </a:xfrm>
            <a:prstGeom prst="rect">
              <a:avLst/>
            </a:prstGeom>
          </p:spPr>
        </p:pic>
        <p:pic>
          <p:nvPicPr>
            <p:cNvPr id="43" name="Picture 42" descr="A drawing of a face&#10;&#10;Description automatically generated">
              <a:extLst>
                <a:ext uri="{FF2B5EF4-FFF2-40B4-BE49-F238E27FC236}">
                  <a16:creationId xmlns:a16="http://schemas.microsoft.com/office/drawing/2014/main" id="{85047140-C593-4BB7-AB8E-0032DCF5DF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7588" y="2619836"/>
              <a:ext cx="293039" cy="293039"/>
            </a:xfrm>
            <a:prstGeom prst="rect">
              <a:avLst/>
            </a:prstGeom>
          </p:spPr>
        </p:pic>
        <p:pic>
          <p:nvPicPr>
            <p:cNvPr id="44" name="Picture 43" descr="A drawing of a face&#10;&#10;Description automatically generated">
              <a:extLst>
                <a:ext uri="{FF2B5EF4-FFF2-40B4-BE49-F238E27FC236}">
                  <a16:creationId xmlns:a16="http://schemas.microsoft.com/office/drawing/2014/main" id="{F1785FEE-81DC-492E-9D30-8A99D202F8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6041" y="2619836"/>
              <a:ext cx="293039" cy="293039"/>
            </a:xfrm>
            <a:prstGeom prst="rect">
              <a:avLst/>
            </a:prstGeom>
          </p:spPr>
        </p:pic>
        <p:pic>
          <p:nvPicPr>
            <p:cNvPr id="45" name="Picture 44" descr="A drawing of a face&#10;&#10;Description automatically generated">
              <a:extLst>
                <a:ext uri="{FF2B5EF4-FFF2-40B4-BE49-F238E27FC236}">
                  <a16:creationId xmlns:a16="http://schemas.microsoft.com/office/drawing/2014/main" id="{49361B72-C38A-4AED-B811-679F295E17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4494" y="2619836"/>
              <a:ext cx="293039" cy="293039"/>
            </a:xfrm>
            <a:prstGeom prst="rect">
              <a:avLst/>
            </a:prstGeom>
          </p:spPr>
        </p:pic>
        <p:pic>
          <p:nvPicPr>
            <p:cNvPr id="46" name="Picture 45" descr="A drawing of a face&#10;&#10;Description automatically generated">
              <a:extLst>
                <a:ext uri="{FF2B5EF4-FFF2-40B4-BE49-F238E27FC236}">
                  <a16:creationId xmlns:a16="http://schemas.microsoft.com/office/drawing/2014/main" id="{ADCB44FF-3982-4A36-BFD9-D9A7D4257E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2947" y="2619836"/>
              <a:ext cx="293039" cy="293039"/>
            </a:xfrm>
            <a:prstGeom prst="rect">
              <a:avLst/>
            </a:prstGeom>
          </p:spPr>
        </p:pic>
        <p:pic>
          <p:nvPicPr>
            <p:cNvPr id="47" name="Picture 46" descr="A drawing of a face&#10;&#10;Description automatically generated">
              <a:extLst>
                <a:ext uri="{FF2B5EF4-FFF2-40B4-BE49-F238E27FC236}">
                  <a16:creationId xmlns:a16="http://schemas.microsoft.com/office/drawing/2014/main" id="{5C1F1073-DFA3-4A89-A17B-D8D326F960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1400" y="2619836"/>
              <a:ext cx="293039" cy="293039"/>
            </a:xfrm>
            <a:prstGeom prst="rect">
              <a:avLst/>
            </a:prstGeom>
          </p:spPr>
        </p:pic>
        <p:pic>
          <p:nvPicPr>
            <p:cNvPr id="48" name="Picture 47" descr="A drawing of a face&#10;&#10;Description automatically generated">
              <a:extLst>
                <a:ext uri="{FF2B5EF4-FFF2-40B4-BE49-F238E27FC236}">
                  <a16:creationId xmlns:a16="http://schemas.microsoft.com/office/drawing/2014/main" id="{05807AB4-99DE-4DA7-AF95-BB1B3D52FD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9853" y="2619836"/>
              <a:ext cx="293039" cy="293039"/>
            </a:xfrm>
            <a:prstGeom prst="rect">
              <a:avLst/>
            </a:prstGeom>
          </p:spPr>
        </p:pic>
        <p:pic>
          <p:nvPicPr>
            <p:cNvPr id="49" name="Picture 48" descr="A drawing of a face&#10;&#10;Description automatically generated">
              <a:extLst>
                <a:ext uri="{FF2B5EF4-FFF2-40B4-BE49-F238E27FC236}">
                  <a16:creationId xmlns:a16="http://schemas.microsoft.com/office/drawing/2014/main" id="{73EC9FDF-25C0-4123-A741-639F17BBA6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8302" y="2619836"/>
              <a:ext cx="293039" cy="293039"/>
            </a:xfrm>
            <a:prstGeom prst="rect">
              <a:avLst/>
            </a:prstGeom>
          </p:spPr>
        </p:pic>
        <p:pic>
          <p:nvPicPr>
            <p:cNvPr id="50" name="Picture 49" descr="A drawing of a face&#10;&#10;Description automatically generated">
              <a:extLst>
                <a:ext uri="{FF2B5EF4-FFF2-40B4-BE49-F238E27FC236}">
                  <a16:creationId xmlns:a16="http://schemas.microsoft.com/office/drawing/2014/main" id="{373C5D59-5302-422F-85BC-FE7B744DA1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229" y="2991235"/>
              <a:ext cx="293039" cy="293039"/>
            </a:xfrm>
            <a:prstGeom prst="rect">
              <a:avLst/>
            </a:prstGeom>
          </p:spPr>
        </p:pic>
        <p:pic>
          <p:nvPicPr>
            <p:cNvPr id="51" name="Picture 50" descr="A drawing of a face&#10;&#10;Description automatically generated">
              <a:extLst>
                <a:ext uri="{FF2B5EF4-FFF2-40B4-BE49-F238E27FC236}">
                  <a16:creationId xmlns:a16="http://schemas.microsoft.com/office/drawing/2014/main" id="{3C6EC3D9-892D-4677-AEE3-ACFD651065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0682" y="2991235"/>
              <a:ext cx="293039" cy="293039"/>
            </a:xfrm>
            <a:prstGeom prst="rect">
              <a:avLst/>
            </a:prstGeom>
          </p:spPr>
        </p:pic>
        <p:pic>
          <p:nvPicPr>
            <p:cNvPr id="56" name="Picture 55" descr="A drawing of a face&#10;&#10;Description automatically generated">
              <a:extLst>
                <a:ext uri="{FF2B5EF4-FFF2-40B4-BE49-F238E27FC236}">
                  <a16:creationId xmlns:a16="http://schemas.microsoft.com/office/drawing/2014/main" id="{33A50BF3-2BD9-4350-B014-6F2C83C2B2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9135" y="2991235"/>
              <a:ext cx="293039" cy="293039"/>
            </a:xfrm>
            <a:prstGeom prst="rect">
              <a:avLst/>
            </a:prstGeom>
          </p:spPr>
        </p:pic>
        <p:pic>
          <p:nvPicPr>
            <p:cNvPr id="59" name="Picture 58" descr="A drawing of a face&#10;&#10;Description automatically generated">
              <a:extLst>
                <a:ext uri="{FF2B5EF4-FFF2-40B4-BE49-F238E27FC236}">
                  <a16:creationId xmlns:a16="http://schemas.microsoft.com/office/drawing/2014/main" id="{2F564DB7-24CA-4E54-BB97-4310B42178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7588" y="2991235"/>
              <a:ext cx="293039" cy="293039"/>
            </a:xfrm>
            <a:prstGeom prst="rect">
              <a:avLst/>
            </a:prstGeom>
          </p:spPr>
        </p:pic>
        <p:pic>
          <p:nvPicPr>
            <p:cNvPr id="61" name="Picture 60" descr="A drawing of a face&#10;&#10;Description automatically generated">
              <a:extLst>
                <a:ext uri="{FF2B5EF4-FFF2-40B4-BE49-F238E27FC236}">
                  <a16:creationId xmlns:a16="http://schemas.microsoft.com/office/drawing/2014/main" id="{5139C43B-78B5-4AAE-9592-BDAF064AA9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6041" y="2991235"/>
              <a:ext cx="293039" cy="293039"/>
            </a:xfrm>
            <a:prstGeom prst="rect">
              <a:avLst/>
            </a:prstGeom>
          </p:spPr>
        </p:pic>
        <p:pic>
          <p:nvPicPr>
            <p:cNvPr id="62" name="Picture 61" descr="A drawing of a face&#10;&#10;Description automatically generated">
              <a:extLst>
                <a:ext uri="{FF2B5EF4-FFF2-40B4-BE49-F238E27FC236}">
                  <a16:creationId xmlns:a16="http://schemas.microsoft.com/office/drawing/2014/main" id="{8F38F5DA-E032-4C5B-8141-B31CE3D5A9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4494" y="2991235"/>
              <a:ext cx="293039" cy="293039"/>
            </a:xfrm>
            <a:prstGeom prst="rect">
              <a:avLst/>
            </a:prstGeom>
          </p:spPr>
        </p:pic>
        <p:pic>
          <p:nvPicPr>
            <p:cNvPr id="63" name="Picture 62" descr="A drawing of a face&#10;&#10;Description automatically generated">
              <a:extLst>
                <a:ext uri="{FF2B5EF4-FFF2-40B4-BE49-F238E27FC236}">
                  <a16:creationId xmlns:a16="http://schemas.microsoft.com/office/drawing/2014/main" id="{DA99A014-88E3-40DF-91E1-4555C0568C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2947" y="2991235"/>
              <a:ext cx="293039" cy="293039"/>
            </a:xfrm>
            <a:prstGeom prst="rect">
              <a:avLst/>
            </a:prstGeom>
          </p:spPr>
        </p:pic>
        <p:pic>
          <p:nvPicPr>
            <p:cNvPr id="64" name="Picture 63" descr="A drawing of a face&#10;&#10;Description automatically generated">
              <a:extLst>
                <a:ext uri="{FF2B5EF4-FFF2-40B4-BE49-F238E27FC236}">
                  <a16:creationId xmlns:a16="http://schemas.microsoft.com/office/drawing/2014/main" id="{8624D7D8-DF3C-4571-AAB4-AA14CDEC01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1400" y="2991235"/>
              <a:ext cx="293039" cy="293039"/>
            </a:xfrm>
            <a:prstGeom prst="rect">
              <a:avLst/>
            </a:prstGeom>
          </p:spPr>
        </p:pic>
        <p:pic>
          <p:nvPicPr>
            <p:cNvPr id="65" name="Picture 64" descr="A drawing of a face&#10;&#10;Description automatically generated">
              <a:extLst>
                <a:ext uri="{FF2B5EF4-FFF2-40B4-BE49-F238E27FC236}">
                  <a16:creationId xmlns:a16="http://schemas.microsoft.com/office/drawing/2014/main" id="{C1FADAD6-5522-4046-B8E2-3C71BA094D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9853" y="2991235"/>
              <a:ext cx="293039" cy="293039"/>
            </a:xfrm>
            <a:prstGeom prst="rect">
              <a:avLst/>
            </a:prstGeom>
          </p:spPr>
        </p:pic>
        <p:pic>
          <p:nvPicPr>
            <p:cNvPr id="70" name="Picture 69" descr="A drawing of a face&#10;&#10;Description automatically generated">
              <a:extLst>
                <a:ext uri="{FF2B5EF4-FFF2-40B4-BE49-F238E27FC236}">
                  <a16:creationId xmlns:a16="http://schemas.microsoft.com/office/drawing/2014/main" id="{222E27F9-9097-45DA-9D7A-7EC286D6D3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8302" y="2991235"/>
              <a:ext cx="293039" cy="293039"/>
            </a:xfrm>
            <a:prstGeom prst="rect">
              <a:avLst/>
            </a:prstGeom>
          </p:spPr>
        </p:pic>
      </p:grpSp>
      <p:sp>
        <p:nvSpPr>
          <p:cNvPr id="88" name="TextBox 87">
            <a:extLst>
              <a:ext uri="{FF2B5EF4-FFF2-40B4-BE49-F238E27FC236}">
                <a16:creationId xmlns:a16="http://schemas.microsoft.com/office/drawing/2014/main" id="{32E103AC-9735-48E1-A698-ABBB098ED1C5}"/>
              </a:ext>
            </a:extLst>
          </p:cNvPr>
          <p:cNvSpPr txBox="1"/>
          <p:nvPr/>
        </p:nvSpPr>
        <p:spPr bwMode="auto">
          <a:xfrm>
            <a:off x="5303620" y="4414097"/>
            <a:ext cx="25971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 hundreds = 20 tens</a:t>
            </a:r>
          </a:p>
        </p:txBody>
      </p:sp>
    </p:spTree>
    <p:extLst>
      <p:ext uri="{BB962C8B-B14F-4D97-AF65-F5344CB8AC3E}">
        <p14:creationId xmlns:p14="http://schemas.microsoft.com/office/powerpoint/2010/main" val="78473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38"/>
                                        </p:tgtEl>
                                      </p:cBhvr>
                                    </p:animEffect>
                                    <p:set>
                                      <p:cBhvr>
                                        <p:cTn id="16" dur="1" fill="hold">
                                          <p:stCondLst>
                                            <p:cond delay="499"/>
                                          </p:stCondLst>
                                        </p:cTn>
                                        <p:tgtEl>
                                          <p:spTgt spid="38"/>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9"/>
                                        </p:tgtEl>
                                      </p:cBhvr>
                                    </p:animEffect>
                                    <p:set>
                                      <p:cBhvr>
                                        <p:cTn id="19" dur="1" fill="hold">
                                          <p:stCondLst>
                                            <p:cond delay="499"/>
                                          </p:stCondLst>
                                        </p:cTn>
                                        <p:tgtEl>
                                          <p:spTgt spid="39"/>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fade">
                                      <p:cBhvr>
                                        <p:cTn id="28"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A screenshot of a cell phone&#10;&#10;Description automatically generated">
            <a:extLst>
              <a:ext uri="{FF2B5EF4-FFF2-40B4-BE49-F238E27FC236}">
                <a16:creationId xmlns:a16="http://schemas.microsoft.com/office/drawing/2014/main" id="{B03EC725-783B-44BE-8C35-E5A802D23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83" y="3784384"/>
            <a:ext cx="3254589" cy="2126082"/>
          </a:xfrm>
          <a:prstGeom prst="rect">
            <a:avLst/>
          </a:prstGeom>
        </p:spPr>
      </p:pic>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3:2</a:t>
            </a:r>
          </a:p>
        </p:txBody>
      </p:sp>
      <p:sp>
        <p:nvSpPr>
          <p:cNvPr id="52" name="TextBox 51">
            <a:extLst>
              <a:ext uri="{FF2B5EF4-FFF2-40B4-BE49-F238E27FC236}">
                <a16:creationId xmlns:a16="http://schemas.microsoft.com/office/drawing/2014/main" id="{4917C726-A150-4C4E-B117-59E18105F9AD}"/>
              </a:ext>
            </a:extLst>
          </p:cNvPr>
          <p:cNvSpPr txBox="1"/>
          <p:nvPr/>
        </p:nvSpPr>
        <p:spPr bwMode="auto">
          <a:xfrm>
            <a:off x="208341" y="920309"/>
            <a:ext cx="8727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705 pencils shared equally between 5 year groups. How many pencils each?</a:t>
            </a:r>
            <a:endParaRPr lang="en-GB" sz="2000" dirty="0">
              <a:solidFill>
                <a:srgbClr val="FF0000"/>
              </a:solidFill>
              <a:latin typeface="Myriad Pro Semibold" charset="0"/>
              <a:ea typeface="Myriad Pro Semibold" charset="0"/>
              <a:cs typeface="Myriad Pro Semibold" charset="0"/>
            </a:endParaRPr>
          </a:p>
        </p:txBody>
      </p:sp>
      <p:sp>
        <p:nvSpPr>
          <p:cNvPr id="53" name="TextBox 52">
            <a:extLst>
              <a:ext uri="{FF2B5EF4-FFF2-40B4-BE49-F238E27FC236}">
                <a16:creationId xmlns:a16="http://schemas.microsoft.com/office/drawing/2014/main" id="{B8DE76EA-3F38-4A70-AE7D-B772CE3CE372}"/>
              </a:ext>
            </a:extLst>
          </p:cNvPr>
          <p:cNvSpPr txBox="1"/>
          <p:nvPr/>
        </p:nvSpPr>
        <p:spPr bwMode="auto">
          <a:xfrm>
            <a:off x="3314000" y="152494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705  ÷  5  =</a:t>
            </a:r>
            <a:endParaRPr lang="en-GB" sz="2200" dirty="0">
              <a:solidFill>
                <a:srgbClr val="C00000"/>
              </a:solidFill>
              <a:latin typeface="Myriad Pro Semibold" charset="0"/>
              <a:ea typeface="Myriad Pro Semibold" charset="0"/>
              <a:cs typeface="Myriad Pro Semibold" charset="0"/>
            </a:endParaRPr>
          </a:p>
        </p:txBody>
      </p:sp>
      <p:sp>
        <p:nvSpPr>
          <p:cNvPr id="54" name="Rectangle 53">
            <a:extLst>
              <a:ext uri="{FF2B5EF4-FFF2-40B4-BE49-F238E27FC236}">
                <a16:creationId xmlns:a16="http://schemas.microsoft.com/office/drawing/2014/main" id="{439B8C44-3106-41C1-B9D5-BB016C37F5F4}"/>
              </a:ext>
            </a:extLst>
          </p:cNvPr>
          <p:cNvSpPr/>
          <p:nvPr/>
        </p:nvSpPr>
        <p:spPr bwMode="auto">
          <a:xfrm>
            <a:off x="5134835" y="1515419"/>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60" name="Picture 59" descr="A picture containing object&#10;&#10;Description automatically generated">
            <a:extLst>
              <a:ext uri="{FF2B5EF4-FFF2-40B4-BE49-F238E27FC236}">
                <a16:creationId xmlns:a16="http://schemas.microsoft.com/office/drawing/2014/main" id="{7D1F0757-069D-431C-9C1D-0C7162EA01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229" y="3358518"/>
            <a:ext cx="293039" cy="293039"/>
          </a:xfrm>
          <a:prstGeom prst="rect">
            <a:avLst/>
          </a:prstGeom>
        </p:spPr>
      </p:pic>
      <p:pic>
        <p:nvPicPr>
          <p:cNvPr id="66" name="Picture 65" descr="A picture containing object&#10;&#10;Description automatically generated">
            <a:extLst>
              <a:ext uri="{FF2B5EF4-FFF2-40B4-BE49-F238E27FC236}">
                <a16:creationId xmlns:a16="http://schemas.microsoft.com/office/drawing/2014/main" id="{6C339936-CD32-47AB-B451-42CC15380E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9250" y="3358518"/>
            <a:ext cx="293039" cy="293039"/>
          </a:xfrm>
          <a:prstGeom prst="rect">
            <a:avLst/>
          </a:prstGeom>
        </p:spPr>
      </p:pic>
      <p:pic>
        <p:nvPicPr>
          <p:cNvPr id="67" name="Picture 66" descr="A picture containing object&#10;&#10;Description automatically generated">
            <a:extLst>
              <a:ext uri="{FF2B5EF4-FFF2-40B4-BE49-F238E27FC236}">
                <a16:creationId xmlns:a16="http://schemas.microsoft.com/office/drawing/2014/main" id="{8BD22DAD-7A93-47F3-B92A-78C6992C53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6271" y="3358518"/>
            <a:ext cx="293039" cy="293039"/>
          </a:xfrm>
          <a:prstGeom prst="rect">
            <a:avLst/>
          </a:prstGeom>
        </p:spPr>
      </p:pic>
      <p:pic>
        <p:nvPicPr>
          <p:cNvPr id="68" name="Picture 67" descr="A picture containing object&#10;&#10;Description automatically generated">
            <a:extLst>
              <a:ext uri="{FF2B5EF4-FFF2-40B4-BE49-F238E27FC236}">
                <a16:creationId xmlns:a16="http://schemas.microsoft.com/office/drawing/2014/main" id="{73D50015-EA1E-497A-B116-2F738F02D5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3292" y="3358518"/>
            <a:ext cx="293039" cy="293039"/>
          </a:xfrm>
          <a:prstGeom prst="rect">
            <a:avLst/>
          </a:prstGeom>
        </p:spPr>
      </p:pic>
      <p:pic>
        <p:nvPicPr>
          <p:cNvPr id="69" name="Picture 68" descr="A picture containing object&#10;&#10;Description automatically generated">
            <a:extLst>
              <a:ext uri="{FF2B5EF4-FFF2-40B4-BE49-F238E27FC236}">
                <a16:creationId xmlns:a16="http://schemas.microsoft.com/office/drawing/2014/main" id="{E34E3BA0-E4CA-4856-9B6F-76A9BD9C45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0313" y="3358518"/>
            <a:ext cx="293039" cy="293039"/>
          </a:xfrm>
          <a:prstGeom prst="rect">
            <a:avLst/>
          </a:prstGeom>
        </p:spPr>
      </p:pic>
      <p:grpSp>
        <p:nvGrpSpPr>
          <p:cNvPr id="8" name="Group 7">
            <a:extLst>
              <a:ext uri="{FF2B5EF4-FFF2-40B4-BE49-F238E27FC236}">
                <a16:creationId xmlns:a16="http://schemas.microsoft.com/office/drawing/2014/main" id="{4EC01EF9-CC4E-4493-A69C-765D9DB9DC3C}"/>
              </a:ext>
            </a:extLst>
          </p:cNvPr>
          <p:cNvGrpSpPr/>
          <p:nvPr/>
        </p:nvGrpSpPr>
        <p:grpSpPr>
          <a:xfrm>
            <a:off x="1675647" y="3948278"/>
            <a:ext cx="293039" cy="1840751"/>
            <a:chOff x="1675647" y="3948278"/>
            <a:chExt cx="293039" cy="1840751"/>
          </a:xfrm>
        </p:grpSpPr>
        <p:pic>
          <p:nvPicPr>
            <p:cNvPr id="77" name="Picture 76">
              <a:extLst>
                <a:ext uri="{FF2B5EF4-FFF2-40B4-BE49-F238E27FC236}">
                  <a16:creationId xmlns:a16="http://schemas.microsoft.com/office/drawing/2014/main" id="{1389EADC-281C-48FB-AF6C-2F84B51CA9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647" y="3948278"/>
              <a:ext cx="293039" cy="293039"/>
            </a:xfrm>
            <a:prstGeom prst="rect">
              <a:avLst/>
            </a:prstGeom>
          </p:spPr>
        </p:pic>
        <p:pic>
          <p:nvPicPr>
            <p:cNvPr id="78" name="Picture 77">
              <a:extLst>
                <a:ext uri="{FF2B5EF4-FFF2-40B4-BE49-F238E27FC236}">
                  <a16:creationId xmlns:a16="http://schemas.microsoft.com/office/drawing/2014/main" id="{18D83B94-9E5E-4D1F-8FCA-A2A4562666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647" y="4335206"/>
              <a:ext cx="293039" cy="293039"/>
            </a:xfrm>
            <a:prstGeom prst="rect">
              <a:avLst/>
            </a:prstGeom>
          </p:spPr>
        </p:pic>
        <p:pic>
          <p:nvPicPr>
            <p:cNvPr id="79" name="Picture 78">
              <a:extLst>
                <a:ext uri="{FF2B5EF4-FFF2-40B4-BE49-F238E27FC236}">
                  <a16:creationId xmlns:a16="http://schemas.microsoft.com/office/drawing/2014/main" id="{5FECD4DB-6F01-49B5-88F8-55551729F0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647" y="4722134"/>
              <a:ext cx="293039" cy="293039"/>
            </a:xfrm>
            <a:prstGeom prst="rect">
              <a:avLst/>
            </a:prstGeom>
          </p:spPr>
        </p:pic>
        <p:pic>
          <p:nvPicPr>
            <p:cNvPr id="80" name="Picture 79">
              <a:extLst>
                <a:ext uri="{FF2B5EF4-FFF2-40B4-BE49-F238E27FC236}">
                  <a16:creationId xmlns:a16="http://schemas.microsoft.com/office/drawing/2014/main" id="{CD85818E-75D5-4142-98B1-2416199BDA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647" y="5109062"/>
              <a:ext cx="293039" cy="293039"/>
            </a:xfrm>
            <a:prstGeom prst="rect">
              <a:avLst/>
            </a:prstGeom>
          </p:spPr>
        </p:pic>
        <p:pic>
          <p:nvPicPr>
            <p:cNvPr id="81" name="Picture 80">
              <a:extLst>
                <a:ext uri="{FF2B5EF4-FFF2-40B4-BE49-F238E27FC236}">
                  <a16:creationId xmlns:a16="http://schemas.microsoft.com/office/drawing/2014/main" id="{35782111-AF4D-4501-A96B-AE8BCD0714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647" y="5495990"/>
              <a:ext cx="293039" cy="293039"/>
            </a:xfrm>
            <a:prstGeom prst="rect">
              <a:avLst/>
            </a:prstGeom>
          </p:spPr>
        </p:pic>
      </p:grpSp>
      <p:sp>
        <p:nvSpPr>
          <p:cNvPr id="82" name="TextBox 81">
            <a:extLst>
              <a:ext uri="{FF2B5EF4-FFF2-40B4-BE49-F238E27FC236}">
                <a16:creationId xmlns:a16="http://schemas.microsoft.com/office/drawing/2014/main" id="{310F0400-198F-4F06-8DF4-592D49D24ADE}"/>
              </a:ext>
            </a:extLst>
          </p:cNvPr>
          <p:cNvSpPr txBox="1"/>
          <p:nvPr/>
        </p:nvSpPr>
        <p:spPr bwMode="auto">
          <a:xfrm>
            <a:off x="5343122" y="4874496"/>
            <a:ext cx="24569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20 tens ÷ 5 = 4 tens</a:t>
            </a:r>
          </a:p>
        </p:txBody>
      </p:sp>
      <p:sp>
        <p:nvSpPr>
          <p:cNvPr id="84" name="TextBox 83">
            <a:extLst>
              <a:ext uri="{FF2B5EF4-FFF2-40B4-BE49-F238E27FC236}">
                <a16:creationId xmlns:a16="http://schemas.microsoft.com/office/drawing/2014/main" id="{648D38AE-F521-4D69-A1BA-767AA89A2ACE}"/>
              </a:ext>
            </a:extLst>
          </p:cNvPr>
          <p:cNvSpPr txBox="1"/>
          <p:nvPr/>
        </p:nvSpPr>
        <p:spPr bwMode="auto">
          <a:xfrm>
            <a:off x="4117530" y="3953698"/>
            <a:ext cx="4908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7 hundreds ÷ 5 = 1 hundred r 2 hundreds</a:t>
            </a:r>
          </a:p>
        </p:txBody>
      </p:sp>
      <p:sp>
        <p:nvSpPr>
          <p:cNvPr id="34" name="TextBox 33">
            <a:extLst>
              <a:ext uri="{FF2B5EF4-FFF2-40B4-BE49-F238E27FC236}">
                <a16:creationId xmlns:a16="http://schemas.microsoft.com/office/drawing/2014/main" id="{930724D6-C2F6-49A6-A572-D479A7E300E3}"/>
              </a:ext>
            </a:extLst>
          </p:cNvPr>
          <p:cNvSpPr txBox="1"/>
          <p:nvPr/>
        </p:nvSpPr>
        <p:spPr bwMode="auto">
          <a:xfrm>
            <a:off x="1452498" y="2140760"/>
            <a:ext cx="62390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3 – exchanging the remaining hundreds for tens:</a:t>
            </a:r>
            <a:endParaRPr lang="en-GB" sz="2000" dirty="0">
              <a:solidFill>
                <a:srgbClr val="FF0000"/>
              </a:solidFill>
              <a:latin typeface="Myriad Pro Semibold" charset="0"/>
              <a:ea typeface="Myriad Pro Semibold" charset="0"/>
              <a:cs typeface="Myriad Pro Semibold" charset="0"/>
            </a:endParaRPr>
          </a:p>
        </p:txBody>
      </p:sp>
      <p:sp>
        <p:nvSpPr>
          <p:cNvPr id="35" name="TextBox 34">
            <a:extLst>
              <a:ext uri="{FF2B5EF4-FFF2-40B4-BE49-F238E27FC236}">
                <a16:creationId xmlns:a16="http://schemas.microsoft.com/office/drawing/2014/main" id="{A5D4419C-E5D7-4244-82BE-078CEB7EA76A}"/>
              </a:ext>
            </a:extLst>
          </p:cNvPr>
          <p:cNvSpPr txBox="1"/>
          <p:nvPr/>
        </p:nvSpPr>
        <p:spPr bwMode="auto">
          <a:xfrm>
            <a:off x="3100605" y="2140760"/>
            <a:ext cx="29427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4 – sharing the 10s:</a:t>
            </a:r>
            <a:endParaRPr lang="en-GB" sz="2000" dirty="0">
              <a:solidFill>
                <a:srgbClr val="FF0000"/>
              </a:solidFill>
              <a:latin typeface="Myriad Pro Semibold" charset="0"/>
              <a:ea typeface="Myriad Pro Semibold" charset="0"/>
              <a:cs typeface="Myriad Pro Semibold" charset="0"/>
            </a:endParaRPr>
          </a:p>
        </p:txBody>
      </p:sp>
      <p:sp>
        <p:nvSpPr>
          <p:cNvPr id="88" name="TextBox 87">
            <a:extLst>
              <a:ext uri="{FF2B5EF4-FFF2-40B4-BE49-F238E27FC236}">
                <a16:creationId xmlns:a16="http://schemas.microsoft.com/office/drawing/2014/main" id="{32E103AC-9735-48E1-A698-ABBB098ED1C5}"/>
              </a:ext>
            </a:extLst>
          </p:cNvPr>
          <p:cNvSpPr txBox="1"/>
          <p:nvPr/>
        </p:nvSpPr>
        <p:spPr bwMode="auto">
          <a:xfrm>
            <a:off x="5303620" y="4414097"/>
            <a:ext cx="25971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 hundreds = 20 tens</a:t>
            </a:r>
          </a:p>
        </p:txBody>
      </p:sp>
      <p:sp>
        <p:nvSpPr>
          <p:cNvPr id="55" name="Rectangle 54">
            <a:extLst>
              <a:ext uri="{FF2B5EF4-FFF2-40B4-BE49-F238E27FC236}">
                <a16:creationId xmlns:a16="http://schemas.microsoft.com/office/drawing/2014/main" id="{B20BD0D8-63A2-4250-A0F4-BEF63B8B0177}"/>
              </a:ext>
            </a:extLst>
          </p:cNvPr>
          <p:cNvSpPr/>
          <p:nvPr/>
        </p:nvSpPr>
        <p:spPr bwMode="auto">
          <a:xfrm>
            <a:off x="1665979" y="3943079"/>
            <a:ext cx="309058" cy="1852299"/>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9" name="Group 8">
            <a:extLst>
              <a:ext uri="{FF2B5EF4-FFF2-40B4-BE49-F238E27FC236}">
                <a16:creationId xmlns:a16="http://schemas.microsoft.com/office/drawing/2014/main" id="{96E8F2A5-3066-49BE-950B-51CA47200F0C}"/>
              </a:ext>
            </a:extLst>
          </p:cNvPr>
          <p:cNvGrpSpPr/>
          <p:nvPr/>
        </p:nvGrpSpPr>
        <p:grpSpPr>
          <a:xfrm>
            <a:off x="2054703" y="3948278"/>
            <a:ext cx="293039" cy="1840751"/>
            <a:chOff x="2054703" y="3948278"/>
            <a:chExt cx="293039" cy="1840751"/>
          </a:xfrm>
        </p:grpSpPr>
        <p:pic>
          <p:nvPicPr>
            <p:cNvPr id="58" name="Picture 57" descr="A drawing of a face&#10;&#10;Description automatically generated">
              <a:extLst>
                <a:ext uri="{FF2B5EF4-FFF2-40B4-BE49-F238E27FC236}">
                  <a16:creationId xmlns:a16="http://schemas.microsoft.com/office/drawing/2014/main" id="{4F396A4F-0871-4C49-AD2A-797FBD88EB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3948278"/>
              <a:ext cx="293039" cy="293039"/>
            </a:xfrm>
            <a:prstGeom prst="rect">
              <a:avLst/>
            </a:prstGeom>
          </p:spPr>
        </p:pic>
        <p:pic>
          <p:nvPicPr>
            <p:cNvPr id="71" name="Picture 70" descr="A drawing of a face&#10;&#10;Description automatically generated">
              <a:extLst>
                <a:ext uri="{FF2B5EF4-FFF2-40B4-BE49-F238E27FC236}">
                  <a16:creationId xmlns:a16="http://schemas.microsoft.com/office/drawing/2014/main" id="{AAA001B4-382F-447D-800A-DA6C91BD6C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4335206"/>
              <a:ext cx="293039" cy="293039"/>
            </a:xfrm>
            <a:prstGeom prst="rect">
              <a:avLst/>
            </a:prstGeom>
          </p:spPr>
        </p:pic>
        <p:pic>
          <p:nvPicPr>
            <p:cNvPr id="72" name="Picture 71" descr="A drawing of a face&#10;&#10;Description automatically generated">
              <a:extLst>
                <a:ext uri="{FF2B5EF4-FFF2-40B4-BE49-F238E27FC236}">
                  <a16:creationId xmlns:a16="http://schemas.microsoft.com/office/drawing/2014/main" id="{148A29AA-82AD-46FC-BEF0-4EE08BC445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4722134"/>
              <a:ext cx="293039" cy="293039"/>
            </a:xfrm>
            <a:prstGeom prst="rect">
              <a:avLst/>
            </a:prstGeom>
          </p:spPr>
        </p:pic>
        <p:pic>
          <p:nvPicPr>
            <p:cNvPr id="73" name="Picture 72" descr="A drawing of a face&#10;&#10;Description automatically generated">
              <a:extLst>
                <a:ext uri="{FF2B5EF4-FFF2-40B4-BE49-F238E27FC236}">
                  <a16:creationId xmlns:a16="http://schemas.microsoft.com/office/drawing/2014/main" id="{2ECDD8C8-30EE-42E1-B269-407C9389C8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5109062"/>
              <a:ext cx="293039" cy="293039"/>
            </a:xfrm>
            <a:prstGeom prst="rect">
              <a:avLst/>
            </a:prstGeom>
          </p:spPr>
        </p:pic>
        <p:pic>
          <p:nvPicPr>
            <p:cNvPr id="74" name="Picture 73" descr="A drawing of a face&#10;&#10;Description automatically generated">
              <a:extLst>
                <a:ext uri="{FF2B5EF4-FFF2-40B4-BE49-F238E27FC236}">
                  <a16:creationId xmlns:a16="http://schemas.microsoft.com/office/drawing/2014/main" id="{EFCCE11B-4BF1-417E-9523-3036EB330D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5495990"/>
              <a:ext cx="293039" cy="293039"/>
            </a:xfrm>
            <a:prstGeom prst="rect">
              <a:avLst/>
            </a:prstGeom>
          </p:spPr>
        </p:pic>
      </p:grpSp>
      <p:grpSp>
        <p:nvGrpSpPr>
          <p:cNvPr id="100" name="Group 99">
            <a:extLst>
              <a:ext uri="{FF2B5EF4-FFF2-40B4-BE49-F238E27FC236}">
                <a16:creationId xmlns:a16="http://schemas.microsoft.com/office/drawing/2014/main" id="{5E9350BA-9779-4442-BB9D-DB1B495FD39F}"/>
              </a:ext>
            </a:extLst>
          </p:cNvPr>
          <p:cNvGrpSpPr/>
          <p:nvPr/>
        </p:nvGrpSpPr>
        <p:grpSpPr>
          <a:xfrm>
            <a:off x="2443818" y="3948278"/>
            <a:ext cx="293039" cy="1840751"/>
            <a:chOff x="2054703" y="3948278"/>
            <a:chExt cx="293039" cy="1840751"/>
          </a:xfrm>
        </p:grpSpPr>
        <p:pic>
          <p:nvPicPr>
            <p:cNvPr id="101" name="Picture 100" descr="A drawing of a face&#10;&#10;Description automatically generated">
              <a:extLst>
                <a:ext uri="{FF2B5EF4-FFF2-40B4-BE49-F238E27FC236}">
                  <a16:creationId xmlns:a16="http://schemas.microsoft.com/office/drawing/2014/main" id="{F80E1157-D41A-4214-B518-ADC8740ABE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3948278"/>
              <a:ext cx="293039" cy="293039"/>
            </a:xfrm>
            <a:prstGeom prst="rect">
              <a:avLst/>
            </a:prstGeom>
          </p:spPr>
        </p:pic>
        <p:pic>
          <p:nvPicPr>
            <p:cNvPr id="102" name="Picture 101" descr="A drawing of a face&#10;&#10;Description automatically generated">
              <a:extLst>
                <a:ext uri="{FF2B5EF4-FFF2-40B4-BE49-F238E27FC236}">
                  <a16:creationId xmlns:a16="http://schemas.microsoft.com/office/drawing/2014/main" id="{F0C72257-3952-4389-81D7-E1A23813B4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4335206"/>
              <a:ext cx="293039" cy="293039"/>
            </a:xfrm>
            <a:prstGeom prst="rect">
              <a:avLst/>
            </a:prstGeom>
          </p:spPr>
        </p:pic>
        <p:pic>
          <p:nvPicPr>
            <p:cNvPr id="103" name="Picture 102" descr="A drawing of a face&#10;&#10;Description automatically generated">
              <a:extLst>
                <a:ext uri="{FF2B5EF4-FFF2-40B4-BE49-F238E27FC236}">
                  <a16:creationId xmlns:a16="http://schemas.microsoft.com/office/drawing/2014/main" id="{D3E4AB1D-2C82-413E-AC07-F8AA417937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4722134"/>
              <a:ext cx="293039" cy="293039"/>
            </a:xfrm>
            <a:prstGeom prst="rect">
              <a:avLst/>
            </a:prstGeom>
          </p:spPr>
        </p:pic>
        <p:pic>
          <p:nvPicPr>
            <p:cNvPr id="104" name="Picture 103" descr="A drawing of a face&#10;&#10;Description automatically generated">
              <a:extLst>
                <a:ext uri="{FF2B5EF4-FFF2-40B4-BE49-F238E27FC236}">
                  <a16:creationId xmlns:a16="http://schemas.microsoft.com/office/drawing/2014/main" id="{BEDBD8EC-A256-4C96-BA73-8FC2F06BB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5109062"/>
              <a:ext cx="293039" cy="293039"/>
            </a:xfrm>
            <a:prstGeom prst="rect">
              <a:avLst/>
            </a:prstGeom>
          </p:spPr>
        </p:pic>
        <p:pic>
          <p:nvPicPr>
            <p:cNvPr id="105" name="Picture 104" descr="A drawing of a face&#10;&#10;Description automatically generated">
              <a:extLst>
                <a:ext uri="{FF2B5EF4-FFF2-40B4-BE49-F238E27FC236}">
                  <a16:creationId xmlns:a16="http://schemas.microsoft.com/office/drawing/2014/main" id="{6BED54FA-B493-41FB-ACC8-4CE9BAFCCF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5495990"/>
              <a:ext cx="293039" cy="293039"/>
            </a:xfrm>
            <a:prstGeom prst="rect">
              <a:avLst/>
            </a:prstGeom>
          </p:spPr>
        </p:pic>
      </p:grpSp>
      <p:grpSp>
        <p:nvGrpSpPr>
          <p:cNvPr id="106" name="Group 105">
            <a:extLst>
              <a:ext uri="{FF2B5EF4-FFF2-40B4-BE49-F238E27FC236}">
                <a16:creationId xmlns:a16="http://schemas.microsoft.com/office/drawing/2014/main" id="{C8A08EE1-A44B-4EF2-A113-11CEF34BD865}"/>
              </a:ext>
            </a:extLst>
          </p:cNvPr>
          <p:cNvGrpSpPr/>
          <p:nvPr/>
        </p:nvGrpSpPr>
        <p:grpSpPr>
          <a:xfrm>
            <a:off x="2832933" y="3948278"/>
            <a:ext cx="293039" cy="1840751"/>
            <a:chOff x="2054703" y="3948278"/>
            <a:chExt cx="293039" cy="1840751"/>
          </a:xfrm>
        </p:grpSpPr>
        <p:pic>
          <p:nvPicPr>
            <p:cNvPr id="107" name="Picture 106" descr="A drawing of a face&#10;&#10;Description automatically generated">
              <a:extLst>
                <a:ext uri="{FF2B5EF4-FFF2-40B4-BE49-F238E27FC236}">
                  <a16:creationId xmlns:a16="http://schemas.microsoft.com/office/drawing/2014/main" id="{75A0C86C-DBA3-4382-BF39-53377C4C8C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3948278"/>
              <a:ext cx="293039" cy="293039"/>
            </a:xfrm>
            <a:prstGeom prst="rect">
              <a:avLst/>
            </a:prstGeom>
          </p:spPr>
        </p:pic>
        <p:pic>
          <p:nvPicPr>
            <p:cNvPr id="108" name="Picture 107" descr="A drawing of a face&#10;&#10;Description automatically generated">
              <a:extLst>
                <a:ext uri="{FF2B5EF4-FFF2-40B4-BE49-F238E27FC236}">
                  <a16:creationId xmlns:a16="http://schemas.microsoft.com/office/drawing/2014/main" id="{0CC0EBFC-3AA5-4873-AB83-C95C6CCCAB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4335206"/>
              <a:ext cx="293039" cy="293039"/>
            </a:xfrm>
            <a:prstGeom prst="rect">
              <a:avLst/>
            </a:prstGeom>
          </p:spPr>
        </p:pic>
        <p:pic>
          <p:nvPicPr>
            <p:cNvPr id="109" name="Picture 108" descr="A drawing of a face&#10;&#10;Description automatically generated">
              <a:extLst>
                <a:ext uri="{FF2B5EF4-FFF2-40B4-BE49-F238E27FC236}">
                  <a16:creationId xmlns:a16="http://schemas.microsoft.com/office/drawing/2014/main" id="{CD527553-CAA2-436C-8997-EF4424EF5D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4722134"/>
              <a:ext cx="293039" cy="293039"/>
            </a:xfrm>
            <a:prstGeom prst="rect">
              <a:avLst/>
            </a:prstGeom>
          </p:spPr>
        </p:pic>
        <p:pic>
          <p:nvPicPr>
            <p:cNvPr id="110" name="Picture 109" descr="A drawing of a face&#10;&#10;Description automatically generated">
              <a:extLst>
                <a:ext uri="{FF2B5EF4-FFF2-40B4-BE49-F238E27FC236}">
                  <a16:creationId xmlns:a16="http://schemas.microsoft.com/office/drawing/2014/main" id="{2BAB75D0-57A2-41A2-A7BF-44E44DF629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5109062"/>
              <a:ext cx="293039" cy="293039"/>
            </a:xfrm>
            <a:prstGeom prst="rect">
              <a:avLst/>
            </a:prstGeom>
          </p:spPr>
        </p:pic>
        <p:pic>
          <p:nvPicPr>
            <p:cNvPr id="111" name="Picture 110" descr="A drawing of a face&#10;&#10;Description automatically generated">
              <a:extLst>
                <a:ext uri="{FF2B5EF4-FFF2-40B4-BE49-F238E27FC236}">
                  <a16:creationId xmlns:a16="http://schemas.microsoft.com/office/drawing/2014/main" id="{64F051BC-6395-49DB-A895-9A35AC7F1E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5495990"/>
              <a:ext cx="293039" cy="293039"/>
            </a:xfrm>
            <a:prstGeom prst="rect">
              <a:avLst/>
            </a:prstGeom>
          </p:spPr>
        </p:pic>
      </p:grpSp>
      <p:grpSp>
        <p:nvGrpSpPr>
          <p:cNvPr id="112" name="Group 111">
            <a:extLst>
              <a:ext uri="{FF2B5EF4-FFF2-40B4-BE49-F238E27FC236}">
                <a16:creationId xmlns:a16="http://schemas.microsoft.com/office/drawing/2014/main" id="{B76BD814-DA3E-4292-8D3E-38D1316B01D4}"/>
              </a:ext>
            </a:extLst>
          </p:cNvPr>
          <p:cNvGrpSpPr/>
          <p:nvPr/>
        </p:nvGrpSpPr>
        <p:grpSpPr>
          <a:xfrm>
            <a:off x="3222047" y="3948278"/>
            <a:ext cx="293039" cy="1840751"/>
            <a:chOff x="2054703" y="3948278"/>
            <a:chExt cx="293039" cy="1840751"/>
          </a:xfrm>
        </p:grpSpPr>
        <p:pic>
          <p:nvPicPr>
            <p:cNvPr id="113" name="Picture 112" descr="A drawing of a face&#10;&#10;Description automatically generated">
              <a:extLst>
                <a:ext uri="{FF2B5EF4-FFF2-40B4-BE49-F238E27FC236}">
                  <a16:creationId xmlns:a16="http://schemas.microsoft.com/office/drawing/2014/main" id="{70F03BFD-76ED-48C2-AAF5-F4C93D4FCC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3948278"/>
              <a:ext cx="293039" cy="293039"/>
            </a:xfrm>
            <a:prstGeom prst="rect">
              <a:avLst/>
            </a:prstGeom>
          </p:spPr>
        </p:pic>
        <p:pic>
          <p:nvPicPr>
            <p:cNvPr id="114" name="Picture 113" descr="A drawing of a face&#10;&#10;Description automatically generated">
              <a:extLst>
                <a:ext uri="{FF2B5EF4-FFF2-40B4-BE49-F238E27FC236}">
                  <a16:creationId xmlns:a16="http://schemas.microsoft.com/office/drawing/2014/main" id="{EC9FADDA-CB37-4049-9F30-4636A06C77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4335206"/>
              <a:ext cx="293039" cy="293039"/>
            </a:xfrm>
            <a:prstGeom prst="rect">
              <a:avLst/>
            </a:prstGeom>
          </p:spPr>
        </p:pic>
        <p:pic>
          <p:nvPicPr>
            <p:cNvPr id="115" name="Picture 114" descr="A drawing of a face&#10;&#10;Description automatically generated">
              <a:extLst>
                <a:ext uri="{FF2B5EF4-FFF2-40B4-BE49-F238E27FC236}">
                  <a16:creationId xmlns:a16="http://schemas.microsoft.com/office/drawing/2014/main" id="{55936D47-7435-44A3-A7DD-0C4B9CCC7A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4722134"/>
              <a:ext cx="293039" cy="293039"/>
            </a:xfrm>
            <a:prstGeom prst="rect">
              <a:avLst/>
            </a:prstGeom>
          </p:spPr>
        </p:pic>
        <p:pic>
          <p:nvPicPr>
            <p:cNvPr id="116" name="Picture 115" descr="A drawing of a face&#10;&#10;Description automatically generated">
              <a:extLst>
                <a:ext uri="{FF2B5EF4-FFF2-40B4-BE49-F238E27FC236}">
                  <a16:creationId xmlns:a16="http://schemas.microsoft.com/office/drawing/2014/main" id="{C65110AF-606B-4491-B555-85C8EFAA1C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5109062"/>
              <a:ext cx="293039" cy="293039"/>
            </a:xfrm>
            <a:prstGeom prst="rect">
              <a:avLst/>
            </a:prstGeom>
          </p:spPr>
        </p:pic>
        <p:pic>
          <p:nvPicPr>
            <p:cNvPr id="117" name="Picture 116" descr="A drawing of a face&#10;&#10;Description automatically generated">
              <a:extLst>
                <a:ext uri="{FF2B5EF4-FFF2-40B4-BE49-F238E27FC236}">
                  <a16:creationId xmlns:a16="http://schemas.microsoft.com/office/drawing/2014/main" id="{780326DC-F8EA-449C-BFFC-FD5B973ACF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5495990"/>
              <a:ext cx="293039" cy="293039"/>
            </a:xfrm>
            <a:prstGeom prst="rect">
              <a:avLst/>
            </a:prstGeom>
          </p:spPr>
        </p:pic>
      </p:grpSp>
      <p:pic>
        <p:nvPicPr>
          <p:cNvPr id="50" name="Picture 49" descr="A drawing of a face&#10;&#10;Description automatically generated">
            <a:extLst>
              <a:ext uri="{FF2B5EF4-FFF2-40B4-BE49-F238E27FC236}">
                <a16:creationId xmlns:a16="http://schemas.microsoft.com/office/drawing/2014/main" id="{373C5D59-5302-422F-85BC-FE7B744DA1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229" y="2991235"/>
            <a:ext cx="293039" cy="293039"/>
          </a:xfrm>
          <a:prstGeom prst="rect">
            <a:avLst/>
          </a:prstGeom>
        </p:spPr>
      </p:pic>
      <p:pic>
        <p:nvPicPr>
          <p:cNvPr id="51" name="Picture 50" descr="A drawing of a face&#10;&#10;Description automatically generated">
            <a:extLst>
              <a:ext uri="{FF2B5EF4-FFF2-40B4-BE49-F238E27FC236}">
                <a16:creationId xmlns:a16="http://schemas.microsoft.com/office/drawing/2014/main" id="{3C6EC3D9-892D-4677-AEE3-ACFD651065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0682" y="2991235"/>
            <a:ext cx="293039" cy="293039"/>
          </a:xfrm>
          <a:prstGeom prst="rect">
            <a:avLst/>
          </a:prstGeom>
        </p:spPr>
      </p:pic>
      <p:pic>
        <p:nvPicPr>
          <p:cNvPr id="56" name="Picture 55" descr="A drawing of a face&#10;&#10;Description automatically generated">
            <a:extLst>
              <a:ext uri="{FF2B5EF4-FFF2-40B4-BE49-F238E27FC236}">
                <a16:creationId xmlns:a16="http://schemas.microsoft.com/office/drawing/2014/main" id="{33A50BF3-2BD9-4350-B014-6F2C83C2B2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9135" y="2991235"/>
            <a:ext cx="293039" cy="293039"/>
          </a:xfrm>
          <a:prstGeom prst="rect">
            <a:avLst/>
          </a:prstGeom>
        </p:spPr>
      </p:pic>
      <p:pic>
        <p:nvPicPr>
          <p:cNvPr id="59" name="Picture 58" descr="A drawing of a face&#10;&#10;Description automatically generated">
            <a:extLst>
              <a:ext uri="{FF2B5EF4-FFF2-40B4-BE49-F238E27FC236}">
                <a16:creationId xmlns:a16="http://schemas.microsoft.com/office/drawing/2014/main" id="{2F564DB7-24CA-4E54-BB97-4310B42178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7588" y="2991235"/>
            <a:ext cx="293039" cy="293039"/>
          </a:xfrm>
          <a:prstGeom prst="rect">
            <a:avLst/>
          </a:prstGeom>
        </p:spPr>
      </p:pic>
      <p:pic>
        <p:nvPicPr>
          <p:cNvPr id="61" name="Picture 60" descr="A drawing of a face&#10;&#10;Description automatically generated">
            <a:extLst>
              <a:ext uri="{FF2B5EF4-FFF2-40B4-BE49-F238E27FC236}">
                <a16:creationId xmlns:a16="http://schemas.microsoft.com/office/drawing/2014/main" id="{5139C43B-78B5-4AAE-9592-BDAF064AA9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6041" y="2991235"/>
            <a:ext cx="293039" cy="293039"/>
          </a:xfrm>
          <a:prstGeom prst="rect">
            <a:avLst/>
          </a:prstGeom>
        </p:spPr>
      </p:pic>
      <p:pic>
        <p:nvPicPr>
          <p:cNvPr id="62" name="Picture 61" descr="A drawing of a face&#10;&#10;Description automatically generated">
            <a:extLst>
              <a:ext uri="{FF2B5EF4-FFF2-40B4-BE49-F238E27FC236}">
                <a16:creationId xmlns:a16="http://schemas.microsoft.com/office/drawing/2014/main" id="{8F38F5DA-E032-4C5B-8141-B31CE3D5A9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4494" y="2991235"/>
            <a:ext cx="293039" cy="293039"/>
          </a:xfrm>
          <a:prstGeom prst="rect">
            <a:avLst/>
          </a:prstGeom>
        </p:spPr>
      </p:pic>
      <p:pic>
        <p:nvPicPr>
          <p:cNvPr id="63" name="Picture 62" descr="A drawing of a face&#10;&#10;Description automatically generated">
            <a:extLst>
              <a:ext uri="{FF2B5EF4-FFF2-40B4-BE49-F238E27FC236}">
                <a16:creationId xmlns:a16="http://schemas.microsoft.com/office/drawing/2014/main" id="{DA99A014-88E3-40DF-91E1-4555C0568C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2947" y="2991235"/>
            <a:ext cx="293039" cy="293039"/>
          </a:xfrm>
          <a:prstGeom prst="rect">
            <a:avLst/>
          </a:prstGeom>
        </p:spPr>
      </p:pic>
      <p:pic>
        <p:nvPicPr>
          <p:cNvPr id="64" name="Picture 63" descr="A drawing of a face&#10;&#10;Description automatically generated">
            <a:extLst>
              <a:ext uri="{FF2B5EF4-FFF2-40B4-BE49-F238E27FC236}">
                <a16:creationId xmlns:a16="http://schemas.microsoft.com/office/drawing/2014/main" id="{8624D7D8-DF3C-4571-AAB4-AA14CDEC01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1400" y="2991235"/>
            <a:ext cx="293039" cy="293039"/>
          </a:xfrm>
          <a:prstGeom prst="rect">
            <a:avLst/>
          </a:prstGeom>
        </p:spPr>
      </p:pic>
      <p:pic>
        <p:nvPicPr>
          <p:cNvPr id="65" name="Picture 64" descr="A drawing of a face&#10;&#10;Description automatically generated">
            <a:extLst>
              <a:ext uri="{FF2B5EF4-FFF2-40B4-BE49-F238E27FC236}">
                <a16:creationId xmlns:a16="http://schemas.microsoft.com/office/drawing/2014/main" id="{C1FADAD6-5522-4046-B8E2-3C71BA094D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9853" y="2991235"/>
            <a:ext cx="293039" cy="293039"/>
          </a:xfrm>
          <a:prstGeom prst="rect">
            <a:avLst/>
          </a:prstGeom>
        </p:spPr>
      </p:pic>
      <p:pic>
        <p:nvPicPr>
          <p:cNvPr id="70" name="Picture 69" descr="A drawing of a face&#10;&#10;Description automatically generated">
            <a:extLst>
              <a:ext uri="{FF2B5EF4-FFF2-40B4-BE49-F238E27FC236}">
                <a16:creationId xmlns:a16="http://schemas.microsoft.com/office/drawing/2014/main" id="{222E27F9-9097-45DA-9D7A-7EC286D6D3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8302" y="2991235"/>
            <a:ext cx="293039" cy="293039"/>
          </a:xfrm>
          <a:prstGeom prst="rect">
            <a:avLst/>
          </a:prstGeom>
        </p:spPr>
      </p:pic>
      <p:pic>
        <p:nvPicPr>
          <p:cNvPr id="40" name="Picture 39" descr="A drawing of a face&#10;&#10;Description automatically generated">
            <a:extLst>
              <a:ext uri="{FF2B5EF4-FFF2-40B4-BE49-F238E27FC236}">
                <a16:creationId xmlns:a16="http://schemas.microsoft.com/office/drawing/2014/main" id="{E2F6D1C9-E441-4E26-93F3-4AEBC9D4FE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229" y="2619836"/>
            <a:ext cx="293039" cy="293039"/>
          </a:xfrm>
          <a:prstGeom prst="rect">
            <a:avLst/>
          </a:prstGeom>
        </p:spPr>
      </p:pic>
      <p:pic>
        <p:nvPicPr>
          <p:cNvPr id="41" name="Picture 40" descr="A drawing of a face&#10;&#10;Description automatically generated">
            <a:extLst>
              <a:ext uri="{FF2B5EF4-FFF2-40B4-BE49-F238E27FC236}">
                <a16:creationId xmlns:a16="http://schemas.microsoft.com/office/drawing/2014/main" id="{B384D457-64E6-4320-8FBD-FAA959E9F5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0682" y="2619836"/>
            <a:ext cx="293039" cy="293039"/>
          </a:xfrm>
          <a:prstGeom prst="rect">
            <a:avLst/>
          </a:prstGeom>
        </p:spPr>
      </p:pic>
      <p:pic>
        <p:nvPicPr>
          <p:cNvPr id="42" name="Picture 41" descr="A drawing of a face&#10;&#10;Description automatically generated">
            <a:extLst>
              <a:ext uri="{FF2B5EF4-FFF2-40B4-BE49-F238E27FC236}">
                <a16:creationId xmlns:a16="http://schemas.microsoft.com/office/drawing/2014/main" id="{6EF1C8E1-0ACF-451E-8CA3-DFE97DAEEB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9135" y="2619836"/>
            <a:ext cx="293039" cy="293039"/>
          </a:xfrm>
          <a:prstGeom prst="rect">
            <a:avLst/>
          </a:prstGeom>
        </p:spPr>
      </p:pic>
      <p:pic>
        <p:nvPicPr>
          <p:cNvPr id="43" name="Picture 42" descr="A drawing of a face&#10;&#10;Description automatically generated">
            <a:extLst>
              <a:ext uri="{FF2B5EF4-FFF2-40B4-BE49-F238E27FC236}">
                <a16:creationId xmlns:a16="http://schemas.microsoft.com/office/drawing/2014/main" id="{85047140-C593-4BB7-AB8E-0032DCF5DF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7588" y="2619836"/>
            <a:ext cx="293039" cy="293039"/>
          </a:xfrm>
          <a:prstGeom prst="rect">
            <a:avLst/>
          </a:prstGeom>
        </p:spPr>
      </p:pic>
      <p:pic>
        <p:nvPicPr>
          <p:cNvPr id="44" name="Picture 43" descr="A drawing of a face&#10;&#10;Description automatically generated">
            <a:extLst>
              <a:ext uri="{FF2B5EF4-FFF2-40B4-BE49-F238E27FC236}">
                <a16:creationId xmlns:a16="http://schemas.microsoft.com/office/drawing/2014/main" id="{F1785FEE-81DC-492E-9D30-8A99D202F8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6041" y="2619836"/>
            <a:ext cx="293039" cy="293039"/>
          </a:xfrm>
          <a:prstGeom prst="rect">
            <a:avLst/>
          </a:prstGeom>
        </p:spPr>
      </p:pic>
      <p:pic>
        <p:nvPicPr>
          <p:cNvPr id="45" name="Picture 44" descr="A drawing of a face&#10;&#10;Description automatically generated">
            <a:extLst>
              <a:ext uri="{FF2B5EF4-FFF2-40B4-BE49-F238E27FC236}">
                <a16:creationId xmlns:a16="http://schemas.microsoft.com/office/drawing/2014/main" id="{49361B72-C38A-4AED-B811-679F295E17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4494" y="2619836"/>
            <a:ext cx="293039" cy="293039"/>
          </a:xfrm>
          <a:prstGeom prst="rect">
            <a:avLst/>
          </a:prstGeom>
        </p:spPr>
      </p:pic>
      <p:pic>
        <p:nvPicPr>
          <p:cNvPr id="46" name="Picture 45" descr="A drawing of a face&#10;&#10;Description automatically generated">
            <a:extLst>
              <a:ext uri="{FF2B5EF4-FFF2-40B4-BE49-F238E27FC236}">
                <a16:creationId xmlns:a16="http://schemas.microsoft.com/office/drawing/2014/main" id="{ADCB44FF-3982-4A36-BFD9-D9A7D4257E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2947" y="2619836"/>
            <a:ext cx="293039" cy="293039"/>
          </a:xfrm>
          <a:prstGeom prst="rect">
            <a:avLst/>
          </a:prstGeom>
        </p:spPr>
      </p:pic>
      <p:pic>
        <p:nvPicPr>
          <p:cNvPr id="47" name="Picture 46" descr="A drawing of a face&#10;&#10;Description automatically generated">
            <a:extLst>
              <a:ext uri="{FF2B5EF4-FFF2-40B4-BE49-F238E27FC236}">
                <a16:creationId xmlns:a16="http://schemas.microsoft.com/office/drawing/2014/main" id="{5C1F1073-DFA3-4A89-A17B-D8D326F960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1400" y="2619836"/>
            <a:ext cx="293039" cy="293039"/>
          </a:xfrm>
          <a:prstGeom prst="rect">
            <a:avLst/>
          </a:prstGeom>
        </p:spPr>
      </p:pic>
      <p:pic>
        <p:nvPicPr>
          <p:cNvPr id="48" name="Picture 47" descr="A drawing of a face&#10;&#10;Description automatically generated">
            <a:extLst>
              <a:ext uri="{FF2B5EF4-FFF2-40B4-BE49-F238E27FC236}">
                <a16:creationId xmlns:a16="http://schemas.microsoft.com/office/drawing/2014/main" id="{05807AB4-99DE-4DA7-AF95-BB1B3D52FD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9853" y="2619836"/>
            <a:ext cx="293039" cy="293039"/>
          </a:xfrm>
          <a:prstGeom prst="rect">
            <a:avLst/>
          </a:prstGeom>
        </p:spPr>
      </p:pic>
      <p:pic>
        <p:nvPicPr>
          <p:cNvPr id="49" name="Picture 48" descr="A drawing of a face&#10;&#10;Description automatically generated">
            <a:extLst>
              <a:ext uri="{FF2B5EF4-FFF2-40B4-BE49-F238E27FC236}">
                <a16:creationId xmlns:a16="http://schemas.microsoft.com/office/drawing/2014/main" id="{73EC9FDF-25C0-4123-A741-639F17BBA6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8302" y="2619836"/>
            <a:ext cx="293039" cy="293039"/>
          </a:xfrm>
          <a:prstGeom prst="rect">
            <a:avLst/>
          </a:prstGeom>
        </p:spPr>
      </p:pic>
    </p:spTree>
    <p:extLst>
      <p:ext uri="{BB962C8B-B14F-4D97-AF65-F5344CB8AC3E}">
        <p14:creationId xmlns:p14="http://schemas.microsoft.com/office/powerpoint/2010/main" val="115521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childTnLst>
                          </p:cTn>
                        </p:par>
                        <p:par>
                          <p:cTn id="17" fill="hold">
                            <p:stCondLst>
                              <p:cond delay="500"/>
                            </p:stCondLst>
                            <p:childTnLst>
                              <p:par>
                                <p:cTn id="18" presetID="42" presetClass="path" presetSubtype="0" accel="50000" fill="hold" nodeType="afterEffect">
                                  <p:stCondLst>
                                    <p:cond delay="0"/>
                                  </p:stCondLst>
                                  <p:childTnLst>
                                    <p:animMotion origin="layout" path="M 4.16667E-6 -7.40741E-7 L 0.13715 0.19421 " pathEditMode="relative" rAng="0" ptsTypes="AA">
                                      <p:cBhvr>
                                        <p:cTn id="19" dur="1500" fill="hold"/>
                                        <p:tgtEl>
                                          <p:spTgt spid="40"/>
                                        </p:tgtEl>
                                        <p:attrNameLst>
                                          <p:attrName>ppt_x</p:attrName>
                                          <p:attrName>ppt_y</p:attrName>
                                        </p:attrNameLst>
                                      </p:cBhvr>
                                      <p:rCtr x="6858" y="9699"/>
                                    </p:animMotion>
                                  </p:childTnLst>
                                </p:cTn>
                              </p:par>
                              <p:par>
                                <p:cTn id="20" presetID="42" presetClass="path" presetSubtype="0" accel="50000" fill="hold" nodeType="withEffect">
                                  <p:stCondLst>
                                    <p:cond delay="0"/>
                                  </p:stCondLst>
                                  <p:childTnLst>
                                    <p:animMotion origin="layout" path="M -3.61111E-6 -7.40741E-7 L 0.09671 0.25116 " pathEditMode="relative" rAng="0" ptsTypes="AA">
                                      <p:cBhvr>
                                        <p:cTn id="21" dur="1500" fill="hold"/>
                                        <p:tgtEl>
                                          <p:spTgt spid="41"/>
                                        </p:tgtEl>
                                        <p:attrNameLst>
                                          <p:attrName>ppt_x</p:attrName>
                                          <p:attrName>ppt_y</p:attrName>
                                        </p:attrNameLst>
                                      </p:cBhvr>
                                      <p:rCtr x="4826" y="12546"/>
                                    </p:animMotion>
                                  </p:childTnLst>
                                </p:cTn>
                              </p:par>
                              <p:par>
                                <p:cTn id="22" presetID="42" presetClass="path" presetSubtype="0" accel="50000" fill="hold" nodeType="withEffect">
                                  <p:stCondLst>
                                    <p:cond delay="0"/>
                                  </p:stCondLst>
                                  <p:childTnLst>
                                    <p:animMotion origin="layout" path="M 5E-6 -7.40741E-7 L 0.05626 0.30671 " pathEditMode="relative" rAng="0" ptsTypes="AA">
                                      <p:cBhvr>
                                        <p:cTn id="23" dur="1500" fill="hold"/>
                                        <p:tgtEl>
                                          <p:spTgt spid="42"/>
                                        </p:tgtEl>
                                        <p:attrNameLst>
                                          <p:attrName>ppt_x</p:attrName>
                                          <p:attrName>ppt_y</p:attrName>
                                        </p:attrNameLst>
                                      </p:cBhvr>
                                      <p:rCtr x="2812" y="15324"/>
                                    </p:animMotion>
                                  </p:childTnLst>
                                </p:cTn>
                              </p:par>
                              <p:par>
                                <p:cTn id="24" presetID="42" presetClass="path" presetSubtype="0" accel="50000" fill="hold" nodeType="withEffect">
                                  <p:stCondLst>
                                    <p:cond delay="0"/>
                                  </p:stCondLst>
                                  <p:childTnLst>
                                    <p:animMotion origin="layout" path="M -2.77778E-6 -7.40741E-7 L 0.01598 0.36227 " pathEditMode="relative" rAng="0" ptsTypes="AA">
                                      <p:cBhvr>
                                        <p:cTn id="25" dur="1500" fill="hold"/>
                                        <p:tgtEl>
                                          <p:spTgt spid="43"/>
                                        </p:tgtEl>
                                        <p:attrNameLst>
                                          <p:attrName>ppt_x</p:attrName>
                                          <p:attrName>ppt_y</p:attrName>
                                        </p:attrNameLst>
                                      </p:cBhvr>
                                      <p:rCtr x="799" y="18102"/>
                                    </p:animMotion>
                                  </p:childTnLst>
                                </p:cTn>
                              </p:par>
                              <p:par>
                                <p:cTn id="26" presetID="42" presetClass="path" presetSubtype="0" accel="50000" fill="hold" nodeType="withEffect">
                                  <p:stCondLst>
                                    <p:cond delay="0"/>
                                  </p:stCondLst>
                                  <p:childTnLst>
                                    <p:animMotion origin="layout" path="M -5.55556E-7 -7.40741E-7 L -0.0243 0.41898 " pathEditMode="relative" rAng="0" ptsTypes="AA">
                                      <p:cBhvr>
                                        <p:cTn id="27" dur="1500" fill="hold"/>
                                        <p:tgtEl>
                                          <p:spTgt spid="44"/>
                                        </p:tgtEl>
                                        <p:attrNameLst>
                                          <p:attrName>ppt_x</p:attrName>
                                          <p:attrName>ppt_y</p:attrName>
                                        </p:attrNameLst>
                                      </p:cBhvr>
                                      <p:rCtr x="-1215" y="20949"/>
                                    </p:animMotion>
                                  </p:childTnLst>
                                </p:cTn>
                              </p:par>
                            </p:childTnLst>
                          </p:cTn>
                        </p:par>
                        <p:par>
                          <p:cTn id="28" fill="hold">
                            <p:stCondLst>
                              <p:cond delay="2000"/>
                            </p:stCondLst>
                            <p:childTnLst>
                              <p:par>
                                <p:cTn id="29" presetID="1" presetClass="exit" presetSubtype="0" fill="hold" nodeType="afterEffect">
                                  <p:stCondLst>
                                    <p:cond delay="0"/>
                                  </p:stCondLst>
                                  <p:childTnLst>
                                    <p:set>
                                      <p:cBhvr>
                                        <p:cTn id="30" dur="1" fill="hold">
                                          <p:stCondLst>
                                            <p:cond delay="0"/>
                                          </p:stCondLst>
                                        </p:cTn>
                                        <p:tgtEl>
                                          <p:spTgt spid="4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1"/>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4"/>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par>
                          <p:cTn id="41" fill="hold">
                            <p:stCondLst>
                              <p:cond delay="2000"/>
                            </p:stCondLst>
                            <p:childTnLst>
                              <p:par>
                                <p:cTn id="42" presetID="42" presetClass="path" presetSubtype="0" accel="50000" fill="hold" nodeType="afterEffect">
                                  <p:stCondLst>
                                    <p:cond delay="0"/>
                                  </p:stCondLst>
                                  <p:childTnLst>
                                    <p:animMotion origin="layout" path="M 1.66667E-6 -7.40741E-7 L -0.02188 0.19398 " pathEditMode="relative" rAng="0" ptsTypes="AA">
                                      <p:cBhvr>
                                        <p:cTn id="43" dur="1500" fill="hold"/>
                                        <p:tgtEl>
                                          <p:spTgt spid="45"/>
                                        </p:tgtEl>
                                        <p:attrNameLst>
                                          <p:attrName>ppt_x</p:attrName>
                                          <p:attrName>ppt_y</p:attrName>
                                        </p:attrNameLst>
                                      </p:cBhvr>
                                      <p:rCtr x="-1094" y="9699"/>
                                    </p:animMotion>
                                  </p:childTnLst>
                                </p:cTn>
                              </p:par>
                              <p:par>
                                <p:cTn id="44" presetID="42" presetClass="path" presetSubtype="0" accel="50000" fill="hold" nodeType="withEffect">
                                  <p:stCondLst>
                                    <p:cond delay="0"/>
                                  </p:stCondLst>
                                  <p:childTnLst>
                                    <p:animMotion origin="layout" path="M 3.88889E-6 -7.40741E-7 L -0.06216 0.2507 " pathEditMode="relative" rAng="0" ptsTypes="AA">
                                      <p:cBhvr>
                                        <p:cTn id="45" dur="1500" fill="hold"/>
                                        <p:tgtEl>
                                          <p:spTgt spid="46"/>
                                        </p:tgtEl>
                                        <p:attrNameLst>
                                          <p:attrName>ppt_x</p:attrName>
                                          <p:attrName>ppt_y</p:attrName>
                                        </p:attrNameLst>
                                      </p:cBhvr>
                                      <p:rCtr x="-3108" y="12523"/>
                                    </p:animMotion>
                                  </p:childTnLst>
                                </p:cTn>
                              </p:par>
                              <p:par>
                                <p:cTn id="46" presetID="42" presetClass="path" presetSubtype="0" accel="50000" fill="hold" nodeType="withEffect">
                                  <p:stCondLst>
                                    <p:cond delay="0"/>
                                  </p:stCondLst>
                                  <p:childTnLst>
                                    <p:animMotion origin="layout" path="M -3.88889E-6 -7.40741E-7 L -0.10225 0.30671 " pathEditMode="relative" rAng="0" ptsTypes="AA">
                                      <p:cBhvr>
                                        <p:cTn id="47" dur="1500" fill="hold"/>
                                        <p:tgtEl>
                                          <p:spTgt spid="47"/>
                                        </p:tgtEl>
                                        <p:attrNameLst>
                                          <p:attrName>ppt_x</p:attrName>
                                          <p:attrName>ppt_y</p:attrName>
                                        </p:attrNameLst>
                                      </p:cBhvr>
                                      <p:rCtr x="-5122" y="15324"/>
                                    </p:animMotion>
                                  </p:childTnLst>
                                </p:cTn>
                              </p:par>
                              <p:par>
                                <p:cTn id="48" presetID="42" presetClass="path" presetSubtype="0" accel="50000" fill="hold" nodeType="withEffect">
                                  <p:stCondLst>
                                    <p:cond delay="0"/>
                                  </p:stCondLst>
                                  <p:childTnLst>
                                    <p:animMotion origin="layout" path="M -1.66667E-6 -7.40741E-7 L -0.14288 0.36343 " pathEditMode="relative" rAng="0" ptsTypes="AA">
                                      <p:cBhvr>
                                        <p:cTn id="49" dur="1500" fill="hold"/>
                                        <p:tgtEl>
                                          <p:spTgt spid="48"/>
                                        </p:tgtEl>
                                        <p:attrNameLst>
                                          <p:attrName>ppt_x</p:attrName>
                                          <p:attrName>ppt_y</p:attrName>
                                        </p:attrNameLst>
                                      </p:cBhvr>
                                      <p:rCtr x="-7153" y="18171"/>
                                    </p:animMotion>
                                  </p:childTnLst>
                                </p:cTn>
                              </p:par>
                              <p:par>
                                <p:cTn id="50" presetID="42" presetClass="path" presetSubtype="0" accel="50000" fill="hold" nodeType="withEffect">
                                  <p:stCondLst>
                                    <p:cond delay="0"/>
                                  </p:stCondLst>
                                  <p:childTnLst>
                                    <p:animMotion origin="layout" path="M 5.55556E-7 -7.40741E-7 L -0.18247 0.41898 " pathEditMode="relative" rAng="0" ptsTypes="AA">
                                      <p:cBhvr>
                                        <p:cTn id="51" dur="1500" fill="hold"/>
                                        <p:tgtEl>
                                          <p:spTgt spid="49"/>
                                        </p:tgtEl>
                                        <p:attrNameLst>
                                          <p:attrName>ppt_x</p:attrName>
                                          <p:attrName>ppt_y</p:attrName>
                                        </p:attrNameLst>
                                      </p:cBhvr>
                                      <p:rCtr x="-9132" y="20949"/>
                                    </p:animMotion>
                                  </p:childTnLst>
                                </p:cTn>
                              </p:par>
                            </p:childTnLst>
                          </p:cTn>
                        </p:par>
                        <p:par>
                          <p:cTn id="52" fill="hold">
                            <p:stCondLst>
                              <p:cond delay="3500"/>
                            </p:stCondLst>
                            <p:childTnLst>
                              <p:par>
                                <p:cTn id="53" presetID="1" presetClass="exit" presetSubtype="0" fill="hold" nodeType="afterEffect">
                                  <p:stCondLst>
                                    <p:cond delay="0"/>
                                  </p:stCondLst>
                                  <p:childTnLst>
                                    <p:set>
                                      <p:cBhvr>
                                        <p:cTn id="54" dur="1" fill="hold">
                                          <p:stCondLst>
                                            <p:cond delay="0"/>
                                          </p:stCondLst>
                                        </p:cTn>
                                        <p:tgtEl>
                                          <p:spTgt spid="45"/>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4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47"/>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4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49"/>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100"/>
                                        </p:tgtEl>
                                        <p:attrNameLst>
                                          <p:attrName>style.visibility</p:attrName>
                                        </p:attrNameLst>
                                      </p:cBhvr>
                                      <p:to>
                                        <p:strVal val="visible"/>
                                      </p:to>
                                    </p:set>
                                  </p:childTnLst>
                                </p:cTn>
                              </p:par>
                            </p:childTnLst>
                          </p:cTn>
                        </p:par>
                        <p:par>
                          <p:cTn id="65" fill="hold">
                            <p:stCondLst>
                              <p:cond delay="3500"/>
                            </p:stCondLst>
                            <p:childTnLst>
                              <p:par>
                                <p:cTn id="66" presetID="42" presetClass="path" presetSubtype="0" accel="50000" fill="hold" nodeType="afterEffect">
                                  <p:stCondLst>
                                    <p:cond delay="0"/>
                                  </p:stCondLst>
                                  <p:childTnLst>
                                    <p:animMotion origin="layout" path="M 4.16667E-6 2.59259E-6 L 0.22239 0.14051 " pathEditMode="relative" rAng="0" ptsTypes="AA">
                                      <p:cBhvr>
                                        <p:cTn id="67" dur="1500" fill="hold"/>
                                        <p:tgtEl>
                                          <p:spTgt spid="50"/>
                                        </p:tgtEl>
                                        <p:attrNameLst>
                                          <p:attrName>ppt_x</p:attrName>
                                          <p:attrName>ppt_y</p:attrName>
                                        </p:attrNameLst>
                                      </p:cBhvr>
                                      <p:rCtr x="11111" y="7014"/>
                                    </p:animMotion>
                                  </p:childTnLst>
                                </p:cTn>
                              </p:par>
                              <p:par>
                                <p:cTn id="68" presetID="42" presetClass="path" presetSubtype="0" accel="50000" fill="hold" nodeType="withEffect">
                                  <p:stCondLst>
                                    <p:cond delay="0"/>
                                  </p:stCondLst>
                                  <p:childTnLst>
                                    <p:animMotion origin="layout" path="M -3.61111E-6 2.59259E-6 L 0.18195 0.19653 " pathEditMode="relative" rAng="0" ptsTypes="AA">
                                      <p:cBhvr>
                                        <p:cTn id="69" dur="1500" fill="hold"/>
                                        <p:tgtEl>
                                          <p:spTgt spid="51"/>
                                        </p:tgtEl>
                                        <p:attrNameLst>
                                          <p:attrName>ppt_x</p:attrName>
                                          <p:attrName>ppt_y</p:attrName>
                                        </p:attrNameLst>
                                      </p:cBhvr>
                                      <p:rCtr x="9097" y="9815"/>
                                    </p:animMotion>
                                  </p:childTnLst>
                                </p:cTn>
                              </p:par>
                              <p:par>
                                <p:cTn id="70" presetID="42" presetClass="path" presetSubtype="0" accel="50000" fill="hold" nodeType="withEffect">
                                  <p:stCondLst>
                                    <p:cond delay="0"/>
                                  </p:stCondLst>
                                  <p:childTnLst>
                                    <p:animMotion origin="layout" path="M 5E-6 2.59259E-6 L 0.14185 0.25278 " pathEditMode="relative" rAng="0" ptsTypes="AA">
                                      <p:cBhvr>
                                        <p:cTn id="71" dur="1500" fill="hold"/>
                                        <p:tgtEl>
                                          <p:spTgt spid="56"/>
                                        </p:tgtEl>
                                        <p:attrNameLst>
                                          <p:attrName>ppt_x</p:attrName>
                                          <p:attrName>ppt_y</p:attrName>
                                        </p:attrNameLst>
                                      </p:cBhvr>
                                      <p:rCtr x="7083" y="12639"/>
                                    </p:animMotion>
                                  </p:childTnLst>
                                </p:cTn>
                              </p:par>
                              <p:par>
                                <p:cTn id="72" presetID="42" presetClass="path" presetSubtype="0" accel="50000" fill="hold" nodeType="withEffect">
                                  <p:stCondLst>
                                    <p:cond delay="0"/>
                                  </p:stCondLst>
                                  <p:childTnLst>
                                    <p:animMotion origin="layout" path="M -2.77778E-6 2.59259E-6 L 0.10122 0.30949 " pathEditMode="relative" rAng="0" ptsTypes="AA">
                                      <p:cBhvr>
                                        <p:cTn id="73" dur="1500" fill="hold"/>
                                        <p:tgtEl>
                                          <p:spTgt spid="59"/>
                                        </p:tgtEl>
                                        <p:attrNameLst>
                                          <p:attrName>ppt_x</p:attrName>
                                          <p:attrName>ppt_y</p:attrName>
                                        </p:attrNameLst>
                                      </p:cBhvr>
                                      <p:rCtr x="5052" y="15463"/>
                                    </p:animMotion>
                                  </p:childTnLst>
                                </p:cTn>
                              </p:par>
                              <p:par>
                                <p:cTn id="74" presetID="42" presetClass="path" presetSubtype="0" accel="50000" fill="hold" nodeType="withEffect">
                                  <p:stCondLst>
                                    <p:cond delay="0"/>
                                  </p:stCondLst>
                                  <p:childTnLst>
                                    <p:animMotion origin="layout" path="M -5.55556E-7 2.59259E-6 L 0.06059 0.36504 " pathEditMode="relative" rAng="0" ptsTypes="AA">
                                      <p:cBhvr>
                                        <p:cTn id="75" dur="1500" fill="hold"/>
                                        <p:tgtEl>
                                          <p:spTgt spid="61"/>
                                        </p:tgtEl>
                                        <p:attrNameLst>
                                          <p:attrName>ppt_x</p:attrName>
                                          <p:attrName>ppt_y</p:attrName>
                                        </p:attrNameLst>
                                      </p:cBhvr>
                                      <p:rCtr x="3021" y="18241"/>
                                    </p:animMotion>
                                  </p:childTnLst>
                                </p:cTn>
                              </p:par>
                            </p:childTnLst>
                          </p:cTn>
                        </p:par>
                        <p:par>
                          <p:cTn id="76" fill="hold">
                            <p:stCondLst>
                              <p:cond delay="5000"/>
                            </p:stCondLst>
                            <p:childTnLst>
                              <p:par>
                                <p:cTn id="77" presetID="1" presetClass="exit" presetSubtype="0" fill="hold" nodeType="afterEffect">
                                  <p:stCondLst>
                                    <p:cond delay="0"/>
                                  </p:stCondLst>
                                  <p:childTnLst>
                                    <p:set>
                                      <p:cBhvr>
                                        <p:cTn id="78" dur="1" fill="hold">
                                          <p:stCondLst>
                                            <p:cond delay="0"/>
                                          </p:stCondLst>
                                        </p:cTn>
                                        <p:tgtEl>
                                          <p:spTgt spid="50"/>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51"/>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56"/>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59"/>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61"/>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106"/>
                                        </p:tgtEl>
                                        <p:attrNameLst>
                                          <p:attrName>style.visibility</p:attrName>
                                        </p:attrNameLst>
                                      </p:cBhvr>
                                      <p:to>
                                        <p:strVal val="visible"/>
                                      </p:to>
                                    </p:set>
                                  </p:childTnLst>
                                </p:cTn>
                              </p:par>
                            </p:childTnLst>
                          </p:cTn>
                        </p:par>
                        <p:par>
                          <p:cTn id="89" fill="hold">
                            <p:stCondLst>
                              <p:cond delay="5000"/>
                            </p:stCondLst>
                            <p:childTnLst>
                              <p:par>
                                <p:cTn id="90" presetID="42" presetClass="path" presetSubtype="0" accel="50000" fill="hold" nodeType="afterEffect">
                                  <p:stCondLst>
                                    <p:cond delay="0"/>
                                  </p:stCondLst>
                                  <p:childTnLst>
                                    <p:animMotion origin="layout" path="M 1.66667E-6 2.59259E-6 L 0.06267 0.13981 " pathEditMode="relative" rAng="0" ptsTypes="AA">
                                      <p:cBhvr>
                                        <p:cTn id="91" dur="1500" fill="hold"/>
                                        <p:tgtEl>
                                          <p:spTgt spid="62"/>
                                        </p:tgtEl>
                                        <p:attrNameLst>
                                          <p:attrName>ppt_x</p:attrName>
                                          <p:attrName>ppt_y</p:attrName>
                                        </p:attrNameLst>
                                      </p:cBhvr>
                                      <p:rCtr x="3125" y="6991"/>
                                    </p:animMotion>
                                  </p:childTnLst>
                                </p:cTn>
                              </p:par>
                              <p:par>
                                <p:cTn id="92" presetID="42" presetClass="path" presetSubtype="0" accel="50000" fill="hold" nodeType="withEffect">
                                  <p:stCondLst>
                                    <p:cond delay="0"/>
                                  </p:stCondLst>
                                  <p:childTnLst>
                                    <p:animMotion origin="layout" path="M 3.88889E-6 2.59259E-6 L 0.02326 0.19699 " pathEditMode="relative" rAng="0" ptsTypes="AA">
                                      <p:cBhvr>
                                        <p:cTn id="93" dur="1500" fill="hold"/>
                                        <p:tgtEl>
                                          <p:spTgt spid="63"/>
                                        </p:tgtEl>
                                        <p:attrNameLst>
                                          <p:attrName>ppt_x</p:attrName>
                                          <p:attrName>ppt_y</p:attrName>
                                        </p:attrNameLst>
                                      </p:cBhvr>
                                      <p:rCtr x="1163" y="9838"/>
                                    </p:animMotion>
                                  </p:childTnLst>
                                </p:cTn>
                              </p:par>
                              <p:par>
                                <p:cTn id="94" presetID="42" presetClass="path" presetSubtype="0" accel="50000" fill="hold" nodeType="withEffect">
                                  <p:stCondLst>
                                    <p:cond delay="0"/>
                                  </p:stCondLst>
                                  <p:childTnLst>
                                    <p:animMotion origin="layout" path="M -3.88889E-6 2.59259E-6 L -0.01718 0.25208 " pathEditMode="relative" rAng="0" ptsTypes="AA">
                                      <p:cBhvr>
                                        <p:cTn id="95" dur="1500" fill="hold"/>
                                        <p:tgtEl>
                                          <p:spTgt spid="64"/>
                                        </p:tgtEl>
                                        <p:attrNameLst>
                                          <p:attrName>ppt_x</p:attrName>
                                          <p:attrName>ppt_y</p:attrName>
                                        </p:attrNameLst>
                                      </p:cBhvr>
                                      <p:rCtr x="-868" y="12593"/>
                                    </p:animMotion>
                                  </p:childTnLst>
                                </p:cTn>
                              </p:par>
                              <p:par>
                                <p:cTn id="96" presetID="42" presetClass="path" presetSubtype="0" accel="50000" fill="hold" nodeType="withEffect">
                                  <p:stCondLst>
                                    <p:cond delay="0"/>
                                  </p:stCondLst>
                                  <p:childTnLst>
                                    <p:animMotion origin="layout" path="M -1.66667E-6 2.59259E-6 L -0.05781 0.30856 " pathEditMode="relative" rAng="0" ptsTypes="AA">
                                      <p:cBhvr>
                                        <p:cTn id="97" dur="1500" fill="hold"/>
                                        <p:tgtEl>
                                          <p:spTgt spid="65"/>
                                        </p:tgtEl>
                                        <p:attrNameLst>
                                          <p:attrName>ppt_x</p:attrName>
                                          <p:attrName>ppt_y</p:attrName>
                                        </p:attrNameLst>
                                      </p:cBhvr>
                                      <p:rCtr x="-2899" y="15417"/>
                                    </p:animMotion>
                                  </p:childTnLst>
                                </p:cTn>
                              </p:par>
                              <p:par>
                                <p:cTn id="98" presetID="42" presetClass="path" presetSubtype="0" accel="50000" fill="hold" nodeType="withEffect">
                                  <p:stCondLst>
                                    <p:cond delay="0"/>
                                  </p:stCondLst>
                                  <p:childTnLst>
                                    <p:animMotion origin="layout" path="M 5.55556E-7 2.59259E-6 L -0.09809 0.36504 " pathEditMode="relative" rAng="0" ptsTypes="AA">
                                      <p:cBhvr>
                                        <p:cTn id="99" dur="1500" fill="hold"/>
                                        <p:tgtEl>
                                          <p:spTgt spid="70"/>
                                        </p:tgtEl>
                                        <p:attrNameLst>
                                          <p:attrName>ppt_x</p:attrName>
                                          <p:attrName>ppt_y</p:attrName>
                                        </p:attrNameLst>
                                      </p:cBhvr>
                                      <p:rCtr x="-4913" y="18241"/>
                                    </p:animMotion>
                                  </p:childTnLst>
                                </p:cTn>
                              </p:par>
                            </p:childTnLst>
                          </p:cTn>
                        </p:par>
                        <p:par>
                          <p:cTn id="100" fill="hold">
                            <p:stCondLst>
                              <p:cond delay="6500"/>
                            </p:stCondLst>
                            <p:childTnLst>
                              <p:par>
                                <p:cTn id="101" presetID="1" presetClass="exit" presetSubtype="0" fill="hold" nodeType="afterEffect">
                                  <p:stCondLst>
                                    <p:cond delay="0"/>
                                  </p:stCondLst>
                                  <p:childTnLst>
                                    <p:set>
                                      <p:cBhvr>
                                        <p:cTn id="102" dur="1" fill="hold">
                                          <p:stCondLst>
                                            <p:cond delay="0"/>
                                          </p:stCondLst>
                                        </p:cTn>
                                        <p:tgtEl>
                                          <p:spTgt spid="62"/>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63"/>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64"/>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65"/>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70"/>
                                        </p:tgtEl>
                                        <p:attrNameLst>
                                          <p:attrName>style.visibility</p:attrName>
                                        </p:attrNameLst>
                                      </p:cBhvr>
                                      <p:to>
                                        <p:strVal val="hidden"/>
                                      </p:to>
                                    </p:set>
                                  </p:childTnLst>
                                </p:cTn>
                              </p:par>
                              <p:par>
                                <p:cTn id="111" presetID="1" presetClass="entr" presetSubtype="0" fill="hold" nodeType="withEffect">
                                  <p:stCondLst>
                                    <p:cond delay="0"/>
                                  </p:stCondLst>
                                  <p:childTnLst>
                                    <p:set>
                                      <p:cBhvr>
                                        <p:cTn id="112" dur="1" fill="hold">
                                          <p:stCondLst>
                                            <p:cond delay="0"/>
                                          </p:stCondLst>
                                        </p:cTn>
                                        <p:tgtEl>
                                          <p:spTgt spid="112"/>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82"/>
                                        </p:tgtEl>
                                        <p:attrNameLst>
                                          <p:attrName>style.visibility</p:attrName>
                                        </p:attrNameLst>
                                      </p:cBhvr>
                                      <p:to>
                                        <p:strVal val="visible"/>
                                      </p:to>
                                    </p:set>
                                    <p:animEffect transition="in" filter="fade">
                                      <p:cBhvr>
                                        <p:cTn id="11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34" grpId="0"/>
      <p:bldP spid="35" grpId="0"/>
      <p:bldP spid="5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1:2</a:t>
            </a:r>
          </a:p>
        </p:txBody>
      </p:sp>
      <p:sp>
        <p:nvSpPr>
          <p:cNvPr id="3" name="TextBox 2">
            <a:extLst>
              <a:ext uri="{FF2B5EF4-FFF2-40B4-BE49-F238E27FC236}">
                <a16:creationId xmlns:a16="http://schemas.microsoft.com/office/drawing/2014/main" id="{B17601F2-FCE9-48FB-BDC9-BA8216DC3EC2}"/>
              </a:ext>
            </a:extLst>
          </p:cNvPr>
          <p:cNvSpPr txBox="1"/>
          <p:nvPr/>
        </p:nvSpPr>
        <p:spPr bwMode="auto">
          <a:xfrm>
            <a:off x="285795" y="920309"/>
            <a:ext cx="85724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84 sticks shared equally between 4 children. How many sticks each?</a:t>
            </a:r>
            <a:endParaRPr lang="en-GB" sz="2200"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4E52A4EB-E684-448D-8D93-717F9AFC698C}"/>
              </a:ext>
            </a:extLst>
          </p:cNvPr>
          <p:cNvSpPr txBox="1"/>
          <p:nvPr/>
        </p:nvSpPr>
        <p:spPr bwMode="auto">
          <a:xfrm>
            <a:off x="3529785" y="1524945"/>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84  ÷  4  =</a:t>
            </a:r>
            <a:endParaRPr lang="en-GB" sz="2200" dirty="0">
              <a:solidFill>
                <a:srgbClr val="C00000"/>
              </a:solidFill>
              <a:latin typeface="Myriad Pro Semibold" charset="0"/>
              <a:ea typeface="Myriad Pro Semibold" charset="0"/>
              <a:cs typeface="Myriad Pro Semibold" charset="0"/>
            </a:endParaRPr>
          </a:p>
        </p:txBody>
      </p:sp>
      <p:sp>
        <p:nvSpPr>
          <p:cNvPr id="5" name="Rectangle 4">
            <a:extLst>
              <a:ext uri="{FF2B5EF4-FFF2-40B4-BE49-F238E27FC236}">
                <a16:creationId xmlns:a16="http://schemas.microsoft.com/office/drawing/2014/main" id="{139276A6-E088-4AC8-9EEE-9F4FC1751274}"/>
              </a:ext>
            </a:extLst>
          </p:cNvPr>
          <p:cNvSpPr/>
          <p:nvPr/>
        </p:nvSpPr>
        <p:spPr bwMode="auto">
          <a:xfrm>
            <a:off x="5203640" y="151541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ACC6A942-18CB-47E9-8EAB-110F3D223E53}"/>
              </a:ext>
            </a:extLst>
          </p:cNvPr>
          <p:cNvSpPr txBox="1"/>
          <p:nvPr/>
        </p:nvSpPr>
        <p:spPr bwMode="auto">
          <a:xfrm>
            <a:off x="3306044" y="5128143"/>
            <a:ext cx="25319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solidFill>
                  <a:srgbClr val="0070C0"/>
                </a:solidFill>
                <a:latin typeface="Myriad Pro Semibold" charset="0"/>
                <a:ea typeface="Myriad Pro Semibold" charset="0"/>
                <a:cs typeface="Myriad Pro Semibold" charset="0"/>
              </a:rPr>
              <a:t>8 tens </a:t>
            </a:r>
            <a:r>
              <a:rPr lang="en-GB" sz="2200" dirty="0">
                <a:latin typeface="Myriad Pro Semibold" charset="0"/>
                <a:ea typeface="Myriad Pro Semibold" charset="0"/>
                <a:cs typeface="Myriad Pro Semibold" charset="0"/>
              </a:rPr>
              <a:t>÷ 4 = </a:t>
            </a:r>
            <a:r>
              <a:rPr lang="en-GB" sz="2200" dirty="0">
                <a:solidFill>
                  <a:srgbClr val="0070C0"/>
                </a:solidFill>
                <a:latin typeface="Myriad Pro Semibold" charset="0"/>
                <a:ea typeface="Myriad Pro Semibold" charset="0"/>
                <a:cs typeface="Myriad Pro Semibold" charset="0"/>
              </a:rPr>
              <a:t>2 tens</a:t>
            </a:r>
          </a:p>
        </p:txBody>
      </p:sp>
      <p:pic>
        <p:nvPicPr>
          <p:cNvPr id="23" name="Picture 22" descr="A picture containing object&#10;&#10;Description automatically generated">
            <a:extLst>
              <a:ext uri="{FF2B5EF4-FFF2-40B4-BE49-F238E27FC236}">
                <a16:creationId xmlns:a16="http://schemas.microsoft.com/office/drawing/2014/main" id="{DC52B5C4-57BF-4C41-B505-2E43926F3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4911" y="2274369"/>
            <a:ext cx="355386" cy="342917"/>
          </a:xfrm>
          <a:prstGeom prst="rect">
            <a:avLst/>
          </a:prstGeom>
        </p:spPr>
      </p:pic>
      <p:pic>
        <p:nvPicPr>
          <p:cNvPr id="25" name="Picture 24" descr="A close up of a logo&#10;&#10;Description automatically generated">
            <a:extLst>
              <a:ext uri="{FF2B5EF4-FFF2-40B4-BE49-F238E27FC236}">
                <a16:creationId xmlns:a16="http://schemas.microsoft.com/office/drawing/2014/main" id="{1D0D3638-4435-4104-A398-6CDCCE6A1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8075" y="2158345"/>
            <a:ext cx="498788" cy="498788"/>
          </a:xfrm>
          <a:prstGeom prst="rect">
            <a:avLst/>
          </a:prstGeom>
        </p:spPr>
      </p:pic>
      <p:pic>
        <p:nvPicPr>
          <p:cNvPr id="26" name="Picture 25" descr="A close up of a logo&#10;&#10;Description automatically generated">
            <a:extLst>
              <a:ext uri="{FF2B5EF4-FFF2-40B4-BE49-F238E27FC236}">
                <a16:creationId xmlns:a16="http://schemas.microsoft.com/office/drawing/2014/main" id="{29A12462-561B-40F5-BD0A-9521CBD585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6099" y="2158345"/>
            <a:ext cx="498788" cy="498788"/>
          </a:xfrm>
          <a:prstGeom prst="rect">
            <a:avLst/>
          </a:prstGeom>
        </p:spPr>
      </p:pic>
      <p:pic>
        <p:nvPicPr>
          <p:cNvPr id="27" name="Picture 26" descr="A close up of a logo&#10;&#10;Description automatically generated">
            <a:extLst>
              <a:ext uri="{FF2B5EF4-FFF2-40B4-BE49-F238E27FC236}">
                <a16:creationId xmlns:a16="http://schemas.microsoft.com/office/drawing/2014/main" id="{620FCB93-72A3-4BE9-B7DC-D1567D8743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4123" y="2158345"/>
            <a:ext cx="498788" cy="498788"/>
          </a:xfrm>
          <a:prstGeom prst="rect">
            <a:avLst/>
          </a:prstGeom>
        </p:spPr>
      </p:pic>
      <p:pic>
        <p:nvPicPr>
          <p:cNvPr id="28" name="Picture 27" descr="A close up of a logo&#10;&#10;Description automatically generated">
            <a:extLst>
              <a:ext uri="{FF2B5EF4-FFF2-40B4-BE49-F238E27FC236}">
                <a16:creationId xmlns:a16="http://schemas.microsoft.com/office/drawing/2014/main" id="{1D3FA4C8-0D49-46E9-B136-062FE7DF11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2147" y="2158345"/>
            <a:ext cx="498788" cy="498788"/>
          </a:xfrm>
          <a:prstGeom prst="rect">
            <a:avLst/>
          </a:prstGeom>
        </p:spPr>
      </p:pic>
      <p:pic>
        <p:nvPicPr>
          <p:cNvPr id="29" name="Picture 28" descr="A close up of a logo&#10;&#10;Description automatically generated">
            <a:extLst>
              <a:ext uri="{FF2B5EF4-FFF2-40B4-BE49-F238E27FC236}">
                <a16:creationId xmlns:a16="http://schemas.microsoft.com/office/drawing/2014/main" id="{92158111-5EFC-436E-9CE8-54C39D29FD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0171" y="2158345"/>
            <a:ext cx="498788" cy="498788"/>
          </a:xfrm>
          <a:prstGeom prst="rect">
            <a:avLst/>
          </a:prstGeom>
        </p:spPr>
      </p:pic>
      <p:pic>
        <p:nvPicPr>
          <p:cNvPr id="30" name="Picture 29" descr="A close up of a logo&#10;&#10;Description automatically generated">
            <a:extLst>
              <a:ext uri="{FF2B5EF4-FFF2-40B4-BE49-F238E27FC236}">
                <a16:creationId xmlns:a16="http://schemas.microsoft.com/office/drawing/2014/main" id="{0DAEB159-E39E-4919-AAF8-4C7A546923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8195" y="2158345"/>
            <a:ext cx="498788" cy="498788"/>
          </a:xfrm>
          <a:prstGeom prst="rect">
            <a:avLst/>
          </a:prstGeom>
        </p:spPr>
      </p:pic>
      <p:pic>
        <p:nvPicPr>
          <p:cNvPr id="31" name="Picture 30" descr="A close up of a logo&#10;&#10;Description automatically generated">
            <a:extLst>
              <a:ext uri="{FF2B5EF4-FFF2-40B4-BE49-F238E27FC236}">
                <a16:creationId xmlns:a16="http://schemas.microsoft.com/office/drawing/2014/main" id="{074B5431-F20D-465C-B4E2-269815A7DD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6219" y="2158345"/>
            <a:ext cx="498788" cy="498788"/>
          </a:xfrm>
          <a:prstGeom prst="rect">
            <a:avLst/>
          </a:prstGeom>
        </p:spPr>
      </p:pic>
      <p:pic>
        <p:nvPicPr>
          <p:cNvPr id="32" name="Picture 31" descr="A close up of a logo&#10;&#10;Description automatically generated">
            <a:extLst>
              <a:ext uri="{FF2B5EF4-FFF2-40B4-BE49-F238E27FC236}">
                <a16:creationId xmlns:a16="http://schemas.microsoft.com/office/drawing/2014/main" id="{1F765B80-1D0F-4261-9E4F-22C4C192AD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4246" y="2158345"/>
            <a:ext cx="498788" cy="498788"/>
          </a:xfrm>
          <a:prstGeom prst="rect">
            <a:avLst/>
          </a:prstGeom>
        </p:spPr>
      </p:pic>
      <p:pic>
        <p:nvPicPr>
          <p:cNvPr id="33" name="Picture 32" descr="A picture containing object&#10;&#10;Description automatically generated">
            <a:extLst>
              <a:ext uri="{FF2B5EF4-FFF2-40B4-BE49-F238E27FC236}">
                <a16:creationId xmlns:a16="http://schemas.microsoft.com/office/drawing/2014/main" id="{3DA6B4BC-44CE-4B5F-B9E3-0BC531634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108" y="2274369"/>
            <a:ext cx="355386" cy="342917"/>
          </a:xfrm>
          <a:prstGeom prst="rect">
            <a:avLst/>
          </a:prstGeom>
        </p:spPr>
      </p:pic>
      <p:pic>
        <p:nvPicPr>
          <p:cNvPr id="34" name="Picture 33" descr="A picture containing object&#10;&#10;Description automatically generated">
            <a:extLst>
              <a:ext uri="{FF2B5EF4-FFF2-40B4-BE49-F238E27FC236}">
                <a16:creationId xmlns:a16="http://schemas.microsoft.com/office/drawing/2014/main" id="{15DD6E3C-78D4-4F59-B878-47F43B8CA9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1305" y="2274369"/>
            <a:ext cx="355386" cy="342917"/>
          </a:xfrm>
          <a:prstGeom prst="rect">
            <a:avLst/>
          </a:prstGeom>
        </p:spPr>
      </p:pic>
      <p:pic>
        <p:nvPicPr>
          <p:cNvPr id="35" name="Picture 34" descr="A picture containing object&#10;&#10;Description automatically generated">
            <a:extLst>
              <a:ext uri="{FF2B5EF4-FFF2-40B4-BE49-F238E27FC236}">
                <a16:creationId xmlns:a16="http://schemas.microsoft.com/office/drawing/2014/main" id="{AC47B8FF-F1AA-40EB-9AFF-AE5DD79AF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9502" y="2274369"/>
            <a:ext cx="355386" cy="342917"/>
          </a:xfrm>
          <a:prstGeom prst="rect">
            <a:avLst/>
          </a:prstGeom>
        </p:spPr>
      </p:pic>
      <p:grpSp>
        <p:nvGrpSpPr>
          <p:cNvPr id="50" name="Group 49">
            <a:extLst>
              <a:ext uri="{FF2B5EF4-FFF2-40B4-BE49-F238E27FC236}">
                <a16:creationId xmlns:a16="http://schemas.microsoft.com/office/drawing/2014/main" id="{CD2E811C-1019-4713-BEB6-DF9DF781EAFA}"/>
              </a:ext>
            </a:extLst>
          </p:cNvPr>
          <p:cNvGrpSpPr/>
          <p:nvPr/>
        </p:nvGrpSpPr>
        <p:grpSpPr>
          <a:xfrm>
            <a:off x="2683508" y="2915469"/>
            <a:ext cx="498788" cy="2129211"/>
            <a:chOff x="2683508" y="2915469"/>
            <a:chExt cx="498788" cy="2129211"/>
          </a:xfrm>
        </p:grpSpPr>
        <p:pic>
          <p:nvPicPr>
            <p:cNvPr id="36" name="Picture 35" descr="A close up of a logo&#10;&#10;Description automatically generated">
              <a:extLst>
                <a:ext uri="{FF2B5EF4-FFF2-40B4-BE49-F238E27FC236}">
                  <a16:creationId xmlns:a16="http://schemas.microsoft.com/office/drawing/2014/main" id="{8E906E3B-4B87-4632-8978-7DDCC48528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3508" y="2915469"/>
              <a:ext cx="498788" cy="498788"/>
            </a:xfrm>
            <a:prstGeom prst="rect">
              <a:avLst/>
            </a:prstGeom>
          </p:spPr>
        </p:pic>
        <p:pic>
          <p:nvPicPr>
            <p:cNvPr id="37" name="Picture 36" descr="A close up of a logo&#10;&#10;Description automatically generated">
              <a:extLst>
                <a:ext uri="{FF2B5EF4-FFF2-40B4-BE49-F238E27FC236}">
                  <a16:creationId xmlns:a16="http://schemas.microsoft.com/office/drawing/2014/main" id="{3C1A872B-AB85-4EAD-9B5E-FFD3F4D5B9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3508" y="3458943"/>
              <a:ext cx="498788" cy="498788"/>
            </a:xfrm>
            <a:prstGeom prst="rect">
              <a:avLst/>
            </a:prstGeom>
          </p:spPr>
        </p:pic>
        <p:pic>
          <p:nvPicPr>
            <p:cNvPr id="38" name="Picture 37" descr="A close up of a logo&#10;&#10;Description automatically generated">
              <a:extLst>
                <a:ext uri="{FF2B5EF4-FFF2-40B4-BE49-F238E27FC236}">
                  <a16:creationId xmlns:a16="http://schemas.microsoft.com/office/drawing/2014/main" id="{0B4414F6-93E5-4284-895A-379FEBFE0F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3508" y="4002417"/>
              <a:ext cx="498788" cy="498788"/>
            </a:xfrm>
            <a:prstGeom prst="rect">
              <a:avLst/>
            </a:prstGeom>
          </p:spPr>
        </p:pic>
        <p:pic>
          <p:nvPicPr>
            <p:cNvPr id="39" name="Picture 38" descr="A close up of a logo&#10;&#10;Description automatically generated">
              <a:extLst>
                <a:ext uri="{FF2B5EF4-FFF2-40B4-BE49-F238E27FC236}">
                  <a16:creationId xmlns:a16="http://schemas.microsoft.com/office/drawing/2014/main" id="{6BEEA3C8-5321-422D-AD74-4883F46758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3508" y="4545892"/>
              <a:ext cx="498788" cy="498788"/>
            </a:xfrm>
            <a:prstGeom prst="rect">
              <a:avLst/>
            </a:prstGeom>
          </p:spPr>
        </p:pic>
      </p:grpSp>
      <p:grpSp>
        <p:nvGrpSpPr>
          <p:cNvPr id="51" name="Group 50">
            <a:extLst>
              <a:ext uri="{FF2B5EF4-FFF2-40B4-BE49-F238E27FC236}">
                <a16:creationId xmlns:a16="http://schemas.microsoft.com/office/drawing/2014/main" id="{C9B9C70F-F01F-4A93-BF85-E5E8D99BB0AA}"/>
              </a:ext>
            </a:extLst>
          </p:cNvPr>
          <p:cNvGrpSpPr/>
          <p:nvPr/>
        </p:nvGrpSpPr>
        <p:grpSpPr>
          <a:xfrm>
            <a:off x="3235343" y="2915469"/>
            <a:ext cx="498788" cy="2129211"/>
            <a:chOff x="3235343" y="2915469"/>
            <a:chExt cx="498788" cy="2129211"/>
          </a:xfrm>
        </p:grpSpPr>
        <p:pic>
          <p:nvPicPr>
            <p:cNvPr id="40" name="Picture 39" descr="A close up of a logo&#10;&#10;Description automatically generated">
              <a:extLst>
                <a:ext uri="{FF2B5EF4-FFF2-40B4-BE49-F238E27FC236}">
                  <a16:creationId xmlns:a16="http://schemas.microsoft.com/office/drawing/2014/main" id="{915147CF-9139-4ED9-9150-93867A0532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343" y="2915469"/>
              <a:ext cx="498788" cy="498788"/>
            </a:xfrm>
            <a:prstGeom prst="rect">
              <a:avLst/>
            </a:prstGeom>
          </p:spPr>
        </p:pic>
        <p:pic>
          <p:nvPicPr>
            <p:cNvPr id="41" name="Picture 40" descr="A close up of a logo&#10;&#10;Description automatically generated">
              <a:extLst>
                <a:ext uri="{FF2B5EF4-FFF2-40B4-BE49-F238E27FC236}">
                  <a16:creationId xmlns:a16="http://schemas.microsoft.com/office/drawing/2014/main" id="{E8B48688-362E-456A-B466-CF7CC877F3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343" y="3458943"/>
              <a:ext cx="498788" cy="498788"/>
            </a:xfrm>
            <a:prstGeom prst="rect">
              <a:avLst/>
            </a:prstGeom>
          </p:spPr>
        </p:pic>
        <p:pic>
          <p:nvPicPr>
            <p:cNvPr id="42" name="Picture 41" descr="A close up of a logo&#10;&#10;Description automatically generated">
              <a:extLst>
                <a:ext uri="{FF2B5EF4-FFF2-40B4-BE49-F238E27FC236}">
                  <a16:creationId xmlns:a16="http://schemas.microsoft.com/office/drawing/2014/main" id="{E2C808E0-A716-481A-9069-9ABD7CDED8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343" y="4002417"/>
              <a:ext cx="498788" cy="498788"/>
            </a:xfrm>
            <a:prstGeom prst="rect">
              <a:avLst/>
            </a:prstGeom>
          </p:spPr>
        </p:pic>
        <p:pic>
          <p:nvPicPr>
            <p:cNvPr id="43" name="Picture 42" descr="A close up of a logo&#10;&#10;Description automatically generated">
              <a:extLst>
                <a:ext uri="{FF2B5EF4-FFF2-40B4-BE49-F238E27FC236}">
                  <a16:creationId xmlns:a16="http://schemas.microsoft.com/office/drawing/2014/main" id="{E41EF02B-F3AC-498C-8CF1-1E3F2D8F7C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343" y="4545892"/>
              <a:ext cx="498788" cy="498788"/>
            </a:xfrm>
            <a:prstGeom prst="rect">
              <a:avLst/>
            </a:prstGeom>
          </p:spPr>
        </p:pic>
      </p:grpSp>
      <p:pic>
        <p:nvPicPr>
          <p:cNvPr id="49" name="Picture 48">
            <a:extLst>
              <a:ext uri="{FF2B5EF4-FFF2-40B4-BE49-F238E27FC236}">
                <a16:creationId xmlns:a16="http://schemas.microsoft.com/office/drawing/2014/main" id="{FAA4F94E-87BB-4F87-8279-A1A8DDE852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8316" y="2925937"/>
            <a:ext cx="336681" cy="2101143"/>
          </a:xfrm>
          <a:prstGeom prst="rect">
            <a:avLst/>
          </a:prstGeom>
        </p:spPr>
      </p:pic>
    </p:spTree>
    <p:extLst>
      <p:ext uri="{BB962C8B-B14F-4D97-AF65-F5344CB8AC3E}">
        <p14:creationId xmlns:p14="http://schemas.microsoft.com/office/powerpoint/2010/main" val="180085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par>
                                <p:cTn id="40" presetID="10"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ntr" presetSubtype="0"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par>
                                <p:cTn id="49" presetID="10"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30000" fill="hold" nodeType="clickEffect">
                                  <p:stCondLst>
                                    <p:cond delay="0"/>
                                  </p:stCondLst>
                                  <p:childTnLst>
                                    <p:animMotion origin="layout" path="M -1.94444E-6 2.59259E-6 L 0.07188 0.11111 " pathEditMode="relative" rAng="0" ptsTypes="AA">
                                      <p:cBhvr>
                                        <p:cTn id="55" dur="1500" fill="hold"/>
                                        <p:tgtEl>
                                          <p:spTgt spid="25"/>
                                        </p:tgtEl>
                                        <p:attrNameLst>
                                          <p:attrName>ppt_x</p:attrName>
                                          <p:attrName>ppt_y</p:attrName>
                                        </p:attrNameLst>
                                      </p:cBhvr>
                                      <p:rCtr x="3594" y="5556"/>
                                    </p:animMotion>
                                  </p:childTnLst>
                                </p:cTn>
                              </p:par>
                              <p:par>
                                <p:cTn id="56" presetID="42" presetClass="path" presetSubtype="0" accel="30000" fill="hold" nodeType="withEffect">
                                  <p:stCondLst>
                                    <p:cond delay="0"/>
                                  </p:stCondLst>
                                  <p:childTnLst>
                                    <p:animMotion origin="layout" path="M -1.66667E-6 2.59259E-6 L 0.02622 0.18912 " pathEditMode="relative" rAng="0" ptsTypes="AA">
                                      <p:cBhvr>
                                        <p:cTn id="57" dur="1500" fill="hold"/>
                                        <p:tgtEl>
                                          <p:spTgt spid="26"/>
                                        </p:tgtEl>
                                        <p:attrNameLst>
                                          <p:attrName>ppt_x</p:attrName>
                                          <p:attrName>ppt_y</p:attrName>
                                        </p:attrNameLst>
                                      </p:cBhvr>
                                      <p:rCtr x="1302" y="9444"/>
                                    </p:animMotion>
                                  </p:childTnLst>
                                </p:cTn>
                              </p:par>
                              <p:par>
                                <p:cTn id="58" presetID="42" presetClass="path" presetSubtype="0" accel="30000" fill="hold" nodeType="withEffect">
                                  <p:stCondLst>
                                    <p:cond delay="0"/>
                                  </p:stCondLst>
                                  <p:childTnLst>
                                    <p:animMotion origin="layout" path="M -1.38889E-6 2.59259E-6 L -0.01857 0.26852 " pathEditMode="relative" rAng="0" ptsTypes="AA">
                                      <p:cBhvr>
                                        <p:cTn id="59" dur="1500" fill="hold"/>
                                        <p:tgtEl>
                                          <p:spTgt spid="27"/>
                                        </p:tgtEl>
                                        <p:attrNameLst>
                                          <p:attrName>ppt_x</p:attrName>
                                          <p:attrName>ppt_y</p:attrName>
                                        </p:attrNameLst>
                                      </p:cBhvr>
                                      <p:rCtr x="-938" y="13426"/>
                                    </p:animMotion>
                                  </p:childTnLst>
                                </p:cTn>
                              </p:par>
                              <p:par>
                                <p:cTn id="60" presetID="42" presetClass="path" presetSubtype="0" accel="30000" fill="hold" nodeType="withEffect">
                                  <p:stCondLst>
                                    <p:cond delay="0"/>
                                  </p:stCondLst>
                                  <p:childTnLst>
                                    <p:animMotion origin="layout" path="M -1.11111E-6 2.59259E-6 L -0.06476 0.34768 " pathEditMode="relative" rAng="0" ptsTypes="AA">
                                      <p:cBhvr>
                                        <p:cTn id="61" dur="1500" fill="hold"/>
                                        <p:tgtEl>
                                          <p:spTgt spid="28"/>
                                        </p:tgtEl>
                                        <p:attrNameLst>
                                          <p:attrName>ppt_x</p:attrName>
                                          <p:attrName>ppt_y</p:attrName>
                                        </p:attrNameLst>
                                      </p:cBhvr>
                                      <p:rCtr x="-3247" y="17384"/>
                                    </p:animMotion>
                                  </p:childTnLst>
                                </p:cTn>
                              </p:par>
                            </p:childTnLst>
                          </p:cTn>
                        </p:par>
                        <p:par>
                          <p:cTn id="62" fill="hold">
                            <p:stCondLst>
                              <p:cond delay="1500"/>
                            </p:stCondLst>
                            <p:childTnLst>
                              <p:par>
                                <p:cTn id="63" presetID="1" presetClass="exit" presetSubtype="0" fill="hold" nodeType="afterEffect">
                                  <p:stCondLst>
                                    <p:cond delay="0"/>
                                  </p:stCondLst>
                                  <p:childTnLst>
                                    <p:set>
                                      <p:cBhvr>
                                        <p:cTn id="64" dur="1" fill="hold">
                                          <p:stCondLst>
                                            <p:cond delay="0"/>
                                          </p:stCondLst>
                                        </p:cTn>
                                        <p:tgtEl>
                                          <p:spTgt spid="25"/>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26"/>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27"/>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28"/>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30000" fill="hold" nodeType="clickEffect">
                                  <p:stCondLst>
                                    <p:cond delay="0"/>
                                  </p:stCondLst>
                                  <p:childTnLst>
                                    <p:animMotion origin="layout" path="M -4.44444E-6 2.59259E-6 L -0.05069 0.11018 " pathEditMode="relative" rAng="0" ptsTypes="AA">
                                      <p:cBhvr>
                                        <p:cTn id="76" dur="1500" fill="hold"/>
                                        <p:tgtEl>
                                          <p:spTgt spid="29"/>
                                        </p:tgtEl>
                                        <p:attrNameLst>
                                          <p:attrName>ppt_x</p:attrName>
                                          <p:attrName>ppt_y</p:attrName>
                                        </p:attrNameLst>
                                      </p:cBhvr>
                                      <p:rCtr x="-2535" y="5509"/>
                                    </p:animMotion>
                                  </p:childTnLst>
                                </p:cTn>
                              </p:par>
                              <p:par>
                                <p:cTn id="77" presetID="42" presetClass="path" presetSubtype="0" accel="30000" fill="hold" nodeType="withEffect">
                                  <p:stCondLst>
                                    <p:cond delay="0"/>
                                  </p:stCondLst>
                                  <p:childTnLst>
                                    <p:animMotion origin="layout" path="M -4.16667E-6 2.59259E-6 L -0.09566 0.18935 " pathEditMode="relative" rAng="0" ptsTypes="AA">
                                      <p:cBhvr>
                                        <p:cTn id="78" dur="1500" fill="hold"/>
                                        <p:tgtEl>
                                          <p:spTgt spid="30"/>
                                        </p:tgtEl>
                                        <p:attrNameLst>
                                          <p:attrName>ppt_x</p:attrName>
                                          <p:attrName>ppt_y</p:attrName>
                                        </p:attrNameLst>
                                      </p:cBhvr>
                                      <p:rCtr x="-4792" y="9468"/>
                                    </p:animMotion>
                                  </p:childTnLst>
                                </p:cTn>
                              </p:par>
                              <p:par>
                                <p:cTn id="79" presetID="42" presetClass="path" presetSubtype="0" accel="30000" fill="hold" nodeType="withEffect">
                                  <p:stCondLst>
                                    <p:cond delay="0"/>
                                  </p:stCondLst>
                                  <p:childTnLst>
                                    <p:animMotion origin="layout" path="M -3.88889E-6 2.59259E-6 L -0.14218 0.26852 " pathEditMode="relative" rAng="0" ptsTypes="AA">
                                      <p:cBhvr>
                                        <p:cTn id="80" dur="1500" fill="hold"/>
                                        <p:tgtEl>
                                          <p:spTgt spid="31"/>
                                        </p:tgtEl>
                                        <p:attrNameLst>
                                          <p:attrName>ppt_x</p:attrName>
                                          <p:attrName>ppt_y</p:attrName>
                                        </p:attrNameLst>
                                      </p:cBhvr>
                                      <p:rCtr x="-7118" y="13426"/>
                                    </p:animMotion>
                                  </p:childTnLst>
                                </p:cTn>
                              </p:par>
                              <p:par>
                                <p:cTn id="81" presetID="42" presetClass="path" presetSubtype="0" accel="30000" fill="hold" nodeType="withEffect">
                                  <p:stCondLst>
                                    <p:cond delay="0"/>
                                  </p:stCondLst>
                                  <p:childTnLst>
                                    <p:animMotion origin="layout" path="M 2.77778E-6 2.59259E-6 L -0.18802 0.34768 " pathEditMode="relative" rAng="0" ptsTypes="AA">
                                      <p:cBhvr>
                                        <p:cTn id="82" dur="1500" fill="hold"/>
                                        <p:tgtEl>
                                          <p:spTgt spid="32"/>
                                        </p:tgtEl>
                                        <p:attrNameLst>
                                          <p:attrName>ppt_x</p:attrName>
                                          <p:attrName>ppt_y</p:attrName>
                                        </p:attrNameLst>
                                      </p:cBhvr>
                                      <p:rCtr x="-9410" y="17384"/>
                                    </p:animMotion>
                                  </p:childTnLst>
                                </p:cTn>
                              </p:par>
                            </p:childTnLst>
                          </p:cTn>
                        </p:par>
                        <p:par>
                          <p:cTn id="83" fill="hold">
                            <p:stCondLst>
                              <p:cond delay="1500"/>
                            </p:stCondLst>
                            <p:childTnLst>
                              <p:par>
                                <p:cTn id="84" presetID="1" presetClass="exit" presetSubtype="0" fill="hold" nodeType="afterEffect">
                                  <p:stCondLst>
                                    <p:cond delay="0"/>
                                  </p:stCondLst>
                                  <p:childTnLst>
                                    <p:set>
                                      <p:cBhvr>
                                        <p:cTn id="85" dur="1" fill="hold">
                                          <p:stCondLst>
                                            <p:cond delay="0"/>
                                          </p:stCondLst>
                                        </p:cTn>
                                        <p:tgtEl>
                                          <p:spTgt spid="29"/>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30"/>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31"/>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32"/>
                                        </p:tgtEl>
                                        <p:attrNameLst>
                                          <p:attrName>style.visibility</p:attrName>
                                        </p:attrNameLst>
                                      </p:cBhvr>
                                      <p:to>
                                        <p:strVal val="hidden"/>
                                      </p:to>
                                    </p:set>
                                  </p:childTnLst>
                                </p:cTn>
                              </p:par>
                              <p:par>
                                <p:cTn id="92" presetID="1" presetClass="entr" presetSubtype="0" fill="hold" nodeType="withEffect">
                                  <p:stCondLst>
                                    <p:cond delay="0"/>
                                  </p:stCondLst>
                                  <p:childTnLst>
                                    <p:set>
                                      <p:cBhvr>
                                        <p:cTn id="93" dur="1" fill="hold">
                                          <p:stCondLst>
                                            <p:cond delay="0"/>
                                          </p:stCondLst>
                                        </p:cTn>
                                        <p:tgtEl>
                                          <p:spTgt spid="51"/>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fade">
                                      <p:cBhvr>
                                        <p:cTn id="9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A screenshot of a cell phone&#10;&#10;Description automatically generated">
            <a:extLst>
              <a:ext uri="{FF2B5EF4-FFF2-40B4-BE49-F238E27FC236}">
                <a16:creationId xmlns:a16="http://schemas.microsoft.com/office/drawing/2014/main" id="{B03EC725-783B-44BE-8C35-E5A802D23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83" y="3784384"/>
            <a:ext cx="3254589" cy="2126082"/>
          </a:xfrm>
          <a:prstGeom prst="rect">
            <a:avLst/>
          </a:prstGeom>
        </p:spPr>
      </p:pic>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3:2</a:t>
            </a:r>
          </a:p>
        </p:txBody>
      </p:sp>
      <p:sp>
        <p:nvSpPr>
          <p:cNvPr id="52" name="TextBox 51">
            <a:extLst>
              <a:ext uri="{FF2B5EF4-FFF2-40B4-BE49-F238E27FC236}">
                <a16:creationId xmlns:a16="http://schemas.microsoft.com/office/drawing/2014/main" id="{4917C726-A150-4C4E-B117-59E18105F9AD}"/>
              </a:ext>
            </a:extLst>
          </p:cNvPr>
          <p:cNvSpPr txBox="1"/>
          <p:nvPr/>
        </p:nvSpPr>
        <p:spPr bwMode="auto">
          <a:xfrm>
            <a:off x="208341" y="920309"/>
            <a:ext cx="8727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705 pencils shared equally between 5 year groups. How many pencils each?</a:t>
            </a:r>
            <a:endParaRPr lang="en-GB" sz="2000" dirty="0">
              <a:solidFill>
                <a:srgbClr val="FF0000"/>
              </a:solidFill>
              <a:latin typeface="Myriad Pro Semibold" charset="0"/>
              <a:ea typeface="Myriad Pro Semibold" charset="0"/>
              <a:cs typeface="Myriad Pro Semibold" charset="0"/>
            </a:endParaRPr>
          </a:p>
        </p:txBody>
      </p:sp>
      <p:sp>
        <p:nvSpPr>
          <p:cNvPr id="53" name="TextBox 52">
            <a:extLst>
              <a:ext uri="{FF2B5EF4-FFF2-40B4-BE49-F238E27FC236}">
                <a16:creationId xmlns:a16="http://schemas.microsoft.com/office/drawing/2014/main" id="{B8DE76EA-3F38-4A70-AE7D-B772CE3CE372}"/>
              </a:ext>
            </a:extLst>
          </p:cNvPr>
          <p:cNvSpPr txBox="1"/>
          <p:nvPr/>
        </p:nvSpPr>
        <p:spPr bwMode="auto">
          <a:xfrm>
            <a:off x="3314000" y="152494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705  ÷  5  =</a:t>
            </a:r>
            <a:endParaRPr lang="en-GB" sz="2200" dirty="0">
              <a:solidFill>
                <a:srgbClr val="C00000"/>
              </a:solidFill>
              <a:latin typeface="Myriad Pro Semibold" charset="0"/>
              <a:ea typeface="Myriad Pro Semibold" charset="0"/>
              <a:cs typeface="Myriad Pro Semibold" charset="0"/>
            </a:endParaRPr>
          </a:p>
        </p:txBody>
      </p:sp>
      <p:sp>
        <p:nvSpPr>
          <p:cNvPr id="54" name="Rectangle 53">
            <a:extLst>
              <a:ext uri="{FF2B5EF4-FFF2-40B4-BE49-F238E27FC236}">
                <a16:creationId xmlns:a16="http://schemas.microsoft.com/office/drawing/2014/main" id="{439B8C44-3106-41C1-B9D5-BB016C37F5F4}"/>
              </a:ext>
            </a:extLst>
          </p:cNvPr>
          <p:cNvSpPr/>
          <p:nvPr/>
        </p:nvSpPr>
        <p:spPr bwMode="auto">
          <a:xfrm>
            <a:off x="5134835" y="1515419"/>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8" name="Group 7">
            <a:extLst>
              <a:ext uri="{FF2B5EF4-FFF2-40B4-BE49-F238E27FC236}">
                <a16:creationId xmlns:a16="http://schemas.microsoft.com/office/drawing/2014/main" id="{4EC01EF9-CC4E-4493-A69C-765D9DB9DC3C}"/>
              </a:ext>
            </a:extLst>
          </p:cNvPr>
          <p:cNvGrpSpPr/>
          <p:nvPr/>
        </p:nvGrpSpPr>
        <p:grpSpPr>
          <a:xfrm>
            <a:off x="1675647" y="3948278"/>
            <a:ext cx="293039" cy="1840751"/>
            <a:chOff x="1675647" y="3948278"/>
            <a:chExt cx="293039" cy="1840751"/>
          </a:xfrm>
        </p:grpSpPr>
        <p:pic>
          <p:nvPicPr>
            <p:cNvPr id="77" name="Picture 76">
              <a:extLst>
                <a:ext uri="{FF2B5EF4-FFF2-40B4-BE49-F238E27FC236}">
                  <a16:creationId xmlns:a16="http://schemas.microsoft.com/office/drawing/2014/main" id="{1389EADC-281C-48FB-AF6C-2F84B51CA9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647" y="3948278"/>
              <a:ext cx="293039" cy="293039"/>
            </a:xfrm>
            <a:prstGeom prst="rect">
              <a:avLst/>
            </a:prstGeom>
          </p:spPr>
        </p:pic>
        <p:pic>
          <p:nvPicPr>
            <p:cNvPr id="78" name="Picture 77">
              <a:extLst>
                <a:ext uri="{FF2B5EF4-FFF2-40B4-BE49-F238E27FC236}">
                  <a16:creationId xmlns:a16="http://schemas.microsoft.com/office/drawing/2014/main" id="{18D83B94-9E5E-4D1F-8FCA-A2A4562666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647" y="4335206"/>
              <a:ext cx="293039" cy="293039"/>
            </a:xfrm>
            <a:prstGeom prst="rect">
              <a:avLst/>
            </a:prstGeom>
          </p:spPr>
        </p:pic>
        <p:pic>
          <p:nvPicPr>
            <p:cNvPr id="79" name="Picture 78">
              <a:extLst>
                <a:ext uri="{FF2B5EF4-FFF2-40B4-BE49-F238E27FC236}">
                  <a16:creationId xmlns:a16="http://schemas.microsoft.com/office/drawing/2014/main" id="{5FECD4DB-6F01-49B5-88F8-55551729F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647" y="4722134"/>
              <a:ext cx="293039" cy="293039"/>
            </a:xfrm>
            <a:prstGeom prst="rect">
              <a:avLst/>
            </a:prstGeom>
          </p:spPr>
        </p:pic>
        <p:pic>
          <p:nvPicPr>
            <p:cNvPr id="80" name="Picture 79">
              <a:extLst>
                <a:ext uri="{FF2B5EF4-FFF2-40B4-BE49-F238E27FC236}">
                  <a16:creationId xmlns:a16="http://schemas.microsoft.com/office/drawing/2014/main" id="{CD85818E-75D5-4142-98B1-2416199BDA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647" y="5109062"/>
              <a:ext cx="293039" cy="293039"/>
            </a:xfrm>
            <a:prstGeom prst="rect">
              <a:avLst/>
            </a:prstGeom>
          </p:spPr>
        </p:pic>
        <p:pic>
          <p:nvPicPr>
            <p:cNvPr id="81" name="Picture 80">
              <a:extLst>
                <a:ext uri="{FF2B5EF4-FFF2-40B4-BE49-F238E27FC236}">
                  <a16:creationId xmlns:a16="http://schemas.microsoft.com/office/drawing/2014/main" id="{35782111-AF4D-4501-A96B-AE8BCD0714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647" y="5495990"/>
              <a:ext cx="293039" cy="293039"/>
            </a:xfrm>
            <a:prstGeom prst="rect">
              <a:avLst/>
            </a:prstGeom>
          </p:spPr>
        </p:pic>
      </p:grpSp>
      <p:sp>
        <p:nvSpPr>
          <p:cNvPr id="82" name="TextBox 81">
            <a:extLst>
              <a:ext uri="{FF2B5EF4-FFF2-40B4-BE49-F238E27FC236}">
                <a16:creationId xmlns:a16="http://schemas.microsoft.com/office/drawing/2014/main" id="{310F0400-198F-4F06-8DF4-592D49D24ADE}"/>
              </a:ext>
            </a:extLst>
          </p:cNvPr>
          <p:cNvSpPr txBox="1"/>
          <p:nvPr/>
        </p:nvSpPr>
        <p:spPr bwMode="auto">
          <a:xfrm>
            <a:off x="5343122" y="4874496"/>
            <a:ext cx="24569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20 tens ÷ 5 = 4 tens</a:t>
            </a:r>
          </a:p>
        </p:txBody>
      </p:sp>
      <p:sp>
        <p:nvSpPr>
          <p:cNvPr id="83" name="TextBox 82">
            <a:extLst>
              <a:ext uri="{FF2B5EF4-FFF2-40B4-BE49-F238E27FC236}">
                <a16:creationId xmlns:a16="http://schemas.microsoft.com/office/drawing/2014/main" id="{650CA530-1667-4A47-96D0-D7D325689B5E}"/>
              </a:ext>
            </a:extLst>
          </p:cNvPr>
          <p:cNvSpPr txBox="1"/>
          <p:nvPr/>
        </p:nvSpPr>
        <p:spPr bwMode="auto">
          <a:xfrm>
            <a:off x="5400445" y="5334894"/>
            <a:ext cx="23423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FF0000"/>
                </a:solidFill>
                <a:latin typeface="Myriad Pro Semibold" charset="0"/>
                <a:ea typeface="Myriad Pro Semibold" charset="0"/>
                <a:cs typeface="Myriad Pro Semibold" charset="0"/>
              </a:rPr>
              <a:t>5 ones ÷ 5 = 1 one</a:t>
            </a:r>
          </a:p>
        </p:txBody>
      </p:sp>
      <p:sp>
        <p:nvSpPr>
          <p:cNvPr id="84" name="TextBox 83">
            <a:extLst>
              <a:ext uri="{FF2B5EF4-FFF2-40B4-BE49-F238E27FC236}">
                <a16:creationId xmlns:a16="http://schemas.microsoft.com/office/drawing/2014/main" id="{648D38AE-F521-4D69-A1BA-767AA89A2ACE}"/>
              </a:ext>
            </a:extLst>
          </p:cNvPr>
          <p:cNvSpPr txBox="1"/>
          <p:nvPr/>
        </p:nvSpPr>
        <p:spPr bwMode="auto">
          <a:xfrm>
            <a:off x="4117530" y="3953698"/>
            <a:ext cx="4908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7 hundreds ÷ 5 = 1 hundred r 2 hundreds</a:t>
            </a:r>
          </a:p>
        </p:txBody>
      </p:sp>
      <p:sp>
        <p:nvSpPr>
          <p:cNvPr id="34" name="TextBox 33">
            <a:extLst>
              <a:ext uri="{FF2B5EF4-FFF2-40B4-BE49-F238E27FC236}">
                <a16:creationId xmlns:a16="http://schemas.microsoft.com/office/drawing/2014/main" id="{930724D6-C2F6-49A6-A572-D479A7E300E3}"/>
              </a:ext>
            </a:extLst>
          </p:cNvPr>
          <p:cNvSpPr txBox="1"/>
          <p:nvPr/>
        </p:nvSpPr>
        <p:spPr bwMode="auto">
          <a:xfrm>
            <a:off x="3169537" y="2140760"/>
            <a:ext cx="28049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5 – sharing the 1s:</a:t>
            </a:r>
            <a:endParaRPr lang="en-GB" sz="2000" dirty="0">
              <a:solidFill>
                <a:srgbClr val="FF0000"/>
              </a:solidFill>
              <a:latin typeface="Myriad Pro Semibold" charset="0"/>
              <a:ea typeface="Myriad Pro Semibold" charset="0"/>
              <a:cs typeface="Myriad Pro Semibold" charset="0"/>
            </a:endParaRPr>
          </a:p>
        </p:txBody>
      </p:sp>
      <p:sp>
        <p:nvSpPr>
          <p:cNvPr id="35" name="TextBox 34">
            <a:extLst>
              <a:ext uri="{FF2B5EF4-FFF2-40B4-BE49-F238E27FC236}">
                <a16:creationId xmlns:a16="http://schemas.microsoft.com/office/drawing/2014/main" id="{A5D4419C-E5D7-4244-82BE-078CEB7EA76A}"/>
              </a:ext>
            </a:extLst>
          </p:cNvPr>
          <p:cNvSpPr txBox="1"/>
          <p:nvPr/>
        </p:nvSpPr>
        <p:spPr bwMode="auto">
          <a:xfrm>
            <a:off x="3100604" y="2140760"/>
            <a:ext cx="29427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4 – sharing the 10s:</a:t>
            </a:r>
            <a:endParaRPr lang="en-GB" sz="2000" dirty="0">
              <a:solidFill>
                <a:srgbClr val="FF0000"/>
              </a:solidFill>
              <a:latin typeface="Myriad Pro Semibold" charset="0"/>
              <a:ea typeface="Myriad Pro Semibold" charset="0"/>
              <a:cs typeface="Myriad Pro Semibold" charset="0"/>
            </a:endParaRPr>
          </a:p>
        </p:txBody>
      </p:sp>
      <p:sp>
        <p:nvSpPr>
          <p:cNvPr id="88" name="TextBox 87">
            <a:extLst>
              <a:ext uri="{FF2B5EF4-FFF2-40B4-BE49-F238E27FC236}">
                <a16:creationId xmlns:a16="http://schemas.microsoft.com/office/drawing/2014/main" id="{32E103AC-9735-48E1-A698-ABBB098ED1C5}"/>
              </a:ext>
            </a:extLst>
          </p:cNvPr>
          <p:cNvSpPr txBox="1"/>
          <p:nvPr/>
        </p:nvSpPr>
        <p:spPr bwMode="auto">
          <a:xfrm>
            <a:off x="5303620" y="4414097"/>
            <a:ext cx="25971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 hundreds = 20 tens</a:t>
            </a:r>
          </a:p>
        </p:txBody>
      </p:sp>
      <p:sp>
        <p:nvSpPr>
          <p:cNvPr id="55" name="Rectangle 54">
            <a:extLst>
              <a:ext uri="{FF2B5EF4-FFF2-40B4-BE49-F238E27FC236}">
                <a16:creationId xmlns:a16="http://schemas.microsoft.com/office/drawing/2014/main" id="{B20BD0D8-63A2-4250-A0F4-BEF63B8B0177}"/>
              </a:ext>
            </a:extLst>
          </p:cNvPr>
          <p:cNvSpPr/>
          <p:nvPr/>
        </p:nvSpPr>
        <p:spPr bwMode="auto">
          <a:xfrm>
            <a:off x="1665979" y="3943079"/>
            <a:ext cx="309058" cy="1852299"/>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9" name="Group 8">
            <a:extLst>
              <a:ext uri="{FF2B5EF4-FFF2-40B4-BE49-F238E27FC236}">
                <a16:creationId xmlns:a16="http://schemas.microsoft.com/office/drawing/2014/main" id="{96E8F2A5-3066-49BE-950B-51CA47200F0C}"/>
              </a:ext>
            </a:extLst>
          </p:cNvPr>
          <p:cNvGrpSpPr/>
          <p:nvPr/>
        </p:nvGrpSpPr>
        <p:grpSpPr>
          <a:xfrm>
            <a:off x="2054703" y="3948278"/>
            <a:ext cx="293039" cy="1840751"/>
            <a:chOff x="2054703" y="3948278"/>
            <a:chExt cx="293039" cy="1840751"/>
          </a:xfrm>
        </p:grpSpPr>
        <p:pic>
          <p:nvPicPr>
            <p:cNvPr id="58" name="Picture 57" descr="A drawing of a face&#10;&#10;Description automatically generated">
              <a:extLst>
                <a:ext uri="{FF2B5EF4-FFF2-40B4-BE49-F238E27FC236}">
                  <a16:creationId xmlns:a16="http://schemas.microsoft.com/office/drawing/2014/main" id="{4F396A4F-0871-4C49-AD2A-797FBD88EB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3948278"/>
              <a:ext cx="293039" cy="293039"/>
            </a:xfrm>
            <a:prstGeom prst="rect">
              <a:avLst/>
            </a:prstGeom>
          </p:spPr>
        </p:pic>
        <p:pic>
          <p:nvPicPr>
            <p:cNvPr id="71" name="Picture 70" descr="A drawing of a face&#10;&#10;Description automatically generated">
              <a:extLst>
                <a:ext uri="{FF2B5EF4-FFF2-40B4-BE49-F238E27FC236}">
                  <a16:creationId xmlns:a16="http://schemas.microsoft.com/office/drawing/2014/main" id="{AAA001B4-382F-447D-800A-DA6C91BD6C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4335206"/>
              <a:ext cx="293039" cy="293039"/>
            </a:xfrm>
            <a:prstGeom prst="rect">
              <a:avLst/>
            </a:prstGeom>
          </p:spPr>
        </p:pic>
        <p:pic>
          <p:nvPicPr>
            <p:cNvPr id="72" name="Picture 71" descr="A drawing of a face&#10;&#10;Description automatically generated">
              <a:extLst>
                <a:ext uri="{FF2B5EF4-FFF2-40B4-BE49-F238E27FC236}">
                  <a16:creationId xmlns:a16="http://schemas.microsoft.com/office/drawing/2014/main" id="{148A29AA-82AD-46FC-BEF0-4EE08BC445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4722134"/>
              <a:ext cx="293039" cy="293039"/>
            </a:xfrm>
            <a:prstGeom prst="rect">
              <a:avLst/>
            </a:prstGeom>
          </p:spPr>
        </p:pic>
        <p:pic>
          <p:nvPicPr>
            <p:cNvPr id="73" name="Picture 72" descr="A drawing of a face&#10;&#10;Description automatically generated">
              <a:extLst>
                <a:ext uri="{FF2B5EF4-FFF2-40B4-BE49-F238E27FC236}">
                  <a16:creationId xmlns:a16="http://schemas.microsoft.com/office/drawing/2014/main" id="{2ECDD8C8-30EE-42E1-B269-407C9389C8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5109062"/>
              <a:ext cx="293039" cy="293039"/>
            </a:xfrm>
            <a:prstGeom prst="rect">
              <a:avLst/>
            </a:prstGeom>
          </p:spPr>
        </p:pic>
        <p:pic>
          <p:nvPicPr>
            <p:cNvPr id="74" name="Picture 73" descr="A drawing of a face&#10;&#10;Description automatically generated">
              <a:extLst>
                <a:ext uri="{FF2B5EF4-FFF2-40B4-BE49-F238E27FC236}">
                  <a16:creationId xmlns:a16="http://schemas.microsoft.com/office/drawing/2014/main" id="{EFCCE11B-4BF1-417E-9523-3036EB330D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5495990"/>
              <a:ext cx="293039" cy="293039"/>
            </a:xfrm>
            <a:prstGeom prst="rect">
              <a:avLst/>
            </a:prstGeom>
          </p:spPr>
        </p:pic>
      </p:grpSp>
      <p:grpSp>
        <p:nvGrpSpPr>
          <p:cNvPr id="100" name="Group 99">
            <a:extLst>
              <a:ext uri="{FF2B5EF4-FFF2-40B4-BE49-F238E27FC236}">
                <a16:creationId xmlns:a16="http://schemas.microsoft.com/office/drawing/2014/main" id="{5E9350BA-9779-4442-BB9D-DB1B495FD39F}"/>
              </a:ext>
            </a:extLst>
          </p:cNvPr>
          <p:cNvGrpSpPr/>
          <p:nvPr/>
        </p:nvGrpSpPr>
        <p:grpSpPr>
          <a:xfrm>
            <a:off x="2443818" y="3948278"/>
            <a:ext cx="293039" cy="1840751"/>
            <a:chOff x="2054703" y="3948278"/>
            <a:chExt cx="293039" cy="1840751"/>
          </a:xfrm>
        </p:grpSpPr>
        <p:pic>
          <p:nvPicPr>
            <p:cNvPr id="101" name="Picture 100" descr="A drawing of a face&#10;&#10;Description automatically generated">
              <a:extLst>
                <a:ext uri="{FF2B5EF4-FFF2-40B4-BE49-F238E27FC236}">
                  <a16:creationId xmlns:a16="http://schemas.microsoft.com/office/drawing/2014/main" id="{F80E1157-D41A-4214-B518-ADC8740ABE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3948278"/>
              <a:ext cx="293039" cy="293039"/>
            </a:xfrm>
            <a:prstGeom prst="rect">
              <a:avLst/>
            </a:prstGeom>
          </p:spPr>
        </p:pic>
        <p:pic>
          <p:nvPicPr>
            <p:cNvPr id="102" name="Picture 101" descr="A drawing of a face&#10;&#10;Description automatically generated">
              <a:extLst>
                <a:ext uri="{FF2B5EF4-FFF2-40B4-BE49-F238E27FC236}">
                  <a16:creationId xmlns:a16="http://schemas.microsoft.com/office/drawing/2014/main" id="{F0C72257-3952-4389-81D7-E1A23813B4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4335206"/>
              <a:ext cx="293039" cy="293039"/>
            </a:xfrm>
            <a:prstGeom prst="rect">
              <a:avLst/>
            </a:prstGeom>
          </p:spPr>
        </p:pic>
        <p:pic>
          <p:nvPicPr>
            <p:cNvPr id="103" name="Picture 102" descr="A drawing of a face&#10;&#10;Description automatically generated">
              <a:extLst>
                <a:ext uri="{FF2B5EF4-FFF2-40B4-BE49-F238E27FC236}">
                  <a16:creationId xmlns:a16="http://schemas.microsoft.com/office/drawing/2014/main" id="{D3E4AB1D-2C82-413E-AC07-F8AA417937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4722134"/>
              <a:ext cx="293039" cy="293039"/>
            </a:xfrm>
            <a:prstGeom prst="rect">
              <a:avLst/>
            </a:prstGeom>
          </p:spPr>
        </p:pic>
        <p:pic>
          <p:nvPicPr>
            <p:cNvPr id="104" name="Picture 103" descr="A drawing of a face&#10;&#10;Description automatically generated">
              <a:extLst>
                <a:ext uri="{FF2B5EF4-FFF2-40B4-BE49-F238E27FC236}">
                  <a16:creationId xmlns:a16="http://schemas.microsoft.com/office/drawing/2014/main" id="{BEDBD8EC-A256-4C96-BA73-8FC2F06BBE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5109062"/>
              <a:ext cx="293039" cy="293039"/>
            </a:xfrm>
            <a:prstGeom prst="rect">
              <a:avLst/>
            </a:prstGeom>
          </p:spPr>
        </p:pic>
        <p:pic>
          <p:nvPicPr>
            <p:cNvPr id="105" name="Picture 104" descr="A drawing of a face&#10;&#10;Description automatically generated">
              <a:extLst>
                <a:ext uri="{FF2B5EF4-FFF2-40B4-BE49-F238E27FC236}">
                  <a16:creationId xmlns:a16="http://schemas.microsoft.com/office/drawing/2014/main" id="{6BED54FA-B493-41FB-ACC8-4CE9BAFCCF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5495990"/>
              <a:ext cx="293039" cy="293039"/>
            </a:xfrm>
            <a:prstGeom prst="rect">
              <a:avLst/>
            </a:prstGeom>
          </p:spPr>
        </p:pic>
      </p:grpSp>
      <p:grpSp>
        <p:nvGrpSpPr>
          <p:cNvPr id="106" name="Group 105">
            <a:extLst>
              <a:ext uri="{FF2B5EF4-FFF2-40B4-BE49-F238E27FC236}">
                <a16:creationId xmlns:a16="http://schemas.microsoft.com/office/drawing/2014/main" id="{C8A08EE1-A44B-4EF2-A113-11CEF34BD865}"/>
              </a:ext>
            </a:extLst>
          </p:cNvPr>
          <p:cNvGrpSpPr/>
          <p:nvPr/>
        </p:nvGrpSpPr>
        <p:grpSpPr>
          <a:xfrm>
            <a:off x="2832933" y="3948278"/>
            <a:ext cx="293039" cy="1840751"/>
            <a:chOff x="2054703" y="3948278"/>
            <a:chExt cx="293039" cy="1840751"/>
          </a:xfrm>
        </p:grpSpPr>
        <p:pic>
          <p:nvPicPr>
            <p:cNvPr id="107" name="Picture 106" descr="A drawing of a face&#10;&#10;Description automatically generated">
              <a:extLst>
                <a:ext uri="{FF2B5EF4-FFF2-40B4-BE49-F238E27FC236}">
                  <a16:creationId xmlns:a16="http://schemas.microsoft.com/office/drawing/2014/main" id="{75A0C86C-DBA3-4382-BF39-53377C4C8C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3948278"/>
              <a:ext cx="293039" cy="293039"/>
            </a:xfrm>
            <a:prstGeom prst="rect">
              <a:avLst/>
            </a:prstGeom>
          </p:spPr>
        </p:pic>
        <p:pic>
          <p:nvPicPr>
            <p:cNvPr id="108" name="Picture 107" descr="A drawing of a face&#10;&#10;Description automatically generated">
              <a:extLst>
                <a:ext uri="{FF2B5EF4-FFF2-40B4-BE49-F238E27FC236}">
                  <a16:creationId xmlns:a16="http://schemas.microsoft.com/office/drawing/2014/main" id="{0CC0EBFC-3AA5-4873-AB83-C95C6CCCAB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4335206"/>
              <a:ext cx="293039" cy="293039"/>
            </a:xfrm>
            <a:prstGeom prst="rect">
              <a:avLst/>
            </a:prstGeom>
          </p:spPr>
        </p:pic>
        <p:pic>
          <p:nvPicPr>
            <p:cNvPr id="109" name="Picture 108" descr="A drawing of a face&#10;&#10;Description automatically generated">
              <a:extLst>
                <a:ext uri="{FF2B5EF4-FFF2-40B4-BE49-F238E27FC236}">
                  <a16:creationId xmlns:a16="http://schemas.microsoft.com/office/drawing/2014/main" id="{CD527553-CAA2-436C-8997-EF4424EF5D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4722134"/>
              <a:ext cx="293039" cy="293039"/>
            </a:xfrm>
            <a:prstGeom prst="rect">
              <a:avLst/>
            </a:prstGeom>
          </p:spPr>
        </p:pic>
        <p:pic>
          <p:nvPicPr>
            <p:cNvPr id="110" name="Picture 109" descr="A drawing of a face&#10;&#10;Description automatically generated">
              <a:extLst>
                <a:ext uri="{FF2B5EF4-FFF2-40B4-BE49-F238E27FC236}">
                  <a16:creationId xmlns:a16="http://schemas.microsoft.com/office/drawing/2014/main" id="{2BAB75D0-57A2-41A2-A7BF-44E44DF629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5109062"/>
              <a:ext cx="293039" cy="293039"/>
            </a:xfrm>
            <a:prstGeom prst="rect">
              <a:avLst/>
            </a:prstGeom>
          </p:spPr>
        </p:pic>
        <p:pic>
          <p:nvPicPr>
            <p:cNvPr id="111" name="Picture 110" descr="A drawing of a face&#10;&#10;Description automatically generated">
              <a:extLst>
                <a:ext uri="{FF2B5EF4-FFF2-40B4-BE49-F238E27FC236}">
                  <a16:creationId xmlns:a16="http://schemas.microsoft.com/office/drawing/2014/main" id="{64F051BC-6395-49DB-A895-9A35AC7F1E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5495990"/>
              <a:ext cx="293039" cy="293039"/>
            </a:xfrm>
            <a:prstGeom prst="rect">
              <a:avLst/>
            </a:prstGeom>
          </p:spPr>
        </p:pic>
      </p:grpSp>
      <p:grpSp>
        <p:nvGrpSpPr>
          <p:cNvPr id="112" name="Group 111">
            <a:extLst>
              <a:ext uri="{FF2B5EF4-FFF2-40B4-BE49-F238E27FC236}">
                <a16:creationId xmlns:a16="http://schemas.microsoft.com/office/drawing/2014/main" id="{B76BD814-DA3E-4292-8D3E-38D1316B01D4}"/>
              </a:ext>
            </a:extLst>
          </p:cNvPr>
          <p:cNvGrpSpPr/>
          <p:nvPr/>
        </p:nvGrpSpPr>
        <p:grpSpPr>
          <a:xfrm>
            <a:off x="3222047" y="3948278"/>
            <a:ext cx="293039" cy="1840751"/>
            <a:chOff x="2054703" y="3948278"/>
            <a:chExt cx="293039" cy="1840751"/>
          </a:xfrm>
        </p:grpSpPr>
        <p:pic>
          <p:nvPicPr>
            <p:cNvPr id="113" name="Picture 112" descr="A drawing of a face&#10;&#10;Description automatically generated">
              <a:extLst>
                <a:ext uri="{FF2B5EF4-FFF2-40B4-BE49-F238E27FC236}">
                  <a16:creationId xmlns:a16="http://schemas.microsoft.com/office/drawing/2014/main" id="{70F03BFD-76ED-48C2-AAF5-F4C93D4FCC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3948278"/>
              <a:ext cx="293039" cy="293039"/>
            </a:xfrm>
            <a:prstGeom prst="rect">
              <a:avLst/>
            </a:prstGeom>
          </p:spPr>
        </p:pic>
        <p:pic>
          <p:nvPicPr>
            <p:cNvPr id="114" name="Picture 113" descr="A drawing of a face&#10;&#10;Description automatically generated">
              <a:extLst>
                <a:ext uri="{FF2B5EF4-FFF2-40B4-BE49-F238E27FC236}">
                  <a16:creationId xmlns:a16="http://schemas.microsoft.com/office/drawing/2014/main" id="{EC9FADDA-CB37-4049-9F30-4636A06C77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4335206"/>
              <a:ext cx="293039" cy="293039"/>
            </a:xfrm>
            <a:prstGeom prst="rect">
              <a:avLst/>
            </a:prstGeom>
          </p:spPr>
        </p:pic>
        <p:pic>
          <p:nvPicPr>
            <p:cNvPr id="115" name="Picture 114" descr="A drawing of a face&#10;&#10;Description automatically generated">
              <a:extLst>
                <a:ext uri="{FF2B5EF4-FFF2-40B4-BE49-F238E27FC236}">
                  <a16:creationId xmlns:a16="http://schemas.microsoft.com/office/drawing/2014/main" id="{55936D47-7435-44A3-A7DD-0C4B9CCC7A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4722134"/>
              <a:ext cx="293039" cy="293039"/>
            </a:xfrm>
            <a:prstGeom prst="rect">
              <a:avLst/>
            </a:prstGeom>
          </p:spPr>
        </p:pic>
        <p:pic>
          <p:nvPicPr>
            <p:cNvPr id="116" name="Picture 115" descr="A drawing of a face&#10;&#10;Description automatically generated">
              <a:extLst>
                <a:ext uri="{FF2B5EF4-FFF2-40B4-BE49-F238E27FC236}">
                  <a16:creationId xmlns:a16="http://schemas.microsoft.com/office/drawing/2014/main" id="{C65110AF-606B-4491-B555-85C8EFAA1C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5109062"/>
              <a:ext cx="293039" cy="293039"/>
            </a:xfrm>
            <a:prstGeom prst="rect">
              <a:avLst/>
            </a:prstGeom>
          </p:spPr>
        </p:pic>
        <p:pic>
          <p:nvPicPr>
            <p:cNvPr id="117" name="Picture 116" descr="A drawing of a face&#10;&#10;Description automatically generated">
              <a:extLst>
                <a:ext uri="{FF2B5EF4-FFF2-40B4-BE49-F238E27FC236}">
                  <a16:creationId xmlns:a16="http://schemas.microsoft.com/office/drawing/2014/main" id="{780326DC-F8EA-449C-BFFC-FD5B973ACF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5495990"/>
              <a:ext cx="293039" cy="293039"/>
            </a:xfrm>
            <a:prstGeom prst="rect">
              <a:avLst/>
            </a:prstGeom>
          </p:spPr>
        </p:pic>
      </p:grpSp>
      <p:sp>
        <p:nvSpPr>
          <p:cNvPr id="75" name="Rectangle 74">
            <a:extLst>
              <a:ext uri="{FF2B5EF4-FFF2-40B4-BE49-F238E27FC236}">
                <a16:creationId xmlns:a16="http://schemas.microsoft.com/office/drawing/2014/main" id="{8698AC48-BB35-452C-9AD7-677709B125B5}"/>
              </a:ext>
            </a:extLst>
          </p:cNvPr>
          <p:cNvSpPr/>
          <p:nvPr/>
        </p:nvSpPr>
        <p:spPr bwMode="auto">
          <a:xfrm>
            <a:off x="2048602" y="3943079"/>
            <a:ext cx="1466483" cy="1852299"/>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3" name="Group 2">
            <a:extLst>
              <a:ext uri="{FF2B5EF4-FFF2-40B4-BE49-F238E27FC236}">
                <a16:creationId xmlns:a16="http://schemas.microsoft.com/office/drawing/2014/main" id="{2355DA66-F4AA-479F-9672-73ED68DA19DB}"/>
              </a:ext>
            </a:extLst>
          </p:cNvPr>
          <p:cNvGrpSpPr/>
          <p:nvPr/>
        </p:nvGrpSpPr>
        <p:grpSpPr>
          <a:xfrm>
            <a:off x="3595555" y="3948278"/>
            <a:ext cx="293039" cy="1840751"/>
            <a:chOff x="3595555" y="3948278"/>
            <a:chExt cx="293039" cy="1840751"/>
          </a:xfrm>
        </p:grpSpPr>
        <p:pic>
          <p:nvPicPr>
            <p:cNvPr id="76" name="Picture 75" descr="A picture containing object&#10;&#10;Description automatically generated">
              <a:extLst>
                <a:ext uri="{FF2B5EF4-FFF2-40B4-BE49-F238E27FC236}">
                  <a16:creationId xmlns:a16="http://schemas.microsoft.com/office/drawing/2014/main" id="{CEF71DA9-334A-401E-9551-F0EF7AD128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5555" y="3948278"/>
              <a:ext cx="293039" cy="293039"/>
            </a:xfrm>
            <a:prstGeom prst="rect">
              <a:avLst/>
            </a:prstGeom>
          </p:spPr>
        </p:pic>
        <p:pic>
          <p:nvPicPr>
            <p:cNvPr id="85" name="Picture 84" descr="A picture containing object&#10;&#10;Description automatically generated">
              <a:extLst>
                <a:ext uri="{FF2B5EF4-FFF2-40B4-BE49-F238E27FC236}">
                  <a16:creationId xmlns:a16="http://schemas.microsoft.com/office/drawing/2014/main" id="{5B8DC7F9-DED8-40DA-A74B-EF8548DB0F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5555" y="4335206"/>
              <a:ext cx="293039" cy="293039"/>
            </a:xfrm>
            <a:prstGeom prst="rect">
              <a:avLst/>
            </a:prstGeom>
          </p:spPr>
        </p:pic>
        <p:pic>
          <p:nvPicPr>
            <p:cNvPr id="86" name="Picture 85" descr="A picture containing object&#10;&#10;Description automatically generated">
              <a:extLst>
                <a:ext uri="{FF2B5EF4-FFF2-40B4-BE49-F238E27FC236}">
                  <a16:creationId xmlns:a16="http://schemas.microsoft.com/office/drawing/2014/main" id="{4AF72C64-A6F2-4730-8BAD-31E503768A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5555" y="4722134"/>
              <a:ext cx="293039" cy="293039"/>
            </a:xfrm>
            <a:prstGeom prst="rect">
              <a:avLst/>
            </a:prstGeom>
          </p:spPr>
        </p:pic>
        <p:pic>
          <p:nvPicPr>
            <p:cNvPr id="87" name="Picture 86" descr="A picture containing object&#10;&#10;Description automatically generated">
              <a:extLst>
                <a:ext uri="{FF2B5EF4-FFF2-40B4-BE49-F238E27FC236}">
                  <a16:creationId xmlns:a16="http://schemas.microsoft.com/office/drawing/2014/main" id="{DA46B329-E39B-4625-AC53-AB778BEF86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5555" y="5109062"/>
              <a:ext cx="293039" cy="293039"/>
            </a:xfrm>
            <a:prstGeom prst="rect">
              <a:avLst/>
            </a:prstGeom>
          </p:spPr>
        </p:pic>
        <p:pic>
          <p:nvPicPr>
            <p:cNvPr id="89" name="Picture 88" descr="A picture containing object&#10;&#10;Description automatically generated">
              <a:extLst>
                <a:ext uri="{FF2B5EF4-FFF2-40B4-BE49-F238E27FC236}">
                  <a16:creationId xmlns:a16="http://schemas.microsoft.com/office/drawing/2014/main" id="{F5A24BD3-1AB7-4818-99EF-FA06D0C934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5555" y="5495990"/>
              <a:ext cx="293039" cy="293039"/>
            </a:xfrm>
            <a:prstGeom prst="rect">
              <a:avLst/>
            </a:prstGeom>
          </p:spPr>
        </p:pic>
      </p:grpSp>
      <p:pic>
        <p:nvPicPr>
          <p:cNvPr id="60" name="Picture 59" descr="A picture containing object&#10;&#10;Description automatically generated">
            <a:extLst>
              <a:ext uri="{FF2B5EF4-FFF2-40B4-BE49-F238E27FC236}">
                <a16:creationId xmlns:a16="http://schemas.microsoft.com/office/drawing/2014/main" id="{7D1F0757-069D-431C-9C1D-0C7162EA01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229" y="3358518"/>
            <a:ext cx="293039" cy="293039"/>
          </a:xfrm>
          <a:prstGeom prst="rect">
            <a:avLst/>
          </a:prstGeom>
        </p:spPr>
      </p:pic>
      <p:pic>
        <p:nvPicPr>
          <p:cNvPr id="66" name="Picture 65" descr="A picture containing object&#10;&#10;Description automatically generated">
            <a:extLst>
              <a:ext uri="{FF2B5EF4-FFF2-40B4-BE49-F238E27FC236}">
                <a16:creationId xmlns:a16="http://schemas.microsoft.com/office/drawing/2014/main" id="{6C339936-CD32-47AB-B451-42CC15380E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9250" y="3358518"/>
            <a:ext cx="293039" cy="293039"/>
          </a:xfrm>
          <a:prstGeom prst="rect">
            <a:avLst/>
          </a:prstGeom>
        </p:spPr>
      </p:pic>
      <p:pic>
        <p:nvPicPr>
          <p:cNvPr id="67" name="Picture 66" descr="A picture containing object&#10;&#10;Description automatically generated">
            <a:extLst>
              <a:ext uri="{FF2B5EF4-FFF2-40B4-BE49-F238E27FC236}">
                <a16:creationId xmlns:a16="http://schemas.microsoft.com/office/drawing/2014/main" id="{8BD22DAD-7A93-47F3-B92A-78C6992C53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6271" y="3358518"/>
            <a:ext cx="293039" cy="293039"/>
          </a:xfrm>
          <a:prstGeom prst="rect">
            <a:avLst/>
          </a:prstGeom>
        </p:spPr>
      </p:pic>
      <p:pic>
        <p:nvPicPr>
          <p:cNvPr id="68" name="Picture 67" descr="A picture containing object&#10;&#10;Description automatically generated">
            <a:extLst>
              <a:ext uri="{FF2B5EF4-FFF2-40B4-BE49-F238E27FC236}">
                <a16:creationId xmlns:a16="http://schemas.microsoft.com/office/drawing/2014/main" id="{73D50015-EA1E-497A-B116-2F738F02D5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3292" y="3358518"/>
            <a:ext cx="293039" cy="293039"/>
          </a:xfrm>
          <a:prstGeom prst="rect">
            <a:avLst/>
          </a:prstGeom>
        </p:spPr>
      </p:pic>
      <p:pic>
        <p:nvPicPr>
          <p:cNvPr id="69" name="Picture 68" descr="A picture containing object&#10;&#10;Description automatically generated">
            <a:extLst>
              <a:ext uri="{FF2B5EF4-FFF2-40B4-BE49-F238E27FC236}">
                <a16:creationId xmlns:a16="http://schemas.microsoft.com/office/drawing/2014/main" id="{E34E3BA0-E4CA-4856-9B6F-76A9BD9C45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0313" y="3358518"/>
            <a:ext cx="293039" cy="293039"/>
          </a:xfrm>
          <a:prstGeom prst="rect">
            <a:avLst/>
          </a:prstGeom>
        </p:spPr>
      </p:pic>
    </p:spTree>
    <p:extLst>
      <p:ext uri="{BB962C8B-B14F-4D97-AF65-F5344CB8AC3E}">
        <p14:creationId xmlns:p14="http://schemas.microsoft.com/office/powerpoint/2010/main" val="210208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500"/>
                                        <p:tgtEl>
                                          <p:spTgt spid="75"/>
                                        </p:tgtEl>
                                      </p:cBhvr>
                                    </p:animEffect>
                                  </p:childTnLst>
                                </p:cTn>
                              </p:par>
                            </p:childTnLst>
                          </p:cTn>
                        </p:par>
                        <p:par>
                          <p:cTn id="17" fill="hold">
                            <p:stCondLst>
                              <p:cond delay="500"/>
                            </p:stCondLst>
                            <p:childTnLst>
                              <p:par>
                                <p:cTn id="18" presetID="42" presetClass="path" presetSubtype="0" accel="50000" fill="hold" nodeType="afterEffect">
                                  <p:stCondLst>
                                    <p:cond delay="0"/>
                                  </p:stCondLst>
                                  <p:childTnLst>
                                    <p:animMotion origin="layout" path="M 4.16667E-6 -1.11111E-6 L 0.30555 0.08542 " pathEditMode="relative" rAng="0" ptsTypes="AA">
                                      <p:cBhvr>
                                        <p:cTn id="19" dur="1500" fill="hold"/>
                                        <p:tgtEl>
                                          <p:spTgt spid="60"/>
                                        </p:tgtEl>
                                        <p:attrNameLst>
                                          <p:attrName>ppt_x</p:attrName>
                                          <p:attrName>ppt_y</p:attrName>
                                        </p:attrNameLst>
                                      </p:cBhvr>
                                      <p:rCtr x="15278" y="4259"/>
                                    </p:animMotion>
                                  </p:childTnLst>
                                </p:cTn>
                              </p:par>
                              <p:par>
                                <p:cTn id="20" presetID="42" presetClass="path" presetSubtype="0" accel="50000" fill="hold" nodeType="withEffect">
                                  <p:stCondLst>
                                    <p:cond delay="0"/>
                                  </p:stCondLst>
                                  <p:childTnLst>
                                    <p:animMotion origin="layout" path="M -3.61111E-6 -1.11111E-6 L 0.26528 0.1419 " pathEditMode="relative" rAng="0" ptsTypes="AA">
                                      <p:cBhvr>
                                        <p:cTn id="21" dur="1500" fill="hold"/>
                                        <p:tgtEl>
                                          <p:spTgt spid="66"/>
                                        </p:tgtEl>
                                        <p:attrNameLst>
                                          <p:attrName>ppt_x</p:attrName>
                                          <p:attrName>ppt_y</p:attrName>
                                        </p:attrNameLst>
                                      </p:cBhvr>
                                      <p:rCtr x="13264" y="7083"/>
                                    </p:animMotion>
                                  </p:childTnLst>
                                </p:cTn>
                              </p:par>
                              <p:par>
                                <p:cTn id="22" presetID="42" presetClass="path" presetSubtype="0" accel="50000" fill="hold" nodeType="withEffect">
                                  <p:stCondLst>
                                    <p:cond delay="0"/>
                                  </p:stCondLst>
                                  <p:childTnLst>
                                    <p:animMotion origin="layout" path="M 2.22222E-6 -1.11111E-6 L 0.22517 0.19861 " pathEditMode="relative" rAng="0" ptsTypes="AA">
                                      <p:cBhvr>
                                        <p:cTn id="23" dur="1500" fill="hold"/>
                                        <p:tgtEl>
                                          <p:spTgt spid="67"/>
                                        </p:tgtEl>
                                        <p:attrNameLst>
                                          <p:attrName>ppt_x</p:attrName>
                                          <p:attrName>ppt_y</p:attrName>
                                        </p:attrNameLst>
                                      </p:cBhvr>
                                      <p:rCtr x="11250" y="9931"/>
                                    </p:animMotion>
                                  </p:childTnLst>
                                </p:cTn>
                              </p:par>
                              <p:par>
                                <p:cTn id="24" presetID="42" presetClass="path" presetSubtype="0" accel="50000" fill="hold" nodeType="withEffect">
                                  <p:stCondLst>
                                    <p:cond delay="0"/>
                                  </p:stCondLst>
                                  <p:childTnLst>
                                    <p:animMotion origin="layout" path="M -1.94444E-6 -1.11111E-6 L 0.18472 0.25533 " pathEditMode="relative" rAng="0" ptsTypes="AA">
                                      <p:cBhvr>
                                        <p:cTn id="25" dur="1500" fill="hold"/>
                                        <p:tgtEl>
                                          <p:spTgt spid="68"/>
                                        </p:tgtEl>
                                        <p:attrNameLst>
                                          <p:attrName>ppt_x</p:attrName>
                                          <p:attrName>ppt_y</p:attrName>
                                        </p:attrNameLst>
                                      </p:cBhvr>
                                      <p:rCtr x="9236" y="12755"/>
                                    </p:animMotion>
                                  </p:childTnLst>
                                </p:cTn>
                              </p:par>
                              <p:par>
                                <p:cTn id="26" presetID="42" presetClass="path" presetSubtype="0" accel="50000" fill="hold" nodeType="withEffect">
                                  <p:stCondLst>
                                    <p:cond delay="0"/>
                                  </p:stCondLst>
                                  <p:childTnLst>
                                    <p:animMotion origin="layout" path="M 3.88889E-6 -1.11111E-6 L 0.14461 0.31134 " pathEditMode="relative" rAng="0" ptsTypes="AA">
                                      <p:cBhvr>
                                        <p:cTn id="27" dur="1500" fill="hold"/>
                                        <p:tgtEl>
                                          <p:spTgt spid="69"/>
                                        </p:tgtEl>
                                        <p:attrNameLst>
                                          <p:attrName>ppt_x</p:attrName>
                                          <p:attrName>ppt_y</p:attrName>
                                        </p:attrNameLst>
                                      </p:cBhvr>
                                      <p:rCtr x="7222" y="15556"/>
                                    </p:animMotion>
                                  </p:childTnLst>
                                </p:cTn>
                              </p:par>
                            </p:childTnLst>
                          </p:cTn>
                        </p:par>
                        <p:par>
                          <p:cTn id="28" fill="hold">
                            <p:stCondLst>
                              <p:cond delay="2000"/>
                            </p:stCondLst>
                            <p:childTnLst>
                              <p:par>
                                <p:cTn id="29" presetID="1" presetClass="exit" presetSubtype="0" fill="hold" nodeType="afterEffect">
                                  <p:stCondLst>
                                    <p:cond delay="0"/>
                                  </p:stCondLst>
                                  <p:childTnLst>
                                    <p:set>
                                      <p:cBhvr>
                                        <p:cTn id="30" dur="1" fill="hold">
                                          <p:stCondLst>
                                            <p:cond delay="0"/>
                                          </p:stCondLst>
                                        </p:cTn>
                                        <p:tgtEl>
                                          <p:spTgt spid="6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6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6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6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9"/>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fade">
                                      <p:cBhvr>
                                        <p:cTn id="4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34" grpId="0"/>
      <p:bldP spid="35" grpId="0"/>
      <p:bldP spid="7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3:2</a:t>
            </a:r>
          </a:p>
        </p:txBody>
      </p:sp>
      <p:sp>
        <p:nvSpPr>
          <p:cNvPr id="52" name="TextBox 51">
            <a:extLst>
              <a:ext uri="{FF2B5EF4-FFF2-40B4-BE49-F238E27FC236}">
                <a16:creationId xmlns:a16="http://schemas.microsoft.com/office/drawing/2014/main" id="{4917C726-A150-4C4E-B117-59E18105F9AD}"/>
              </a:ext>
            </a:extLst>
          </p:cNvPr>
          <p:cNvSpPr txBox="1"/>
          <p:nvPr/>
        </p:nvSpPr>
        <p:spPr bwMode="auto">
          <a:xfrm>
            <a:off x="208341" y="920309"/>
            <a:ext cx="8727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705 pencils shared equally between 5 year groups. How many pencils each?</a:t>
            </a:r>
            <a:endParaRPr lang="en-GB" sz="2000" dirty="0">
              <a:solidFill>
                <a:srgbClr val="FF0000"/>
              </a:solidFill>
              <a:latin typeface="Myriad Pro Semibold" charset="0"/>
              <a:ea typeface="Myriad Pro Semibold" charset="0"/>
              <a:cs typeface="Myriad Pro Semibold" charset="0"/>
            </a:endParaRPr>
          </a:p>
        </p:txBody>
      </p:sp>
      <p:sp>
        <p:nvSpPr>
          <p:cNvPr id="53" name="TextBox 52">
            <a:extLst>
              <a:ext uri="{FF2B5EF4-FFF2-40B4-BE49-F238E27FC236}">
                <a16:creationId xmlns:a16="http://schemas.microsoft.com/office/drawing/2014/main" id="{B8DE76EA-3F38-4A70-AE7D-B772CE3CE372}"/>
              </a:ext>
            </a:extLst>
          </p:cNvPr>
          <p:cNvSpPr txBox="1"/>
          <p:nvPr/>
        </p:nvSpPr>
        <p:spPr bwMode="auto">
          <a:xfrm>
            <a:off x="3314000" y="152494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705  ÷  5  =</a:t>
            </a:r>
            <a:endParaRPr lang="en-GB" sz="2200" dirty="0">
              <a:solidFill>
                <a:srgbClr val="C00000"/>
              </a:solidFill>
              <a:latin typeface="Myriad Pro Semibold" charset="0"/>
              <a:ea typeface="Myriad Pro Semibold" charset="0"/>
              <a:cs typeface="Myriad Pro Semibold" charset="0"/>
            </a:endParaRPr>
          </a:p>
        </p:txBody>
      </p:sp>
      <p:sp>
        <p:nvSpPr>
          <p:cNvPr id="54" name="Rectangle 53">
            <a:extLst>
              <a:ext uri="{FF2B5EF4-FFF2-40B4-BE49-F238E27FC236}">
                <a16:creationId xmlns:a16="http://schemas.microsoft.com/office/drawing/2014/main" id="{439B8C44-3106-41C1-B9D5-BB016C37F5F4}"/>
              </a:ext>
            </a:extLst>
          </p:cNvPr>
          <p:cNvSpPr/>
          <p:nvPr/>
        </p:nvSpPr>
        <p:spPr bwMode="auto">
          <a:xfrm>
            <a:off x="5134835" y="1515419"/>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2" name="TextBox 81">
            <a:extLst>
              <a:ext uri="{FF2B5EF4-FFF2-40B4-BE49-F238E27FC236}">
                <a16:creationId xmlns:a16="http://schemas.microsoft.com/office/drawing/2014/main" id="{310F0400-198F-4F06-8DF4-592D49D24ADE}"/>
              </a:ext>
            </a:extLst>
          </p:cNvPr>
          <p:cNvSpPr txBox="1"/>
          <p:nvPr/>
        </p:nvSpPr>
        <p:spPr bwMode="auto">
          <a:xfrm>
            <a:off x="5343122" y="4874496"/>
            <a:ext cx="24569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20 tens ÷ 5 = 4 tens</a:t>
            </a:r>
          </a:p>
        </p:txBody>
      </p:sp>
      <p:sp>
        <p:nvSpPr>
          <p:cNvPr id="83" name="TextBox 82">
            <a:extLst>
              <a:ext uri="{FF2B5EF4-FFF2-40B4-BE49-F238E27FC236}">
                <a16:creationId xmlns:a16="http://schemas.microsoft.com/office/drawing/2014/main" id="{650CA530-1667-4A47-96D0-D7D325689B5E}"/>
              </a:ext>
            </a:extLst>
          </p:cNvPr>
          <p:cNvSpPr txBox="1"/>
          <p:nvPr/>
        </p:nvSpPr>
        <p:spPr bwMode="auto">
          <a:xfrm>
            <a:off x="5400445" y="5334894"/>
            <a:ext cx="23423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FF0000"/>
                </a:solidFill>
                <a:latin typeface="Myriad Pro Semibold" charset="0"/>
                <a:ea typeface="Myriad Pro Semibold" charset="0"/>
                <a:cs typeface="Myriad Pro Semibold" charset="0"/>
              </a:rPr>
              <a:t>5 ones ÷ 5 = 1 one</a:t>
            </a:r>
          </a:p>
        </p:txBody>
      </p:sp>
      <p:sp>
        <p:nvSpPr>
          <p:cNvPr id="84" name="TextBox 83">
            <a:extLst>
              <a:ext uri="{FF2B5EF4-FFF2-40B4-BE49-F238E27FC236}">
                <a16:creationId xmlns:a16="http://schemas.microsoft.com/office/drawing/2014/main" id="{648D38AE-F521-4D69-A1BA-767AA89A2ACE}"/>
              </a:ext>
            </a:extLst>
          </p:cNvPr>
          <p:cNvSpPr txBox="1"/>
          <p:nvPr/>
        </p:nvSpPr>
        <p:spPr bwMode="auto">
          <a:xfrm>
            <a:off x="4117530" y="3953698"/>
            <a:ext cx="4908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7 hundreds ÷ 5 = 1 hundred r 2 hundreds</a:t>
            </a:r>
          </a:p>
        </p:txBody>
      </p:sp>
      <p:sp>
        <p:nvSpPr>
          <p:cNvPr id="34" name="TextBox 33">
            <a:extLst>
              <a:ext uri="{FF2B5EF4-FFF2-40B4-BE49-F238E27FC236}">
                <a16:creationId xmlns:a16="http://schemas.microsoft.com/office/drawing/2014/main" id="{930724D6-C2F6-49A6-A572-D479A7E300E3}"/>
              </a:ext>
            </a:extLst>
          </p:cNvPr>
          <p:cNvSpPr txBox="1"/>
          <p:nvPr/>
        </p:nvSpPr>
        <p:spPr bwMode="auto">
          <a:xfrm>
            <a:off x="3169537" y="2140760"/>
            <a:ext cx="28049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5 – sharing the 1s:</a:t>
            </a:r>
            <a:endParaRPr lang="en-GB" sz="2000" dirty="0">
              <a:solidFill>
                <a:srgbClr val="FF0000"/>
              </a:solidFill>
              <a:latin typeface="Myriad Pro Semibold" charset="0"/>
              <a:ea typeface="Myriad Pro Semibold" charset="0"/>
              <a:cs typeface="Myriad Pro Semibold" charset="0"/>
            </a:endParaRPr>
          </a:p>
        </p:txBody>
      </p:sp>
      <p:sp>
        <p:nvSpPr>
          <p:cNvPr id="35" name="TextBox 34">
            <a:extLst>
              <a:ext uri="{FF2B5EF4-FFF2-40B4-BE49-F238E27FC236}">
                <a16:creationId xmlns:a16="http://schemas.microsoft.com/office/drawing/2014/main" id="{A5D4419C-E5D7-4244-82BE-078CEB7EA76A}"/>
              </a:ext>
            </a:extLst>
          </p:cNvPr>
          <p:cNvSpPr txBox="1"/>
          <p:nvPr/>
        </p:nvSpPr>
        <p:spPr bwMode="auto">
          <a:xfrm>
            <a:off x="3511454" y="2136928"/>
            <a:ext cx="21210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6 – adding:</a:t>
            </a:r>
            <a:endParaRPr lang="en-GB" sz="2000" dirty="0">
              <a:solidFill>
                <a:srgbClr val="FF0000"/>
              </a:solidFill>
              <a:latin typeface="Myriad Pro Semibold" charset="0"/>
              <a:ea typeface="Myriad Pro Semibold" charset="0"/>
              <a:cs typeface="Myriad Pro Semibold" charset="0"/>
            </a:endParaRPr>
          </a:p>
        </p:txBody>
      </p:sp>
      <p:sp>
        <p:nvSpPr>
          <p:cNvPr id="88" name="TextBox 87">
            <a:extLst>
              <a:ext uri="{FF2B5EF4-FFF2-40B4-BE49-F238E27FC236}">
                <a16:creationId xmlns:a16="http://schemas.microsoft.com/office/drawing/2014/main" id="{32E103AC-9735-48E1-A698-ABBB098ED1C5}"/>
              </a:ext>
            </a:extLst>
          </p:cNvPr>
          <p:cNvSpPr txBox="1"/>
          <p:nvPr/>
        </p:nvSpPr>
        <p:spPr bwMode="auto">
          <a:xfrm>
            <a:off x="5303620" y="4414097"/>
            <a:ext cx="25971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 hundreds = 20 tens</a:t>
            </a:r>
          </a:p>
        </p:txBody>
      </p:sp>
      <p:sp>
        <p:nvSpPr>
          <p:cNvPr id="55" name="Rectangle 54">
            <a:extLst>
              <a:ext uri="{FF2B5EF4-FFF2-40B4-BE49-F238E27FC236}">
                <a16:creationId xmlns:a16="http://schemas.microsoft.com/office/drawing/2014/main" id="{B20BD0D8-63A2-4250-A0F4-BEF63B8B0177}"/>
              </a:ext>
            </a:extLst>
          </p:cNvPr>
          <p:cNvSpPr/>
          <p:nvPr/>
        </p:nvSpPr>
        <p:spPr bwMode="auto">
          <a:xfrm>
            <a:off x="1665979" y="3943079"/>
            <a:ext cx="309058" cy="1852299"/>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5" name="Rectangle 74">
            <a:extLst>
              <a:ext uri="{FF2B5EF4-FFF2-40B4-BE49-F238E27FC236}">
                <a16:creationId xmlns:a16="http://schemas.microsoft.com/office/drawing/2014/main" id="{8698AC48-BB35-452C-9AD7-677709B125B5}"/>
              </a:ext>
            </a:extLst>
          </p:cNvPr>
          <p:cNvSpPr/>
          <p:nvPr/>
        </p:nvSpPr>
        <p:spPr bwMode="auto">
          <a:xfrm>
            <a:off x="2048602" y="3943079"/>
            <a:ext cx="1466483" cy="1852299"/>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4" name="Group 3">
            <a:extLst>
              <a:ext uri="{FF2B5EF4-FFF2-40B4-BE49-F238E27FC236}">
                <a16:creationId xmlns:a16="http://schemas.microsoft.com/office/drawing/2014/main" id="{FDB5BAC9-181F-4A40-9051-33C781BC8039}"/>
              </a:ext>
            </a:extLst>
          </p:cNvPr>
          <p:cNvGrpSpPr/>
          <p:nvPr/>
        </p:nvGrpSpPr>
        <p:grpSpPr>
          <a:xfrm>
            <a:off x="756983" y="3784384"/>
            <a:ext cx="3254589" cy="2126082"/>
            <a:chOff x="756983" y="3784384"/>
            <a:chExt cx="3254589" cy="2126082"/>
          </a:xfrm>
        </p:grpSpPr>
        <p:pic>
          <p:nvPicPr>
            <p:cNvPr id="57" name="Picture 56" descr="A screenshot of a cell phone&#10;&#10;Description automatically generated">
              <a:extLst>
                <a:ext uri="{FF2B5EF4-FFF2-40B4-BE49-F238E27FC236}">
                  <a16:creationId xmlns:a16="http://schemas.microsoft.com/office/drawing/2014/main" id="{B03EC725-783B-44BE-8C35-E5A802D23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83" y="3784384"/>
              <a:ext cx="3254589" cy="2126082"/>
            </a:xfrm>
            <a:prstGeom prst="rect">
              <a:avLst/>
            </a:prstGeom>
          </p:spPr>
        </p:pic>
        <p:grpSp>
          <p:nvGrpSpPr>
            <p:cNvPr id="8" name="Group 7">
              <a:extLst>
                <a:ext uri="{FF2B5EF4-FFF2-40B4-BE49-F238E27FC236}">
                  <a16:creationId xmlns:a16="http://schemas.microsoft.com/office/drawing/2014/main" id="{4EC01EF9-CC4E-4493-A69C-765D9DB9DC3C}"/>
                </a:ext>
              </a:extLst>
            </p:cNvPr>
            <p:cNvGrpSpPr/>
            <p:nvPr/>
          </p:nvGrpSpPr>
          <p:grpSpPr>
            <a:xfrm>
              <a:off x="1675647" y="3948278"/>
              <a:ext cx="293039" cy="1840751"/>
              <a:chOff x="1675647" y="3948278"/>
              <a:chExt cx="293039" cy="1840751"/>
            </a:xfrm>
          </p:grpSpPr>
          <p:pic>
            <p:nvPicPr>
              <p:cNvPr id="77" name="Picture 76">
                <a:extLst>
                  <a:ext uri="{FF2B5EF4-FFF2-40B4-BE49-F238E27FC236}">
                    <a16:creationId xmlns:a16="http://schemas.microsoft.com/office/drawing/2014/main" id="{1389EADC-281C-48FB-AF6C-2F84B51CA9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647" y="3948278"/>
                <a:ext cx="293039" cy="293039"/>
              </a:xfrm>
              <a:prstGeom prst="rect">
                <a:avLst/>
              </a:prstGeom>
            </p:spPr>
          </p:pic>
          <p:pic>
            <p:nvPicPr>
              <p:cNvPr id="78" name="Picture 77">
                <a:extLst>
                  <a:ext uri="{FF2B5EF4-FFF2-40B4-BE49-F238E27FC236}">
                    <a16:creationId xmlns:a16="http://schemas.microsoft.com/office/drawing/2014/main" id="{18D83B94-9E5E-4D1F-8FCA-A2A4562666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647" y="4335206"/>
                <a:ext cx="293039" cy="293039"/>
              </a:xfrm>
              <a:prstGeom prst="rect">
                <a:avLst/>
              </a:prstGeom>
            </p:spPr>
          </p:pic>
          <p:pic>
            <p:nvPicPr>
              <p:cNvPr id="79" name="Picture 78">
                <a:extLst>
                  <a:ext uri="{FF2B5EF4-FFF2-40B4-BE49-F238E27FC236}">
                    <a16:creationId xmlns:a16="http://schemas.microsoft.com/office/drawing/2014/main" id="{5FECD4DB-6F01-49B5-88F8-55551729F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647" y="4722134"/>
                <a:ext cx="293039" cy="293039"/>
              </a:xfrm>
              <a:prstGeom prst="rect">
                <a:avLst/>
              </a:prstGeom>
            </p:spPr>
          </p:pic>
          <p:pic>
            <p:nvPicPr>
              <p:cNvPr id="80" name="Picture 79">
                <a:extLst>
                  <a:ext uri="{FF2B5EF4-FFF2-40B4-BE49-F238E27FC236}">
                    <a16:creationId xmlns:a16="http://schemas.microsoft.com/office/drawing/2014/main" id="{CD85818E-75D5-4142-98B1-2416199BDA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647" y="5109062"/>
                <a:ext cx="293039" cy="293039"/>
              </a:xfrm>
              <a:prstGeom prst="rect">
                <a:avLst/>
              </a:prstGeom>
            </p:spPr>
          </p:pic>
          <p:pic>
            <p:nvPicPr>
              <p:cNvPr id="81" name="Picture 80">
                <a:extLst>
                  <a:ext uri="{FF2B5EF4-FFF2-40B4-BE49-F238E27FC236}">
                    <a16:creationId xmlns:a16="http://schemas.microsoft.com/office/drawing/2014/main" id="{35782111-AF4D-4501-A96B-AE8BCD0714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647" y="5495990"/>
                <a:ext cx="293039" cy="293039"/>
              </a:xfrm>
              <a:prstGeom prst="rect">
                <a:avLst/>
              </a:prstGeom>
            </p:spPr>
          </p:pic>
        </p:grpSp>
        <p:grpSp>
          <p:nvGrpSpPr>
            <p:cNvPr id="9" name="Group 8">
              <a:extLst>
                <a:ext uri="{FF2B5EF4-FFF2-40B4-BE49-F238E27FC236}">
                  <a16:creationId xmlns:a16="http://schemas.microsoft.com/office/drawing/2014/main" id="{96E8F2A5-3066-49BE-950B-51CA47200F0C}"/>
                </a:ext>
              </a:extLst>
            </p:cNvPr>
            <p:cNvGrpSpPr/>
            <p:nvPr/>
          </p:nvGrpSpPr>
          <p:grpSpPr>
            <a:xfrm>
              <a:off x="2054703" y="3948278"/>
              <a:ext cx="293039" cy="1840751"/>
              <a:chOff x="2054703" y="3948278"/>
              <a:chExt cx="293039" cy="1840751"/>
            </a:xfrm>
          </p:grpSpPr>
          <p:pic>
            <p:nvPicPr>
              <p:cNvPr id="58" name="Picture 57" descr="A drawing of a face&#10;&#10;Description automatically generated">
                <a:extLst>
                  <a:ext uri="{FF2B5EF4-FFF2-40B4-BE49-F238E27FC236}">
                    <a16:creationId xmlns:a16="http://schemas.microsoft.com/office/drawing/2014/main" id="{4F396A4F-0871-4C49-AD2A-797FBD88EB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3948278"/>
                <a:ext cx="293039" cy="293039"/>
              </a:xfrm>
              <a:prstGeom prst="rect">
                <a:avLst/>
              </a:prstGeom>
            </p:spPr>
          </p:pic>
          <p:pic>
            <p:nvPicPr>
              <p:cNvPr id="71" name="Picture 70" descr="A drawing of a face&#10;&#10;Description automatically generated">
                <a:extLst>
                  <a:ext uri="{FF2B5EF4-FFF2-40B4-BE49-F238E27FC236}">
                    <a16:creationId xmlns:a16="http://schemas.microsoft.com/office/drawing/2014/main" id="{AAA001B4-382F-447D-800A-DA6C91BD6C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4335206"/>
                <a:ext cx="293039" cy="293039"/>
              </a:xfrm>
              <a:prstGeom prst="rect">
                <a:avLst/>
              </a:prstGeom>
            </p:spPr>
          </p:pic>
          <p:pic>
            <p:nvPicPr>
              <p:cNvPr id="72" name="Picture 71" descr="A drawing of a face&#10;&#10;Description automatically generated">
                <a:extLst>
                  <a:ext uri="{FF2B5EF4-FFF2-40B4-BE49-F238E27FC236}">
                    <a16:creationId xmlns:a16="http://schemas.microsoft.com/office/drawing/2014/main" id="{148A29AA-82AD-46FC-BEF0-4EE08BC445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4722134"/>
                <a:ext cx="293039" cy="293039"/>
              </a:xfrm>
              <a:prstGeom prst="rect">
                <a:avLst/>
              </a:prstGeom>
            </p:spPr>
          </p:pic>
          <p:pic>
            <p:nvPicPr>
              <p:cNvPr id="73" name="Picture 72" descr="A drawing of a face&#10;&#10;Description automatically generated">
                <a:extLst>
                  <a:ext uri="{FF2B5EF4-FFF2-40B4-BE49-F238E27FC236}">
                    <a16:creationId xmlns:a16="http://schemas.microsoft.com/office/drawing/2014/main" id="{2ECDD8C8-30EE-42E1-B269-407C9389C8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5109062"/>
                <a:ext cx="293039" cy="293039"/>
              </a:xfrm>
              <a:prstGeom prst="rect">
                <a:avLst/>
              </a:prstGeom>
            </p:spPr>
          </p:pic>
          <p:pic>
            <p:nvPicPr>
              <p:cNvPr id="74" name="Picture 73" descr="A drawing of a face&#10;&#10;Description automatically generated">
                <a:extLst>
                  <a:ext uri="{FF2B5EF4-FFF2-40B4-BE49-F238E27FC236}">
                    <a16:creationId xmlns:a16="http://schemas.microsoft.com/office/drawing/2014/main" id="{EFCCE11B-4BF1-417E-9523-3036EB330D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5495990"/>
                <a:ext cx="293039" cy="293039"/>
              </a:xfrm>
              <a:prstGeom prst="rect">
                <a:avLst/>
              </a:prstGeom>
            </p:spPr>
          </p:pic>
        </p:grpSp>
        <p:grpSp>
          <p:nvGrpSpPr>
            <p:cNvPr id="100" name="Group 99">
              <a:extLst>
                <a:ext uri="{FF2B5EF4-FFF2-40B4-BE49-F238E27FC236}">
                  <a16:creationId xmlns:a16="http://schemas.microsoft.com/office/drawing/2014/main" id="{5E9350BA-9779-4442-BB9D-DB1B495FD39F}"/>
                </a:ext>
              </a:extLst>
            </p:cNvPr>
            <p:cNvGrpSpPr/>
            <p:nvPr/>
          </p:nvGrpSpPr>
          <p:grpSpPr>
            <a:xfrm>
              <a:off x="2443818" y="3948278"/>
              <a:ext cx="293039" cy="1840751"/>
              <a:chOff x="2054703" y="3948278"/>
              <a:chExt cx="293039" cy="1840751"/>
            </a:xfrm>
          </p:grpSpPr>
          <p:pic>
            <p:nvPicPr>
              <p:cNvPr id="101" name="Picture 100" descr="A drawing of a face&#10;&#10;Description automatically generated">
                <a:extLst>
                  <a:ext uri="{FF2B5EF4-FFF2-40B4-BE49-F238E27FC236}">
                    <a16:creationId xmlns:a16="http://schemas.microsoft.com/office/drawing/2014/main" id="{F80E1157-D41A-4214-B518-ADC8740ABE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3948278"/>
                <a:ext cx="293039" cy="293039"/>
              </a:xfrm>
              <a:prstGeom prst="rect">
                <a:avLst/>
              </a:prstGeom>
            </p:spPr>
          </p:pic>
          <p:pic>
            <p:nvPicPr>
              <p:cNvPr id="102" name="Picture 101" descr="A drawing of a face&#10;&#10;Description automatically generated">
                <a:extLst>
                  <a:ext uri="{FF2B5EF4-FFF2-40B4-BE49-F238E27FC236}">
                    <a16:creationId xmlns:a16="http://schemas.microsoft.com/office/drawing/2014/main" id="{F0C72257-3952-4389-81D7-E1A23813B4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4335206"/>
                <a:ext cx="293039" cy="293039"/>
              </a:xfrm>
              <a:prstGeom prst="rect">
                <a:avLst/>
              </a:prstGeom>
            </p:spPr>
          </p:pic>
          <p:pic>
            <p:nvPicPr>
              <p:cNvPr id="103" name="Picture 102" descr="A drawing of a face&#10;&#10;Description automatically generated">
                <a:extLst>
                  <a:ext uri="{FF2B5EF4-FFF2-40B4-BE49-F238E27FC236}">
                    <a16:creationId xmlns:a16="http://schemas.microsoft.com/office/drawing/2014/main" id="{D3E4AB1D-2C82-413E-AC07-F8AA417937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4722134"/>
                <a:ext cx="293039" cy="293039"/>
              </a:xfrm>
              <a:prstGeom prst="rect">
                <a:avLst/>
              </a:prstGeom>
            </p:spPr>
          </p:pic>
          <p:pic>
            <p:nvPicPr>
              <p:cNvPr id="104" name="Picture 103" descr="A drawing of a face&#10;&#10;Description automatically generated">
                <a:extLst>
                  <a:ext uri="{FF2B5EF4-FFF2-40B4-BE49-F238E27FC236}">
                    <a16:creationId xmlns:a16="http://schemas.microsoft.com/office/drawing/2014/main" id="{BEDBD8EC-A256-4C96-BA73-8FC2F06BBE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5109062"/>
                <a:ext cx="293039" cy="293039"/>
              </a:xfrm>
              <a:prstGeom prst="rect">
                <a:avLst/>
              </a:prstGeom>
            </p:spPr>
          </p:pic>
          <p:pic>
            <p:nvPicPr>
              <p:cNvPr id="105" name="Picture 104" descr="A drawing of a face&#10;&#10;Description automatically generated">
                <a:extLst>
                  <a:ext uri="{FF2B5EF4-FFF2-40B4-BE49-F238E27FC236}">
                    <a16:creationId xmlns:a16="http://schemas.microsoft.com/office/drawing/2014/main" id="{6BED54FA-B493-41FB-ACC8-4CE9BAFCCF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5495990"/>
                <a:ext cx="293039" cy="293039"/>
              </a:xfrm>
              <a:prstGeom prst="rect">
                <a:avLst/>
              </a:prstGeom>
            </p:spPr>
          </p:pic>
        </p:grpSp>
        <p:grpSp>
          <p:nvGrpSpPr>
            <p:cNvPr id="106" name="Group 105">
              <a:extLst>
                <a:ext uri="{FF2B5EF4-FFF2-40B4-BE49-F238E27FC236}">
                  <a16:creationId xmlns:a16="http://schemas.microsoft.com/office/drawing/2014/main" id="{C8A08EE1-A44B-4EF2-A113-11CEF34BD865}"/>
                </a:ext>
              </a:extLst>
            </p:cNvPr>
            <p:cNvGrpSpPr/>
            <p:nvPr/>
          </p:nvGrpSpPr>
          <p:grpSpPr>
            <a:xfrm>
              <a:off x="2832933" y="3948278"/>
              <a:ext cx="293039" cy="1840751"/>
              <a:chOff x="2054703" y="3948278"/>
              <a:chExt cx="293039" cy="1840751"/>
            </a:xfrm>
          </p:grpSpPr>
          <p:pic>
            <p:nvPicPr>
              <p:cNvPr id="107" name="Picture 106" descr="A drawing of a face&#10;&#10;Description automatically generated">
                <a:extLst>
                  <a:ext uri="{FF2B5EF4-FFF2-40B4-BE49-F238E27FC236}">
                    <a16:creationId xmlns:a16="http://schemas.microsoft.com/office/drawing/2014/main" id="{75A0C86C-DBA3-4382-BF39-53377C4C8C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3948278"/>
                <a:ext cx="293039" cy="293039"/>
              </a:xfrm>
              <a:prstGeom prst="rect">
                <a:avLst/>
              </a:prstGeom>
            </p:spPr>
          </p:pic>
          <p:pic>
            <p:nvPicPr>
              <p:cNvPr id="108" name="Picture 107" descr="A drawing of a face&#10;&#10;Description automatically generated">
                <a:extLst>
                  <a:ext uri="{FF2B5EF4-FFF2-40B4-BE49-F238E27FC236}">
                    <a16:creationId xmlns:a16="http://schemas.microsoft.com/office/drawing/2014/main" id="{0CC0EBFC-3AA5-4873-AB83-C95C6CCCAB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4335206"/>
                <a:ext cx="293039" cy="293039"/>
              </a:xfrm>
              <a:prstGeom prst="rect">
                <a:avLst/>
              </a:prstGeom>
            </p:spPr>
          </p:pic>
          <p:pic>
            <p:nvPicPr>
              <p:cNvPr id="109" name="Picture 108" descr="A drawing of a face&#10;&#10;Description automatically generated">
                <a:extLst>
                  <a:ext uri="{FF2B5EF4-FFF2-40B4-BE49-F238E27FC236}">
                    <a16:creationId xmlns:a16="http://schemas.microsoft.com/office/drawing/2014/main" id="{CD527553-CAA2-436C-8997-EF4424EF5D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4722134"/>
                <a:ext cx="293039" cy="293039"/>
              </a:xfrm>
              <a:prstGeom prst="rect">
                <a:avLst/>
              </a:prstGeom>
            </p:spPr>
          </p:pic>
          <p:pic>
            <p:nvPicPr>
              <p:cNvPr id="110" name="Picture 109" descr="A drawing of a face&#10;&#10;Description automatically generated">
                <a:extLst>
                  <a:ext uri="{FF2B5EF4-FFF2-40B4-BE49-F238E27FC236}">
                    <a16:creationId xmlns:a16="http://schemas.microsoft.com/office/drawing/2014/main" id="{2BAB75D0-57A2-41A2-A7BF-44E44DF629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5109062"/>
                <a:ext cx="293039" cy="293039"/>
              </a:xfrm>
              <a:prstGeom prst="rect">
                <a:avLst/>
              </a:prstGeom>
            </p:spPr>
          </p:pic>
          <p:pic>
            <p:nvPicPr>
              <p:cNvPr id="111" name="Picture 110" descr="A drawing of a face&#10;&#10;Description automatically generated">
                <a:extLst>
                  <a:ext uri="{FF2B5EF4-FFF2-40B4-BE49-F238E27FC236}">
                    <a16:creationId xmlns:a16="http://schemas.microsoft.com/office/drawing/2014/main" id="{64F051BC-6395-49DB-A895-9A35AC7F1E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5495990"/>
                <a:ext cx="293039" cy="293039"/>
              </a:xfrm>
              <a:prstGeom prst="rect">
                <a:avLst/>
              </a:prstGeom>
            </p:spPr>
          </p:pic>
        </p:grpSp>
        <p:grpSp>
          <p:nvGrpSpPr>
            <p:cNvPr id="112" name="Group 111">
              <a:extLst>
                <a:ext uri="{FF2B5EF4-FFF2-40B4-BE49-F238E27FC236}">
                  <a16:creationId xmlns:a16="http://schemas.microsoft.com/office/drawing/2014/main" id="{B76BD814-DA3E-4292-8D3E-38D1316B01D4}"/>
                </a:ext>
              </a:extLst>
            </p:cNvPr>
            <p:cNvGrpSpPr/>
            <p:nvPr/>
          </p:nvGrpSpPr>
          <p:grpSpPr>
            <a:xfrm>
              <a:off x="3222047" y="3948278"/>
              <a:ext cx="293039" cy="1840751"/>
              <a:chOff x="2054703" y="3948278"/>
              <a:chExt cx="293039" cy="1840751"/>
            </a:xfrm>
          </p:grpSpPr>
          <p:pic>
            <p:nvPicPr>
              <p:cNvPr id="113" name="Picture 112" descr="A drawing of a face&#10;&#10;Description automatically generated">
                <a:extLst>
                  <a:ext uri="{FF2B5EF4-FFF2-40B4-BE49-F238E27FC236}">
                    <a16:creationId xmlns:a16="http://schemas.microsoft.com/office/drawing/2014/main" id="{70F03BFD-76ED-48C2-AAF5-F4C93D4FCC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3948278"/>
                <a:ext cx="293039" cy="293039"/>
              </a:xfrm>
              <a:prstGeom prst="rect">
                <a:avLst/>
              </a:prstGeom>
            </p:spPr>
          </p:pic>
          <p:pic>
            <p:nvPicPr>
              <p:cNvPr id="114" name="Picture 113" descr="A drawing of a face&#10;&#10;Description automatically generated">
                <a:extLst>
                  <a:ext uri="{FF2B5EF4-FFF2-40B4-BE49-F238E27FC236}">
                    <a16:creationId xmlns:a16="http://schemas.microsoft.com/office/drawing/2014/main" id="{EC9FADDA-CB37-4049-9F30-4636A06C77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4335206"/>
                <a:ext cx="293039" cy="293039"/>
              </a:xfrm>
              <a:prstGeom prst="rect">
                <a:avLst/>
              </a:prstGeom>
            </p:spPr>
          </p:pic>
          <p:pic>
            <p:nvPicPr>
              <p:cNvPr id="115" name="Picture 114" descr="A drawing of a face&#10;&#10;Description automatically generated">
                <a:extLst>
                  <a:ext uri="{FF2B5EF4-FFF2-40B4-BE49-F238E27FC236}">
                    <a16:creationId xmlns:a16="http://schemas.microsoft.com/office/drawing/2014/main" id="{55936D47-7435-44A3-A7DD-0C4B9CCC7A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4722134"/>
                <a:ext cx="293039" cy="293039"/>
              </a:xfrm>
              <a:prstGeom prst="rect">
                <a:avLst/>
              </a:prstGeom>
            </p:spPr>
          </p:pic>
          <p:pic>
            <p:nvPicPr>
              <p:cNvPr id="116" name="Picture 115" descr="A drawing of a face&#10;&#10;Description automatically generated">
                <a:extLst>
                  <a:ext uri="{FF2B5EF4-FFF2-40B4-BE49-F238E27FC236}">
                    <a16:creationId xmlns:a16="http://schemas.microsoft.com/office/drawing/2014/main" id="{C65110AF-606B-4491-B555-85C8EFAA1C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5109062"/>
                <a:ext cx="293039" cy="293039"/>
              </a:xfrm>
              <a:prstGeom prst="rect">
                <a:avLst/>
              </a:prstGeom>
            </p:spPr>
          </p:pic>
          <p:pic>
            <p:nvPicPr>
              <p:cNvPr id="117" name="Picture 116" descr="A drawing of a face&#10;&#10;Description automatically generated">
                <a:extLst>
                  <a:ext uri="{FF2B5EF4-FFF2-40B4-BE49-F238E27FC236}">
                    <a16:creationId xmlns:a16="http://schemas.microsoft.com/office/drawing/2014/main" id="{780326DC-F8EA-449C-BFFC-FD5B973ACF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5495990"/>
                <a:ext cx="293039" cy="293039"/>
              </a:xfrm>
              <a:prstGeom prst="rect">
                <a:avLst/>
              </a:prstGeom>
            </p:spPr>
          </p:pic>
        </p:grpSp>
        <p:grpSp>
          <p:nvGrpSpPr>
            <p:cNvPr id="3" name="Group 2">
              <a:extLst>
                <a:ext uri="{FF2B5EF4-FFF2-40B4-BE49-F238E27FC236}">
                  <a16:creationId xmlns:a16="http://schemas.microsoft.com/office/drawing/2014/main" id="{2355DA66-F4AA-479F-9672-73ED68DA19DB}"/>
                </a:ext>
              </a:extLst>
            </p:cNvPr>
            <p:cNvGrpSpPr/>
            <p:nvPr/>
          </p:nvGrpSpPr>
          <p:grpSpPr>
            <a:xfrm>
              <a:off x="3595555" y="3948278"/>
              <a:ext cx="293039" cy="1840751"/>
              <a:chOff x="3595555" y="3948278"/>
              <a:chExt cx="293039" cy="1840751"/>
            </a:xfrm>
          </p:grpSpPr>
          <p:pic>
            <p:nvPicPr>
              <p:cNvPr id="76" name="Picture 75" descr="A picture containing object&#10;&#10;Description automatically generated">
                <a:extLst>
                  <a:ext uri="{FF2B5EF4-FFF2-40B4-BE49-F238E27FC236}">
                    <a16:creationId xmlns:a16="http://schemas.microsoft.com/office/drawing/2014/main" id="{CEF71DA9-334A-401E-9551-F0EF7AD128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5555" y="3948278"/>
                <a:ext cx="293039" cy="293039"/>
              </a:xfrm>
              <a:prstGeom prst="rect">
                <a:avLst/>
              </a:prstGeom>
            </p:spPr>
          </p:pic>
          <p:pic>
            <p:nvPicPr>
              <p:cNvPr id="85" name="Picture 84" descr="A picture containing object&#10;&#10;Description automatically generated">
                <a:extLst>
                  <a:ext uri="{FF2B5EF4-FFF2-40B4-BE49-F238E27FC236}">
                    <a16:creationId xmlns:a16="http://schemas.microsoft.com/office/drawing/2014/main" id="{5B8DC7F9-DED8-40DA-A74B-EF8548DB0F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5555" y="4335206"/>
                <a:ext cx="293039" cy="293039"/>
              </a:xfrm>
              <a:prstGeom prst="rect">
                <a:avLst/>
              </a:prstGeom>
            </p:spPr>
          </p:pic>
          <p:pic>
            <p:nvPicPr>
              <p:cNvPr id="86" name="Picture 85" descr="A picture containing object&#10;&#10;Description automatically generated">
                <a:extLst>
                  <a:ext uri="{FF2B5EF4-FFF2-40B4-BE49-F238E27FC236}">
                    <a16:creationId xmlns:a16="http://schemas.microsoft.com/office/drawing/2014/main" id="{4AF72C64-A6F2-4730-8BAD-31E503768A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5555" y="4722134"/>
                <a:ext cx="293039" cy="293039"/>
              </a:xfrm>
              <a:prstGeom prst="rect">
                <a:avLst/>
              </a:prstGeom>
            </p:spPr>
          </p:pic>
          <p:pic>
            <p:nvPicPr>
              <p:cNvPr id="87" name="Picture 86" descr="A picture containing object&#10;&#10;Description automatically generated">
                <a:extLst>
                  <a:ext uri="{FF2B5EF4-FFF2-40B4-BE49-F238E27FC236}">
                    <a16:creationId xmlns:a16="http://schemas.microsoft.com/office/drawing/2014/main" id="{DA46B329-E39B-4625-AC53-AB778BEF86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5555" y="5109062"/>
                <a:ext cx="293039" cy="293039"/>
              </a:xfrm>
              <a:prstGeom prst="rect">
                <a:avLst/>
              </a:prstGeom>
            </p:spPr>
          </p:pic>
          <p:pic>
            <p:nvPicPr>
              <p:cNvPr id="89" name="Picture 88" descr="A picture containing object&#10;&#10;Description automatically generated">
                <a:extLst>
                  <a:ext uri="{FF2B5EF4-FFF2-40B4-BE49-F238E27FC236}">
                    <a16:creationId xmlns:a16="http://schemas.microsoft.com/office/drawing/2014/main" id="{F5A24BD3-1AB7-4818-99EF-FA06D0C934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5555" y="5495990"/>
                <a:ext cx="293039" cy="293039"/>
              </a:xfrm>
              <a:prstGeom prst="rect">
                <a:avLst/>
              </a:prstGeom>
            </p:spPr>
          </p:pic>
        </p:grpSp>
      </p:grpSp>
      <p:pic>
        <p:nvPicPr>
          <p:cNvPr id="139" name="Picture 138">
            <a:extLst>
              <a:ext uri="{FF2B5EF4-FFF2-40B4-BE49-F238E27FC236}">
                <a16:creationId xmlns:a16="http://schemas.microsoft.com/office/drawing/2014/main" id="{01DE1625-DCA0-44EF-A8F2-F36935A7162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546050" y="4917367"/>
            <a:ext cx="6051899" cy="1486333"/>
          </a:xfrm>
          <a:prstGeom prst="rect">
            <a:avLst/>
          </a:prstGeom>
        </p:spPr>
      </p:pic>
      <p:sp>
        <p:nvSpPr>
          <p:cNvPr id="140" name="TextBox 139">
            <a:extLst>
              <a:ext uri="{FF2B5EF4-FFF2-40B4-BE49-F238E27FC236}">
                <a16:creationId xmlns:a16="http://schemas.microsoft.com/office/drawing/2014/main" id="{7458ADDA-3AD3-4D8B-919F-DEFC3FD81B43}"/>
              </a:ext>
            </a:extLst>
          </p:cNvPr>
          <p:cNvSpPr txBox="1"/>
          <p:nvPr/>
        </p:nvSpPr>
        <p:spPr bwMode="auto">
          <a:xfrm>
            <a:off x="5148750" y="1524944"/>
            <a:ext cx="641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141</a:t>
            </a:r>
          </a:p>
        </p:txBody>
      </p:sp>
      <p:sp>
        <p:nvSpPr>
          <p:cNvPr id="141" name="Rectangle 140">
            <a:extLst>
              <a:ext uri="{FF2B5EF4-FFF2-40B4-BE49-F238E27FC236}">
                <a16:creationId xmlns:a16="http://schemas.microsoft.com/office/drawing/2014/main" id="{BEE71ECF-C80D-41FA-A663-5FAE43BFA1ED}"/>
              </a:ext>
            </a:extLst>
          </p:cNvPr>
          <p:cNvSpPr/>
          <p:nvPr/>
        </p:nvSpPr>
        <p:spPr bwMode="auto">
          <a:xfrm>
            <a:off x="1670884" y="3939638"/>
            <a:ext cx="309058" cy="1852299"/>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2" name="Rectangle 141">
            <a:extLst>
              <a:ext uri="{FF2B5EF4-FFF2-40B4-BE49-F238E27FC236}">
                <a16:creationId xmlns:a16="http://schemas.microsoft.com/office/drawing/2014/main" id="{1D857130-2D0A-47F5-917A-157241B86221}"/>
              </a:ext>
            </a:extLst>
          </p:cNvPr>
          <p:cNvSpPr/>
          <p:nvPr/>
        </p:nvSpPr>
        <p:spPr bwMode="auto">
          <a:xfrm>
            <a:off x="2053507" y="3939638"/>
            <a:ext cx="1466483" cy="1852299"/>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2088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41"/>
                                        </p:tgtEl>
                                      </p:cBhvr>
                                    </p:animEffect>
                                    <p:set>
                                      <p:cBhvr>
                                        <p:cTn id="16" dur="1" fill="hold">
                                          <p:stCondLst>
                                            <p:cond delay="499"/>
                                          </p:stCondLst>
                                        </p:cTn>
                                        <p:tgtEl>
                                          <p:spTgt spid="141"/>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42"/>
                                        </p:tgtEl>
                                      </p:cBhvr>
                                    </p:animEffect>
                                    <p:set>
                                      <p:cBhvr>
                                        <p:cTn id="19" dur="1" fill="hold">
                                          <p:stCondLst>
                                            <p:cond delay="499"/>
                                          </p:stCondLst>
                                        </p:cTn>
                                        <p:tgtEl>
                                          <p:spTgt spid="142"/>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55"/>
                                        </p:tgtEl>
                                      </p:cBhvr>
                                    </p:animEffect>
                                    <p:set>
                                      <p:cBhvr>
                                        <p:cTn id="22" dur="1" fill="hold">
                                          <p:stCondLst>
                                            <p:cond delay="499"/>
                                          </p:stCondLst>
                                        </p:cTn>
                                        <p:tgtEl>
                                          <p:spTgt spid="55"/>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75"/>
                                        </p:tgtEl>
                                      </p:cBhvr>
                                    </p:animEffect>
                                    <p:set>
                                      <p:cBhvr>
                                        <p:cTn id="25" dur="1" fill="hold">
                                          <p:stCondLst>
                                            <p:cond delay="499"/>
                                          </p:stCondLst>
                                        </p:cTn>
                                        <p:tgtEl>
                                          <p:spTgt spid="7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82"/>
                                        </p:tgtEl>
                                      </p:cBhvr>
                                    </p:animEffect>
                                    <p:set>
                                      <p:cBhvr>
                                        <p:cTn id="28" dur="1" fill="hold">
                                          <p:stCondLst>
                                            <p:cond delay="499"/>
                                          </p:stCondLst>
                                        </p:cTn>
                                        <p:tgtEl>
                                          <p:spTgt spid="82"/>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83"/>
                                        </p:tgtEl>
                                      </p:cBhvr>
                                    </p:animEffect>
                                    <p:set>
                                      <p:cBhvr>
                                        <p:cTn id="31" dur="1" fill="hold">
                                          <p:stCondLst>
                                            <p:cond delay="499"/>
                                          </p:stCondLst>
                                        </p:cTn>
                                        <p:tgtEl>
                                          <p:spTgt spid="83"/>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84"/>
                                        </p:tgtEl>
                                      </p:cBhvr>
                                    </p:animEffect>
                                    <p:set>
                                      <p:cBhvr>
                                        <p:cTn id="34" dur="1" fill="hold">
                                          <p:stCondLst>
                                            <p:cond delay="499"/>
                                          </p:stCondLst>
                                        </p:cTn>
                                        <p:tgtEl>
                                          <p:spTgt spid="84"/>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88"/>
                                        </p:tgtEl>
                                      </p:cBhvr>
                                    </p:animEffect>
                                    <p:set>
                                      <p:cBhvr>
                                        <p:cTn id="37" dur="1" fill="hold">
                                          <p:stCondLst>
                                            <p:cond delay="499"/>
                                          </p:stCondLst>
                                        </p:cTn>
                                        <p:tgtEl>
                                          <p:spTgt spid="88"/>
                                        </p:tgtEl>
                                        <p:attrNameLst>
                                          <p:attrName>style.visibility</p:attrName>
                                        </p:attrNameLst>
                                      </p:cBhvr>
                                      <p:to>
                                        <p:strVal val="hidden"/>
                                      </p:to>
                                    </p:set>
                                  </p:childTnLst>
                                </p:cTn>
                              </p:par>
                            </p:childTnLst>
                          </p:cTn>
                        </p:par>
                        <p:par>
                          <p:cTn id="38" fill="hold">
                            <p:stCondLst>
                              <p:cond delay="500"/>
                            </p:stCondLst>
                            <p:childTnLst>
                              <p:par>
                                <p:cTn id="39" presetID="64" presetClass="path" presetSubtype="0" accel="50000" fill="hold" nodeType="afterEffect">
                                  <p:stCondLst>
                                    <p:cond delay="0"/>
                                  </p:stCondLst>
                                  <p:childTnLst>
                                    <p:animMotion origin="layout" path="M -3.88889E-6 -2.96296E-6 L 0.23768 -0.15856 " pathEditMode="relative" rAng="0" ptsTypes="AA">
                                      <p:cBhvr>
                                        <p:cTn id="40" dur="1500" fill="hold"/>
                                        <p:tgtEl>
                                          <p:spTgt spid="4"/>
                                        </p:tgtEl>
                                        <p:attrNameLst>
                                          <p:attrName>ppt_x</p:attrName>
                                          <p:attrName>ppt_y</p:attrName>
                                        </p:attrNameLst>
                                      </p:cBhvr>
                                      <p:rCtr x="11875" y="-7940"/>
                                    </p:animMotion>
                                  </p:childTnLst>
                                </p:cTn>
                              </p:par>
                              <p:par>
                                <p:cTn id="41" presetID="10" presetClass="entr" presetSubtype="0" fill="hold" nodeType="withEffect">
                                  <p:stCondLst>
                                    <p:cond delay="1000"/>
                                  </p:stCondLst>
                                  <p:childTnLst>
                                    <p:set>
                                      <p:cBhvr>
                                        <p:cTn id="42" dur="1" fill="hold">
                                          <p:stCondLst>
                                            <p:cond delay="0"/>
                                          </p:stCondLst>
                                        </p:cTn>
                                        <p:tgtEl>
                                          <p:spTgt spid="139"/>
                                        </p:tgtEl>
                                        <p:attrNameLst>
                                          <p:attrName>style.visibility</p:attrName>
                                        </p:attrNameLst>
                                      </p:cBhvr>
                                      <p:to>
                                        <p:strVal val="visible"/>
                                      </p:to>
                                    </p:set>
                                    <p:animEffect transition="in" filter="fade">
                                      <p:cBhvr>
                                        <p:cTn id="43" dur="500"/>
                                        <p:tgtEl>
                                          <p:spTgt spid="13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0"/>
                                        </p:tgtEl>
                                        <p:attrNameLst>
                                          <p:attrName>style.visibility</p:attrName>
                                        </p:attrNameLst>
                                      </p:cBhvr>
                                      <p:to>
                                        <p:strVal val="visible"/>
                                      </p:to>
                                    </p:set>
                                    <p:animEffect transition="in" filter="fade">
                                      <p:cBhvr>
                                        <p:cTn id="48"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p:bldP spid="34" grpId="0"/>
      <p:bldP spid="35" grpId="0"/>
      <p:bldP spid="88" grpId="0"/>
      <p:bldP spid="55" grpId="0" animBg="1"/>
      <p:bldP spid="75" grpId="0" animBg="1"/>
      <p:bldP spid="140" grpId="0"/>
      <p:bldP spid="141" grpId="0" animBg="1"/>
      <p:bldP spid="14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a:extLst>
              <a:ext uri="{FF2B5EF4-FFF2-40B4-BE49-F238E27FC236}">
                <a16:creationId xmlns:a16="http://schemas.microsoft.com/office/drawing/2014/main" id="{C2C19C0B-C7C1-486C-8684-3355A7C06899}"/>
              </a:ext>
            </a:extLst>
          </p:cNvPr>
          <p:cNvGraphicFramePr>
            <a:graphicFrameLocks noChangeAspect="1"/>
          </p:cNvGraphicFramePr>
          <p:nvPr>
            <p:extLst>
              <p:ext uri="{D42A27DB-BD31-4B8C-83A1-F6EECF244321}">
                <p14:modId xmlns:p14="http://schemas.microsoft.com/office/powerpoint/2010/main" val="922493290"/>
              </p:ext>
            </p:extLst>
          </p:nvPr>
        </p:nvGraphicFramePr>
        <p:xfrm>
          <a:off x="1961825" y="2588936"/>
          <a:ext cx="1603654" cy="885600"/>
        </p:xfrm>
        <a:graphic>
          <a:graphicData uri="http://schemas.openxmlformats.org/presentationml/2006/ole">
            <mc:AlternateContent xmlns:mc="http://schemas.openxmlformats.org/markup-compatibility/2006">
              <mc:Choice xmlns:v="urn:schemas-microsoft-com:vml" Requires="v">
                <p:oleObj spid="_x0000_s16455" name="Equation" r:id="rId4" imgW="850680" imgH="469800" progId="Equation.DSMT4">
                  <p:embed/>
                </p:oleObj>
              </mc:Choice>
              <mc:Fallback>
                <p:oleObj name="Equation" r:id="rId4" imgW="850680" imgH="469800" progId="Equation.DSMT4">
                  <p:embed/>
                  <p:pic>
                    <p:nvPicPr>
                      <p:cNvPr id="0" name=""/>
                      <p:cNvPicPr/>
                      <p:nvPr/>
                    </p:nvPicPr>
                    <p:blipFill>
                      <a:blip r:embed="rId5"/>
                      <a:stretch>
                        <a:fillRect/>
                      </a:stretch>
                    </p:blipFill>
                    <p:spPr>
                      <a:xfrm>
                        <a:off x="1961825" y="2588936"/>
                        <a:ext cx="1603654" cy="885600"/>
                      </a:xfrm>
                      <a:prstGeom prst="rect">
                        <a:avLst/>
                      </a:prstGeom>
                    </p:spPr>
                  </p:pic>
                </p:oleObj>
              </mc:Fallback>
            </mc:AlternateContent>
          </a:graphicData>
        </a:graphic>
      </p:graphicFrame>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4:1</a:t>
            </a:r>
          </a:p>
        </p:txBody>
      </p:sp>
      <p:sp>
        <p:nvSpPr>
          <p:cNvPr id="3" name="TextBox 2">
            <a:extLst>
              <a:ext uri="{FF2B5EF4-FFF2-40B4-BE49-F238E27FC236}">
                <a16:creationId xmlns:a16="http://schemas.microsoft.com/office/drawing/2014/main" id="{452CDABD-DCA6-4326-8738-2E1572DBCE57}"/>
              </a:ext>
            </a:extLst>
          </p:cNvPr>
          <p:cNvSpPr txBox="1"/>
          <p:nvPr/>
        </p:nvSpPr>
        <p:spPr bwMode="auto">
          <a:xfrm>
            <a:off x="208337" y="920309"/>
            <a:ext cx="8727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848 pencils shared equally between 4 year groups. How many pencils each?</a:t>
            </a:r>
            <a:endParaRPr lang="en-GB" sz="2000" dirty="0">
              <a:solidFill>
                <a:srgbClr val="FF0000"/>
              </a:solidFill>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DFDA4298-65B3-4B3D-9061-D5343DF9B7AF}"/>
              </a:ext>
            </a:extLst>
          </p:cNvPr>
          <p:cNvSpPr txBox="1"/>
          <p:nvPr/>
        </p:nvSpPr>
        <p:spPr bwMode="auto">
          <a:xfrm>
            <a:off x="1883141" y="2140760"/>
            <a:ext cx="53777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1 – writing the divisor and the dividend:</a:t>
            </a:r>
            <a:endParaRPr lang="en-GB" sz="2000" dirty="0">
              <a:solidFill>
                <a:srgbClr val="FF0000"/>
              </a:solidFill>
              <a:latin typeface="Myriad Pro Semibold" charset="0"/>
              <a:ea typeface="Myriad Pro Semibold" charset="0"/>
              <a:cs typeface="Myriad Pro Semibold" charset="0"/>
            </a:endParaRP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3314000" y="152494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848  ÷  4  =</a:t>
            </a:r>
            <a:endParaRPr lang="en-GB" sz="2200" dirty="0">
              <a:solidFill>
                <a:srgbClr val="C00000"/>
              </a:solidFill>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5134835" y="1515419"/>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1FBD39F8-21EA-49DB-BC72-64127BEE2E28}"/>
              </a:ext>
            </a:extLst>
          </p:cNvPr>
          <p:cNvSpPr/>
          <p:nvPr/>
        </p:nvSpPr>
        <p:spPr bwMode="auto">
          <a:xfrm>
            <a:off x="2369820" y="2596298"/>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5" name="Rectangle 64">
            <a:extLst>
              <a:ext uri="{FF2B5EF4-FFF2-40B4-BE49-F238E27FC236}">
                <a16:creationId xmlns:a16="http://schemas.microsoft.com/office/drawing/2014/main" id="{6C452734-EBAF-4D69-A4DA-55CA9EE8C2E7}"/>
              </a:ext>
            </a:extLst>
          </p:cNvPr>
          <p:cNvSpPr/>
          <p:nvPr/>
        </p:nvSpPr>
        <p:spPr bwMode="auto">
          <a:xfrm>
            <a:off x="2724351" y="2596298"/>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6" name="Rectangle 65">
            <a:extLst>
              <a:ext uri="{FF2B5EF4-FFF2-40B4-BE49-F238E27FC236}">
                <a16:creationId xmlns:a16="http://schemas.microsoft.com/office/drawing/2014/main" id="{AA917C95-72E9-4609-9B53-E50327284234}"/>
              </a:ext>
            </a:extLst>
          </p:cNvPr>
          <p:cNvSpPr/>
          <p:nvPr/>
        </p:nvSpPr>
        <p:spPr bwMode="auto">
          <a:xfrm>
            <a:off x="3078881" y="2596298"/>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27" name="Group 26">
            <a:extLst>
              <a:ext uri="{FF2B5EF4-FFF2-40B4-BE49-F238E27FC236}">
                <a16:creationId xmlns:a16="http://schemas.microsoft.com/office/drawing/2014/main" id="{8C32E23B-9C34-433D-99B3-58FEA9751AF4}"/>
              </a:ext>
            </a:extLst>
          </p:cNvPr>
          <p:cNvGrpSpPr/>
          <p:nvPr/>
        </p:nvGrpSpPr>
        <p:grpSpPr>
          <a:xfrm>
            <a:off x="4640256" y="2964656"/>
            <a:ext cx="2585319" cy="2095920"/>
            <a:chOff x="4640256" y="2964656"/>
            <a:chExt cx="2585319" cy="2095920"/>
          </a:xfrm>
        </p:grpSpPr>
        <p:grpSp>
          <p:nvGrpSpPr>
            <p:cNvPr id="18" name="Group 17">
              <a:extLst>
                <a:ext uri="{FF2B5EF4-FFF2-40B4-BE49-F238E27FC236}">
                  <a16:creationId xmlns:a16="http://schemas.microsoft.com/office/drawing/2014/main" id="{D307FBA2-5611-43A6-83C9-EED5AFDCC8F1}"/>
                </a:ext>
              </a:extLst>
            </p:cNvPr>
            <p:cNvGrpSpPr/>
            <p:nvPr/>
          </p:nvGrpSpPr>
          <p:grpSpPr>
            <a:xfrm>
              <a:off x="4871921" y="2964656"/>
              <a:ext cx="2353654" cy="2095920"/>
              <a:chOff x="4871921" y="2964656"/>
              <a:chExt cx="2353654" cy="2095920"/>
            </a:xfrm>
          </p:grpSpPr>
          <p:pic>
            <p:nvPicPr>
              <p:cNvPr id="10" name="Picture 9" descr="A close up of a logo&#10;&#10;Description automatically generated">
                <a:extLst>
                  <a:ext uri="{FF2B5EF4-FFF2-40B4-BE49-F238E27FC236}">
                    <a16:creationId xmlns:a16="http://schemas.microsoft.com/office/drawing/2014/main" id="{F3953D1D-FBC8-4908-88EB-50C609BA37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1921" y="2964656"/>
                <a:ext cx="2353654" cy="446831"/>
              </a:xfrm>
              <a:prstGeom prst="rect">
                <a:avLst/>
              </a:prstGeom>
            </p:spPr>
          </p:pic>
          <p:pic>
            <p:nvPicPr>
              <p:cNvPr id="12" name="Picture 11">
                <a:extLst>
                  <a:ext uri="{FF2B5EF4-FFF2-40B4-BE49-F238E27FC236}">
                    <a16:creationId xmlns:a16="http://schemas.microsoft.com/office/drawing/2014/main" id="{4E3A9A3F-2640-4062-92E7-AE5530ACD3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4879" y="3026973"/>
                <a:ext cx="233806" cy="233806"/>
              </a:xfrm>
              <a:prstGeom prst="rect">
                <a:avLst/>
              </a:prstGeom>
            </p:spPr>
          </p:pic>
          <p:pic>
            <p:nvPicPr>
              <p:cNvPr id="14" name="Picture 13" descr="A picture containing clipart&#10;&#10;Description automatically generated">
                <a:extLst>
                  <a:ext uri="{FF2B5EF4-FFF2-40B4-BE49-F238E27FC236}">
                    <a16:creationId xmlns:a16="http://schemas.microsoft.com/office/drawing/2014/main" id="{15F7064D-E959-482D-8AF0-6A6F9D6C79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50169" y="3026973"/>
                <a:ext cx="233806" cy="233806"/>
              </a:xfrm>
              <a:prstGeom prst="rect">
                <a:avLst/>
              </a:prstGeom>
            </p:spPr>
          </p:pic>
          <p:pic>
            <p:nvPicPr>
              <p:cNvPr id="16" name="Picture 15" descr="A picture containing object&#10;&#10;Description automatically generated">
                <a:extLst>
                  <a:ext uri="{FF2B5EF4-FFF2-40B4-BE49-F238E27FC236}">
                    <a16:creationId xmlns:a16="http://schemas.microsoft.com/office/drawing/2014/main" id="{7DC7F2E2-8C06-4CA4-8A36-EF9A4649A0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10639" y="3026973"/>
                <a:ext cx="233806" cy="233806"/>
              </a:xfrm>
              <a:prstGeom prst="rect">
                <a:avLst/>
              </a:prstGeom>
            </p:spPr>
          </p:pic>
          <p:pic>
            <p:nvPicPr>
              <p:cNvPr id="39" name="Picture 38">
                <a:extLst>
                  <a:ext uri="{FF2B5EF4-FFF2-40B4-BE49-F238E27FC236}">
                    <a16:creationId xmlns:a16="http://schemas.microsoft.com/office/drawing/2014/main" id="{3EBAA522-3D33-431A-9D58-216A60E7C9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4879" y="3284087"/>
                <a:ext cx="233806" cy="233806"/>
              </a:xfrm>
              <a:prstGeom prst="rect">
                <a:avLst/>
              </a:prstGeom>
            </p:spPr>
          </p:pic>
          <p:pic>
            <p:nvPicPr>
              <p:cNvPr id="40" name="Picture 39">
                <a:extLst>
                  <a:ext uri="{FF2B5EF4-FFF2-40B4-BE49-F238E27FC236}">
                    <a16:creationId xmlns:a16="http://schemas.microsoft.com/office/drawing/2014/main" id="{EB73255A-D926-4754-8A17-438C8F81CA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4879" y="3541201"/>
                <a:ext cx="233806" cy="233806"/>
              </a:xfrm>
              <a:prstGeom prst="rect">
                <a:avLst/>
              </a:prstGeom>
            </p:spPr>
          </p:pic>
          <p:pic>
            <p:nvPicPr>
              <p:cNvPr id="44" name="Picture 43">
                <a:extLst>
                  <a:ext uri="{FF2B5EF4-FFF2-40B4-BE49-F238E27FC236}">
                    <a16:creationId xmlns:a16="http://schemas.microsoft.com/office/drawing/2014/main" id="{0F8A55EA-EF7F-491C-8066-DFF90A3E7A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4879" y="3798315"/>
                <a:ext cx="233806" cy="233806"/>
              </a:xfrm>
              <a:prstGeom prst="rect">
                <a:avLst/>
              </a:prstGeom>
            </p:spPr>
          </p:pic>
          <p:pic>
            <p:nvPicPr>
              <p:cNvPr id="45" name="Picture 44">
                <a:extLst>
                  <a:ext uri="{FF2B5EF4-FFF2-40B4-BE49-F238E27FC236}">
                    <a16:creationId xmlns:a16="http://schemas.microsoft.com/office/drawing/2014/main" id="{FF5ACA48-D462-4BD1-B90C-64BA4BF38C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4879" y="4055429"/>
                <a:ext cx="233806" cy="233806"/>
              </a:xfrm>
              <a:prstGeom prst="rect">
                <a:avLst/>
              </a:prstGeom>
            </p:spPr>
          </p:pic>
          <p:pic>
            <p:nvPicPr>
              <p:cNvPr id="46" name="Picture 45">
                <a:extLst>
                  <a:ext uri="{FF2B5EF4-FFF2-40B4-BE49-F238E27FC236}">
                    <a16:creationId xmlns:a16="http://schemas.microsoft.com/office/drawing/2014/main" id="{005042B6-AE76-4914-870C-637657066D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4879" y="4312543"/>
                <a:ext cx="233806" cy="233806"/>
              </a:xfrm>
              <a:prstGeom prst="rect">
                <a:avLst/>
              </a:prstGeom>
            </p:spPr>
          </p:pic>
          <p:pic>
            <p:nvPicPr>
              <p:cNvPr id="47" name="Picture 46">
                <a:extLst>
                  <a:ext uri="{FF2B5EF4-FFF2-40B4-BE49-F238E27FC236}">
                    <a16:creationId xmlns:a16="http://schemas.microsoft.com/office/drawing/2014/main" id="{4B4A2770-4AF9-419D-BB14-BF31AC32F0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4879" y="4569657"/>
                <a:ext cx="233806" cy="233806"/>
              </a:xfrm>
              <a:prstGeom prst="rect">
                <a:avLst/>
              </a:prstGeom>
            </p:spPr>
          </p:pic>
          <p:pic>
            <p:nvPicPr>
              <p:cNvPr id="48" name="Picture 47">
                <a:extLst>
                  <a:ext uri="{FF2B5EF4-FFF2-40B4-BE49-F238E27FC236}">
                    <a16:creationId xmlns:a16="http://schemas.microsoft.com/office/drawing/2014/main" id="{2DA02373-2348-4C85-91DD-C8CF558FDA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4879" y="4826770"/>
                <a:ext cx="233806" cy="233806"/>
              </a:xfrm>
              <a:prstGeom prst="rect">
                <a:avLst/>
              </a:prstGeom>
            </p:spPr>
          </p:pic>
          <p:pic>
            <p:nvPicPr>
              <p:cNvPr id="49" name="Picture 48" descr="A picture containing clipart&#10;&#10;Description automatically generated">
                <a:extLst>
                  <a:ext uri="{FF2B5EF4-FFF2-40B4-BE49-F238E27FC236}">
                    <a16:creationId xmlns:a16="http://schemas.microsoft.com/office/drawing/2014/main" id="{5ADC331C-06BF-4051-9C46-CC27C03B2E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50169" y="3284087"/>
                <a:ext cx="233806" cy="233806"/>
              </a:xfrm>
              <a:prstGeom prst="rect">
                <a:avLst/>
              </a:prstGeom>
            </p:spPr>
          </p:pic>
          <p:pic>
            <p:nvPicPr>
              <p:cNvPr id="50" name="Picture 49" descr="A picture containing clipart&#10;&#10;Description automatically generated">
                <a:extLst>
                  <a:ext uri="{FF2B5EF4-FFF2-40B4-BE49-F238E27FC236}">
                    <a16:creationId xmlns:a16="http://schemas.microsoft.com/office/drawing/2014/main" id="{395F5CEE-A7D2-47DC-97DE-1A8692E7EE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50169" y="3541201"/>
                <a:ext cx="233806" cy="233806"/>
              </a:xfrm>
              <a:prstGeom prst="rect">
                <a:avLst/>
              </a:prstGeom>
            </p:spPr>
          </p:pic>
          <p:pic>
            <p:nvPicPr>
              <p:cNvPr id="51" name="Picture 50" descr="A picture containing clipart&#10;&#10;Description automatically generated">
                <a:extLst>
                  <a:ext uri="{FF2B5EF4-FFF2-40B4-BE49-F238E27FC236}">
                    <a16:creationId xmlns:a16="http://schemas.microsoft.com/office/drawing/2014/main" id="{3CE07FB9-2F4F-4C4B-97B9-0DB744E833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50169" y="3798315"/>
                <a:ext cx="233806" cy="233806"/>
              </a:xfrm>
              <a:prstGeom prst="rect">
                <a:avLst/>
              </a:prstGeom>
            </p:spPr>
          </p:pic>
          <p:pic>
            <p:nvPicPr>
              <p:cNvPr id="52" name="Picture 51" descr="A picture containing object&#10;&#10;Description automatically generated">
                <a:extLst>
                  <a:ext uri="{FF2B5EF4-FFF2-40B4-BE49-F238E27FC236}">
                    <a16:creationId xmlns:a16="http://schemas.microsoft.com/office/drawing/2014/main" id="{2CFB3BB7-EDD4-4514-B2D0-08F4C353C92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10639" y="3284087"/>
                <a:ext cx="233806" cy="233806"/>
              </a:xfrm>
              <a:prstGeom prst="rect">
                <a:avLst/>
              </a:prstGeom>
            </p:spPr>
          </p:pic>
          <p:pic>
            <p:nvPicPr>
              <p:cNvPr id="53" name="Picture 52" descr="A picture containing object&#10;&#10;Description automatically generated">
                <a:extLst>
                  <a:ext uri="{FF2B5EF4-FFF2-40B4-BE49-F238E27FC236}">
                    <a16:creationId xmlns:a16="http://schemas.microsoft.com/office/drawing/2014/main" id="{E7FD61AA-2B95-4839-9ECB-010A4A5A84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10639" y="3541201"/>
                <a:ext cx="233806" cy="233806"/>
              </a:xfrm>
              <a:prstGeom prst="rect">
                <a:avLst/>
              </a:prstGeom>
            </p:spPr>
          </p:pic>
          <p:pic>
            <p:nvPicPr>
              <p:cNvPr id="54" name="Picture 53" descr="A picture containing object&#10;&#10;Description automatically generated">
                <a:extLst>
                  <a:ext uri="{FF2B5EF4-FFF2-40B4-BE49-F238E27FC236}">
                    <a16:creationId xmlns:a16="http://schemas.microsoft.com/office/drawing/2014/main" id="{7BAAB1CE-E2EB-4F31-8A09-055467F0BE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10639" y="3798315"/>
                <a:ext cx="233806" cy="233806"/>
              </a:xfrm>
              <a:prstGeom prst="rect">
                <a:avLst/>
              </a:prstGeom>
            </p:spPr>
          </p:pic>
          <p:pic>
            <p:nvPicPr>
              <p:cNvPr id="55" name="Picture 54" descr="A picture containing object&#10;&#10;Description automatically generated">
                <a:extLst>
                  <a:ext uri="{FF2B5EF4-FFF2-40B4-BE49-F238E27FC236}">
                    <a16:creationId xmlns:a16="http://schemas.microsoft.com/office/drawing/2014/main" id="{5BD8BB06-F681-4D1F-BC3E-4FF2B8C669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10639" y="4055429"/>
                <a:ext cx="233806" cy="233806"/>
              </a:xfrm>
              <a:prstGeom prst="rect">
                <a:avLst/>
              </a:prstGeom>
            </p:spPr>
          </p:pic>
          <p:pic>
            <p:nvPicPr>
              <p:cNvPr id="56" name="Picture 55" descr="A picture containing object&#10;&#10;Description automatically generated">
                <a:extLst>
                  <a:ext uri="{FF2B5EF4-FFF2-40B4-BE49-F238E27FC236}">
                    <a16:creationId xmlns:a16="http://schemas.microsoft.com/office/drawing/2014/main" id="{CD2B2EEE-40C6-4DB0-BE8C-E8CC724F0F4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10639" y="4312543"/>
                <a:ext cx="233806" cy="233806"/>
              </a:xfrm>
              <a:prstGeom prst="rect">
                <a:avLst/>
              </a:prstGeom>
            </p:spPr>
          </p:pic>
          <p:pic>
            <p:nvPicPr>
              <p:cNvPr id="63" name="Picture 62" descr="A picture containing object&#10;&#10;Description automatically generated">
                <a:extLst>
                  <a:ext uri="{FF2B5EF4-FFF2-40B4-BE49-F238E27FC236}">
                    <a16:creationId xmlns:a16="http://schemas.microsoft.com/office/drawing/2014/main" id="{2729FE2D-2FD6-4275-9ED0-DF49A80C7D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10639" y="4569657"/>
                <a:ext cx="233806" cy="233806"/>
              </a:xfrm>
              <a:prstGeom prst="rect">
                <a:avLst/>
              </a:prstGeom>
            </p:spPr>
          </p:pic>
          <p:pic>
            <p:nvPicPr>
              <p:cNvPr id="64" name="Picture 63" descr="A picture containing object&#10;&#10;Description automatically generated">
                <a:extLst>
                  <a:ext uri="{FF2B5EF4-FFF2-40B4-BE49-F238E27FC236}">
                    <a16:creationId xmlns:a16="http://schemas.microsoft.com/office/drawing/2014/main" id="{4832917E-8D2E-4BB3-BB51-8A2CB20F3B5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10639" y="4826770"/>
                <a:ext cx="233806" cy="233806"/>
              </a:xfrm>
              <a:prstGeom prst="rect">
                <a:avLst/>
              </a:prstGeom>
            </p:spPr>
          </p:pic>
        </p:grpSp>
        <p:sp>
          <p:nvSpPr>
            <p:cNvPr id="67" name="TextBox 66">
              <a:extLst>
                <a:ext uri="{FF2B5EF4-FFF2-40B4-BE49-F238E27FC236}">
                  <a16:creationId xmlns:a16="http://schemas.microsoft.com/office/drawing/2014/main" id="{DFC47669-B5A6-45D5-B3DB-38082628379D}"/>
                </a:ext>
              </a:extLst>
            </p:cNvPr>
            <p:cNvSpPr txBox="1"/>
            <p:nvPr/>
          </p:nvSpPr>
          <p:spPr bwMode="auto">
            <a:xfrm>
              <a:off x="4640256" y="296681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panose="020B0503030403020204" pitchFamily="34" charset="0"/>
                  <a:ea typeface="Myriad Pro Semibold" charset="0"/>
                  <a:cs typeface="Myriad Pro Semibold" charset="0"/>
                </a:rPr>
                <a:t>4</a:t>
              </a:r>
              <a:endParaRPr lang="en-GB" sz="2000" dirty="0">
                <a:solidFill>
                  <a:srgbClr val="C00000"/>
                </a:solidFill>
                <a:latin typeface="Myriad Pro" panose="020B0503030403020204" pitchFamily="34" charset="0"/>
                <a:ea typeface="Myriad Pro Semibold" charset="0"/>
                <a:cs typeface="Myriad Pro Semibold" charset="0"/>
              </a:endParaRPr>
            </a:p>
          </p:txBody>
        </p:sp>
      </p:grpSp>
      <p:sp>
        <p:nvSpPr>
          <p:cNvPr id="69" name="Rectangle 68">
            <a:extLst>
              <a:ext uri="{FF2B5EF4-FFF2-40B4-BE49-F238E27FC236}">
                <a16:creationId xmlns:a16="http://schemas.microsoft.com/office/drawing/2014/main" id="{C9472184-5278-4E73-999A-2FE5155459DB}"/>
              </a:ext>
            </a:extLst>
          </p:cNvPr>
          <p:cNvSpPr/>
          <p:nvPr/>
        </p:nvSpPr>
        <p:spPr bwMode="auto">
          <a:xfrm>
            <a:off x="2165770" y="2957293"/>
            <a:ext cx="133427" cy="51486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70" name="Group 69">
            <a:extLst>
              <a:ext uri="{FF2B5EF4-FFF2-40B4-BE49-F238E27FC236}">
                <a16:creationId xmlns:a16="http://schemas.microsoft.com/office/drawing/2014/main" id="{9ED94C62-5341-4A31-8EA5-C114AEBD8410}"/>
              </a:ext>
            </a:extLst>
          </p:cNvPr>
          <p:cNvGrpSpPr/>
          <p:nvPr/>
        </p:nvGrpSpPr>
        <p:grpSpPr>
          <a:xfrm>
            <a:off x="1813049" y="2935187"/>
            <a:ext cx="1625476" cy="564329"/>
            <a:chOff x="3733049" y="5315443"/>
            <a:chExt cx="1625476" cy="564329"/>
          </a:xfrm>
        </p:grpSpPr>
        <p:grpSp>
          <p:nvGrpSpPr>
            <p:cNvPr id="71" name="Group 70">
              <a:extLst>
                <a:ext uri="{FF2B5EF4-FFF2-40B4-BE49-F238E27FC236}">
                  <a16:creationId xmlns:a16="http://schemas.microsoft.com/office/drawing/2014/main" id="{255366A9-61E0-4DA9-B6AB-F20297F4DAD7}"/>
                </a:ext>
              </a:extLst>
            </p:cNvPr>
            <p:cNvGrpSpPr/>
            <p:nvPr/>
          </p:nvGrpSpPr>
          <p:grpSpPr>
            <a:xfrm>
              <a:off x="4085070" y="5365750"/>
              <a:ext cx="1273455" cy="507156"/>
              <a:chOff x="4085070" y="5365750"/>
              <a:chExt cx="1273455" cy="507156"/>
            </a:xfrm>
            <a:solidFill>
              <a:schemeClr val="bg1"/>
            </a:solidFill>
          </p:grpSpPr>
          <p:sp>
            <p:nvSpPr>
              <p:cNvPr id="75" name="Rectangle 74">
                <a:extLst>
                  <a:ext uri="{FF2B5EF4-FFF2-40B4-BE49-F238E27FC236}">
                    <a16:creationId xmlns:a16="http://schemas.microsoft.com/office/drawing/2014/main" id="{9E3EF4F7-A5F8-463A-B9A9-8F35A307E0D7}"/>
                  </a:ext>
                </a:extLst>
              </p:cNvPr>
              <p:cNvSpPr/>
              <p:nvPr/>
            </p:nvSpPr>
            <p:spPr bwMode="auto">
              <a:xfrm>
                <a:off x="4085070" y="5365750"/>
                <a:ext cx="1273455" cy="45719"/>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6" name="Rectangle 75">
                <a:extLst>
                  <a:ext uri="{FF2B5EF4-FFF2-40B4-BE49-F238E27FC236}">
                    <a16:creationId xmlns:a16="http://schemas.microsoft.com/office/drawing/2014/main" id="{AA311BC5-7DC3-4C57-BA90-302D03307FA4}"/>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72" name="Group 71">
              <a:extLst>
                <a:ext uri="{FF2B5EF4-FFF2-40B4-BE49-F238E27FC236}">
                  <a16:creationId xmlns:a16="http://schemas.microsoft.com/office/drawing/2014/main" id="{88E2F886-2399-4B34-AE53-194D98AA3F2A}"/>
                </a:ext>
              </a:extLst>
            </p:cNvPr>
            <p:cNvGrpSpPr/>
            <p:nvPr/>
          </p:nvGrpSpPr>
          <p:grpSpPr>
            <a:xfrm>
              <a:off x="3733049" y="5315443"/>
              <a:ext cx="1620714" cy="564329"/>
              <a:chOff x="3722832" y="5310208"/>
              <a:chExt cx="1620714" cy="564329"/>
            </a:xfrm>
          </p:grpSpPr>
          <p:cxnSp>
            <p:nvCxnSpPr>
              <p:cNvPr id="73" name="Straight Connector 72">
                <a:extLst>
                  <a:ext uri="{FF2B5EF4-FFF2-40B4-BE49-F238E27FC236}">
                    <a16:creationId xmlns:a16="http://schemas.microsoft.com/office/drawing/2014/main" id="{4D827F8D-252F-471A-B99D-0DB7D665FD72}"/>
                  </a:ext>
                </a:extLst>
              </p:cNvPr>
              <p:cNvCxnSpPr/>
              <p:nvPr/>
            </p:nvCxnSpPr>
            <p:spPr bwMode="auto">
              <a:xfrm>
                <a:off x="4095242" y="5385595"/>
                <a:ext cx="1248304"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Arc 73">
                <a:extLst>
                  <a:ext uri="{FF2B5EF4-FFF2-40B4-BE49-F238E27FC236}">
                    <a16:creationId xmlns:a16="http://schemas.microsoft.com/office/drawing/2014/main" id="{F35450F6-7116-4CC7-8FBA-D6B1A0580C6F}"/>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grpSp>
        <p:nvGrpSpPr>
          <p:cNvPr id="77" name="Group 76">
            <a:extLst>
              <a:ext uri="{FF2B5EF4-FFF2-40B4-BE49-F238E27FC236}">
                <a16:creationId xmlns:a16="http://schemas.microsoft.com/office/drawing/2014/main" id="{909F8D88-A0FD-45B5-9314-8F8747201DB4}"/>
              </a:ext>
            </a:extLst>
          </p:cNvPr>
          <p:cNvGrpSpPr>
            <a:grpSpLocks noChangeAspect="1"/>
          </p:cNvGrpSpPr>
          <p:nvPr/>
        </p:nvGrpSpPr>
        <p:grpSpPr>
          <a:xfrm>
            <a:off x="4509718" y="2898716"/>
            <a:ext cx="2721152" cy="578710"/>
            <a:chOff x="3733049" y="5315443"/>
            <a:chExt cx="2683918" cy="570792"/>
          </a:xfrm>
        </p:grpSpPr>
        <p:grpSp>
          <p:nvGrpSpPr>
            <p:cNvPr id="78" name="Group 77">
              <a:extLst>
                <a:ext uri="{FF2B5EF4-FFF2-40B4-BE49-F238E27FC236}">
                  <a16:creationId xmlns:a16="http://schemas.microsoft.com/office/drawing/2014/main" id="{4DEB84C3-1FC3-454D-B30E-7E18BC840F38}"/>
                </a:ext>
              </a:extLst>
            </p:cNvPr>
            <p:cNvGrpSpPr/>
            <p:nvPr/>
          </p:nvGrpSpPr>
          <p:grpSpPr>
            <a:xfrm>
              <a:off x="4085067" y="5354684"/>
              <a:ext cx="2331900" cy="531551"/>
              <a:chOff x="4085067" y="5354684"/>
              <a:chExt cx="2331900" cy="531551"/>
            </a:xfrm>
            <a:solidFill>
              <a:schemeClr val="bg1"/>
            </a:solidFill>
          </p:grpSpPr>
          <p:sp>
            <p:nvSpPr>
              <p:cNvPr id="82" name="Rectangle 81">
                <a:extLst>
                  <a:ext uri="{FF2B5EF4-FFF2-40B4-BE49-F238E27FC236}">
                    <a16:creationId xmlns:a16="http://schemas.microsoft.com/office/drawing/2014/main" id="{46DAC591-9F76-4830-9A19-5CECA0A85D59}"/>
                  </a:ext>
                </a:extLst>
              </p:cNvPr>
              <p:cNvSpPr/>
              <p:nvPr/>
            </p:nvSpPr>
            <p:spPr bwMode="auto">
              <a:xfrm>
                <a:off x="4085067" y="5354684"/>
                <a:ext cx="2331900" cy="642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3" name="Rectangle 82">
                <a:extLst>
                  <a:ext uri="{FF2B5EF4-FFF2-40B4-BE49-F238E27FC236}">
                    <a16:creationId xmlns:a16="http://schemas.microsoft.com/office/drawing/2014/main" id="{92193A1B-5280-415C-B47E-313657C6C3BC}"/>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79" name="Group 78">
              <a:extLst>
                <a:ext uri="{FF2B5EF4-FFF2-40B4-BE49-F238E27FC236}">
                  <a16:creationId xmlns:a16="http://schemas.microsoft.com/office/drawing/2014/main" id="{E12E4E46-56CC-406C-B194-F9A12A4712A2}"/>
                </a:ext>
              </a:extLst>
            </p:cNvPr>
            <p:cNvGrpSpPr/>
            <p:nvPr/>
          </p:nvGrpSpPr>
          <p:grpSpPr>
            <a:xfrm>
              <a:off x="3733049" y="5315443"/>
              <a:ext cx="2678695" cy="564329"/>
              <a:chOff x="3722832" y="5310208"/>
              <a:chExt cx="2678695" cy="564329"/>
            </a:xfrm>
          </p:grpSpPr>
          <p:cxnSp>
            <p:nvCxnSpPr>
              <p:cNvPr id="80" name="Straight Connector 79">
                <a:extLst>
                  <a:ext uri="{FF2B5EF4-FFF2-40B4-BE49-F238E27FC236}">
                    <a16:creationId xmlns:a16="http://schemas.microsoft.com/office/drawing/2014/main" id="{4143B06D-74AB-43FB-94F4-65E58E395360}"/>
                  </a:ext>
                </a:extLst>
              </p:cNvPr>
              <p:cNvCxnSpPr/>
              <p:nvPr/>
            </p:nvCxnSpPr>
            <p:spPr bwMode="auto">
              <a:xfrm>
                <a:off x="4095242" y="5385595"/>
                <a:ext cx="2306285"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Arc 80">
                <a:extLst>
                  <a:ext uri="{FF2B5EF4-FFF2-40B4-BE49-F238E27FC236}">
                    <a16:creationId xmlns:a16="http://schemas.microsoft.com/office/drawing/2014/main" id="{F97A650E-3521-4866-9011-4700A1879767}"/>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Tree>
    <p:extLst>
      <p:ext uri="{BB962C8B-B14F-4D97-AF65-F5344CB8AC3E}">
        <p14:creationId xmlns:p14="http://schemas.microsoft.com/office/powerpoint/2010/main" val="17555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500"/>
                                        <p:tgtEl>
                                          <p:spTgt spid="6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500"/>
                                        <p:tgtEl>
                                          <p:spTgt spid="66"/>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fade">
                                      <p:cBhvr>
                                        <p:cTn id="39"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3" grpId="0" animBg="1"/>
      <p:bldP spid="20" grpId="0" animBg="1"/>
      <p:bldP spid="65" grpId="0" animBg="1"/>
      <p:bldP spid="6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a:extLst>
              <a:ext uri="{FF2B5EF4-FFF2-40B4-BE49-F238E27FC236}">
                <a16:creationId xmlns:a16="http://schemas.microsoft.com/office/drawing/2014/main" id="{C2C19C0B-C7C1-486C-8684-3355A7C06899}"/>
              </a:ext>
            </a:extLst>
          </p:cNvPr>
          <p:cNvGraphicFramePr>
            <a:graphicFrameLocks noChangeAspect="1"/>
          </p:cNvGraphicFramePr>
          <p:nvPr>
            <p:extLst>
              <p:ext uri="{D42A27DB-BD31-4B8C-83A1-F6EECF244321}">
                <p14:modId xmlns:p14="http://schemas.microsoft.com/office/powerpoint/2010/main" val="3108677122"/>
              </p:ext>
            </p:extLst>
          </p:nvPr>
        </p:nvGraphicFramePr>
        <p:xfrm>
          <a:off x="1961825" y="2588936"/>
          <a:ext cx="1603654" cy="885600"/>
        </p:xfrm>
        <a:graphic>
          <a:graphicData uri="http://schemas.openxmlformats.org/presentationml/2006/ole">
            <mc:AlternateContent xmlns:mc="http://schemas.openxmlformats.org/markup-compatibility/2006">
              <mc:Choice xmlns:v="urn:schemas-microsoft-com:vml" Requires="v">
                <p:oleObj spid="_x0000_s17611" name="Equation" r:id="rId4" imgW="850680" imgH="469800" progId="Equation.DSMT4">
                  <p:embed/>
                </p:oleObj>
              </mc:Choice>
              <mc:Fallback>
                <p:oleObj name="Equation" r:id="rId4" imgW="850680" imgH="469800" progId="Equation.DSMT4">
                  <p:embed/>
                  <p:pic>
                    <p:nvPicPr>
                      <p:cNvPr id="17" name="Object 16">
                        <a:extLst>
                          <a:ext uri="{FF2B5EF4-FFF2-40B4-BE49-F238E27FC236}">
                            <a16:creationId xmlns:a16="http://schemas.microsoft.com/office/drawing/2014/main" id="{C2C19C0B-C7C1-486C-8684-3355A7C06899}"/>
                          </a:ext>
                        </a:extLst>
                      </p:cNvPr>
                      <p:cNvPicPr/>
                      <p:nvPr/>
                    </p:nvPicPr>
                    <p:blipFill>
                      <a:blip r:embed="rId5"/>
                      <a:stretch>
                        <a:fillRect/>
                      </a:stretch>
                    </p:blipFill>
                    <p:spPr>
                      <a:xfrm>
                        <a:off x="1961825" y="2588936"/>
                        <a:ext cx="1603654" cy="885600"/>
                      </a:xfrm>
                      <a:prstGeom prst="rect">
                        <a:avLst/>
                      </a:prstGeom>
                    </p:spPr>
                  </p:pic>
                </p:oleObj>
              </mc:Fallback>
            </mc:AlternateContent>
          </a:graphicData>
        </a:graphic>
      </p:graphicFrame>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4:1</a:t>
            </a:r>
          </a:p>
        </p:txBody>
      </p:sp>
      <p:sp>
        <p:nvSpPr>
          <p:cNvPr id="3" name="TextBox 2">
            <a:extLst>
              <a:ext uri="{FF2B5EF4-FFF2-40B4-BE49-F238E27FC236}">
                <a16:creationId xmlns:a16="http://schemas.microsoft.com/office/drawing/2014/main" id="{452CDABD-DCA6-4326-8738-2E1572DBCE57}"/>
              </a:ext>
            </a:extLst>
          </p:cNvPr>
          <p:cNvSpPr txBox="1"/>
          <p:nvPr/>
        </p:nvSpPr>
        <p:spPr bwMode="auto">
          <a:xfrm>
            <a:off x="208337" y="920309"/>
            <a:ext cx="8727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848 pencils shared equally between 4 year groups. How many pencils each?</a:t>
            </a:r>
            <a:endParaRPr lang="en-GB" sz="2000" dirty="0">
              <a:solidFill>
                <a:srgbClr val="FF0000"/>
              </a:solidFill>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DFDA4298-65B3-4B3D-9061-D5343DF9B7AF}"/>
              </a:ext>
            </a:extLst>
          </p:cNvPr>
          <p:cNvSpPr txBox="1"/>
          <p:nvPr/>
        </p:nvSpPr>
        <p:spPr bwMode="auto">
          <a:xfrm>
            <a:off x="1950466" y="2140760"/>
            <a:ext cx="52431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1 – writing the divisor and the dividend:</a:t>
            </a:r>
            <a:endParaRPr lang="en-GB" sz="2000" dirty="0">
              <a:solidFill>
                <a:srgbClr val="FF0000"/>
              </a:solidFill>
              <a:latin typeface="Myriad Pro Semibold" charset="0"/>
              <a:ea typeface="Myriad Pro Semibold" charset="0"/>
              <a:cs typeface="Myriad Pro Semibold" charset="0"/>
            </a:endParaRPr>
          </a:p>
        </p:txBody>
      </p:sp>
      <p:sp>
        <p:nvSpPr>
          <p:cNvPr id="42" name="TextBox 41">
            <a:extLst>
              <a:ext uri="{FF2B5EF4-FFF2-40B4-BE49-F238E27FC236}">
                <a16:creationId xmlns:a16="http://schemas.microsoft.com/office/drawing/2014/main" id="{10F1BEC2-CFC9-4366-BA33-6AAA1865790B}"/>
              </a:ext>
            </a:extLst>
          </p:cNvPr>
          <p:cNvSpPr txBox="1"/>
          <p:nvPr/>
        </p:nvSpPr>
        <p:spPr bwMode="auto">
          <a:xfrm>
            <a:off x="4640256" y="296681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panose="020B0503030403020204" pitchFamily="34" charset="0"/>
                <a:ea typeface="Myriad Pro Semibold" charset="0"/>
                <a:cs typeface="Myriad Pro Semibold" charset="0"/>
              </a:rPr>
              <a:t>4</a:t>
            </a:r>
            <a:endParaRPr lang="en-GB" sz="2000" dirty="0">
              <a:solidFill>
                <a:srgbClr val="C00000"/>
              </a:solidFill>
              <a:latin typeface="Myriad Pro" panose="020B0503030403020204" pitchFamily="34" charset="0"/>
              <a:ea typeface="Myriad Pro Semibold" charset="0"/>
              <a:cs typeface="Myriad Pro Semibold" charset="0"/>
            </a:endParaRP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3314000" y="152494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848  ÷  4  =</a:t>
            </a:r>
            <a:endParaRPr lang="en-GB" sz="2200" dirty="0">
              <a:solidFill>
                <a:srgbClr val="C00000"/>
              </a:solidFill>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5134835" y="1515419"/>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0" name="Picture 9" descr="A close up of a logo&#10;&#10;Description automatically generated">
            <a:extLst>
              <a:ext uri="{FF2B5EF4-FFF2-40B4-BE49-F238E27FC236}">
                <a16:creationId xmlns:a16="http://schemas.microsoft.com/office/drawing/2014/main" id="{F3953D1D-FBC8-4908-88EB-50C609BA37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1921" y="2964656"/>
            <a:ext cx="2353654" cy="446831"/>
          </a:xfrm>
          <a:prstGeom prst="rect">
            <a:avLst/>
          </a:prstGeom>
        </p:spPr>
      </p:pic>
      <p:pic>
        <p:nvPicPr>
          <p:cNvPr id="14" name="Picture 13" descr="A picture containing clipart&#10;&#10;Description automatically generated">
            <a:extLst>
              <a:ext uri="{FF2B5EF4-FFF2-40B4-BE49-F238E27FC236}">
                <a16:creationId xmlns:a16="http://schemas.microsoft.com/office/drawing/2014/main" id="{15F7064D-E959-482D-8AF0-6A6F9D6C79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50169" y="3026973"/>
            <a:ext cx="233806" cy="233806"/>
          </a:xfrm>
          <a:prstGeom prst="rect">
            <a:avLst/>
          </a:prstGeom>
        </p:spPr>
      </p:pic>
      <p:grpSp>
        <p:nvGrpSpPr>
          <p:cNvPr id="62" name="Group 61">
            <a:extLst>
              <a:ext uri="{FF2B5EF4-FFF2-40B4-BE49-F238E27FC236}">
                <a16:creationId xmlns:a16="http://schemas.microsoft.com/office/drawing/2014/main" id="{BD59A8E5-F471-40D8-B91E-72726006E0A8}"/>
              </a:ext>
            </a:extLst>
          </p:cNvPr>
          <p:cNvGrpSpPr/>
          <p:nvPr/>
        </p:nvGrpSpPr>
        <p:grpSpPr>
          <a:xfrm>
            <a:off x="5340754" y="3026973"/>
            <a:ext cx="233806" cy="1005148"/>
            <a:chOff x="5184879" y="3026973"/>
            <a:chExt cx="233806" cy="1005148"/>
          </a:xfrm>
        </p:grpSpPr>
        <p:pic>
          <p:nvPicPr>
            <p:cNvPr id="65" name="Picture 64">
              <a:extLst>
                <a:ext uri="{FF2B5EF4-FFF2-40B4-BE49-F238E27FC236}">
                  <a16:creationId xmlns:a16="http://schemas.microsoft.com/office/drawing/2014/main" id="{9B22D1E8-9545-4EF1-9165-7A733EFB6C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4879" y="3026973"/>
              <a:ext cx="233806" cy="233806"/>
            </a:xfrm>
            <a:prstGeom prst="rect">
              <a:avLst/>
            </a:prstGeom>
          </p:spPr>
        </p:pic>
        <p:pic>
          <p:nvPicPr>
            <p:cNvPr id="66" name="Picture 65">
              <a:extLst>
                <a:ext uri="{FF2B5EF4-FFF2-40B4-BE49-F238E27FC236}">
                  <a16:creationId xmlns:a16="http://schemas.microsoft.com/office/drawing/2014/main" id="{AF0E62E3-18AC-436F-B627-59D57DB548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4879" y="3284087"/>
              <a:ext cx="233806" cy="233806"/>
            </a:xfrm>
            <a:prstGeom prst="rect">
              <a:avLst/>
            </a:prstGeom>
          </p:spPr>
        </p:pic>
        <p:pic>
          <p:nvPicPr>
            <p:cNvPr id="67" name="Picture 66">
              <a:extLst>
                <a:ext uri="{FF2B5EF4-FFF2-40B4-BE49-F238E27FC236}">
                  <a16:creationId xmlns:a16="http://schemas.microsoft.com/office/drawing/2014/main" id="{79BA6DEE-4236-4552-84A5-31B4D83916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4879" y="3541201"/>
              <a:ext cx="233806" cy="233806"/>
            </a:xfrm>
            <a:prstGeom prst="rect">
              <a:avLst/>
            </a:prstGeom>
          </p:spPr>
        </p:pic>
        <p:pic>
          <p:nvPicPr>
            <p:cNvPr id="68" name="Picture 67">
              <a:extLst>
                <a:ext uri="{FF2B5EF4-FFF2-40B4-BE49-F238E27FC236}">
                  <a16:creationId xmlns:a16="http://schemas.microsoft.com/office/drawing/2014/main" id="{E025254C-F380-4D84-A352-EF6D184B0E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4879" y="3798315"/>
              <a:ext cx="233806" cy="233806"/>
            </a:xfrm>
            <a:prstGeom prst="rect">
              <a:avLst/>
            </a:prstGeom>
          </p:spPr>
        </p:pic>
      </p:grpSp>
      <p:grpSp>
        <p:nvGrpSpPr>
          <p:cNvPr id="57" name="Group 56">
            <a:extLst>
              <a:ext uri="{FF2B5EF4-FFF2-40B4-BE49-F238E27FC236}">
                <a16:creationId xmlns:a16="http://schemas.microsoft.com/office/drawing/2014/main" id="{832A7007-4400-46DE-9A21-A65F340C80EB}"/>
              </a:ext>
            </a:extLst>
          </p:cNvPr>
          <p:cNvGrpSpPr/>
          <p:nvPr/>
        </p:nvGrpSpPr>
        <p:grpSpPr>
          <a:xfrm>
            <a:off x="5026170" y="3026973"/>
            <a:ext cx="233806" cy="1005148"/>
            <a:chOff x="5184879" y="3026973"/>
            <a:chExt cx="233806" cy="1005148"/>
          </a:xfrm>
        </p:grpSpPr>
        <p:pic>
          <p:nvPicPr>
            <p:cNvPr id="58" name="Picture 57">
              <a:extLst>
                <a:ext uri="{FF2B5EF4-FFF2-40B4-BE49-F238E27FC236}">
                  <a16:creationId xmlns:a16="http://schemas.microsoft.com/office/drawing/2014/main" id="{812DD36C-D4B2-4EC7-AF8F-222EDA5E9F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4879" y="3026973"/>
              <a:ext cx="233806" cy="233806"/>
            </a:xfrm>
            <a:prstGeom prst="rect">
              <a:avLst/>
            </a:prstGeom>
          </p:spPr>
        </p:pic>
        <p:pic>
          <p:nvPicPr>
            <p:cNvPr id="59" name="Picture 58">
              <a:extLst>
                <a:ext uri="{FF2B5EF4-FFF2-40B4-BE49-F238E27FC236}">
                  <a16:creationId xmlns:a16="http://schemas.microsoft.com/office/drawing/2014/main" id="{990E2864-3B58-4C22-89F6-5E4B5FAD38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4879" y="3284087"/>
              <a:ext cx="233806" cy="233806"/>
            </a:xfrm>
            <a:prstGeom prst="rect">
              <a:avLst/>
            </a:prstGeom>
          </p:spPr>
        </p:pic>
        <p:pic>
          <p:nvPicPr>
            <p:cNvPr id="60" name="Picture 59">
              <a:extLst>
                <a:ext uri="{FF2B5EF4-FFF2-40B4-BE49-F238E27FC236}">
                  <a16:creationId xmlns:a16="http://schemas.microsoft.com/office/drawing/2014/main" id="{E472ED16-A08A-4936-842C-EDE662A8C9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4879" y="3541201"/>
              <a:ext cx="233806" cy="233806"/>
            </a:xfrm>
            <a:prstGeom prst="rect">
              <a:avLst/>
            </a:prstGeom>
          </p:spPr>
        </p:pic>
        <p:pic>
          <p:nvPicPr>
            <p:cNvPr id="61" name="Picture 60">
              <a:extLst>
                <a:ext uri="{FF2B5EF4-FFF2-40B4-BE49-F238E27FC236}">
                  <a16:creationId xmlns:a16="http://schemas.microsoft.com/office/drawing/2014/main" id="{5355DABB-72A6-4D6E-91ED-B5A90412AC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4879" y="3798315"/>
              <a:ext cx="233806" cy="233806"/>
            </a:xfrm>
            <a:prstGeom prst="rect">
              <a:avLst/>
            </a:prstGeom>
          </p:spPr>
        </p:pic>
      </p:grpSp>
      <p:pic>
        <p:nvPicPr>
          <p:cNvPr id="16" name="Picture 15" descr="A picture containing object&#10;&#10;Description automatically generated">
            <a:extLst>
              <a:ext uri="{FF2B5EF4-FFF2-40B4-BE49-F238E27FC236}">
                <a16:creationId xmlns:a16="http://schemas.microsoft.com/office/drawing/2014/main" id="{7DC7F2E2-8C06-4CA4-8A36-EF9A4649A0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10639" y="3026973"/>
            <a:ext cx="233806" cy="233806"/>
          </a:xfrm>
          <a:prstGeom prst="rect">
            <a:avLst/>
          </a:prstGeom>
        </p:spPr>
      </p:pic>
      <p:grpSp>
        <p:nvGrpSpPr>
          <p:cNvPr id="11" name="Group 10">
            <a:extLst>
              <a:ext uri="{FF2B5EF4-FFF2-40B4-BE49-F238E27FC236}">
                <a16:creationId xmlns:a16="http://schemas.microsoft.com/office/drawing/2014/main" id="{41B6D5BB-06C3-4DF4-A8F6-B28D946F16A6}"/>
              </a:ext>
            </a:extLst>
          </p:cNvPr>
          <p:cNvGrpSpPr/>
          <p:nvPr/>
        </p:nvGrpSpPr>
        <p:grpSpPr>
          <a:xfrm>
            <a:off x="5184879" y="3026973"/>
            <a:ext cx="233806" cy="1005148"/>
            <a:chOff x="5184879" y="3026973"/>
            <a:chExt cx="233806" cy="1005148"/>
          </a:xfrm>
        </p:grpSpPr>
        <p:pic>
          <p:nvPicPr>
            <p:cNvPr id="12" name="Picture 11">
              <a:extLst>
                <a:ext uri="{FF2B5EF4-FFF2-40B4-BE49-F238E27FC236}">
                  <a16:creationId xmlns:a16="http://schemas.microsoft.com/office/drawing/2014/main" id="{4E3A9A3F-2640-4062-92E7-AE5530ACD3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4879" y="3026973"/>
              <a:ext cx="233806" cy="233806"/>
            </a:xfrm>
            <a:prstGeom prst="rect">
              <a:avLst/>
            </a:prstGeom>
          </p:spPr>
        </p:pic>
        <p:pic>
          <p:nvPicPr>
            <p:cNvPr id="39" name="Picture 38">
              <a:extLst>
                <a:ext uri="{FF2B5EF4-FFF2-40B4-BE49-F238E27FC236}">
                  <a16:creationId xmlns:a16="http://schemas.microsoft.com/office/drawing/2014/main" id="{3EBAA522-3D33-431A-9D58-216A60E7C9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4879" y="3284087"/>
              <a:ext cx="233806" cy="233806"/>
            </a:xfrm>
            <a:prstGeom prst="rect">
              <a:avLst/>
            </a:prstGeom>
          </p:spPr>
        </p:pic>
        <p:pic>
          <p:nvPicPr>
            <p:cNvPr id="40" name="Picture 39">
              <a:extLst>
                <a:ext uri="{FF2B5EF4-FFF2-40B4-BE49-F238E27FC236}">
                  <a16:creationId xmlns:a16="http://schemas.microsoft.com/office/drawing/2014/main" id="{EB73255A-D926-4754-8A17-438C8F81CA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4879" y="3541201"/>
              <a:ext cx="233806" cy="233806"/>
            </a:xfrm>
            <a:prstGeom prst="rect">
              <a:avLst/>
            </a:prstGeom>
          </p:spPr>
        </p:pic>
        <p:pic>
          <p:nvPicPr>
            <p:cNvPr id="44" name="Picture 43">
              <a:extLst>
                <a:ext uri="{FF2B5EF4-FFF2-40B4-BE49-F238E27FC236}">
                  <a16:creationId xmlns:a16="http://schemas.microsoft.com/office/drawing/2014/main" id="{0F8A55EA-EF7F-491C-8066-DFF90A3E7A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4879" y="3798315"/>
              <a:ext cx="233806" cy="233806"/>
            </a:xfrm>
            <a:prstGeom prst="rect">
              <a:avLst/>
            </a:prstGeom>
          </p:spPr>
        </p:pic>
      </p:grpSp>
      <p:pic>
        <p:nvPicPr>
          <p:cNvPr id="49" name="Picture 48" descr="A picture containing clipart&#10;&#10;Description automatically generated">
            <a:extLst>
              <a:ext uri="{FF2B5EF4-FFF2-40B4-BE49-F238E27FC236}">
                <a16:creationId xmlns:a16="http://schemas.microsoft.com/office/drawing/2014/main" id="{5ADC331C-06BF-4051-9C46-CC27C03B2E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50169" y="3284087"/>
            <a:ext cx="233806" cy="233806"/>
          </a:xfrm>
          <a:prstGeom prst="rect">
            <a:avLst/>
          </a:prstGeom>
        </p:spPr>
      </p:pic>
      <p:pic>
        <p:nvPicPr>
          <p:cNvPr id="50" name="Picture 49" descr="A picture containing clipart&#10;&#10;Description automatically generated">
            <a:extLst>
              <a:ext uri="{FF2B5EF4-FFF2-40B4-BE49-F238E27FC236}">
                <a16:creationId xmlns:a16="http://schemas.microsoft.com/office/drawing/2014/main" id="{395F5CEE-A7D2-47DC-97DE-1A8692E7EE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50169" y="3541201"/>
            <a:ext cx="233806" cy="233806"/>
          </a:xfrm>
          <a:prstGeom prst="rect">
            <a:avLst/>
          </a:prstGeom>
        </p:spPr>
      </p:pic>
      <p:pic>
        <p:nvPicPr>
          <p:cNvPr id="51" name="Picture 50" descr="A picture containing clipart&#10;&#10;Description automatically generated">
            <a:extLst>
              <a:ext uri="{FF2B5EF4-FFF2-40B4-BE49-F238E27FC236}">
                <a16:creationId xmlns:a16="http://schemas.microsoft.com/office/drawing/2014/main" id="{3CE07FB9-2F4F-4C4B-97B9-0DB744E833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50169" y="3798315"/>
            <a:ext cx="233806" cy="233806"/>
          </a:xfrm>
          <a:prstGeom prst="rect">
            <a:avLst/>
          </a:prstGeom>
        </p:spPr>
      </p:pic>
      <p:pic>
        <p:nvPicPr>
          <p:cNvPr id="52" name="Picture 51" descr="A picture containing object&#10;&#10;Description automatically generated">
            <a:extLst>
              <a:ext uri="{FF2B5EF4-FFF2-40B4-BE49-F238E27FC236}">
                <a16:creationId xmlns:a16="http://schemas.microsoft.com/office/drawing/2014/main" id="{2CFB3BB7-EDD4-4514-B2D0-08F4C353C92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10639" y="3284087"/>
            <a:ext cx="233806" cy="233806"/>
          </a:xfrm>
          <a:prstGeom prst="rect">
            <a:avLst/>
          </a:prstGeom>
        </p:spPr>
      </p:pic>
      <p:pic>
        <p:nvPicPr>
          <p:cNvPr id="53" name="Picture 52" descr="A picture containing object&#10;&#10;Description automatically generated">
            <a:extLst>
              <a:ext uri="{FF2B5EF4-FFF2-40B4-BE49-F238E27FC236}">
                <a16:creationId xmlns:a16="http://schemas.microsoft.com/office/drawing/2014/main" id="{E7FD61AA-2B95-4839-9ECB-010A4A5A84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10639" y="3541201"/>
            <a:ext cx="233806" cy="233806"/>
          </a:xfrm>
          <a:prstGeom prst="rect">
            <a:avLst/>
          </a:prstGeom>
        </p:spPr>
      </p:pic>
      <p:pic>
        <p:nvPicPr>
          <p:cNvPr id="54" name="Picture 53" descr="A picture containing object&#10;&#10;Description automatically generated">
            <a:extLst>
              <a:ext uri="{FF2B5EF4-FFF2-40B4-BE49-F238E27FC236}">
                <a16:creationId xmlns:a16="http://schemas.microsoft.com/office/drawing/2014/main" id="{7BAAB1CE-E2EB-4F31-8A09-055467F0BE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10639" y="3798315"/>
            <a:ext cx="233806" cy="233806"/>
          </a:xfrm>
          <a:prstGeom prst="rect">
            <a:avLst/>
          </a:prstGeom>
        </p:spPr>
      </p:pic>
      <p:pic>
        <p:nvPicPr>
          <p:cNvPr id="55" name="Picture 54" descr="A picture containing object&#10;&#10;Description automatically generated">
            <a:extLst>
              <a:ext uri="{FF2B5EF4-FFF2-40B4-BE49-F238E27FC236}">
                <a16:creationId xmlns:a16="http://schemas.microsoft.com/office/drawing/2014/main" id="{5BD8BB06-F681-4D1F-BC3E-4FF2B8C669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10639" y="4055429"/>
            <a:ext cx="233806" cy="233806"/>
          </a:xfrm>
          <a:prstGeom prst="rect">
            <a:avLst/>
          </a:prstGeom>
        </p:spPr>
      </p:pic>
      <p:pic>
        <p:nvPicPr>
          <p:cNvPr id="56" name="Picture 55" descr="A picture containing object&#10;&#10;Description automatically generated">
            <a:extLst>
              <a:ext uri="{FF2B5EF4-FFF2-40B4-BE49-F238E27FC236}">
                <a16:creationId xmlns:a16="http://schemas.microsoft.com/office/drawing/2014/main" id="{CD2B2EEE-40C6-4DB0-BE8C-E8CC724F0F4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10639" y="4312543"/>
            <a:ext cx="233806" cy="233806"/>
          </a:xfrm>
          <a:prstGeom prst="rect">
            <a:avLst/>
          </a:prstGeom>
        </p:spPr>
      </p:pic>
      <p:pic>
        <p:nvPicPr>
          <p:cNvPr id="63" name="Picture 62" descr="A picture containing object&#10;&#10;Description automatically generated">
            <a:extLst>
              <a:ext uri="{FF2B5EF4-FFF2-40B4-BE49-F238E27FC236}">
                <a16:creationId xmlns:a16="http://schemas.microsoft.com/office/drawing/2014/main" id="{2729FE2D-2FD6-4275-9ED0-DF49A80C7D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10639" y="4569657"/>
            <a:ext cx="233806" cy="233806"/>
          </a:xfrm>
          <a:prstGeom prst="rect">
            <a:avLst/>
          </a:prstGeom>
        </p:spPr>
      </p:pic>
      <p:pic>
        <p:nvPicPr>
          <p:cNvPr id="64" name="Picture 63" descr="A picture containing object&#10;&#10;Description automatically generated">
            <a:extLst>
              <a:ext uri="{FF2B5EF4-FFF2-40B4-BE49-F238E27FC236}">
                <a16:creationId xmlns:a16="http://schemas.microsoft.com/office/drawing/2014/main" id="{4832917E-8D2E-4BB3-BB51-8A2CB20F3B5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10639" y="4826770"/>
            <a:ext cx="233806" cy="233806"/>
          </a:xfrm>
          <a:prstGeom prst="rect">
            <a:avLst/>
          </a:prstGeom>
        </p:spPr>
      </p:pic>
      <p:sp>
        <p:nvSpPr>
          <p:cNvPr id="34" name="TextBox 33">
            <a:extLst>
              <a:ext uri="{FF2B5EF4-FFF2-40B4-BE49-F238E27FC236}">
                <a16:creationId xmlns:a16="http://schemas.microsoft.com/office/drawing/2014/main" id="{18DFADAC-E1AF-463E-8ABB-DEAE04D66D14}"/>
              </a:ext>
            </a:extLst>
          </p:cNvPr>
          <p:cNvSpPr txBox="1"/>
          <p:nvPr/>
        </p:nvSpPr>
        <p:spPr bwMode="auto">
          <a:xfrm>
            <a:off x="3031675" y="2140760"/>
            <a:ext cx="30806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2 – sharing the 100s:</a:t>
            </a:r>
            <a:endParaRPr lang="en-GB" sz="2000" dirty="0">
              <a:solidFill>
                <a:srgbClr val="FF0000"/>
              </a:solidFill>
              <a:latin typeface="Myriad Pro Semibold" charset="0"/>
              <a:ea typeface="Myriad Pro Semibold" charset="0"/>
              <a:cs typeface="Myriad Pro Semibold" charset="0"/>
            </a:endParaRPr>
          </a:p>
        </p:txBody>
      </p:sp>
      <p:graphicFrame>
        <p:nvGraphicFramePr>
          <p:cNvPr id="4" name="Object 3">
            <a:extLst>
              <a:ext uri="{FF2B5EF4-FFF2-40B4-BE49-F238E27FC236}">
                <a16:creationId xmlns:a16="http://schemas.microsoft.com/office/drawing/2014/main" id="{38C111B1-B9EC-43A8-BA8E-57682AD25A15}"/>
              </a:ext>
            </a:extLst>
          </p:cNvPr>
          <p:cNvGraphicFramePr>
            <a:graphicFrameLocks noChangeAspect="1"/>
          </p:cNvGraphicFramePr>
          <p:nvPr>
            <p:extLst>
              <p:ext uri="{D42A27DB-BD31-4B8C-83A1-F6EECF244321}">
                <p14:modId xmlns:p14="http://schemas.microsoft.com/office/powerpoint/2010/main" val="3480714153"/>
              </p:ext>
            </p:extLst>
          </p:nvPr>
        </p:nvGraphicFramePr>
        <p:xfrm>
          <a:off x="1961825" y="2588936"/>
          <a:ext cx="1603654" cy="885600"/>
        </p:xfrm>
        <a:graphic>
          <a:graphicData uri="http://schemas.openxmlformats.org/presentationml/2006/ole">
            <mc:AlternateContent xmlns:mc="http://schemas.openxmlformats.org/markup-compatibility/2006">
              <mc:Choice xmlns:v="urn:schemas-microsoft-com:vml" Requires="v">
                <p:oleObj spid="_x0000_s17612" name="Equation" r:id="rId10" imgW="850680" imgH="469800" progId="Equation.DSMT4">
                  <p:embed/>
                </p:oleObj>
              </mc:Choice>
              <mc:Fallback>
                <p:oleObj name="Equation" r:id="rId10" imgW="850680" imgH="469800" progId="Equation.DSMT4">
                  <p:embed/>
                  <p:pic>
                    <p:nvPicPr>
                      <p:cNvPr id="0" name=""/>
                      <p:cNvPicPr/>
                      <p:nvPr/>
                    </p:nvPicPr>
                    <p:blipFill>
                      <a:blip r:embed="rId11"/>
                      <a:stretch>
                        <a:fillRect/>
                      </a:stretch>
                    </p:blipFill>
                    <p:spPr>
                      <a:xfrm>
                        <a:off x="1961825" y="2588936"/>
                        <a:ext cx="1603654" cy="8856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0CD30012-6722-4251-8711-004C6D3744CE}"/>
              </a:ext>
            </a:extLst>
          </p:cNvPr>
          <p:cNvGraphicFramePr>
            <a:graphicFrameLocks noChangeAspect="1"/>
          </p:cNvGraphicFramePr>
          <p:nvPr>
            <p:extLst>
              <p:ext uri="{D42A27DB-BD31-4B8C-83A1-F6EECF244321}">
                <p14:modId xmlns:p14="http://schemas.microsoft.com/office/powerpoint/2010/main" val="1846377354"/>
              </p:ext>
            </p:extLst>
          </p:nvPr>
        </p:nvGraphicFramePr>
        <p:xfrm>
          <a:off x="1961825" y="2588936"/>
          <a:ext cx="1603654" cy="885600"/>
        </p:xfrm>
        <a:graphic>
          <a:graphicData uri="http://schemas.openxmlformats.org/presentationml/2006/ole">
            <mc:AlternateContent xmlns:mc="http://schemas.openxmlformats.org/markup-compatibility/2006">
              <mc:Choice xmlns:v="urn:schemas-microsoft-com:vml" Requires="v">
                <p:oleObj spid="_x0000_s17613" name="Equation" r:id="rId12" imgW="850680" imgH="469800" progId="Equation.DSMT4">
                  <p:embed/>
                </p:oleObj>
              </mc:Choice>
              <mc:Fallback>
                <p:oleObj name="Equation" r:id="rId12" imgW="850680" imgH="469800" progId="Equation.DSMT4">
                  <p:embed/>
                  <p:pic>
                    <p:nvPicPr>
                      <p:cNvPr id="0" name=""/>
                      <p:cNvPicPr/>
                      <p:nvPr/>
                    </p:nvPicPr>
                    <p:blipFill>
                      <a:blip r:embed="rId13"/>
                      <a:stretch>
                        <a:fillRect/>
                      </a:stretch>
                    </p:blipFill>
                    <p:spPr>
                      <a:xfrm>
                        <a:off x="1961825" y="2588936"/>
                        <a:ext cx="1603654" cy="885600"/>
                      </a:xfrm>
                      <a:prstGeom prst="rect">
                        <a:avLst/>
                      </a:prstGeom>
                    </p:spPr>
                  </p:pic>
                </p:oleObj>
              </mc:Fallback>
            </mc:AlternateContent>
          </a:graphicData>
        </a:graphic>
      </p:graphicFrame>
      <p:sp>
        <p:nvSpPr>
          <p:cNvPr id="37" name="Rectangle 36">
            <a:extLst>
              <a:ext uri="{FF2B5EF4-FFF2-40B4-BE49-F238E27FC236}">
                <a16:creationId xmlns:a16="http://schemas.microsoft.com/office/drawing/2014/main" id="{54E1E1BF-F3E7-4C77-BB50-D7EDEA95F545}"/>
              </a:ext>
            </a:extLst>
          </p:cNvPr>
          <p:cNvSpPr/>
          <p:nvPr/>
        </p:nvSpPr>
        <p:spPr bwMode="auto">
          <a:xfrm>
            <a:off x="2369820" y="2596298"/>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Rectangle 37">
            <a:extLst>
              <a:ext uri="{FF2B5EF4-FFF2-40B4-BE49-F238E27FC236}">
                <a16:creationId xmlns:a16="http://schemas.microsoft.com/office/drawing/2014/main" id="{8A87DB72-62E6-4B36-9EFC-84DF46A7E12E}"/>
              </a:ext>
            </a:extLst>
          </p:cNvPr>
          <p:cNvSpPr/>
          <p:nvPr/>
        </p:nvSpPr>
        <p:spPr bwMode="auto">
          <a:xfrm>
            <a:off x="2724351" y="2596298"/>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3" name="Rectangle 42">
            <a:extLst>
              <a:ext uri="{FF2B5EF4-FFF2-40B4-BE49-F238E27FC236}">
                <a16:creationId xmlns:a16="http://schemas.microsoft.com/office/drawing/2014/main" id="{D797F863-8B22-4B02-B07B-CA52A8258C4A}"/>
              </a:ext>
            </a:extLst>
          </p:cNvPr>
          <p:cNvSpPr/>
          <p:nvPr/>
        </p:nvSpPr>
        <p:spPr bwMode="auto">
          <a:xfrm>
            <a:off x="3078881" y="2596298"/>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9" name="Picture 18" descr="A close up of a logo&#10;&#10;Description automatically generated">
            <a:extLst>
              <a:ext uri="{FF2B5EF4-FFF2-40B4-BE49-F238E27FC236}">
                <a16:creationId xmlns:a16="http://schemas.microsoft.com/office/drawing/2014/main" id="{660CCE3F-C12F-4215-89BD-44165C2631A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93559" y="2996941"/>
            <a:ext cx="301351" cy="1065120"/>
          </a:xfrm>
          <a:prstGeom prst="rect">
            <a:avLst/>
          </a:prstGeom>
        </p:spPr>
      </p:pic>
      <p:pic>
        <p:nvPicPr>
          <p:cNvPr id="69" name="Picture 68" descr="A close up of a logo&#10;&#10;Description automatically generated">
            <a:extLst>
              <a:ext uri="{FF2B5EF4-FFF2-40B4-BE49-F238E27FC236}">
                <a16:creationId xmlns:a16="http://schemas.microsoft.com/office/drawing/2014/main" id="{425840E2-D937-4ADC-B357-9E8E2A9D407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05627" y="2996941"/>
            <a:ext cx="301351" cy="1065120"/>
          </a:xfrm>
          <a:prstGeom prst="rect">
            <a:avLst/>
          </a:prstGeom>
        </p:spPr>
      </p:pic>
      <p:sp>
        <p:nvSpPr>
          <p:cNvPr id="70" name="TextBox 69">
            <a:extLst>
              <a:ext uri="{FF2B5EF4-FFF2-40B4-BE49-F238E27FC236}">
                <a16:creationId xmlns:a16="http://schemas.microsoft.com/office/drawing/2014/main" id="{912D6497-DB72-4966-A45F-27C37E119DDE}"/>
              </a:ext>
            </a:extLst>
          </p:cNvPr>
          <p:cNvSpPr txBox="1"/>
          <p:nvPr/>
        </p:nvSpPr>
        <p:spPr bwMode="auto">
          <a:xfrm>
            <a:off x="5132056" y="262068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7030A0"/>
                </a:solidFill>
                <a:latin typeface="Myriad Pro" panose="020B0503030403020204" pitchFamily="34" charset="0"/>
                <a:ea typeface="Myriad Pro Semibold" charset="0"/>
                <a:cs typeface="Myriad Pro Semibold" charset="0"/>
              </a:rPr>
              <a:t>2</a:t>
            </a:r>
          </a:p>
        </p:txBody>
      </p:sp>
      <p:sp>
        <p:nvSpPr>
          <p:cNvPr id="71" name="TextBox 70">
            <a:extLst>
              <a:ext uri="{FF2B5EF4-FFF2-40B4-BE49-F238E27FC236}">
                <a16:creationId xmlns:a16="http://schemas.microsoft.com/office/drawing/2014/main" id="{956D71C0-CA13-4841-9E82-FD08620166A8}"/>
              </a:ext>
            </a:extLst>
          </p:cNvPr>
          <p:cNvSpPr txBox="1"/>
          <p:nvPr/>
        </p:nvSpPr>
        <p:spPr bwMode="auto">
          <a:xfrm>
            <a:off x="2817546" y="5175009"/>
            <a:ext cx="3508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8 hundreds ÷ 4 = 2 hundreds</a:t>
            </a:r>
          </a:p>
        </p:txBody>
      </p:sp>
      <p:grpSp>
        <p:nvGrpSpPr>
          <p:cNvPr id="13" name="Group 12">
            <a:extLst>
              <a:ext uri="{FF2B5EF4-FFF2-40B4-BE49-F238E27FC236}">
                <a16:creationId xmlns:a16="http://schemas.microsoft.com/office/drawing/2014/main" id="{9597755F-9D47-48A2-9F62-1990971284D9}"/>
              </a:ext>
            </a:extLst>
          </p:cNvPr>
          <p:cNvGrpSpPr/>
          <p:nvPr/>
        </p:nvGrpSpPr>
        <p:grpSpPr>
          <a:xfrm>
            <a:off x="5184879" y="4055429"/>
            <a:ext cx="233806" cy="1005147"/>
            <a:chOff x="5184879" y="4055429"/>
            <a:chExt cx="233806" cy="1005147"/>
          </a:xfrm>
        </p:grpSpPr>
        <p:pic>
          <p:nvPicPr>
            <p:cNvPr id="45" name="Picture 44">
              <a:extLst>
                <a:ext uri="{FF2B5EF4-FFF2-40B4-BE49-F238E27FC236}">
                  <a16:creationId xmlns:a16="http://schemas.microsoft.com/office/drawing/2014/main" id="{FF5ACA48-D462-4BD1-B90C-64BA4BF38C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4879" y="4055429"/>
              <a:ext cx="233806" cy="233806"/>
            </a:xfrm>
            <a:prstGeom prst="rect">
              <a:avLst/>
            </a:prstGeom>
          </p:spPr>
        </p:pic>
        <p:pic>
          <p:nvPicPr>
            <p:cNvPr id="46" name="Picture 45">
              <a:extLst>
                <a:ext uri="{FF2B5EF4-FFF2-40B4-BE49-F238E27FC236}">
                  <a16:creationId xmlns:a16="http://schemas.microsoft.com/office/drawing/2014/main" id="{005042B6-AE76-4914-870C-637657066D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4879" y="4312543"/>
              <a:ext cx="233806" cy="233806"/>
            </a:xfrm>
            <a:prstGeom prst="rect">
              <a:avLst/>
            </a:prstGeom>
          </p:spPr>
        </p:pic>
        <p:pic>
          <p:nvPicPr>
            <p:cNvPr id="47" name="Picture 46">
              <a:extLst>
                <a:ext uri="{FF2B5EF4-FFF2-40B4-BE49-F238E27FC236}">
                  <a16:creationId xmlns:a16="http://schemas.microsoft.com/office/drawing/2014/main" id="{4B4A2770-4AF9-419D-BB14-BF31AC32F0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4879" y="4569657"/>
              <a:ext cx="233806" cy="233806"/>
            </a:xfrm>
            <a:prstGeom prst="rect">
              <a:avLst/>
            </a:prstGeom>
          </p:spPr>
        </p:pic>
        <p:pic>
          <p:nvPicPr>
            <p:cNvPr id="48" name="Picture 47">
              <a:extLst>
                <a:ext uri="{FF2B5EF4-FFF2-40B4-BE49-F238E27FC236}">
                  <a16:creationId xmlns:a16="http://schemas.microsoft.com/office/drawing/2014/main" id="{2DA02373-2348-4C85-91DD-C8CF558FDA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4879" y="4826770"/>
              <a:ext cx="233806" cy="233806"/>
            </a:xfrm>
            <a:prstGeom prst="rect">
              <a:avLst/>
            </a:prstGeom>
          </p:spPr>
        </p:pic>
      </p:grpSp>
      <p:grpSp>
        <p:nvGrpSpPr>
          <p:cNvPr id="72" name="Group 71">
            <a:extLst>
              <a:ext uri="{FF2B5EF4-FFF2-40B4-BE49-F238E27FC236}">
                <a16:creationId xmlns:a16="http://schemas.microsoft.com/office/drawing/2014/main" id="{4005DC77-0122-4F86-9051-81DC4D144339}"/>
              </a:ext>
            </a:extLst>
          </p:cNvPr>
          <p:cNvGrpSpPr/>
          <p:nvPr/>
        </p:nvGrpSpPr>
        <p:grpSpPr>
          <a:xfrm>
            <a:off x="1813049" y="2935187"/>
            <a:ext cx="1625476" cy="564329"/>
            <a:chOff x="3733049" y="5315443"/>
            <a:chExt cx="1625476" cy="564329"/>
          </a:xfrm>
        </p:grpSpPr>
        <p:grpSp>
          <p:nvGrpSpPr>
            <p:cNvPr id="73" name="Group 72">
              <a:extLst>
                <a:ext uri="{FF2B5EF4-FFF2-40B4-BE49-F238E27FC236}">
                  <a16:creationId xmlns:a16="http://schemas.microsoft.com/office/drawing/2014/main" id="{77569CC8-25C8-41A5-BF8F-95E830558981}"/>
                </a:ext>
              </a:extLst>
            </p:cNvPr>
            <p:cNvGrpSpPr/>
            <p:nvPr/>
          </p:nvGrpSpPr>
          <p:grpSpPr>
            <a:xfrm>
              <a:off x="4085070" y="5365750"/>
              <a:ext cx="1273455" cy="507156"/>
              <a:chOff x="4085070" y="5365750"/>
              <a:chExt cx="1273455" cy="507156"/>
            </a:xfrm>
            <a:solidFill>
              <a:schemeClr val="bg1"/>
            </a:solidFill>
          </p:grpSpPr>
          <p:sp>
            <p:nvSpPr>
              <p:cNvPr id="77" name="Rectangle 76">
                <a:extLst>
                  <a:ext uri="{FF2B5EF4-FFF2-40B4-BE49-F238E27FC236}">
                    <a16:creationId xmlns:a16="http://schemas.microsoft.com/office/drawing/2014/main" id="{EEF931A2-6782-4541-84D4-1627B494F6A7}"/>
                  </a:ext>
                </a:extLst>
              </p:cNvPr>
              <p:cNvSpPr/>
              <p:nvPr/>
            </p:nvSpPr>
            <p:spPr bwMode="auto">
              <a:xfrm>
                <a:off x="4085070" y="5365750"/>
                <a:ext cx="1273455" cy="45719"/>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8" name="Rectangle 77">
                <a:extLst>
                  <a:ext uri="{FF2B5EF4-FFF2-40B4-BE49-F238E27FC236}">
                    <a16:creationId xmlns:a16="http://schemas.microsoft.com/office/drawing/2014/main" id="{B9CFE329-AE74-411D-95CA-A7EDC6EF08B2}"/>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74" name="Group 73">
              <a:extLst>
                <a:ext uri="{FF2B5EF4-FFF2-40B4-BE49-F238E27FC236}">
                  <a16:creationId xmlns:a16="http://schemas.microsoft.com/office/drawing/2014/main" id="{E3701050-CA5B-4910-9C3F-2CD9FCE2D5A2}"/>
                </a:ext>
              </a:extLst>
            </p:cNvPr>
            <p:cNvGrpSpPr/>
            <p:nvPr/>
          </p:nvGrpSpPr>
          <p:grpSpPr>
            <a:xfrm>
              <a:off x="3733049" y="5315443"/>
              <a:ext cx="1620714" cy="564329"/>
              <a:chOff x="3722832" y="5310208"/>
              <a:chExt cx="1620714" cy="564329"/>
            </a:xfrm>
          </p:grpSpPr>
          <p:cxnSp>
            <p:nvCxnSpPr>
              <p:cNvPr id="75" name="Straight Connector 74">
                <a:extLst>
                  <a:ext uri="{FF2B5EF4-FFF2-40B4-BE49-F238E27FC236}">
                    <a16:creationId xmlns:a16="http://schemas.microsoft.com/office/drawing/2014/main" id="{E8989F2F-7946-4497-A7A2-62425F84165E}"/>
                  </a:ext>
                </a:extLst>
              </p:cNvPr>
              <p:cNvCxnSpPr/>
              <p:nvPr/>
            </p:nvCxnSpPr>
            <p:spPr bwMode="auto">
              <a:xfrm>
                <a:off x="4095242" y="5385595"/>
                <a:ext cx="1248304"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Arc 75">
                <a:extLst>
                  <a:ext uri="{FF2B5EF4-FFF2-40B4-BE49-F238E27FC236}">
                    <a16:creationId xmlns:a16="http://schemas.microsoft.com/office/drawing/2014/main" id="{A428E371-A523-464A-87FD-86C7F06F4E48}"/>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grpSp>
        <p:nvGrpSpPr>
          <p:cNvPr id="79" name="Group 78">
            <a:extLst>
              <a:ext uri="{FF2B5EF4-FFF2-40B4-BE49-F238E27FC236}">
                <a16:creationId xmlns:a16="http://schemas.microsoft.com/office/drawing/2014/main" id="{CDBE0858-3FE6-4B4C-B4AD-6D2CEA3B1AD4}"/>
              </a:ext>
            </a:extLst>
          </p:cNvPr>
          <p:cNvGrpSpPr>
            <a:grpSpLocks noChangeAspect="1"/>
          </p:cNvGrpSpPr>
          <p:nvPr/>
        </p:nvGrpSpPr>
        <p:grpSpPr>
          <a:xfrm>
            <a:off x="4509718" y="2898716"/>
            <a:ext cx="2721152" cy="578710"/>
            <a:chOff x="3733049" y="5315443"/>
            <a:chExt cx="2683918" cy="570792"/>
          </a:xfrm>
        </p:grpSpPr>
        <p:grpSp>
          <p:nvGrpSpPr>
            <p:cNvPr id="80" name="Group 79">
              <a:extLst>
                <a:ext uri="{FF2B5EF4-FFF2-40B4-BE49-F238E27FC236}">
                  <a16:creationId xmlns:a16="http://schemas.microsoft.com/office/drawing/2014/main" id="{C046BAAA-1FEE-450A-A19C-2F227771711A}"/>
                </a:ext>
              </a:extLst>
            </p:cNvPr>
            <p:cNvGrpSpPr/>
            <p:nvPr/>
          </p:nvGrpSpPr>
          <p:grpSpPr>
            <a:xfrm>
              <a:off x="4085067" y="5354684"/>
              <a:ext cx="2331900" cy="531551"/>
              <a:chOff x="4085067" y="5354684"/>
              <a:chExt cx="2331900" cy="531551"/>
            </a:xfrm>
            <a:solidFill>
              <a:schemeClr val="bg1"/>
            </a:solidFill>
          </p:grpSpPr>
          <p:sp>
            <p:nvSpPr>
              <p:cNvPr id="84" name="Rectangle 83">
                <a:extLst>
                  <a:ext uri="{FF2B5EF4-FFF2-40B4-BE49-F238E27FC236}">
                    <a16:creationId xmlns:a16="http://schemas.microsoft.com/office/drawing/2014/main" id="{409AB4DF-B967-4AAD-AD75-D4B4FC301734}"/>
                  </a:ext>
                </a:extLst>
              </p:cNvPr>
              <p:cNvSpPr/>
              <p:nvPr/>
            </p:nvSpPr>
            <p:spPr bwMode="auto">
              <a:xfrm>
                <a:off x="4085067" y="5354684"/>
                <a:ext cx="2331900" cy="45093"/>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5" name="Rectangle 84">
                <a:extLst>
                  <a:ext uri="{FF2B5EF4-FFF2-40B4-BE49-F238E27FC236}">
                    <a16:creationId xmlns:a16="http://schemas.microsoft.com/office/drawing/2014/main" id="{26E6F8FF-AA20-4157-B5A6-2424C7FAFAF9}"/>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81" name="Group 80">
              <a:extLst>
                <a:ext uri="{FF2B5EF4-FFF2-40B4-BE49-F238E27FC236}">
                  <a16:creationId xmlns:a16="http://schemas.microsoft.com/office/drawing/2014/main" id="{AFB38CDC-981A-452C-B406-C3961F900084}"/>
                </a:ext>
              </a:extLst>
            </p:cNvPr>
            <p:cNvGrpSpPr/>
            <p:nvPr/>
          </p:nvGrpSpPr>
          <p:grpSpPr>
            <a:xfrm>
              <a:off x="3733049" y="5315443"/>
              <a:ext cx="2678695" cy="564329"/>
              <a:chOff x="3722832" y="5310208"/>
              <a:chExt cx="2678695" cy="564329"/>
            </a:xfrm>
          </p:grpSpPr>
          <p:cxnSp>
            <p:nvCxnSpPr>
              <p:cNvPr id="82" name="Straight Connector 81">
                <a:extLst>
                  <a:ext uri="{FF2B5EF4-FFF2-40B4-BE49-F238E27FC236}">
                    <a16:creationId xmlns:a16="http://schemas.microsoft.com/office/drawing/2014/main" id="{D1DBB2EC-04ED-49D9-9173-5A6C26503180}"/>
                  </a:ext>
                </a:extLst>
              </p:cNvPr>
              <p:cNvCxnSpPr/>
              <p:nvPr/>
            </p:nvCxnSpPr>
            <p:spPr bwMode="auto">
              <a:xfrm>
                <a:off x="4095242" y="5385595"/>
                <a:ext cx="2306285"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Arc 82">
                <a:extLst>
                  <a:ext uri="{FF2B5EF4-FFF2-40B4-BE49-F238E27FC236}">
                    <a16:creationId xmlns:a16="http://schemas.microsoft.com/office/drawing/2014/main" id="{1DE2149D-ABA3-427E-B59B-8BCA3E19E0DD}"/>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Tree>
    <p:extLst>
      <p:ext uri="{BB962C8B-B14F-4D97-AF65-F5344CB8AC3E}">
        <p14:creationId xmlns:p14="http://schemas.microsoft.com/office/powerpoint/2010/main" val="222122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xit" presetSubtype="0" fill="hold" nodeType="with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par>
                          <p:cTn id="20" fill="hold">
                            <p:stCondLst>
                              <p:cond delay="500"/>
                            </p:stCondLst>
                            <p:childTnLst>
                              <p:par>
                                <p:cTn id="21" presetID="35" presetClass="path" presetSubtype="0" accel="50000" fill="hold" nodeType="afterEffect">
                                  <p:stCondLst>
                                    <p:cond delay="0"/>
                                  </p:stCondLst>
                                  <p:childTnLst>
                                    <p:animMotion origin="layout" path="M 2.5E-6 -3.33333E-6 L -0.01702 -3.33333E-6 " pathEditMode="relative" rAng="0" ptsTypes="AA">
                                      <p:cBhvr>
                                        <p:cTn id="22" dur="1000" fill="hold"/>
                                        <p:tgtEl>
                                          <p:spTgt spid="11"/>
                                        </p:tgtEl>
                                        <p:attrNameLst>
                                          <p:attrName>ppt_x</p:attrName>
                                          <p:attrName>ppt_y</p:attrName>
                                        </p:attrNameLst>
                                      </p:cBhvr>
                                      <p:rCtr x="-851" y="0"/>
                                    </p:animMotion>
                                  </p:childTnLst>
                                </p:cTn>
                              </p:par>
                            </p:childTnLst>
                          </p:cTn>
                        </p:par>
                        <p:par>
                          <p:cTn id="23" fill="hold">
                            <p:stCondLst>
                              <p:cond delay="1500"/>
                            </p:stCondLst>
                            <p:childTnLst>
                              <p:par>
                                <p:cTn id="24" presetID="1" presetClass="exit" presetSubtype="0" fill="hold" nodeType="afterEffect">
                                  <p:stCondLst>
                                    <p:cond delay="0"/>
                                  </p:stCondLst>
                                  <p:childTnLst>
                                    <p:set>
                                      <p:cBhvr>
                                        <p:cTn id="25" dur="1" fill="hold">
                                          <p:stCondLst>
                                            <p:cond delay="0"/>
                                          </p:stCondLst>
                                        </p:cTn>
                                        <p:tgtEl>
                                          <p:spTgt spid="11"/>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57"/>
                                        </p:tgtEl>
                                        <p:attrNameLst>
                                          <p:attrName>style.visibility</p:attrName>
                                        </p:attrNameLst>
                                      </p:cBhvr>
                                      <p:to>
                                        <p:strVal val="visible"/>
                                      </p:to>
                                    </p:se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2000"/>
                            </p:stCondLst>
                            <p:childTnLst>
                              <p:par>
                                <p:cTn id="33" presetID="64" presetClass="path" presetSubtype="0" accel="50000" fill="hold" nodeType="afterEffect">
                                  <p:stCondLst>
                                    <p:cond delay="0"/>
                                  </p:stCondLst>
                                  <p:childTnLst>
                                    <p:animMotion origin="layout" path="M 2.5E-6 -3.33333E-6 L 0.01684 -0.15 " pathEditMode="relative" rAng="0" ptsTypes="AA">
                                      <p:cBhvr>
                                        <p:cTn id="34" dur="1500" fill="hold"/>
                                        <p:tgtEl>
                                          <p:spTgt spid="13"/>
                                        </p:tgtEl>
                                        <p:attrNameLst>
                                          <p:attrName>ppt_x</p:attrName>
                                          <p:attrName>ppt_y</p:attrName>
                                        </p:attrNameLst>
                                      </p:cBhvr>
                                      <p:rCtr x="833" y="-7500"/>
                                    </p:animMotion>
                                  </p:childTnLst>
                                </p:cTn>
                              </p:par>
                            </p:childTnLst>
                          </p:cTn>
                        </p:par>
                        <p:par>
                          <p:cTn id="35" fill="hold">
                            <p:stCondLst>
                              <p:cond delay="3500"/>
                            </p:stCondLst>
                            <p:childTnLst>
                              <p:par>
                                <p:cTn id="36" presetID="1" presetClass="exit" presetSubtype="0" fill="hold" nodeType="afterEffect">
                                  <p:stCondLst>
                                    <p:cond delay="0"/>
                                  </p:stCondLst>
                                  <p:childTnLst>
                                    <p:set>
                                      <p:cBhvr>
                                        <p:cTn id="37" dur="1" fill="hold">
                                          <p:stCondLst>
                                            <p:cond delay="0"/>
                                          </p:stCondLst>
                                        </p:cTn>
                                        <p:tgtEl>
                                          <p:spTgt spid="13"/>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fade">
                                      <p:cBhvr>
                                        <p:cTn id="51" dur="500"/>
                                        <p:tgtEl>
                                          <p:spTgt spid="70"/>
                                        </p:tgtEl>
                                      </p:cBhvr>
                                    </p:animEffect>
                                  </p:childTnLst>
                                </p:cTn>
                              </p:par>
                              <p:par>
                                <p:cTn id="52" presetID="10" presetClass="exit" presetSubtype="0" fill="hold" nodeType="withEffect">
                                  <p:stCondLst>
                                    <p:cond delay="0"/>
                                  </p:stCondLst>
                                  <p:childTnLst>
                                    <p:animEffect transition="out" filter="fade">
                                      <p:cBhvr>
                                        <p:cTn id="53" dur="500"/>
                                        <p:tgtEl>
                                          <p:spTgt spid="4"/>
                                        </p:tgtEl>
                                      </p:cBhvr>
                                    </p:animEffect>
                                    <p:set>
                                      <p:cBhvr>
                                        <p:cTn id="54" dur="1" fill="hold">
                                          <p:stCondLst>
                                            <p:cond delay="499"/>
                                          </p:stCondLst>
                                        </p:cTn>
                                        <p:tgtEl>
                                          <p:spTgt spid="4"/>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37"/>
                                        </p:tgtEl>
                                      </p:cBhvr>
                                    </p:animEffect>
                                    <p:set>
                                      <p:cBhvr>
                                        <p:cTn id="57" dur="1" fill="hold">
                                          <p:stCondLst>
                                            <p:cond delay="499"/>
                                          </p:stCondLst>
                                        </p:cTn>
                                        <p:tgtEl>
                                          <p:spTgt spid="3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fade">
                                      <p:cBhvr>
                                        <p:cTn id="62" dur="500"/>
                                        <p:tgtEl>
                                          <p:spTgt spid="71"/>
                                        </p:tgtEl>
                                      </p:cBhvr>
                                    </p:animEffect>
                                  </p:childTnLst>
                                </p:cTn>
                              </p:par>
                              <p:par>
                                <p:cTn id="63" presetID="10" presetClass="entr" presetSubtype="0" fill="hold" nodeType="with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500"/>
                                        <p:tgtEl>
                                          <p:spTgt spid="72"/>
                                        </p:tgtEl>
                                      </p:cBhvr>
                                    </p:animEffect>
                                  </p:childTnLst>
                                </p:cTn>
                              </p:par>
                              <p:par>
                                <p:cTn id="66" presetID="10" presetClass="entr" presetSubtype="0" fill="hold" nodeType="with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4" grpId="0"/>
      <p:bldP spid="37" grpId="0" animBg="1"/>
      <p:bldP spid="70" grpId="0"/>
      <p:bldP spid="7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18DFADAC-E1AF-463E-8ABB-DEAE04D66D14}"/>
              </a:ext>
            </a:extLst>
          </p:cNvPr>
          <p:cNvSpPr txBox="1"/>
          <p:nvPr/>
        </p:nvSpPr>
        <p:spPr bwMode="auto">
          <a:xfrm>
            <a:off x="3031675" y="2140760"/>
            <a:ext cx="30806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2 – sharing the 100s:</a:t>
            </a:r>
            <a:endParaRPr lang="en-GB" sz="2000" dirty="0">
              <a:solidFill>
                <a:srgbClr val="FF0000"/>
              </a:solidFill>
              <a:latin typeface="Myriad Pro Semibold" charset="0"/>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4:1</a:t>
            </a:r>
          </a:p>
        </p:txBody>
      </p:sp>
      <p:sp>
        <p:nvSpPr>
          <p:cNvPr id="3" name="TextBox 2">
            <a:extLst>
              <a:ext uri="{FF2B5EF4-FFF2-40B4-BE49-F238E27FC236}">
                <a16:creationId xmlns:a16="http://schemas.microsoft.com/office/drawing/2014/main" id="{452CDABD-DCA6-4326-8738-2E1572DBCE57}"/>
              </a:ext>
            </a:extLst>
          </p:cNvPr>
          <p:cNvSpPr txBox="1"/>
          <p:nvPr/>
        </p:nvSpPr>
        <p:spPr bwMode="auto">
          <a:xfrm>
            <a:off x="208337" y="920309"/>
            <a:ext cx="8727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848 pencils shared equally between 4 year groups. How many pencils each?</a:t>
            </a:r>
            <a:endParaRPr lang="en-GB" sz="2000" dirty="0">
              <a:solidFill>
                <a:srgbClr val="FF0000"/>
              </a:solidFill>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DFDA4298-65B3-4B3D-9061-D5343DF9B7AF}"/>
              </a:ext>
            </a:extLst>
          </p:cNvPr>
          <p:cNvSpPr txBox="1"/>
          <p:nvPr/>
        </p:nvSpPr>
        <p:spPr bwMode="auto">
          <a:xfrm>
            <a:off x="3056216" y="2140760"/>
            <a:ext cx="30315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3 – sharing the 10s:</a:t>
            </a:r>
            <a:endParaRPr lang="en-GB" sz="2000" dirty="0">
              <a:solidFill>
                <a:srgbClr val="FF0000"/>
              </a:solidFill>
              <a:latin typeface="Myriad Pro Semibold" charset="0"/>
              <a:ea typeface="Myriad Pro Semibold" charset="0"/>
              <a:cs typeface="Myriad Pro Semibold" charset="0"/>
            </a:endParaRPr>
          </a:p>
        </p:txBody>
      </p:sp>
      <p:sp>
        <p:nvSpPr>
          <p:cNvPr id="42" name="TextBox 41">
            <a:extLst>
              <a:ext uri="{FF2B5EF4-FFF2-40B4-BE49-F238E27FC236}">
                <a16:creationId xmlns:a16="http://schemas.microsoft.com/office/drawing/2014/main" id="{10F1BEC2-CFC9-4366-BA33-6AAA1865790B}"/>
              </a:ext>
            </a:extLst>
          </p:cNvPr>
          <p:cNvSpPr txBox="1"/>
          <p:nvPr/>
        </p:nvSpPr>
        <p:spPr bwMode="auto">
          <a:xfrm>
            <a:off x="4640256" y="296681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panose="020B0503030403020204" pitchFamily="34" charset="0"/>
                <a:ea typeface="Myriad Pro Semibold" charset="0"/>
                <a:cs typeface="Myriad Pro Semibold" charset="0"/>
              </a:rPr>
              <a:t>4</a:t>
            </a:r>
            <a:endParaRPr lang="en-GB" sz="2000" dirty="0">
              <a:solidFill>
                <a:srgbClr val="C00000"/>
              </a:solidFill>
              <a:latin typeface="Myriad Pro" panose="020B0503030403020204" pitchFamily="34" charset="0"/>
              <a:ea typeface="Myriad Pro Semibold" charset="0"/>
              <a:cs typeface="Myriad Pro Semibold" charset="0"/>
            </a:endParaRP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3314000" y="152494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848  ÷  4  =</a:t>
            </a:r>
            <a:endParaRPr lang="en-GB" sz="2200" dirty="0">
              <a:solidFill>
                <a:srgbClr val="C00000"/>
              </a:solidFill>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5134835" y="1515419"/>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0" name="Picture 9" descr="A close up of a logo&#10;&#10;Description automatically generated">
            <a:extLst>
              <a:ext uri="{FF2B5EF4-FFF2-40B4-BE49-F238E27FC236}">
                <a16:creationId xmlns:a16="http://schemas.microsoft.com/office/drawing/2014/main" id="{F3953D1D-FBC8-4908-88EB-50C609BA37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1921" y="2964656"/>
            <a:ext cx="2353654" cy="446831"/>
          </a:xfrm>
          <a:prstGeom prst="rect">
            <a:avLst/>
          </a:prstGeom>
        </p:spPr>
      </p:pic>
      <p:pic>
        <p:nvPicPr>
          <p:cNvPr id="14" name="Picture 13" descr="A picture containing clipart&#10;&#10;Description automatically generated">
            <a:extLst>
              <a:ext uri="{FF2B5EF4-FFF2-40B4-BE49-F238E27FC236}">
                <a16:creationId xmlns:a16="http://schemas.microsoft.com/office/drawing/2014/main" id="{15F7064D-E959-482D-8AF0-6A6F9D6C79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0169" y="3026973"/>
            <a:ext cx="233806" cy="233806"/>
          </a:xfrm>
          <a:prstGeom prst="rect">
            <a:avLst/>
          </a:prstGeom>
        </p:spPr>
      </p:pic>
      <p:grpSp>
        <p:nvGrpSpPr>
          <p:cNvPr id="62" name="Group 61">
            <a:extLst>
              <a:ext uri="{FF2B5EF4-FFF2-40B4-BE49-F238E27FC236}">
                <a16:creationId xmlns:a16="http://schemas.microsoft.com/office/drawing/2014/main" id="{BD59A8E5-F471-40D8-B91E-72726006E0A8}"/>
              </a:ext>
            </a:extLst>
          </p:cNvPr>
          <p:cNvGrpSpPr/>
          <p:nvPr/>
        </p:nvGrpSpPr>
        <p:grpSpPr>
          <a:xfrm>
            <a:off x="5340754" y="3026973"/>
            <a:ext cx="233806" cy="1005148"/>
            <a:chOff x="5184879" y="3026973"/>
            <a:chExt cx="233806" cy="1005148"/>
          </a:xfrm>
        </p:grpSpPr>
        <p:pic>
          <p:nvPicPr>
            <p:cNvPr id="65" name="Picture 64">
              <a:extLst>
                <a:ext uri="{FF2B5EF4-FFF2-40B4-BE49-F238E27FC236}">
                  <a16:creationId xmlns:a16="http://schemas.microsoft.com/office/drawing/2014/main" id="{9B22D1E8-9545-4EF1-9165-7A733EFB6C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026973"/>
              <a:ext cx="233806" cy="233806"/>
            </a:xfrm>
            <a:prstGeom prst="rect">
              <a:avLst/>
            </a:prstGeom>
          </p:spPr>
        </p:pic>
        <p:pic>
          <p:nvPicPr>
            <p:cNvPr id="66" name="Picture 65">
              <a:extLst>
                <a:ext uri="{FF2B5EF4-FFF2-40B4-BE49-F238E27FC236}">
                  <a16:creationId xmlns:a16="http://schemas.microsoft.com/office/drawing/2014/main" id="{AF0E62E3-18AC-436F-B627-59D57DB548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284087"/>
              <a:ext cx="233806" cy="233806"/>
            </a:xfrm>
            <a:prstGeom prst="rect">
              <a:avLst/>
            </a:prstGeom>
          </p:spPr>
        </p:pic>
        <p:pic>
          <p:nvPicPr>
            <p:cNvPr id="67" name="Picture 66">
              <a:extLst>
                <a:ext uri="{FF2B5EF4-FFF2-40B4-BE49-F238E27FC236}">
                  <a16:creationId xmlns:a16="http://schemas.microsoft.com/office/drawing/2014/main" id="{79BA6DEE-4236-4552-84A5-31B4D83916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541201"/>
              <a:ext cx="233806" cy="233806"/>
            </a:xfrm>
            <a:prstGeom prst="rect">
              <a:avLst/>
            </a:prstGeom>
          </p:spPr>
        </p:pic>
        <p:pic>
          <p:nvPicPr>
            <p:cNvPr id="68" name="Picture 67">
              <a:extLst>
                <a:ext uri="{FF2B5EF4-FFF2-40B4-BE49-F238E27FC236}">
                  <a16:creationId xmlns:a16="http://schemas.microsoft.com/office/drawing/2014/main" id="{E025254C-F380-4D84-A352-EF6D184B0E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798315"/>
              <a:ext cx="233806" cy="233806"/>
            </a:xfrm>
            <a:prstGeom prst="rect">
              <a:avLst/>
            </a:prstGeom>
          </p:spPr>
        </p:pic>
      </p:grpSp>
      <p:grpSp>
        <p:nvGrpSpPr>
          <p:cNvPr id="57" name="Group 56">
            <a:extLst>
              <a:ext uri="{FF2B5EF4-FFF2-40B4-BE49-F238E27FC236}">
                <a16:creationId xmlns:a16="http://schemas.microsoft.com/office/drawing/2014/main" id="{832A7007-4400-46DE-9A21-A65F340C80EB}"/>
              </a:ext>
            </a:extLst>
          </p:cNvPr>
          <p:cNvGrpSpPr/>
          <p:nvPr/>
        </p:nvGrpSpPr>
        <p:grpSpPr>
          <a:xfrm>
            <a:off x="5026170" y="3026973"/>
            <a:ext cx="233806" cy="1005148"/>
            <a:chOff x="5184879" y="3026973"/>
            <a:chExt cx="233806" cy="1005148"/>
          </a:xfrm>
        </p:grpSpPr>
        <p:pic>
          <p:nvPicPr>
            <p:cNvPr id="58" name="Picture 57">
              <a:extLst>
                <a:ext uri="{FF2B5EF4-FFF2-40B4-BE49-F238E27FC236}">
                  <a16:creationId xmlns:a16="http://schemas.microsoft.com/office/drawing/2014/main" id="{812DD36C-D4B2-4EC7-AF8F-222EDA5E9F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026973"/>
              <a:ext cx="233806" cy="233806"/>
            </a:xfrm>
            <a:prstGeom prst="rect">
              <a:avLst/>
            </a:prstGeom>
          </p:spPr>
        </p:pic>
        <p:pic>
          <p:nvPicPr>
            <p:cNvPr id="59" name="Picture 58">
              <a:extLst>
                <a:ext uri="{FF2B5EF4-FFF2-40B4-BE49-F238E27FC236}">
                  <a16:creationId xmlns:a16="http://schemas.microsoft.com/office/drawing/2014/main" id="{990E2864-3B58-4C22-89F6-5E4B5FAD38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284087"/>
              <a:ext cx="233806" cy="233806"/>
            </a:xfrm>
            <a:prstGeom prst="rect">
              <a:avLst/>
            </a:prstGeom>
          </p:spPr>
        </p:pic>
        <p:pic>
          <p:nvPicPr>
            <p:cNvPr id="60" name="Picture 59">
              <a:extLst>
                <a:ext uri="{FF2B5EF4-FFF2-40B4-BE49-F238E27FC236}">
                  <a16:creationId xmlns:a16="http://schemas.microsoft.com/office/drawing/2014/main" id="{E472ED16-A08A-4936-842C-EDE662A8C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541201"/>
              <a:ext cx="233806" cy="233806"/>
            </a:xfrm>
            <a:prstGeom prst="rect">
              <a:avLst/>
            </a:prstGeom>
          </p:spPr>
        </p:pic>
        <p:pic>
          <p:nvPicPr>
            <p:cNvPr id="61" name="Picture 60">
              <a:extLst>
                <a:ext uri="{FF2B5EF4-FFF2-40B4-BE49-F238E27FC236}">
                  <a16:creationId xmlns:a16="http://schemas.microsoft.com/office/drawing/2014/main" id="{5355DABB-72A6-4D6E-91ED-B5A90412AC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798315"/>
              <a:ext cx="233806" cy="233806"/>
            </a:xfrm>
            <a:prstGeom prst="rect">
              <a:avLst/>
            </a:prstGeom>
          </p:spPr>
        </p:pic>
      </p:grpSp>
      <p:pic>
        <p:nvPicPr>
          <p:cNvPr id="16" name="Picture 15" descr="A picture containing object&#10;&#10;Description automatically generated">
            <a:extLst>
              <a:ext uri="{FF2B5EF4-FFF2-40B4-BE49-F238E27FC236}">
                <a16:creationId xmlns:a16="http://schemas.microsoft.com/office/drawing/2014/main" id="{7DC7F2E2-8C06-4CA4-8A36-EF9A4649A0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3026973"/>
            <a:ext cx="233806" cy="233806"/>
          </a:xfrm>
          <a:prstGeom prst="rect">
            <a:avLst/>
          </a:prstGeom>
        </p:spPr>
      </p:pic>
      <p:pic>
        <p:nvPicPr>
          <p:cNvPr id="49" name="Picture 48" descr="A picture containing clipart&#10;&#10;Description automatically generated">
            <a:extLst>
              <a:ext uri="{FF2B5EF4-FFF2-40B4-BE49-F238E27FC236}">
                <a16:creationId xmlns:a16="http://schemas.microsoft.com/office/drawing/2014/main" id="{5ADC331C-06BF-4051-9C46-CC27C03B2E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0169" y="3284087"/>
            <a:ext cx="233806" cy="233806"/>
          </a:xfrm>
          <a:prstGeom prst="rect">
            <a:avLst/>
          </a:prstGeom>
        </p:spPr>
      </p:pic>
      <p:pic>
        <p:nvPicPr>
          <p:cNvPr id="50" name="Picture 49" descr="A picture containing clipart&#10;&#10;Description automatically generated">
            <a:extLst>
              <a:ext uri="{FF2B5EF4-FFF2-40B4-BE49-F238E27FC236}">
                <a16:creationId xmlns:a16="http://schemas.microsoft.com/office/drawing/2014/main" id="{395F5CEE-A7D2-47DC-97DE-1A8692E7EE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0169" y="3541201"/>
            <a:ext cx="233806" cy="233806"/>
          </a:xfrm>
          <a:prstGeom prst="rect">
            <a:avLst/>
          </a:prstGeom>
        </p:spPr>
      </p:pic>
      <p:pic>
        <p:nvPicPr>
          <p:cNvPr id="51" name="Picture 50" descr="A picture containing clipart&#10;&#10;Description automatically generated">
            <a:extLst>
              <a:ext uri="{FF2B5EF4-FFF2-40B4-BE49-F238E27FC236}">
                <a16:creationId xmlns:a16="http://schemas.microsoft.com/office/drawing/2014/main" id="{3CE07FB9-2F4F-4C4B-97B9-0DB744E833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0169" y="3798315"/>
            <a:ext cx="233806" cy="233806"/>
          </a:xfrm>
          <a:prstGeom prst="rect">
            <a:avLst/>
          </a:prstGeom>
        </p:spPr>
      </p:pic>
      <p:pic>
        <p:nvPicPr>
          <p:cNvPr id="52" name="Picture 51" descr="A picture containing object&#10;&#10;Description automatically generated">
            <a:extLst>
              <a:ext uri="{FF2B5EF4-FFF2-40B4-BE49-F238E27FC236}">
                <a16:creationId xmlns:a16="http://schemas.microsoft.com/office/drawing/2014/main" id="{2CFB3BB7-EDD4-4514-B2D0-08F4C353C9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3284087"/>
            <a:ext cx="233806" cy="233806"/>
          </a:xfrm>
          <a:prstGeom prst="rect">
            <a:avLst/>
          </a:prstGeom>
        </p:spPr>
      </p:pic>
      <p:pic>
        <p:nvPicPr>
          <p:cNvPr id="53" name="Picture 52" descr="A picture containing object&#10;&#10;Description automatically generated">
            <a:extLst>
              <a:ext uri="{FF2B5EF4-FFF2-40B4-BE49-F238E27FC236}">
                <a16:creationId xmlns:a16="http://schemas.microsoft.com/office/drawing/2014/main" id="{E7FD61AA-2B95-4839-9ECB-010A4A5A84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3541201"/>
            <a:ext cx="233806" cy="233806"/>
          </a:xfrm>
          <a:prstGeom prst="rect">
            <a:avLst/>
          </a:prstGeom>
        </p:spPr>
      </p:pic>
      <p:pic>
        <p:nvPicPr>
          <p:cNvPr id="54" name="Picture 53" descr="A picture containing object&#10;&#10;Description automatically generated">
            <a:extLst>
              <a:ext uri="{FF2B5EF4-FFF2-40B4-BE49-F238E27FC236}">
                <a16:creationId xmlns:a16="http://schemas.microsoft.com/office/drawing/2014/main" id="{7BAAB1CE-E2EB-4F31-8A09-055467F0BE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3798315"/>
            <a:ext cx="233806" cy="233806"/>
          </a:xfrm>
          <a:prstGeom prst="rect">
            <a:avLst/>
          </a:prstGeom>
        </p:spPr>
      </p:pic>
      <p:pic>
        <p:nvPicPr>
          <p:cNvPr id="55" name="Picture 54" descr="A picture containing object&#10;&#10;Description automatically generated">
            <a:extLst>
              <a:ext uri="{FF2B5EF4-FFF2-40B4-BE49-F238E27FC236}">
                <a16:creationId xmlns:a16="http://schemas.microsoft.com/office/drawing/2014/main" id="{5BD8BB06-F681-4D1F-BC3E-4FF2B8C669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4055429"/>
            <a:ext cx="233806" cy="233806"/>
          </a:xfrm>
          <a:prstGeom prst="rect">
            <a:avLst/>
          </a:prstGeom>
        </p:spPr>
      </p:pic>
      <p:pic>
        <p:nvPicPr>
          <p:cNvPr id="56" name="Picture 55" descr="A picture containing object&#10;&#10;Description automatically generated">
            <a:extLst>
              <a:ext uri="{FF2B5EF4-FFF2-40B4-BE49-F238E27FC236}">
                <a16:creationId xmlns:a16="http://schemas.microsoft.com/office/drawing/2014/main" id="{CD2B2EEE-40C6-4DB0-BE8C-E8CC724F0F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4312543"/>
            <a:ext cx="233806" cy="233806"/>
          </a:xfrm>
          <a:prstGeom prst="rect">
            <a:avLst/>
          </a:prstGeom>
        </p:spPr>
      </p:pic>
      <p:pic>
        <p:nvPicPr>
          <p:cNvPr id="63" name="Picture 62" descr="A picture containing object&#10;&#10;Description automatically generated">
            <a:extLst>
              <a:ext uri="{FF2B5EF4-FFF2-40B4-BE49-F238E27FC236}">
                <a16:creationId xmlns:a16="http://schemas.microsoft.com/office/drawing/2014/main" id="{2729FE2D-2FD6-4275-9ED0-DF49A80C7D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4569657"/>
            <a:ext cx="233806" cy="233806"/>
          </a:xfrm>
          <a:prstGeom prst="rect">
            <a:avLst/>
          </a:prstGeom>
        </p:spPr>
      </p:pic>
      <p:pic>
        <p:nvPicPr>
          <p:cNvPr id="64" name="Picture 63" descr="A picture containing object&#10;&#10;Description automatically generated">
            <a:extLst>
              <a:ext uri="{FF2B5EF4-FFF2-40B4-BE49-F238E27FC236}">
                <a16:creationId xmlns:a16="http://schemas.microsoft.com/office/drawing/2014/main" id="{4832917E-8D2E-4BB3-BB51-8A2CB20F3B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4826770"/>
            <a:ext cx="233806" cy="233806"/>
          </a:xfrm>
          <a:prstGeom prst="rect">
            <a:avLst/>
          </a:prstGeom>
        </p:spPr>
      </p:pic>
      <p:graphicFrame>
        <p:nvGraphicFramePr>
          <p:cNvPr id="5" name="Object 4">
            <a:extLst>
              <a:ext uri="{FF2B5EF4-FFF2-40B4-BE49-F238E27FC236}">
                <a16:creationId xmlns:a16="http://schemas.microsoft.com/office/drawing/2014/main" id="{0CD30012-6722-4251-8711-004C6D3744CE}"/>
              </a:ext>
            </a:extLst>
          </p:cNvPr>
          <p:cNvGraphicFramePr>
            <a:graphicFrameLocks noChangeAspect="1"/>
          </p:cNvGraphicFramePr>
          <p:nvPr>
            <p:extLst>
              <p:ext uri="{D42A27DB-BD31-4B8C-83A1-F6EECF244321}">
                <p14:modId xmlns:p14="http://schemas.microsoft.com/office/powerpoint/2010/main" val="1631576687"/>
              </p:ext>
            </p:extLst>
          </p:nvPr>
        </p:nvGraphicFramePr>
        <p:xfrm>
          <a:off x="1961825" y="2588936"/>
          <a:ext cx="1603654" cy="885600"/>
        </p:xfrm>
        <a:graphic>
          <a:graphicData uri="http://schemas.openxmlformats.org/presentationml/2006/ole">
            <mc:AlternateContent xmlns:mc="http://schemas.openxmlformats.org/markup-compatibility/2006">
              <mc:Choice xmlns:v="urn:schemas-microsoft-com:vml" Requires="v">
                <p:oleObj spid="_x0000_s18629" name="Equation" r:id="rId8" imgW="850680" imgH="469800" progId="Equation.DSMT4">
                  <p:embed/>
                </p:oleObj>
              </mc:Choice>
              <mc:Fallback>
                <p:oleObj name="Equation" r:id="rId8" imgW="850680" imgH="469800" progId="Equation.DSMT4">
                  <p:embed/>
                  <p:pic>
                    <p:nvPicPr>
                      <p:cNvPr id="5" name="Object 4">
                        <a:extLst>
                          <a:ext uri="{FF2B5EF4-FFF2-40B4-BE49-F238E27FC236}">
                            <a16:creationId xmlns:a16="http://schemas.microsoft.com/office/drawing/2014/main" id="{0CD30012-6722-4251-8711-004C6D3744CE}"/>
                          </a:ext>
                        </a:extLst>
                      </p:cNvPr>
                      <p:cNvPicPr/>
                      <p:nvPr/>
                    </p:nvPicPr>
                    <p:blipFill>
                      <a:blip r:embed="rId9"/>
                      <a:stretch>
                        <a:fillRect/>
                      </a:stretch>
                    </p:blipFill>
                    <p:spPr>
                      <a:xfrm>
                        <a:off x="1961825" y="2588936"/>
                        <a:ext cx="1603654" cy="885600"/>
                      </a:xfrm>
                      <a:prstGeom prst="rect">
                        <a:avLst/>
                      </a:prstGeom>
                    </p:spPr>
                  </p:pic>
                </p:oleObj>
              </mc:Fallback>
            </mc:AlternateContent>
          </a:graphicData>
        </a:graphic>
      </p:graphicFrame>
      <p:pic>
        <p:nvPicPr>
          <p:cNvPr id="19" name="Picture 18" descr="A close up of a logo&#10;&#10;Description automatically generated">
            <a:extLst>
              <a:ext uri="{FF2B5EF4-FFF2-40B4-BE49-F238E27FC236}">
                <a16:creationId xmlns:a16="http://schemas.microsoft.com/office/drawing/2014/main" id="{660CCE3F-C12F-4215-89BD-44165C2631A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93559" y="2996941"/>
            <a:ext cx="301351" cy="1065120"/>
          </a:xfrm>
          <a:prstGeom prst="rect">
            <a:avLst/>
          </a:prstGeom>
        </p:spPr>
      </p:pic>
      <p:pic>
        <p:nvPicPr>
          <p:cNvPr id="69" name="Picture 68" descr="A close up of a logo&#10;&#10;Description automatically generated">
            <a:extLst>
              <a:ext uri="{FF2B5EF4-FFF2-40B4-BE49-F238E27FC236}">
                <a16:creationId xmlns:a16="http://schemas.microsoft.com/office/drawing/2014/main" id="{425840E2-D937-4ADC-B357-9E8E2A9D407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05627" y="2996941"/>
            <a:ext cx="301351" cy="1065120"/>
          </a:xfrm>
          <a:prstGeom prst="rect">
            <a:avLst/>
          </a:prstGeom>
        </p:spPr>
      </p:pic>
      <p:sp>
        <p:nvSpPr>
          <p:cNvPr id="70" name="TextBox 69">
            <a:extLst>
              <a:ext uri="{FF2B5EF4-FFF2-40B4-BE49-F238E27FC236}">
                <a16:creationId xmlns:a16="http://schemas.microsoft.com/office/drawing/2014/main" id="{912D6497-DB72-4966-A45F-27C37E119DDE}"/>
              </a:ext>
            </a:extLst>
          </p:cNvPr>
          <p:cNvSpPr txBox="1"/>
          <p:nvPr/>
        </p:nvSpPr>
        <p:spPr bwMode="auto">
          <a:xfrm>
            <a:off x="5132056" y="262068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7030A0"/>
                </a:solidFill>
                <a:latin typeface="Myriad Pro" panose="020B0503030403020204" pitchFamily="34" charset="0"/>
                <a:ea typeface="Myriad Pro Semibold" charset="0"/>
                <a:cs typeface="Myriad Pro Semibold" charset="0"/>
              </a:rPr>
              <a:t>2</a:t>
            </a:r>
          </a:p>
        </p:txBody>
      </p:sp>
      <p:sp>
        <p:nvSpPr>
          <p:cNvPr id="71" name="TextBox 70">
            <a:extLst>
              <a:ext uri="{FF2B5EF4-FFF2-40B4-BE49-F238E27FC236}">
                <a16:creationId xmlns:a16="http://schemas.microsoft.com/office/drawing/2014/main" id="{956D71C0-CA13-4841-9E82-FD08620166A8}"/>
              </a:ext>
            </a:extLst>
          </p:cNvPr>
          <p:cNvSpPr txBox="1"/>
          <p:nvPr/>
        </p:nvSpPr>
        <p:spPr bwMode="auto">
          <a:xfrm>
            <a:off x="2817546" y="5175009"/>
            <a:ext cx="3508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8 hundreds ÷ 4 = 2 hundreds</a:t>
            </a:r>
          </a:p>
        </p:txBody>
      </p:sp>
      <p:graphicFrame>
        <p:nvGraphicFramePr>
          <p:cNvPr id="7" name="Object 6">
            <a:extLst>
              <a:ext uri="{FF2B5EF4-FFF2-40B4-BE49-F238E27FC236}">
                <a16:creationId xmlns:a16="http://schemas.microsoft.com/office/drawing/2014/main" id="{45DC7926-E5B5-43F7-96DC-A7AF5AB203EE}"/>
              </a:ext>
            </a:extLst>
          </p:cNvPr>
          <p:cNvGraphicFramePr>
            <a:graphicFrameLocks noChangeAspect="1"/>
          </p:cNvGraphicFramePr>
          <p:nvPr>
            <p:extLst>
              <p:ext uri="{D42A27DB-BD31-4B8C-83A1-F6EECF244321}">
                <p14:modId xmlns:p14="http://schemas.microsoft.com/office/powerpoint/2010/main" val="3050846042"/>
              </p:ext>
            </p:extLst>
          </p:nvPr>
        </p:nvGraphicFramePr>
        <p:xfrm>
          <a:off x="1961825" y="2588936"/>
          <a:ext cx="1603654" cy="885600"/>
        </p:xfrm>
        <a:graphic>
          <a:graphicData uri="http://schemas.openxmlformats.org/presentationml/2006/ole">
            <mc:AlternateContent xmlns:mc="http://schemas.openxmlformats.org/markup-compatibility/2006">
              <mc:Choice xmlns:v="urn:schemas-microsoft-com:vml" Requires="v">
                <p:oleObj spid="_x0000_s18630" name="Equation" r:id="rId11" imgW="850680" imgH="469800" progId="Equation.DSMT4">
                  <p:embed/>
                </p:oleObj>
              </mc:Choice>
              <mc:Fallback>
                <p:oleObj name="Equation" r:id="rId11" imgW="850680" imgH="469800" progId="Equation.DSMT4">
                  <p:embed/>
                  <p:pic>
                    <p:nvPicPr>
                      <p:cNvPr id="0" name=""/>
                      <p:cNvPicPr/>
                      <p:nvPr/>
                    </p:nvPicPr>
                    <p:blipFill>
                      <a:blip r:embed="rId12"/>
                      <a:stretch>
                        <a:fillRect/>
                      </a:stretch>
                    </p:blipFill>
                    <p:spPr>
                      <a:xfrm>
                        <a:off x="1961825" y="2588936"/>
                        <a:ext cx="1603654" cy="8856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2D28C0AE-F8C8-45F4-BB80-633772DE564A}"/>
              </a:ext>
            </a:extLst>
          </p:cNvPr>
          <p:cNvGraphicFramePr>
            <a:graphicFrameLocks noChangeAspect="1"/>
          </p:cNvGraphicFramePr>
          <p:nvPr>
            <p:extLst>
              <p:ext uri="{D42A27DB-BD31-4B8C-83A1-F6EECF244321}">
                <p14:modId xmlns:p14="http://schemas.microsoft.com/office/powerpoint/2010/main" val="3902319534"/>
              </p:ext>
            </p:extLst>
          </p:nvPr>
        </p:nvGraphicFramePr>
        <p:xfrm>
          <a:off x="1961825" y="2588936"/>
          <a:ext cx="1603654" cy="885600"/>
        </p:xfrm>
        <a:graphic>
          <a:graphicData uri="http://schemas.openxmlformats.org/presentationml/2006/ole">
            <mc:AlternateContent xmlns:mc="http://schemas.openxmlformats.org/markup-compatibility/2006">
              <mc:Choice xmlns:v="urn:schemas-microsoft-com:vml" Requires="v">
                <p:oleObj spid="_x0000_s18631" name="Equation" r:id="rId13" imgW="850680" imgH="469800" progId="Equation.DSMT4">
                  <p:embed/>
                </p:oleObj>
              </mc:Choice>
              <mc:Fallback>
                <p:oleObj name="Equation" r:id="rId13" imgW="850680" imgH="469800" progId="Equation.DSMT4">
                  <p:embed/>
                  <p:pic>
                    <p:nvPicPr>
                      <p:cNvPr id="0" name=""/>
                      <p:cNvPicPr/>
                      <p:nvPr/>
                    </p:nvPicPr>
                    <p:blipFill>
                      <a:blip r:embed="rId14"/>
                      <a:stretch>
                        <a:fillRect/>
                      </a:stretch>
                    </p:blipFill>
                    <p:spPr>
                      <a:xfrm>
                        <a:off x="1961825" y="2588936"/>
                        <a:ext cx="1603654" cy="885600"/>
                      </a:xfrm>
                      <a:prstGeom prst="rect">
                        <a:avLst/>
                      </a:prstGeom>
                    </p:spPr>
                  </p:pic>
                </p:oleObj>
              </mc:Fallback>
            </mc:AlternateContent>
          </a:graphicData>
        </a:graphic>
      </p:graphicFrame>
      <p:pic>
        <p:nvPicPr>
          <p:cNvPr id="20" name="Picture 19" descr="A close up of a logo&#10;&#10;Description automatically generated">
            <a:extLst>
              <a:ext uri="{FF2B5EF4-FFF2-40B4-BE49-F238E27FC236}">
                <a16:creationId xmlns:a16="http://schemas.microsoft.com/office/drawing/2014/main" id="{16247AFA-0053-4CF9-B647-5F782F80B78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917004" y="2996941"/>
            <a:ext cx="301351" cy="1065120"/>
          </a:xfrm>
          <a:prstGeom prst="rect">
            <a:avLst/>
          </a:prstGeom>
        </p:spPr>
      </p:pic>
      <p:sp>
        <p:nvSpPr>
          <p:cNvPr id="73" name="TextBox 72">
            <a:extLst>
              <a:ext uri="{FF2B5EF4-FFF2-40B4-BE49-F238E27FC236}">
                <a16:creationId xmlns:a16="http://schemas.microsoft.com/office/drawing/2014/main" id="{85DDED8E-F27E-474B-99EA-EBED0770FC9A}"/>
              </a:ext>
            </a:extLst>
          </p:cNvPr>
          <p:cNvSpPr txBox="1"/>
          <p:nvPr/>
        </p:nvSpPr>
        <p:spPr bwMode="auto">
          <a:xfrm>
            <a:off x="5904917" y="2620684"/>
            <a:ext cx="3161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0070C0"/>
                </a:solidFill>
                <a:latin typeface="Myriad Pro" panose="020B0503030403020204" pitchFamily="34" charset="0"/>
                <a:ea typeface="Myriad Pro Semibold" charset="0"/>
                <a:cs typeface="Myriad Pro Semibold" charset="0"/>
              </a:rPr>
              <a:t>1</a:t>
            </a:r>
          </a:p>
        </p:txBody>
      </p:sp>
      <p:sp>
        <p:nvSpPr>
          <p:cNvPr id="74" name="TextBox 73">
            <a:extLst>
              <a:ext uri="{FF2B5EF4-FFF2-40B4-BE49-F238E27FC236}">
                <a16:creationId xmlns:a16="http://schemas.microsoft.com/office/drawing/2014/main" id="{5674629D-9CE6-4070-BACE-F3D15D3C1EE4}"/>
              </a:ext>
            </a:extLst>
          </p:cNvPr>
          <p:cNvSpPr txBox="1"/>
          <p:nvPr/>
        </p:nvSpPr>
        <p:spPr bwMode="auto">
          <a:xfrm>
            <a:off x="3466954" y="5593795"/>
            <a:ext cx="22100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4 tens ÷ 4 = 1 ten</a:t>
            </a:r>
          </a:p>
        </p:txBody>
      </p:sp>
      <p:sp>
        <p:nvSpPr>
          <p:cNvPr id="38" name="Rectangle 37">
            <a:extLst>
              <a:ext uri="{FF2B5EF4-FFF2-40B4-BE49-F238E27FC236}">
                <a16:creationId xmlns:a16="http://schemas.microsoft.com/office/drawing/2014/main" id="{8A87DB72-62E6-4B36-9EFC-84DF46A7E12E}"/>
              </a:ext>
            </a:extLst>
          </p:cNvPr>
          <p:cNvSpPr/>
          <p:nvPr/>
        </p:nvSpPr>
        <p:spPr bwMode="auto">
          <a:xfrm>
            <a:off x="2724351" y="2596298"/>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3" name="Rectangle 42">
            <a:extLst>
              <a:ext uri="{FF2B5EF4-FFF2-40B4-BE49-F238E27FC236}">
                <a16:creationId xmlns:a16="http://schemas.microsoft.com/office/drawing/2014/main" id="{D797F863-8B22-4B02-B07B-CA52A8258C4A}"/>
              </a:ext>
            </a:extLst>
          </p:cNvPr>
          <p:cNvSpPr/>
          <p:nvPr/>
        </p:nvSpPr>
        <p:spPr bwMode="auto">
          <a:xfrm>
            <a:off x="3078881" y="2596298"/>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44" name="Group 43">
            <a:extLst>
              <a:ext uri="{FF2B5EF4-FFF2-40B4-BE49-F238E27FC236}">
                <a16:creationId xmlns:a16="http://schemas.microsoft.com/office/drawing/2014/main" id="{02625FBF-07FB-40BD-8394-553D290444A4}"/>
              </a:ext>
            </a:extLst>
          </p:cNvPr>
          <p:cNvGrpSpPr/>
          <p:nvPr/>
        </p:nvGrpSpPr>
        <p:grpSpPr>
          <a:xfrm>
            <a:off x="1813049" y="2935187"/>
            <a:ext cx="1625476" cy="564329"/>
            <a:chOff x="3733049" y="5315443"/>
            <a:chExt cx="1625476" cy="564329"/>
          </a:xfrm>
        </p:grpSpPr>
        <p:grpSp>
          <p:nvGrpSpPr>
            <p:cNvPr id="45" name="Group 44">
              <a:extLst>
                <a:ext uri="{FF2B5EF4-FFF2-40B4-BE49-F238E27FC236}">
                  <a16:creationId xmlns:a16="http://schemas.microsoft.com/office/drawing/2014/main" id="{13075C9E-903A-4B49-BB52-1C3D4E3E6E70}"/>
                </a:ext>
              </a:extLst>
            </p:cNvPr>
            <p:cNvGrpSpPr/>
            <p:nvPr/>
          </p:nvGrpSpPr>
          <p:grpSpPr>
            <a:xfrm>
              <a:off x="4085070" y="5365750"/>
              <a:ext cx="1273455" cy="507156"/>
              <a:chOff x="4085070" y="5365750"/>
              <a:chExt cx="1273455" cy="507156"/>
            </a:xfrm>
            <a:solidFill>
              <a:schemeClr val="bg1"/>
            </a:solidFill>
          </p:grpSpPr>
          <p:sp>
            <p:nvSpPr>
              <p:cNvPr id="72" name="Rectangle 71">
                <a:extLst>
                  <a:ext uri="{FF2B5EF4-FFF2-40B4-BE49-F238E27FC236}">
                    <a16:creationId xmlns:a16="http://schemas.microsoft.com/office/drawing/2014/main" id="{B57E6301-C12B-4971-8983-082E7D604C74}"/>
                  </a:ext>
                </a:extLst>
              </p:cNvPr>
              <p:cNvSpPr/>
              <p:nvPr/>
            </p:nvSpPr>
            <p:spPr bwMode="auto">
              <a:xfrm>
                <a:off x="4085070" y="5365750"/>
                <a:ext cx="1273455" cy="45719"/>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5" name="Rectangle 74">
                <a:extLst>
                  <a:ext uri="{FF2B5EF4-FFF2-40B4-BE49-F238E27FC236}">
                    <a16:creationId xmlns:a16="http://schemas.microsoft.com/office/drawing/2014/main" id="{083F49E4-12AC-4BF0-B009-37E5FE846EC3}"/>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46" name="Group 45">
              <a:extLst>
                <a:ext uri="{FF2B5EF4-FFF2-40B4-BE49-F238E27FC236}">
                  <a16:creationId xmlns:a16="http://schemas.microsoft.com/office/drawing/2014/main" id="{DE2D53A6-3DC6-40F4-BC7F-B4DC3A6AA979}"/>
                </a:ext>
              </a:extLst>
            </p:cNvPr>
            <p:cNvGrpSpPr/>
            <p:nvPr/>
          </p:nvGrpSpPr>
          <p:grpSpPr>
            <a:xfrm>
              <a:off x="3733049" y="5315443"/>
              <a:ext cx="1620714" cy="564329"/>
              <a:chOff x="3722832" y="5310208"/>
              <a:chExt cx="1620714" cy="564329"/>
            </a:xfrm>
          </p:grpSpPr>
          <p:cxnSp>
            <p:nvCxnSpPr>
              <p:cNvPr id="47" name="Straight Connector 46">
                <a:extLst>
                  <a:ext uri="{FF2B5EF4-FFF2-40B4-BE49-F238E27FC236}">
                    <a16:creationId xmlns:a16="http://schemas.microsoft.com/office/drawing/2014/main" id="{1D7863B6-F86F-4909-9B71-D9D7E8F89A14}"/>
                  </a:ext>
                </a:extLst>
              </p:cNvPr>
              <p:cNvCxnSpPr/>
              <p:nvPr/>
            </p:nvCxnSpPr>
            <p:spPr bwMode="auto">
              <a:xfrm>
                <a:off x="4095242" y="5385595"/>
                <a:ext cx="1248304"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Arc 47">
                <a:extLst>
                  <a:ext uri="{FF2B5EF4-FFF2-40B4-BE49-F238E27FC236}">
                    <a16:creationId xmlns:a16="http://schemas.microsoft.com/office/drawing/2014/main" id="{7633639E-05A4-497B-BC6C-00AFF7AF5F33}"/>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grpSp>
        <p:nvGrpSpPr>
          <p:cNvPr id="76" name="Group 75">
            <a:extLst>
              <a:ext uri="{FF2B5EF4-FFF2-40B4-BE49-F238E27FC236}">
                <a16:creationId xmlns:a16="http://schemas.microsoft.com/office/drawing/2014/main" id="{06568290-CD4E-435A-8F1E-1FFD564625F9}"/>
              </a:ext>
            </a:extLst>
          </p:cNvPr>
          <p:cNvGrpSpPr>
            <a:grpSpLocks noChangeAspect="1"/>
          </p:cNvGrpSpPr>
          <p:nvPr/>
        </p:nvGrpSpPr>
        <p:grpSpPr>
          <a:xfrm>
            <a:off x="4509718" y="2898716"/>
            <a:ext cx="2721152" cy="578710"/>
            <a:chOff x="3733049" y="5315443"/>
            <a:chExt cx="2683918" cy="570792"/>
          </a:xfrm>
        </p:grpSpPr>
        <p:grpSp>
          <p:nvGrpSpPr>
            <p:cNvPr id="77" name="Group 76">
              <a:extLst>
                <a:ext uri="{FF2B5EF4-FFF2-40B4-BE49-F238E27FC236}">
                  <a16:creationId xmlns:a16="http://schemas.microsoft.com/office/drawing/2014/main" id="{1E9085C8-C01F-4520-98C5-DABE3C700648}"/>
                </a:ext>
              </a:extLst>
            </p:cNvPr>
            <p:cNvGrpSpPr/>
            <p:nvPr/>
          </p:nvGrpSpPr>
          <p:grpSpPr>
            <a:xfrm>
              <a:off x="4085067" y="5354684"/>
              <a:ext cx="2331900" cy="531551"/>
              <a:chOff x="4085067" y="5354684"/>
              <a:chExt cx="2331900" cy="531551"/>
            </a:xfrm>
            <a:solidFill>
              <a:schemeClr val="bg1"/>
            </a:solidFill>
          </p:grpSpPr>
          <p:sp>
            <p:nvSpPr>
              <p:cNvPr id="81" name="Rectangle 80">
                <a:extLst>
                  <a:ext uri="{FF2B5EF4-FFF2-40B4-BE49-F238E27FC236}">
                    <a16:creationId xmlns:a16="http://schemas.microsoft.com/office/drawing/2014/main" id="{6373882C-4F97-49AB-A3F4-172BD1002885}"/>
                  </a:ext>
                </a:extLst>
              </p:cNvPr>
              <p:cNvSpPr/>
              <p:nvPr/>
            </p:nvSpPr>
            <p:spPr bwMode="auto">
              <a:xfrm>
                <a:off x="4085067" y="5354684"/>
                <a:ext cx="2331900" cy="45093"/>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2" name="Rectangle 81">
                <a:extLst>
                  <a:ext uri="{FF2B5EF4-FFF2-40B4-BE49-F238E27FC236}">
                    <a16:creationId xmlns:a16="http://schemas.microsoft.com/office/drawing/2014/main" id="{4628E172-3F81-4EB5-9BB6-DDA9A8A2ADC0}"/>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78" name="Group 77">
              <a:extLst>
                <a:ext uri="{FF2B5EF4-FFF2-40B4-BE49-F238E27FC236}">
                  <a16:creationId xmlns:a16="http://schemas.microsoft.com/office/drawing/2014/main" id="{C335D6E4-1FE0-4965-B5A4-F45297EEB2E1}"/>
                </a:ext>
              </a:extLst>
            </p:cNvPr>
            <p:cNvGrpSpPr/>
            <p:nvPr/>
          </p:nvGrpSpPr>
          <p:grpSpPr>
            <a:xfrm>
              <a:off x="3733049" y="5315443"/>
              <a:ext cx="2678695" cy="564329"/>
              <a:chOff x="3722832" y="5310208"/>
              <a:chExt cx="2678695" cy="564329"/>
            </a:xfrm>
          </p:grpSpPr>
          <p:cxnSp>
            <p:nvCxnSpPr>
              <p:cNvPr id="79" name="Straight Connector 78">
                <a:extLst>
                  <a:ext uri="{FF2B5EF4-FFF2-40B4-BE49-F238E27FC236}">
                    <a16:creationId xmlns:a16="http://schemas.microsoft.com/office/drawing/2014/main" id="{5BCE2902-CAB0-4E37-947B-966C4348C672}"/>
                  </a:ext>
                </a:extLst>
              </p:cNvPr>
              <p:cNvCxnSpPr/>
              <p:nvPr/>
            </p:nvCxnSpPr>
            <p:spPr bwMode="auto">
              <a:xfrm>
                <a:off x="4095242" y="5385595"/>
                <a:ext cx="2306285"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Arc 79">
                <a:extLst>
                  <a:ext uri="{FF2B5EF4-FFF2-40B4-BE49-F238E27FC236}">
                    <a16:creationId xmlns:a16="http://schemas.microsoft.com/office/drawing/2014/main" id="{A10FFBED-AFCB-4209-8744-3A8A6388E672}"/>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Tree>
    <p:extLst>
      <p:ext uri="{BB962C8B-B14F-4D97-AF65-F5344CB8AC3E}">
        <p14:creationId xmlns:p14="http://schemas.microsoft.com/office/powerpoint/2010/main" val="14040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xit" presetSubtype="0" fill="hold" nodeType="with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xit" presetSubtype="0" fill="hold" nodeType="with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par>
                                <p:cTn id="35" presetID="10" presetClass="exit" presetSubtype="0" fill="hold" grpId="0" nodeType="withEffect">
                                  <p:stCondLst>
                                    <p:cond delay="0"/>
                                  </p:stCondLst>
                                  <p:childTnLst>
                                    <p:animEffect transition="out" filter="fade">
                                      <p:cBhvr>
                                        <p:cTn id="36" dur="500"/>
                                        <p:tgtEl>
                                          <p:spTgt spid="38"/>
                                        </p:tgtEl>
                                      </p:cBhvr>
                                    </p:animEffect>
                                    <p:set>
                                      <p:cBhvr>
                                        <p:cTn id="37" dur="1" fill="hold">
                                          <p:stCondLst>
                                            <p:cond delay="499"/>
                                          </p:stCondLst>
                                        </p:cTn>
                                        <p:tgtEl>
                                          <p:spTgt spid="3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500"/>
                                        <p:tgtEl>
                                          <p:spTgt spid="74"/>
                                        </p:tgtEl>
                                      </p:cBhvr>
                                    </p:animEffect>
                                  </p:childTnLst>
                                </p:cTn>
                              </p:par>
                              <p:par>
                                <p:cTn id="43" presetID="10" presetClass="entr" presetSubtype="0"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par>
                                <p:cTn id="46" presetID="10" presetClass="entr" presetSubtype="0" fill="hold" nodeType="with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6" grpId="0"/>
      <p:bldP spid="73" grpId="0"/>
      <p:bldP spid="74" grpId="0"/>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18DFADAC-E1AF-463E-8ABB-DEAE04D66D14}"/>
              </a:ext>
            </a:extLst>
          </p:cNvPr>
          <p:cNvSpPr txBox="1"/>
          <p:nvPr/>
        </p:nvSpPr>
        <p:spPr bwMode="auto">
          <a:xfrm>
            <a:off x="3169533" y="2140760"/>
            <a:ext cx="28049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4 – sharing the 1s:</a:t>
            </a:r>
            <a:endParaRPr lang="en-GB" sz="2000" dirty="0">
              <a:solidFill>
                <a:srgbClr val="FF0000"/>
              </a:solidFill>
              <a:latin typeface="Myriad Pro Semibold" charset="0"/>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4:1</a:t>
            </a:r>
          </a:p>
        </p:txBody>
      </p:sp>
      <p:sp>
        <p:nvSpPr>
          <p:cNvPr id="3" name="TextBox 2">
            <a:extLst>
              <a:ext uri="{FF2B5EF4-FFF2-40B4-BE49-F238E27FC236}">
                <a16:creationId xmlns:a16="http://schemas.microsoft.com/office/drawing/2014/main" id="{452CDABD-DCA6-4326-8738-2E1572DBCE57}"/>
              </a:ext>
            </a:extLst>
          </p:cNvPr>
          <p:cNvSpPr txBox="1"/>
          <p:nvPr/>
        </p:nvSpPr>
        <p:spPr bwMode="auto">
          <a:xfrm>
            <a:off x="208337" y="920309"/>
            <a:ext cx="8727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848 pencils shared equally between 4 year groups. How many pencils each?</a:t>
            </a:r>
            <a:endParaRPr lang="en-GB" sz="2000" dirty="0">
              <a:solidFill>
                <a:srgbClr val="FF0000"/>
              </a:solidFill>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DFDA4298-65B3-4B3D-9061-D5343DF9B7AF}"/>
              </a:ext>
            </a:extLst>
          </p:cNvPr>
          <p:cNvSpPr txBox="1"/>
          <p:nvPr/>
        </p:nvSpPr>
        <p:spPr bwMode="auto">
          <a:xfrm>
            <a:off x="3056216" y="2140760"/>
            <a:ext cx="30315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3 – sharing the 10s:</a:t>
            </a:r>
            <a:endParaRPr lang="en-GB" sz="2000" dirty="0">
              <a:solidFill>
                <a:srgbClr val="FF0000"/>
              </a:solidFill>
              <a:latin typeface="Myriad Pro Semibold" charset="0"/>
              <a:ea typeface="Myriad Pro Semibold" charset="0"/>
              <a:cs typeface="Myriad Pro Semibold" charset="0"/>
            </a:endParaRPr>
          </a:p>
        </p:txBody>
      </p:sp>
      <p:sp>
        <p:nvSpPr>
          <p:cNvPr id="42" name="TextBox 41">
            <a:extLst>
              <a:ext uri="{FF2B5EF4-FFF2-40B4-BE49-F238E27FC236}">
                <a16:creationId xmlns:a16="http://schemas.microsoft.com/office/drawing/2014/main" id="{10F1BEC2-CFC9-4366-BA33-6AAA1865790B}"/>
              </a:ext>
            </a:extLst>
          </p:cNvPr>
          <p:cNvSpPr txBox="1"/>
          <p:nvPr/>
        </p:nvSpPr>
        <p:spPr bwMode="auto">
          <a:xfrm>
            <a:off x="4640256" y="296681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panose="020B0503030403020204" pitchFamily="34" charset="0"/>
                <a:ea typeface="Myriad Pro Semibold" charset="0"/>
                <a:cs typeface="Myriad Pro Semibold" charset="0"/>
              </a:rPr>
              <a:t>4</a:t>
            </a:r>
            <a:endParaRPr lang="en-GB" sz="2000" dirty="0">
              <a:solidFill>
                <a:srgbClr val="C00000"/>
              </a:solidFill>
              <a:latin typeface="Myriad Pro" panose="020B0503030403020204" pitchFamily="34" charset="0"/>
              <a:ea typeface="Myriad Pro Semibold" charset="0"/>
              <a:cs typeface="Myriad Pro Semibold" charset="0"/>
            </a:endParaRP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3314000" y="152494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848  ÷  4  =</a:t>
            </a:r>
            <a:endParaRPr lang="en-GB" sz="2200" dirty="0">
              <a:solidFill>
                <a:srgbClr val="C00000"/>
              </a:solidFill>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5134835" y="1515419"/>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TextBox 24">
            <a:extLst>
              <a:ext uri="{FF2B5EF4-FFF2-40B4-BE49-F238E27FC236}">
                <a16:creationId xmlns:a16="http://schemas.microsoft.com/office/drawing/2014/main" id="{15719CF0-9535-4867-8E53-60C4FA42F1A3}"/>
              </a:ext>
            </a:extLst>
          </p:cNvPr>
          <p:cNvSpPr txBox="1"/>
          <p:nvPr/>
        </p:nvSpPr>
        <p:spPr bwMode="auto">
          <a:xfrm>
            <a:off x="5148750" y="1524944"/>
            <a:ext cx="641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212</a:t>
            </a:r>
          </a:p>
        </p:txBody>
      </p:sp>
      <p:pic>
        <p:nvPicPr>
          <p:cNvPr id="10" name="Picture 9" descr="A close up of a logo&#10;&#10;Description automatically generated">
            <a:extLst>
              <a:ext uri="{FF2B5EF4-FFF2-40B4-BE49-F238E27FC236}">
                <a16:creationId xmlns:a16="http://schemas.microsoft.com/office/drawing/2014/main" id="{F3953D1D-FBC8-4908-88EB-50C609BA37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1921" y="2964656"/>
            <a:ext cx="2353654" cy="446831"/>
          </a:xfrm>
          <a:prstGeom prst="rect">
            <a:avLst/>
          </a:prstGeom>
        </p:spPr>
      </p:pic>
      <p:pic>
        <p:nvPicPr>
          <p:cNvPr id="14" name="Picture 13" descr="A picture containing clipart&#10;&#10;Description automatically generated">
            <a:extLst>
              <a:ext uri="{FF2B5EF4-FFF2-40B4-BE49-F238E27FC236}">
                <a16:creationId xmlns:a16="http://schemas.microsoft.com/office/drawing/2014/main" id="{15F7064D-E959-482D-8AF0-6A6F9D6C79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0169" y="3026973"/>
            <a:ext cx="233806" cy="233806"/>
          </a:xfrm>
          <a:prstGeom prst="rect">
            <a:avLst/>
          </a:prstGeom>
        </p:spPr>
      </p:pic>
      <p:grpSp>
        <p:nvGrpSpPr>
          <p:cNvPr id="62" name="Group 61">
            <a:extLst>
              <a:ext uri="{FF2B5EF4-FFF2-40B4-BE49-F238E27FC236}">
                <a16:creationId xmlns:a16="http://schemas.microsoft.com/office/drawing/2014/main" id="{BD59A8E5-F471-40D8-B91E-72726006E0A8}"/>
              </a:ext>
            </a:extLst>
          </p:cNvPr>
          <p:cNvGrpSpPr/>
          <p:nvPr/>
        </p:nvGrpSpPr>
        <p:grpSpPr>
          <a:xfrm>
            <a:off x="5340754" y="3026973"/>
            <a:ext cx="233806" cy="1005148"/>
            <a:chOff x="5184879" y="3026973"/>
            <a:chExt cx="233806" cy="1005148"/>
          </a:xfrm>
        </p:grpSpPr>
        <p:pic>
          <p:nvPicPr>
            <p:cNvPr id="65" name="Picture 64">
              <a:extLst>
                <a:ext uri="{FF2B5EF4-FFF2-40B4-BE49-F238E27FC236}">
                  <a16:creationId xmlns:a16="http://schemas.microsoft.com/office/drawing/2014/main" id="{9B22D1E8-9545-4EF1-9165-7A733EFB6C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026973"/>
              <a:ext cx="233806" cy="233806"/>
            </a:xfrm>
            <a:prstGeom prst="rect">
              <a:avLst/>
            </a:prstGeom>
          </p:spPr>
        </p:pic>
        <p:pic>
          <p:nvPicPr>
            <p:cNvPr id="66" name="Picture 65">
              <a:extLst>
                <a:ext uri="{FF2B5EF4-FFF2-40B4-BE49-F238E27FC236}">
                  <a16:creationId xmlns:a16="http://schemas.microsoft.com/office/drawing/2014/main" id="{AF0E62E3-18AC-436F-B627-59D57DB548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284087"/>
              <a:ext cx="233806" cy="233806"/>
            </a:xfrm>
            <a:prstGeom prst="rect">
              <a:avLst/>
            </a:prstGeom>
          </p:spPr>
        </p:pic>
        <p:pic>
          <p:nvPicPr>
            <p:cNvPr id="67" name="Picture 66">
              <a:extLst>
                <a:ext uri="{FF2B5EF4-FFF2-40B4-BE49-F238E27FC236}">
                  <a16:creationId xmlns:a16="http://schemas.microsoft.com/office/drawing/2014/main" id="{79BA6DEE-4236-4552-84A5-31B4D83916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541201"/>
              <a:ext cx="233806" cy="233806"/>
            </a:xfrm>
            <a:prstGeom prst="rect">
              <a:avLst/>
            </a:prstGeom>
          </p:spPr>
        </p:pic>
        <p:pic>
          <p:nvPicPr>
            <p:cNvPr id="68" name="Picture 67">
              <a:extLst>
                <a:ext uri="{FF2B5EF4-FFF2-40B4-BE49-F238E27FC236}">
                  <a16:creationId xmlns:a16="http://schemas.microsoft.com/office/drawing/2014/main" id="{E025254C-F380-4D84-A352-EF6D184B0E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798315"/>
              <a:ext cx="233806" cy="233806"/>
            </a:xfrm>
            <a:prstGeom prst="rect">
              <a:avLst/>
            </a:prstGeom>
          </p:spPr>
        </p:pic>
      </p:grpSp>
      <p:grpSp>
        <p:nvGrpSpPr>
          <p:cNvPr id="57" name="Group 56">
            <a:extLst>
              <a:ext uri="{FF2B5EF4-FFF2-40B4-BE49-F238E27FC236}">
                <a16:creationId xmlns:a16="http://schemas.microsoft.com/office/drawing/2014/main" id="{832A7007-4400-46DE-9A21-A65F340C80EB}"/>
              </a:ext>
            </a:extLst>
          </p:cNvPr>
          <p:cNvGrpSpPr/>
          <p:nvPr/>
        </p:nvGrpSpPr>
        <p:grpSpPr>
          <a:xfrm>
            <a:off x="5026170" y="3026973"/>
            <a:ext cx="233806" cy="1005148"/>
            <a:chOff x="5184879" y="3026973"/>
            <a:chExt cx="233806" cy="1005148"/>
          </a:xfrm>
        </p:grpSpPr>
        <p:pic>
          <p:nvPicPr>
            <p:cNvPr id="58" name="Picture 57">
              <a:extLst>
                <a:ext uri="{FF2B5EF4-FFF2-40B4-BE49-F238E27FC236}">
                  <a16:creationId xmlns:a16="http://schemas.microsoft.com/office/drawing/2014/main" id="{812DD36C-D4B2-4EC7-AF8F-222EDA5E9F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026973"/>
              <a:ext cx="233806" cy="233806"/>
            </a:xfrm>
            <a:prstGeom prst="rect">
              <a:avLst/>
            </a:prstGeom>
          </p:spPr>
        </p:pic>
        <p:pic>
          <p:nvPicPr>
            <p:cNvPr id="59" name="Picture 58">
              <a:extLst>
                <a:ext uri="{FF2B5EF4-FFF2-40B4-BE49-F238E27FC236}">
                  <a16:creationId xmlns:a16="http://schemas.microsoft.com/office/drawing/2014/main" id="{990E2864-3B58-4C22-89F6-5E4B5FAD38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284087"/>
              <a:ext cx="233806" cy="233806"/>
            </a:xfrm>
            <a:prstGeom prst="rect">
              <a:avLst/>
            </a:prstGeom>
          </p:spPr>
        </p:pic>
        <p:pic>
          <p:nvPicPr>
            <p:cNvPr id="60" name="Picture 59">
              <a:extLst>
                <a:ext uri="{FF2B5EF4-FFF2-40B4-BE49-F238E27FC236}">
                  <a16:creationId xmlns:a16="http://schemas.microsoft.com/office/drawing/2014/main" id="{E472ED16-A08A-4936-842C-EDE662A8C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541201"/>
              <a:ext cx="233806" cy="233806"/>
            </a:xfrm>
            <a:prstGeom prst="rect">
              <a:avLst/>
            </a:prstGeom>
          </p:spPr>
        </p:pic>
        <p:pic>
          <p:nvPicPr>
            <p:cNvPr id="61" name="Picture 60">
              <a:extLst>
                <a:ext uri="{FF2B5EF4-FFF2-40B4-BE49-F238E27FC236}">
                  <a16:creationId xmlns:a16="http://schemas.microsoft.com/office/drawing/2014/main" id="{5355DABB-72A6-4D6E-91ED-B5A90412AC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798315"/>
              <a:ext cx="233806" cy="233806"/>
            </a:xfrm>
            <a:prstGeom prst="rect">
              <a:avLst/>
            </a:prstGeom>
          </p:spPr>
        </p:pic>
      </p:grpSp>
      <p:pic>
        <p:nvPicPr>
          <p:cNvPr id="49" name="Picture 48" descr="A picture containing clipart&#10;&#10;Description automatically generated">
            <a:extLst>
              <a:ext uri="{FF2B5EF4-FFF2-40B4-BE49-F238E27FC236}">
                <a16:creationId xmlns:a16="http://schemas.microsoft.com/office/drawing/2014/main" id="{5ADC331C-06BF-4051-9C46-CC27C03B2E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0169" y="3284087"/>
            <a:ext cx="233806" cy="233806"/>
          </a:xfrm>
          <a:prstGeom prst="rect">
            <a:avLst/>
          </a:prstGeom>
        </p:spPr>
      </p:pic>
      <p:pic>
        <p:nvPicPr>
          <p:cNvPr id="50" name="Picture 49" descr="A picture containing clipart&#10;&#10;Description automatically generated">
            <a:extLst>
              <a:ext uri="{FF2B5EF4-FFF2-40B4-BE49-F238E27FC236}">
                <a16:creationId xmlns:a16="http://schemas.microsoft.com/office/drawing/2014/main" id="{395F5CEE-A7D2-47DC-97DE-1A8692E7EE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0169" y="3541201"/>
            <a:ext cx="233806" cy="233806"/>
          </a:xfrm>
          <a:prstGeom prst="rect">
            <a:avLst/>
          </a:prstGeom>
        </p:spPr>
      </p:pic>
      <p:grpSp>
        <p:nvGrpSpPr>
          <p:cNvPr id="75" name="Group 74">
            <a:extLst>
              <a:ext uri="{FF2B5EF4-FFF2-40B4-BE49-F238E27FC236}">
                <a16:creationId xmlns:a16="http://schemas.microsoft.com/office/drawing/2014/main" id="{36839E7E-D2A3-40DF-80D6-3C1F14A40B3E}"/>
              </a:ext>
            </a:extLst>
          </p:cNvPr>
          <p:cNvGrpSpPr/>
          <p:nvPr/>
        </p:nvGrpSpPr>
        <p:grpSpPr>
          <a:xfrm>
            <a:off x="6563221" y="3026973"/>
            <a:ext cx="233806" cy="1005147"/>
            <a:chOff x="6710639" y="4055429"/>
            <a:chExt cx="233806" cy="1005147"/>
          </a:xfrm>
        </p:grpSpPr>
        <p:pic>
          <p:nvPicPr>
            <p:cNvPr id="76" name="Picture 75" descr="A picture containing object&#10;&#10;Description automatically generated">
              <a:extLst>
                <a:ext uri="{FF2B5EF4-FFF2-40B4-BE49-F238E27FC236}">
                  <a16:creationId xmlns:a16="http://schemas.microsoft.com/office/drawing/2014/main" id="{0F038CFB-2B27-42BF-9021-6A0F298085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4055429"/>
              <a:ext cx="233806" cy="233806"/>
            </a:xfrm>
            <a:prstGeom prst="rect">
              <a:avLst/>
            </a:prstGeom>
          </p:spPr>
        </p:pic>
        <p:pic>
          <p:nvPicPr>
            <p:cNvPr id="77" name="Picture 76" descr="A picture containing object&#10;&#10;Description automatically generated">
              <a:extLst>
                <a:ext uri="{FF2B5EF4-FFF2-40B4-BE49-F238E27FC236}">
                  <a16:creationId xmlns:a16="http://schemas.microsoft.com/office/drawing/2014/main" id="{06DE4103-7263-4225-868B-3CE5A48FED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4312543"/>
              <a:ext cx="233806" cy="233806"/>
            </a:xfrm>
            <a:prstGeom prst="rect">
              <a:avLst/>
            </a:prstGeom>
          </p:spPr>
        </p:pic>
        <p:pic>
          <p:nvPicPr>
            <p:cNvPr id="78" name="Picture 77" descr="A picture containing object&#10;&#10;Description automatically generated">
              <a:extLst>
                <a:ext uri="{FF2B5EF4-FFF2-40B4-BE49-F238E27FC236}">
                  <a16:creationId xmlns:a16="http://schemas.microsoft.com/office/drawing/2014/main" id="{072049C7-A400-4CE3-9349-55667E6502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4569657"/>
              <a:ext cx="233806" cy="233806"/>
            </a:xfrm>
            <a:prstGeom prst="rect">
              <a:avLst/>
            </a:prstGeom>
          </p:spPr>
        </p:pic>
        <p:pic>
          <p:nvPicPr>
            <p:cNvPr id="79" name="Picture 78" descr="A picture containing object&#10;&#10;Description automatically generated">
              <a:extLst>
                <a:ext uri="{FF2B5EF4-FFF2-40B4-BE49-F238E27FC236}">
                  <a16:creationId xmlns:a16="http://schemas.microsoft.com/office/drawing/2014/main" id="{A33E05D2-70BB-486D-A840-0B254A3341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4826770"/>
              <a:ext cx="233806" cy="233806"/>
            </a:xfrm>
            <a:prstGeom prst="rect">
              <a:avLst/>
            </a:prstGeom>
          </p:spPr>
        </p:pic>
      </p:grpSp>
      <p:grpSp>
        <p:nvGrpSpPr>
          <p:cNvPr id="85" name="Group 84">
            <a:extLst>
              <a:ext uri="{FF2B5EF4-FFF2-40B4-BE49-F238E27FC236}">
                <a16:creationId xmlns:a16="http://schemas.microsoft.com/office/drawing/2014/main" id="{CCBD0DA8-CA51-4346-B333-715A9F7A22AE}"/>
              </a:ext>
            </a:extLst>
          </p:cNvPr>
          <p:cNvGrpSpPr/>
          <p:nvPr/>
        </p:nvGrpSpPr>
        <p:grpSpPr>
          <a:xfrm>
            <a:off x="6877578" y="3026973"/>
            <a:ext cx="233806" cy="1005147"/>
            <a:chOff x="6710639" y="4055429"/>
            <a:chExt cx="233806" cy="1005147"/>
          </a:xfrm>
        </p:grpSpPr>
        <p:pic>
          <p:nvPicPr>
            <p:cNvPr id="86" name="Picture 85" descr="A picture containing object&#10;&#10;Description automatically generated">
              <a:extLst>
                <a:ext uri="{FF2B5EF4-FFF2-40B4-BE49-F238E27FC236}">
                  <a16:creationId xmlns:a16="http://schemas.microsoft.com/office/drawing/2014/main" id="{A5650636-87CE-4D49-8634-958B55CA64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4055429"/>
              <a:ext cx="233806" cy="233806"/>
            </a:xfrm>
            <a:prstGeom prst="rect">
              <a:avLst/>
            </a:prstGeom>
          </p:spPr>
        </p:pic>
        <p:pic>
          <p:nvPicPr>
            <p:cNvPr id="87" name="Picture 86" descr="A picture containing object&#10;&#10;Description automatically generated">
              <a:extLst>
                <a:ext uri="{FF2B5EF4-FFF2-40B4-BE49-F238E27FC236}">
                  <a16:creationId xmlns:a16="http://schemas.microsoft.com/office/drawing/2014/main" id="{CE1BFE90-655B-4E9B-B373-72EFFCBAFC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4312543"/>
              <a:ext cx="233806" cy="233806"/>
            </a:xfrm>
            <a:prstGeom prst="rect">
              <a:avLst/>
            </a:prstGeom>
          </p:spPr>
        </p:pic>
        <p:pic>
          <p:nvPicPr>
            <p:cNvPr id="88" name="Picture 87" descr="A picture containing object&#10;&#10;Description automatically generated">
              <a:extLst>
                <a:ext uri="{FF2B5EF4-FFF2-40B4-BE49-F238E27FC236}">
                  <a16:creationId xmlns:a16="http://schemas.microsoft.com/office/drawing/2014/main" id="{9468522E-29E0-4EC2-9D25-56946A3A42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4569657"/>
              <a:ext cx="233806" cy="233806"/>
            </a:xfrm>
            <a:prstGeom prst="rect">
              <a:avLst/>
            </a:prstGeom>
          </p:spPr>
        </p:pic>
        <p:pic>
          <p:nvPicPr>
            <p:cNvPr id="89" name="Picture 88" descr="A picture containing object&#10;&#10;Description automatically generated">
              <a:extLst>
                <a:ext uri="{FF2B5EF4-FFF2-40B4-BE49-F238E27FC236}">
                  <a16:creationId xmlns:a16="http://schemas.microsoft.com/office/drawing/2014/main" id="{153498BE-D6E0-4D1D-B36D-F9CEAE1FC7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4826770"/>
              <a:ext cx="233806" cy="233806"/>
            </a:xfrm>
            <a:prstGeom prst="rect">
              <a:avLst/>
            </a:prstGeom>
          </p:spPr>
        </p:pic>
      </p:grpSp>
      <p:pic>
        <p:nvPicPr>
          <p:cNvPr id="51" name="Picture 50" descr="A picture containing clipart&#10;&#10;Description automatically generated">
            <a:extLst>
              <a:ext uri="{FF2B5EF4-FFF2-40B4-BE49-F238E27FC236}">
                <a16:creationId xmlns:a16="http://schemas.microsoft.com/office/drawing/2014/main" id="{3CE07FB9-2F4F-4C4B-97B9-0DB744E833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0169" y="3798315"/>
            <a:ext cx="233806" cy="233806"/>
          </a:xfrm>
          <a:prstGeom prst="rect">
            <a:avLst/>
          </a:prstGeom>
        </p:spPr>
      </p:pic>
      <p:grpSp>
        <p:nvGrpSpPr>
          <p:cNvPr id="8" name="Group 7">
            <a:extLst>
              <a:ext uri="{FF2B5EF4-FFF2-40B4-BE49-F238E27FC236}">
                <a16:creationId xmlns:a16="http://schemas.microsoft.com/office/drawing/2014/main" id="{2F5258C1-7750-4984-B58C-52CE895245CB}"/>
              </a:ext>
            </a:extLst>
          </p:cNvPr>
          <p:cNvGrpSpPr/>
          <p:nvPr/>
        </p:nvGrpSpPr>
        <p:grpSpPr>
          <a:xfrm>
            <a:off x="6710639" y="3026973"/>
            <a:ext cx="233806" cy="1005148"/>
            <a:chOff x="6710639" y="3026973"/>
            <a:chExt cx="233806" cy="1005148"/>
          </a:xfrm>
        </p:grpSpPr>
        <p:pic>
          <p:nvPicPr>
            <p:cNvPr id="16" name="Picture 15" descr="A picture containing object&#10;&#10;Description automatically generated">
              <a:extLst>
                <a:ext uri="{FF2B5EF4-FFF2-40B4-BE49-F238E27FC236}">
                  <a16:creationId xmlns:a16="http://schemas.microsoft.com/office/drawing/2014/main" id="{7DC7F2E2-8C06-4CA4-8A36-EF9A4649A0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3026973"/>
              <a:ext cx="233806" cy="233806"/>
            </a:xfrm>
            <a:prstGeom prst="rect">
              <a:avLst/>
            </a:prstGeom>
          </p:spPr>
        </p:pic>
        <p:pic>
          <p:nvPicPr>
            <p:cNvPr id="52" name="Picture 51" descr="A picture containing object&#10;&#10;Description automatically generated">
              <a:extLst>
                <a:ext uri="{FF2B5EF4-FFF2-40B4-BE49-F238E27FC236}">
                  <a16:creationId xmlns:a16="http://schemas.microsoft.com/office/drawing/2014/main" id="{2CFB3BB7-EDD4-4514-B2D0-08F4C353C9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3284087"/>
              <a:ext cx="233806" cy="233806"/>
            </a:xfrm>
            <a:prstGeom prst="rect">
              <a:avLst/>
            </a:prstGeom>
          </p:spPr>
        </p:pic>
        <p:pic>
          <p:nvPicPr>
            <p:cNvPr id="53" name="Picture 52" descr="A picture containing object&#10;&#10;Description automatically generated">
              <a:extLst>
                <a:ext uri="{FF2B5EF4-FFF2-40B4-BE49-F238E27FC236}">
                  <a16:creationId xmlns:a16="http://schemas.microsoft.com/office/drawing/2014/main" id="{E7FD61AA-2B95-4839-9ECB-010A4A5A84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3541201"/>
              <a:ext cx="233806" cy="233806"/>
            </a:xfrm>
            <a:prstGeom prst="rect">
              <a:avLst/>
            </a:prstGeom>
          </p:spPr>
        </p:pic>
        <p:pic>
          <p:nvPicPr>
            <p:cNvPr id="54" name="Picture 53" descr="A picture containing object&#10;&#10;Description automatically generated">
              <a:extLst>
                <a:ext uri="{FF2B5EF4-FFF2-40B4-BE49-F238E27FC236}">
                  <a16:creationId xmlns:a16="http://schemas.microsoft.com/office/drawing/2014/main" id="{7BAAB1CE-E2EB-4F31-8A09-055467F0BE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3798315"/>
              <a:ext cx="233806" cy="233806"/>
            </a:xfrm>
            <a:prstGeom prst="rect">
              <a:avLst/>
            </a:prstGeom>
          </p:spPr>
        </p:pic>
      </p:grpSp>
      <p:grpSp>
        <p:nvGrpSpPr>
          <p:cNvPr id="12" name="Group 11">
            <a:extLst>
              <a:ext uri="{FF2B5EF4-FFF2-40B4-BE49-F238E27FC236}">
                <a16:creationId xmlns:a16="http://schemas.microsoft.com/office/drawing/2014/main" id="{29E603E1-532B-4865-8549-D5F3FBC18324}"/>
              </a:ext>
            </a:extLst>
          </p:cNvPr>
          <p:cNvGrpSpPr/>
          <p:nvPr/>
        </p:nvGrpSpPr>
        <p:grpSpPr>
          <a:xfrm>
            <a:off x="6710639" y="4055429"/>
            <a:ext cx="233806" cy="1005147"/>
            <a:chOff x="6710639" y="4055429"/>
            <a:chExt cx="233806" cy="1005147"/>
          </a:xfrm>
        </p:grpSpPr>
        <p:pic>
          <p:nvPicPr>
            <p:cNvPr id="55" name="Picture 54" descr="A picture containing object&#10;&#10;Description automatically generated">
              <a:extLst>
                <a:ext uri="{FF2B5EF4-FFF2-40B4-BE49-F238E27FC236}">
                  <a16:creationId xmlns:a16="http://schemas.microsoft.com/office/drawing/2014/main" id="{5BD8BB06-F681-4D1F-BC3E-4FF2B8C669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4055429"/>
              <a:ext cx="233806" cy="233806"/>
            </a:xfrm>
            <a:prstGeom prst="rect">
              <a:avLst/>
            </a:prstGeom>
          </p:spPr>
        </p:pic>
        <p:pic>
          <p:nvPicPr>
            <p:cNvPr id="56" name="Picture 55" descr="A picture containing object&#10;&#10;Description automatically generated">
              <a:extLst>
                <a:ext uri="{FF2B5EF4-FFF2-40B4-BE49-F238E27FC236}">
                  <a16:creationId xmlns:a16="http://schemas.microsoft.com/office/drawing/2014/main" id="{CD2B2EEE-40C6-4DB0-BE8C-E8CC724F0F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4312543"/>
              <a:ext cx="233806" cy="233806"/>
            </a:xfrm>
            <a:prstGeom prst="rect">
              <a:avLst/>
            </a:prstGeom>
          </p:spPr>
        </p:pic>
        <p:pic>
          <p:nvPicPr>
            <p:cNvPr id="63" name="Picture 62" descr="A picture containing object&#10;&#10;Description automatically generated">
              <a:extLst>
                <a:ext uri="{FF2B5EF4-FFF2-40B4-BE49-F238E27FC236}">
                  <a16:creationId xmlns:a16="http://schemas.microsoft.com/office/drawing/2014/main" id="{2729FE2D-2FD6-4275-9ED0-DF49A80C7D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4569657"/>
              <a:ext cx="233806" cy="233806"/>
            </a:xfrm>
            <a:prstGeom prst="rect">
              <a:avLst/>
            </a:prstGeom>
          </p:spPr>
        </p:pic>
        <p:pic>
          <p:nvPicPr>
            <p:cNvPr id="64" name="Picture 63" descr="A picture containing object&#10;&#10;Description automatically generated">
              <a:extLst>
                <a:ext uri="{FF2B5EF4-FFF2-40B4-BE49-F238E27FC236}">
                  <a16:creationId xmlns:a16="http://schemas.microsoft.com/office/drawing/2014/main" id="{4832917E-8D2E-4BB3-BB51-8A2CB20F3B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4826770"/>
              <a:ext cx="233806" cy="233806"/>
            </a:xfrm>
            <a:prstGeom prst="rect">
              <a:avLst/>
            </a:prstGeom>
          </p:spPr>
        </p:pic>
      </p:grpSp>
      <p:pic>
        <p:nvPicPr>
          <p:cNvPr id="19" name="Picture 18" descr="A close up of a logo&#10;&#10;Description automatically generated">
            <a:extLst>
              <a:ext uri="{FF2B5EF4-FFF2-40B4-BE49-F238E27FC236}">
                <a16:creationId xmlns:a16="http://schemas.microsoft.com/office/drawing/2014/main" id="{660CCE3F-C12F-4215-89BD-44165C2631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93559" y="2996941"/>
            <a:ext cx="301351" cy="1065120"/>
          </a:xfrm>
          <a:prstGeom prst="rect">
            <a:avLst/>
          </a:prstGeom>
        </p:spPr>
      </p:pic>
      <p:pic>
        <p:nvPicPr>
          <p:cNvPr id="69" name="Picture 68" descr="A close up of a logo&#10;&#10;Description automatically generated">
            <a:extLst>
              <a:ext uri="{FF2B5EF4-FFF2-40B4-BE49-F238E27FC236}">
                <a16:creationId xmlns:a16="http://schemas.microsoft.com/office/drawing/2014/main" id="{425840E2-D937-4ADC-B357-9E8E2A9D40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05627" y="2996941"/>
            <a:ext cx="301351" cy="1065120"/>
          </a:xfrm>
          <a:prstGeom prst="rect">
            <a:avLst/>
          </a:prstGeom>
        </p:spPr>
      </p:pic>
      <p:sp>
        <p:nvSpPr>
          <p:cNvPr id="70" name="TextBox 69">
            <a:extLst>
              <a:ext uri="{FF2B5EF4-FFF2-40B4-BE49-F238E27FC236}">
                <a16:creationId xmlns:a16="http://schemas.microsoft.com/office/drawing/2014/main" id="{912D6497-DB72-4966-A45F-27C37E119DDE}"/>
              </a:ext>
            </a:extLst>
          </p:cNvPr>
          <p:cNvSpPr txBox="1"/>
          <p:nvPr/>
        </p:nvSpPr>
        <p:spPr bwMode="auto">
          <a:xfrm>
            <a:off x="5132056" y="262068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7030A0"/>
                </a:solidFill>
                <a:latin typeface="Myriad Pro" panose="020B0503030403020204" pitchFamily="34" charset="0"/>
                <a:ea typeface="Myriad Pro Semibold" charset="0"/>
                <a:cs typeface="Myriad Pro Semibold" charset="0"/>
              </a:rPr>
              <a:t>2</a:t>
            </a:r>
          </a:p>
        </p:txBody>
      </p:sp>
      <p:sp>
        <p:nvSpPr>
          <p:cNvPr id="71" name="TextBox 70">
            <a:extLst>
              <a:ext uri="{FF2B5EF4-FFF2-40B4-BE49-F238E27FC236}">
                <a16:creationId xmlns:a16="http://schemas.microsoft.com/office/drawing/2014/main" id="{956D71C0-CA13-4841-9E82-FD08620166A8}"/>
              </a:ext>
            </a:extLst>
          </p:cNvPr>
          <p:cNvSpPr txBox="1"/>
          <p:nvPr/>
        </p:nvSpPr>
        <p:spPr bwMode="auto">
          <a:xfrm>
            <a:off x="2817546" y="5175009"/>
            <a:ext cx="3508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8 hundreds ÷ 4 = 2 hundreds</a:t>
            </a:r>
          </a:p>
        </p:txBody>
      </p:sp>
      <p:graphicFrame>
        <p:nvGraphicFramePr>
          <p:cNvPr id="15" name="Object 14">
            <a:extLst>
              <a:ext uri="{FF2B5EF4-FFF2-40B4-BE49-F238E27FC236}">
                <a16:creationId xmlns:a16="http://schemas.microsoft.com/office/drawing/2014/main" id="{2D28C0AE-F8C8-45F4-BB80-633772DE564A}"/>
              </a:ext>
            </a:extLst>
          </p:cNvPr>
          <p:cNvGraphicFramePr>
            <a:graphicFrameLocks noChangeAspect="1"/>
          </p:cNvGraphicFramePr>
          <p:nvPr>
            <p:extLst>
              <p:ext uri="{D42A27DB-BD31-4B8C-83A1-F6EECF244321}">
                <p14:modId xmlns:p14="http://schemas.microsoft.com/office/powerpoint/2010/main" val="4021712498"/>
              </p:ext>
            </p:extLst>
          </p:nvPr>
        </p:nvGraphicFramePr>
        <p:xfrm>
          <a:off x="1961825" y="2588936"/>
          <a:ext cx="1603654" cy="885600"/>
        </p:xfrm>
        <a:graphic>
          <a:graphicData uri="http://schemas.openxmlformats.org/presentationml/2006/ole">
            <mc:AlternateContent xmlns:mc="http://schemas.openxmlformats.org/markup-compatibility/2006">
              <mc:Choice xmlns:v="urn:schemas-microsoft-com:vml" Requires="v">
                <p:oleObj spid="_x0000_s19656" name="Equation" r:id="rId9" imgW="850680" imgH="469800" progId="Equation.DSMT4">
                  <p:embed/>
                </p:oleObj>
              </mc:Choice>
              <mc:Fallback>
                <p:oleObj name="Equation" r:id="rId9" imgW="850680" imgH="469800" progId="Equation.DSMT4">
                  <p:embed/>
                  <p:pic>
                    <p:nvPicPr>
                      <p:cNvPr id="15" name="Object 14">
                        <a:extLst>
                          <a:ext uri="{FF2B5EF4-FFF2-40B4-BE49-F238E27FC236}">
                            <a16:creationId xmlns:a16="http://schemas.microsoft.com/office/drawing/2014/main" id="{2D28C0AE-F8C8-45F4-BB80-633772DE564A}"/>
                          </a:ext>
                        </a:extLst>
                      </p:cNvPr>
                      <p:cNvPicPr/>
                      <p:nvPr/>
                    </p:nvPicPr>
                    <p:blipFill>
                      <a:blip r:embed="rId10"/>
                      <a:stretch>
                        <a:fillRect/>
                      </a:stretch>
                    </p:blipFill>
                    <p:spPr>
                      <a:xfrm>
                        <a:off x="1961825" y="2588936"/>
                        <a:ext cx="1603654" cy="885600"/>
                      </a:xfrm>
                      <a:prstGeom prst="rect">
                        <a:avLst/>
                      </a:prstGeom>
                    </p:spPr>
                  </p:pic>
                </p:oleObj>
              </mc:Fallback>
            </mc:AlternateContent>
          </a:graphicData>
        </a:graphic>
      </p:graphicFrame>
      <p:pic>
        <p:nvPicPr>
          <p:cNvPr id="20" name="Picture 19" descr="A close up of a logo&#10;&#10;Description automatically generated">
            <a:extLst>
              <a:ext uri="{FF2B5EF4-FFF2-40B4-BE49-F238E27FC236}">
                <a16:creationId xmlns:a16="http://schemas.microsoft.com/office/drawing/2014/main" id="{16247AFA-0053-4CF9-B647-5F782F80B78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17004" y="2996941"/>
            <a:ext cx="301351" cy="1065120"/>
          </a:xfrm>
          <a:prstGeom prst="rect">
            <a:avLst/>
          </a:prstGeom>
        </p:spPr>
      </p:pic>
      <p:sp>
        <p:nvSpPr>
          <p:cNvPr id="73" name="TextBox 72">
            <a:extLst>
              <a:ext uri="{FF2B5EF4-FFF2-40B4-BE49-F238E27FC236}">
                <a16:creationId xmlns:a16="http://schemas.microsoft.com/office/drawing/2014/main" id="{85DDED8E-F27E-474B-99EA-EBED0770FC9A}"/>
              </a:ext>
            </a:extLst>
          </p:cNvPr>
          <p:cNvSpPr txBox="1"/>
          <p:nvPr/>
        </p:nvSpPr>
        <p:spPr bwMode="auto">
          <a:xfrm>
            <a:off x="5904917" y="2620684"/>
            <a:ext cx="3161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0070C0"/>
                </a:solidFill>
                <a:latin typeface="Myriad Pro" panose="020B0503030403020204" pitchFamily="34" charset="0"/>
                <a:ea typeface="Myriad Pro Semibold" charset="0"/>
                <a:cs typeface="Myriad Pro Semibold" charset="0"/>
              </a:rPr>
              <a:t>1</a:t>
            </a:r>
          </a:p>
        </p:txBody>
      </p:sp>
      <p:sp>
        <p:nvSpPr>
          <p:cNvPr id="74" name="TextBox 73">
            <a:extLst>
              <a:ext uri="{FF2B5EF4-FFF2-40B4-BE49-F238E27FC236}">
                <a16:creationId xmlns:a16="http://schemas.microsoft.com/office/drawing/2014/main" id="{5674629D-9CE6-4070-BACE-F3D15D3C1EE4}"/>
              </a:ext>
            </a:extLst>
          </p:cNvPr>
          <p:cNvSpPr txBox="1"/>
          <p:nvPr/>
        </p:nvSpPr>
        <p:spPr bwMode="auto">
          <a:xfrm>
            <a:off x="3466954" y="5593795"/>
            <a:ext cx="22100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4 tens ÷ 4 = 1 ten</a:t>
            </a:r>
          </a:p>
        </p:txBody>
      </p:sp>
      <p:graphicFrame>
        <p:nvGraphicFramePr>
          <p:cNvPr id="4" name="Object 3">
            <a:extLst>
              <a:ext uri="{FF2B5EF4-FFF2-40B4-BE49-F238E27FC236}">
                <a16:creationId xmlns:a16="http://schemas.microsoft.com/office/drawing/2014/main" id="{2D181EAD-5DB3-485A-A619-10A4F8C93E55}"/>
              </a:ext>
            </a:extLst>
          </p:cNvPr>
          <p:cNvGraphicFramePr>
            <a:graphicFrameLocks noChangeAspect="1"/>
          </p:cNvGraphicFramePr>
          <p:nvPr>
            <p:extLst>
              <p:ext uri="{D42A27DB-BD31-4B8C-83A1-F6EECF244321}">
                <p14:modId xmlns:p14="http://schemas.microsoft.com/office/powerpoint/2010/main" val="2319251972"/>
              </p:ext>
            </p:extLst>
          </p:nvPr>
        </p:nvGraphicFramePr>
        <p:xfrm>
          <a:off x="1961825" y="2588936"/>
          <a:ext cx="1603654" cy="885600"/>
        </p:xfrm>
        <a:graphic>
          <a:graphicData uri="http://schemas.openxmlformats.org/presentationml/2006/ole">
            <mc:AlternateContent xmlns:mc="http://schemas.openxmlformats.org/markup-compatibility/2006">
              <mc:Choice xmlns:v="urn:schemas-microsoft-com:vml" Requires="v">
                <p:oleObj spid="_x0000_s19657" name="Equation" r:id="rId12" imgW="850680" imgH="469800" progId="Equation.DSMT4">
                  <p:embed/>
                </p:oleObj>
              </mc:Choice>
              <mc:Fallback>
                <p:oleObj name="Equation" r:id="rId12" imgW="850680" imgH="469800" progId="Equation.DSMT4">
                  <p:embed/>
                  <p:pic>
                    <p:nvPicPr>
                      <p:cNvPr id="0" name=""/>
                      <p:cNvPicPr/>
                      <p:nvPr/>
                    </p:nvPicPr>
                    <p:blipFill>
                      <a:blip r:embed="rId13"/>
                      <a:stretch>
                        <a:fillRect/>
                      </a:stretch>
                    </p:blipFill>
                    <p:spPr>
                      <a:xfrm>
                        <a:off x="1961825" y="2588936"/>
                        <a:ext cx="1603654" cy="885600"/>
                      </a:xfrm>
                      <a:prstGeom prst="rect">
                        <a:avLst/>
                      </a:prstGeom>
                    </p:spPr>
                  </p:pic>
                </p:oleObj>
              </mc:Fallback>
            </mc:AlternateContent>
          </a:graphicData>
        </a:graphic>
      </p:graphicFrame>
      <p:graphicFrame>
        <p:nvGraphicFramePr>
          <p:cNvPr id="48" name="Object 47">
            <a:extLst>
              <a:ext uri="{FF2B5EF4-FFF2-40B4-BE49-F238E27FC236}">
                <a16:creationId xmlns:a16="http://schemas.microsoft.com/office/drawing/2014/main" id="{C3ECBBC6-9225-4C42-9669-BE379BF0D034}"/>
              </a:ext>
            </a:extLst>
          </p:cNvPr>
          <p:cNvGraphicFramePr>
            <a:graphicFrameLocks noChangeAspect="1"/>
          </p:cNvGraphicFramePr>
          <p:nvPr>
            <p:extLst>
              <p:ext uri="{D42A27DB-BD31-4B8C-83A1-F6EECF244321}">
                <p14:modId xmlns:p14="http://schemas.microsoft.com/office/powerpoint/2010/main" val="1762029821"/>
              </p:ext>
            </p:extLst>
          </p:nvPr>
        </p:nvGraphicFramePr>
        <p:xfrm>
          <a:off x="1961825" y="2588936"/>
          <a:ext cx="1603654" cy="885600"/>
        </p:xfrm>
        <a:graphic>
          <a:graphicData uri="http://schemas.openxmlformats.org/presentationml/2006/ole">
            <mc:AlternateContent xmlns:mc="http://schemas.openxmlformats.org/markup-compatibility/2006">
              <mc:Choice xmlns:v="urn:schemas-microsoft-com:vml" Requires="v">
                <p:oleObj spid="_x0000_s19658" name="Equation" r:id="rId14" imgW="850680" imgH="469800" progId="Equation.DSMT4">
                  <p:embed/>
                </p:oleObj>
              </mc:Choice>
              <mc:Fallback>
                <p:oleObj name="Equation" r:id="rId14" imgW="850680" imgH="469800" progId="Equation.DSMT4">
                  <p:embed/>
                  <p:pic>
                    <p:nvPicPr>
                      <p:cNvPr id="4" name="Object 3">
                        <a:extLst>
                          <a:ext uri="{FF2B5EF4-FFF2-40B4-BE49-F238E27FC236}">
                            <a16:creationId xmlns:a16="http://schemas.microsoft.com/office/drawing/2014/main" id="{2D181EAD-5DB3-485A-A619-10A4F8C93E55}"/>
                          </a:ext>
                        </a:extLst>
                      </p:cNvPr>
                      <p:cNvPicPr/>
                      <p:nvPr/>
                    </p:nvPicPr>
                    <p:blipFill>
                      <a:blip r:embed="rId15"/>
                      <a:stretch>
                        <a:fillRect/>
                      </a:stretch>
                    </p:blipFill>
                    <p:spPr>
                      <a:xfrm>
                        <a:off x="1961825" y="2588936"/>
                        <a:ext cx="1603654" cy="885600"/>
                      </a:xfrm>
                      <a:prstGeom prst="rect">
                        <a:avLst/>
                      </a:prstGeom>
                    </p:spPr>
                  </p:pic>
                </p:oleObj>
              </mc:Fallback>
            </mc:AlternateContent>
          </a:graphicData>
        </a:graphic>
      </p:graphicFrame>
      <p:pic>
        <p:nvPicPr>
          <p:cNvPr id="17" name="Picture 16" descr="A close up of a logo&#10;&#10;Description automatically generated">
            <a:extLst>
              <a:ext uri="{FF2B5EF4-FFF2-40B4-BE49-F238E27FC236}">
                <a16:creationId xmlns:a16="http://schemas.microsoft.com/office/drawing/2014/main" id="{4A11D08E-6162-4D22-B991-217DC7F6E85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530762" y="2996400"/>
            <a:ext cx="301351" cy="1065120"/>
          </a:xfrm>
          <a:prstGeom prst="rect">
            <a:avLst/>
          </a:prstGeom>
        </p:spPr>
      </p:pic>
      <p:pic>
        <p:nvPicPr>
          <p:cNvPr id="90" name="Picture 89" descr="A close up of a logo&#10;&#10;Description automatically generated">
            <a:extLst>
              <a:ext uri="{FF2B5EF4-FFF2-40B4-BE49-F238E27FC236}">
                <a16:creationId xmlns:a16="http://schemas.microsoft.com/office/drawing/2014/main" id="{24DE8224-67EE-421B-BC27-8F845DD6389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839661" y="2996941"/>
            <a:ext cx="301351" cy="1065120"/>
          </a:xfrm>
          <a:prstGeom prst="rect">
            <a:avLst/>
          </a:prstGeom>
        </p:spPr>
      </p:pic>
      <p:sp>
        <p:nvSpPr>
          <p:cNvPr id="91" name="TextBox 90">
            <a:extLst>
              <a:ext uri="{FF2B5EF4-FFF2-40B4-BE49-F238E27FC236}">
                <a16:creationId xmlns:a16="http://schemas.microsoft.com/office/drawing/2014/main" id="{FBEB7E36-978B-4806-B1C9-41A233CB36E5}"/>
              </a:ext>
            </a:extLst>
          </p:cNvPr>
          <p:cNvSpPr txBox="1"/>
          <p:nvPr/>
        </p:nvSpPr>
        <p:spPr bwMode="auto">
          <a:xfrm>
            <a:off x="6679422" y="2620684"/>
            <a:ext cx="3161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FF0000"/>
                </a:solidFill>
                <a:latin typeface="Myriad Pro" panose="020B0503030403020204" pitchFamily="34" charset="0"/>
                <a:ea typeface="Myriad Pro Semibold" charset="0"/>
                <a:cs typeface="Myriad Pro Semibold" charset="0"/>
              </a:rPr>
              <a:t>2</a:t>
            </a:r>
          </a:p>
        </p:txBody>
      </p:sp>
      <p:sp>
        <p:nvSpPr>
          <p:cNvPr id="92" name="TextBox 91">
            <a:extLst>
              <a:ext uri="{FF2B5EF4-FFF2-40B4-BE49-F238E27FC236}">
                <a16:creationId xmlns:a16="http://schemas.microsoft.com/office/drawing/2014/main" id="{6FBCEC11-6557-447C-B9A3-08F973E73284}"/>
              </a:ext>
            </a:extLst>
          </p:cNvPr>
          <p:cNvSpPr txBox="1"/>
          <p:nvPr/>
        </p:nvSpPr>
        <p:spPr bwMode="auto">
          <a:xfrm>
            <a:off x="3346344" y="6016139"/>
            <a:ext cx="24513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FF0000"/>
                </a:solidFill>
                <a:latin typeface="Myriad Pro Semibold" charset="0"/>
                <a:ea typeface="Myriad Pro Semibold" charset="0"/>
                <a:cs typeface="Myriad Pro Semibold" charset="0"/>
              </a:rPr>
              <a:t>8 ones ÷ 4 = 2 ones</a:t>
            </a:r>
          </a:p>
        </p:txBody>
      </p:sp>
      <p:sp>
        <p:nvSpPr>
          <p:cNvPr id="43" name="Rectangle 42">
            <a:extLst>
              <a:ext uri="{FF2B5EF4-FFF2-40B4-BE49-F238E27FC236}">
                <a16:creationId xmlns:a16="http://schemas.microsoft.com/office/drawing/2014/main" id="{D797F863-8B22-4B02-B07B-CA52A8258C4A}"/>
              </a:ext>
            </a:extLst>
          </p:cNvPr>
          <p:cNvSpPr/>
          <p:nvPr/>
        </p:nvSpPr>
        <p:spPr bwMode="auto">
          <a:xfrm>
            <a:off x="3078881" y="2596298"/>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72" name="Group 71">
            <a:extLst>
              <a:ext uri="{FF2B5EF4-FFF2-40B4-BE49-F238E27FC236}">
                <a16:creationId xmlns:a16="http://schemas.microsoft.com/office/drawing/2014/main" id="{D975DE7E-4DD6-42EA-824F-1221A5B01A1B}"/>
              </a:ext>
            </a:extLst>
          </p:cNvPr>
          <p:cNvGrpSpPr/>
          <p:nvPr/>
        </p:nvGrpSpPr>
        <p:grpSpPr>
          <a:xfrm>
            <a:off x="1813049" y="2935187"/>
            <a:ext cx="1625476" cy="564329"/>
            <a:chOff x="3733049" y="5315443"/>
            <a:chExt cx="1625476" cy="564329"/>
          </a:xfrm>
        </p:grpSpPr>
        <p:grpSp>
          <p:nvGrpSpPr>
            <p:cNvPr id="80" name="Group 79">
              <a:extLst>
                <a:ext uri="{FF2B5EF4-FFF2-40B4-BE49-F238E27FC236}">
                  <a16:creationId xmlns:a16="http://schemas.microsoft.com/office/drawing/2014/main" id="{FF3957BC-37E2-4FAB-8AF1-404D99CF69C9}"/>
                </a:ext>
              </a:extLst>
            </p:cNvPr>
            <p:cNvGrpSpPr/>
            <p:nvPr/>
          </p:nvGrpSpPr>
          <p:grpSpPr>
            <a:xfrm>
              <a:off x="4085070" y="5365750"/>
              <a:ext cx="1273455" cy="507156"/>
              <a:chOff x="4085070" y="5365750"/>
              <a:chExt cx="1273455" cy="507156"/>
            </a:xfrm>
            <a:solidFill>
              <a:schemeClr val="bg1"/>
            </a:solidFill>
          </p:grpSpPr>
          <p:sp>
            <p:nvSpPr>
              <p:cNvPr id="84" name="Rectangle 83">
                <a:extLst>
                  <a:ext uri="{FF2B5EF4-FFF2-40B4-BE49-F238E27FC236}">
                    <a16:creationId xmlns:a16="http://schemas.microsoft.com/office/drawing/2014/main" id="{66FD2F37-5D36-4AFE-A82B-686FECA182E2}"/>
                  </a:ext>
                </a:extLst>
              </p:cNvPr>
              <p:cNvSpPr/>
              <p:nvPr/>
            </p:nvSpPr>
            <p:spPr bwMode="auto">
              <a:xfrm>
                <a:off x="4085070" y="5365750"/>
                <a:ext cx="1273455" cy="45719"/>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3" name="Rectangle 92">
                <a:extLst>
                  <a:ext uri="{FF2B5EF4-FFF2-40B4-BE49-F238E27FC236}">
                    <a16:creationId xmlns:a16="http://schemas.microsoft.com/office/drawing/2014/main" id="{32E5C1C7-13DB-43DE-A13A-92B6F80E29F9}"/>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81" name="Group 80">
              <a:extLst>
                <a:ext uri="{FF2B5EF4-FFF2-40B4-BE49-F238E27FC236}">
                  <a16:creationId xmlns:a16="http://schemas.microsoft.com/office/drawing/2014/main" id="{DBF19118-2C18-4D22-9C38-03F033B4EC13}"/>
                </a:ext>
              </a:extLst>
            </p:cNvPr>
            <p:cNvGrpSpPr/>
            <p:nvPr/>
          </p:nvGrpSpPr>
          <p:grpSpPr>
            <a:xfrm>
              <a:off x="3733049" y="5315443"/>
              <a:ext cx="1620714" cy="564329"/>
              <a:chOff x="3722832" y="5310208"/>
              <a:chExt cx="1620714" cy="564329"/>
            </a:xfrm>
          </p:grpSpPr>
          <p:cxnSp>
            <p:nvCxnSpPr>
              <p:cNvPr id="82" name="Straight Connector 81">
                <a:extLst>
                  <a:ext uri="{FF2B5EF4-FFF2-40B4-BE49-F238E27FC236}">
                    <a16:creationId xmlns:a16="http://schemas.microsoft.com/office/drawing/2014/main" id="{A278EDEF-3D77-49E2-8A78-E542683C5644}"/>
                  </a:ext>
                </a:extLst>
              </p:cNvPr>
              <p:cNvCxnSpPr/>
              <p:nvPr/>
            </p:nvCxnSpPr>
            <p:spPr bwMode="auto">
              <a:xfrm>
                <a:off x="4095242" y="5385595"/>
                <a:ext cx="1248304"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Arc 82">
                <a:extLst>
                  <a:ext uri="{FF2B5EF4-FFF2-40B4-BE49-F238E27FC236}">
                    <a16:creationId xmlns:a16="http://schemas.microsoft.com/office/drawing/2014/main" id="{762D303B-A84E-45E5-BA33-F7B2ADC36A2B}"/>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grpSp>
        <p:nvGrpSpPr>
          <p:cNvPr id="94" name="Group 93">
            <a:extLst>
              <a:ext uri="{FF2B5EF4-FFF2-40B4-BE49-F238E27FC236}">
                <a16:creationId xmlns:a16="http://schemas.microsoft.com/office/drawing/2014/main" id="{4CC4226B-F2BA-4851-B44C-2A7245C2FCE6}"/>
              </a:ext>
            </a:extLst>
          </p:cNvPr>
          <p:cNvGrpSpPr>
            <a:grpSpLocks noChangeAspect="1"/>
          </p:cNvGrpSpPr>
          <p:nvPr/>
        </p:nvGrpSpPr>
        <p:grpSpPr>
          <a:xfrm>
            <a:off x="4509718" y="2898716"/>
            <a:ext cx="2721152" cy="578710"/>
            <a:chOff x="3733049" y="5315443"/>
            <a:chExt cx="2683918" cy="570792"/>
          </a:xfrm>
        </p:grpSpPr>
        <p:grpSp>
          <p:nvGrpSpPr>
            <p:cNvPr id="95" name="Group 94">
              <a:extLst>
                <a:ext uri="{FF2B5EF4-FFF2-40B4-BE49-F238E27FC236}">
                  <a16:creationId xmlns:a16="http://schemas.microsoft.com/office/drawing/2014/main" id="{5075B628-6C4A-4DF5-B28C-E361EFABF851}"/>
                </a:ext>
              </a:extLst>
            </p:cNvPr>
            <p:cNvGrpSpPr/>
            <p:nvPr/>
          </p:nvGrpSpPr>
          <p:grpSpPr>
            <a:xfrm>
              <a:off x="4085067" y="5354684"/>
              <a:ext cx="2331900" cy="531551"/>
              <a:chOff x="4085067" y="5354684"/>
              <a:chExt cx="2331900" cy="531551"/>
            </a:xfrm>
            <a:solidFill>
              <a:schemeClr val="bg1"/>
            </a:solidFill>
          </p:grpSpPr>
          <p:sp>
            <p:nvSpPr>
              <p:cNvPr id="99" name="Rectangle 98">
                <a:extLst>
                  <a:ext uri="{FF2B5EF4-FFF2-40B4-BE49-F238E27FC236}">
                    <a16:creationId xmlns:a16="http://schemas.microsoft.com/office/drawing/2014/main" id="{54B16C48-AB2A-4A0A-B4E7-02EBD547BAAE}"/>
                  </a:ext>
                </a:extLst>
              </p:cNvPr>
              <p:cNvSpPr/>
              <p:nvPr/>
            </p:nvSpPr>
            <p:spPr bwMode="auto">
              <a:xfrm>
                <a:off x="4085067" y="5354684"/>
                <a:ext cx="2331900" cy="45093"/>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0" name="Rectangle 99">
                <a:extLst>
                  <a:ext uri="{FF2B5EF4-FFF2-40B4-BE49-F238E27FC236}">
                    <a16:creationId xmlns:a16="http://schemas.microsoft.com/office/drawing/2014/main" id="{64AB3E74-83DF-4406-A386-89A8B7511BC7}"/>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96" name="Group 95">
              <a:extLst>
                <a:ext uri="{FF2B5EF4-FFF2-40B4-BE49-F238E27FC236}">
                  <a16:creationId xmlns:a16="http://schemas.microsoft.com/office/drawing/2014/main" id="{13FA81F1-781C-4B04-AC7C-A5B0784E42C8}"/>
                </a:ext>
              </a:extLst>
            </p:cNvPr>
            <p:cNvGrpSpPr/>
            <p:nvPr/>
          </p:nvGrpSpPr>
          <p:grpSpPr>
            <a:xfrm>
              <a:off x="3733049" y="5315443"/>
              <a:ext cx="2678695" cy="564329"/>
              <a:chOff x="3722832" y="5310208"/>
              <a:chExt cx="2678695" cy="564329"/>
            </a:xfrm>
          </p:grpSpPr>
          <p:cxnSp>
            <p:nvCxnSpPr>
              <p:cNvPr id="97" name="Straight Connector 96">
                <a:extLst>
                  <a:ext uri="{FF2B5EF4-FFF2-40B4-BE49-F238E27FC236}">
                    <a16:creationId xmlns:a16="http://schemas.microsoft.com/office/drawing/2014/main" id="{9BB4B73C-549A-4911-B9D5-1B8AFEAADE68}"/>
                  </a:ext>
                </a:extLst>
              </p:cNvPr>
              <p:cNvCxnSpPr/>
              <p:nvPr/>
            </p:nvCxnSpPr>
            <p:spPr bwMode="auto">
              <a:xfrm>
                <a:off x="4095242" y="5385595"/>
                <a:ext cx="2306285"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Arc 97">
                <a:extLst>
                  <a:ext uri="{FF2B5EF4-FFF2-40B4-BE49-F238E27FC236}">
                    <a16:creationId xmlns:a16="http://schemas.microsoft.com/office/drawing/2014/main" id="{0D4D71B1-5980-4113-BE07-D2C8337895EF}"/>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Tree>
    <p:extLst>
      <p:ext uri="{BB962C8B-B14F-4D97-AF65-F5344CB8AC3E}">
        <p14:creationId xmlns:p14="http://schemas.microsoft.com/office/powerpoint/2010/main" val="91340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xit" presetSubtype="0" fill="hold" nodeType="with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par>
                          <p:cTn id="20" fill="hold">
                            <p:stCondLst>
                              <p:cond delay="500"/>
                            </p:stCondLst>
                            <p:childTnLst>
                              <p:par>
                                <p:cTn id="21" presetID="35" presetClass="path" presetSubtype="0" accel="50000" fill="hold" nodeType="afterEffect">
                                  <p:stCondLst>
                                    <p:cond delay="0"/>
                                  </p:stCondLst>
                                  <p:childTnLst>
                                    <p:animMotion origin="layout" path="M 2.22222E-6 -3.33333E-6 L -0.01632 0.00047 " pathEditMode="relative" rAng="0" ptsTypes="AA">
                                      <p:cBhvr>
                                        <p:cTn id="22" dur="1000" fill="hold"/>
                                        <p:tgtEl>
                                          <p:spTgt spid="8"/>
                                        </p:tgtEl>
                                        <p:attrNameLst>
                                          <p:attrName>ppt_x</p:attrName>
                                          <p:attrName>ppt_y</p:attrName>
                                        </p:attrNameLst>
                                      </p:cBhvr>
                                      <p:rCtr x="-816" y="23"/>
                                    </p:animMotion>
                                  </p:childTnLst>
                                </p:cTn>
                              </p:par>
                            </p:childTnLst>
                          </p:cTn>
                        </p:par>
                        <p:par>
                          <p:cTn id="23" fill="hold">
                            <p:stCondLst>
                              <p:cond delay="1500"/>
                            </p:stCondLst>
                            <p:childTnLst>
                              <p:par>
                                <p:cTn id="24" presetID="1" presetClass="exit" presetSubtype="0" fill="hold" nodeType="afterEffect">
                                  <p:stCondLst>
                                    <p:cond delay="0"/>
                                  </p:stCondLst>
                                  <p:childTnLst>
                                    <p:set>
                                      <p:cBhvr>
                                        <p:cTn id="25" dur="1" fill="hold">
                                          <p:stCondLst>
                                            <p:cond delay="0"/>
                                          </p:stCondLst>
                                        </p:cTn>
                                        <p:tgtEl>
                                          <p:spTgt spid="8"/>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2000"/>
                            </p:stCondLst>
                            <p:childTnLst>
                              <p:par>
                                <p:cTn id="33" presetID="64" presetClass="path" presetSubtype="0" accel="49000" fill="hold" nodeType="afterEffect">
                                  <p:stCondLst>
                                    <p:cond delay="0"/>
                                  </p:stCondLst>
                                  <p:childTnLst>
                                    <p:animMotion origin="layout" path="M 2.22222E-6 -3.33333E-6 L 0.01857 -0.15 " pathEditMode="relative" rAng="0" ptsTypes="AA">
                                      <p:cBhvr>
                                        <p:cTn id="34" dur="1250" fill="hold"/>
                                        <p:tgtEl>
                                          <p:spTgt spid="12"/>
                                        </p:tgtEl>
                                        <p:attrNameLst>
                                          <p:attrName>ppt_x</p:attrName>
                                          <p:attrName>ppt_y</p:attrName>
                                        </p:attrNameLst>
                                      </p:cBhvr>
                                      <p:rCtr x="920" y="-7500"/>
                                    </p:animMotion>
                                  </p:childTnLst>
                                </p:cTn>
                              </p:par>
                            </p:childTnLst>
                          </p:cTn>
                        </p:par>
                        <p:par>
                          <p:cTn id="35" fill="hold">
                            <p:stCondLst>
                              <p:cond delay="3250"/>
                            </p:stCondLst>
                            <p:childTnLst>
                              <p:par>
                                <p:cTn id="36" presetID="1" presetClass="exit" presetSubtype="0" fill="hold" nodeType="afterEffect">
                                  <p:stCondLst>
                                    <p:cond delay="0"/>
                                  </p:stCondLst>
                                  <p:childTnLst>
                                    <p:set>
                                      <p:cBhvr>
                                        <p:cTn id="37" dur="1" fill="hold">
                                          <p:stCondLst>
                                            <p:cond delay="0"/>
                                          </p:stCondLst>
                                        </p:cTn>
                                        <p:tgtEl>
                                          <p:spTgt spid="12"/>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85"/>
                                        </p:tgtEl>
                                        <p:attrNameLst>
                                          <p:attrName>style.visibility</p:attrName>
                                        </p:attrNameLst>
                                      </p:cBhvr>
                                      <p:to>
                                        <p:strVal val="visible"/>
                                      </p:to>
                                    </p:set>
                                  </p:childTnLst>
                                </p:cTn>
                              </p:par>
                            </p:childTnLst>
                          </p:cTn>
                        </p:par>
                        <p:par>
                          <p:cTn id="40" fill="hold">
                            <p:stCondLst>
                              <p:cond delay="3250"/>
                            </p:stCondLst>
                            <p:childTnLst>
                              <p:par>
                                <p:cTn id="41" presetID="10" presetClass="entr" presetSubtype="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fade">
                                      <p:cBhvr>
                                        <p:cTn id="43" dur="500"/>
                                        <p:tgtEl>
                                          <p:spTgt spid="9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500"/>
                                        <p:tgtEl>
                                          <p:spTgt spid="4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fade">
                                      <p:cBhvr>
                                        <p:cTn id="51" dur="500"/>
                                        <p:tgtEl>
                                          <p:spTgt spid="91"/>
                                        </p:tgtEl>
                                      </p:cBhvr>
                                    </p:animEffect>
                                  </p:childTnLst>
                                </p:cTn>
                              </p:par>
                              <p:par>
                                <p:cTn id="52" presetID="10" presetClass="exit" presetSubtype="0" fill="hold" nodeType="withEffect">
                                  <p:stCondLst>
                                    <p:cond delay="0"/>
                                  </p:stCondLst>
                                  <p:childTnLst>
                                    <p:animEffect transition="out" filter="fade">
                                      <p:cBhvr>
                                        <p:cTn id="53" dur="500"/>
                                        <p:tgtEl>
                                          <p:spTgt spid="4"/>
                                        </p:tgtEl>
                                      </p:cBhvr>
                                    </p:animEffect>
                                    <p:set>
                                      <p:cBhvr>
                                        <p:cTn id="54" dur="1" fill="hold">
                                          <p:stCondLst>
                                            <p:cond delay="499"/>
                                          </p:stCondLst>
                                        </p:cTn>
                                        <p:tgtEl>
                                          <p:spTgt spid="4"/>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43"/>
                                        </p:tgtEl>
                                      </p:cBhvr>
                                    </p:animEffect>
                                    <p:set>
                                      <p:cBhvr>
                                        <p:cTn id="57" dur="1" fill="hold">
                                          <p:stCondLst>
                                            <p:cond delay="499"/>
                                          </p:stCondLst>
                                        </p:cTn>
                                        <p:tgtEl>
                                          <p:spTgt spid="4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2"/>
                                        </p:tgtEl>
                                        <p:attrNameLst>
                                          <p:attrName>style.visibility</p:attrName>
                                        </p:attrNameLst>
                                      </p:cBhvr>
                                      <p:to>
                                        <p:strVal val="visible"/>
                                      </p:to>
                                    </p:set>
                                    <p:animEffect transition="in" filter="fade">
                                      <p:cBhvr>
                                        <p:cTn id="62" dur="500"/>
                                        <p:tgtEl>
                                          <p:spTgt spid="9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nodeType="withEffect">
                                  <p:stCondLst>
                                    <p:cond delay="0"/>
                                  </p:stCondLst>
                                  <p:childTnLst>
                                    <p:set>
                                      <p:cBhvr>
                                        <p:cTn id="69" dur="1" fill="hold">
                                          <p:stCondLst>
                                            <p:cond delay="0"/>
                                          </p:stCondLst>
                                        </p:cTn>
                                        <p:tgtEl>
                                          <p:spTgt spid="72"/>
                                        </p:tgtEl>
                                        <p:attrNameLst>
                                          <p:attrName>style.visibility</p:attrName>
                                        </p:attrNameLst>
                                      </p:cBhvr>
                                      <p:to>
                                        <p:strVal val="visible"/>
                                      </p:to>
                                    </p:set>
                                    <p:animEffect transition="in" filter="fade">
                                      <p:cBhvr>
                                        <p:cTn id="70" dur="500"/>
                                        <p:tgtEl>
                                          <p:spTgt spid="72"/>
                                        </p:tgtEl>
                                      </p:cBhvr>
                                    </p:animEffect>
                                  </p:childTnLst>
                                </p:cTn>
                              </p:par>
                              <p:par>
                                <p:cTn id="71" presetID="10" presetClass="entr" presetSubtype="0" fill="hold" nodeType="withEffect">
                                  <p:stCondLst>
                                    <p:cond delay="0"/>
                                  </p:stCondLst>
                                  <p:childTnLst>
                                    <p:set>
                                      <p:cBhvr>
                                        <p:cTn id="72" dur="1" fill="hold">
                                          <p:stCondLst>
                                            <p:cond delay="0"/>
                                          </p:stCondLst>
                                        </p:cTn>
                                        <p:tgtEl>
                                          <p:spTgt spid="94"/>
                                        </p:tgtEl>
                                        <p:attrNameLst>
                                          <p:attrName>style.visibility</p:attrName>
                                        </p:attrNameLst>
                                      </p:cBhvr>
                                      <p:to>
                                        <p:strVal val="visible"/>
                                      </p:to>
                                    </p:set>
                                    <p:animEffect transition="in" filter="fade">
                                      <p:cBhvr>
                                        <p:cTn id="73"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6" grpId="0"/>
      <p:bldP spid="25" grpId="0"/>
      <p:bldP spid="91" grpId="0"/>
      <p:bldP spid="92" grpId="0"/>
      <p:bldP spid="4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4:3</a:t>
            </a:r>
          </a:p>
        </p:txBody>
      </p:sp>
      <p:sp>
        <p:nvSpPr>
          <p:cNvPr id="3" name="TextBox 2">
            <a:extLst>
              <a:ext uri="{FF2B5EF4-FFF2-40B4-BE49-F238E27FC236}">
                <a16:creationId xmlns:a16="http://schemas.microsoft.com/office/drawing/2014/main" id="{452CDABD-DCA6-4326-8738-2E1572DBCE57}"/>
              </a:ext>
            </a:extLst>
          </p:cNvPr>
          <p:cNvSpPr txBox="1"/>
          <p:nvPr/>
        </p:nvSpPr>
        <p:spPr bwMode="auto">
          <a:xfrm>
            <a:off x="302915" y="920309"/>
            <a:ext cx="85381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705 books shared equally between 5 year groups. How many books each?</a:t>
            </a:r>
            <a:endParaRPr lang="en-GB" sz="2000" dirty="0">
              <a:solidFill>
                <a:srgbClr val="FF0000"/>
              </a:solidFill>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DFDA4298-65B3-4B3D-9061-D5343DF9B7AF}"/>
              </a:ext>
            </a:extLst>
          </p:cNvPr>
          <p:cNvSpPr txBox="1"/>
          <p:nvPr/>
        </p:nvSpPr>
        <p:spPr bwMode="auto">
          <a:xfrm>
            <a:off x="2178591" y="2140760"/>
            <a:ext cx="47868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1 – writing the divisor and dividend:</a:t>
            </a:r>
            <a:endParaRPr lang="en-GB" sz="2000" dirty="0">
              <a:solidFill>
                <a:srgbClr val="FF0000"/>
              </a:solidFill>
              <a:latin typeface="Myriad Pro Semibold" charset="0"/>
              <a:ea typeface="Myriad Pro Semibold" charset="0"/>
              <a:cs typeface="Myriad Pro Semibold" charset="0"/>
            </a:endParaRP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3314000" y="152494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705  ÷  5  =</a:t>
            </a:r>
            <a:endParaRPr lang="en-GB" sz="2200" dirty="0">
              <a:solidFill>
                <a:srgbClr val="C00000"/>
              </a:solidFill>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5134835" y="1515419"/>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14" name="Group 13"/>
          <p:cNvGrpSpPr/>
          <p:nvPr/>
        </p:nvGrpSpPr>
        <p:grpSpPr>
          <a:xfrm>
            <a:off x="1813049" y="2627039"/>
            <a:ext cx="1648120" cy="885600"/>
            <a:chOff x="1813049" y="2627039"/>
            <a:chExt cx="1648120" cy="885600"/>
          </a:xfrm>
        </p:grpSpPr>
        <p:graphicFrame>
          <p:nvGraphicFramePr>
            <p:cNvPr id="7" name="Object 6">
              <a:extLst>
                <a:ext uri="{FF2B5EF4-FFF2-40B4-BE49-F238E27FC236}">
                  <a16:creationId xmlns:a16="http://schemas.microsoft.com/office/drawing/2014/main" id="{2C44ABDC-785A-44E5-81F4-C91C41F303C7}"/>
                </a:ext>
              </a:extLst>
            </p:cNvPr>
            <p:cNvGraphicFramePr>
              <a:graphicFrameLocks noChangeAspect="1"/>
            </p:cNvGraphicFramePr>
            <p:nvPr>
              <p:extLst>
                <p:ext uri="{D42A27DB-BD31-4B8C-83A1-F6EECF244321}">
                  <p14:modId xmlns:p14="http://schemas.microsoft.com/office/powerpoint/2010/main" val="2081052022"/>
                </p:ext>
              </p:extLst>
            </p:nvPr>
          </p:nvGraphicFramePr>
          <p:xfrm>
            <a:off x="1999929" y="2627039"/>
            <a:ext cx="1461240" cy="885600"/>
          </p:xfrm>
          <a:graphic>
            <a:graphicData uri="http://schemas.openxmlformats.org/presentationml/2006/ole">
              <mc:AlternateContent xmlns:mc="http://schemas.openxmlformats.org/markup-compatibility/2006">
                <mc:Choice xmlns:v="urn:schemas-microsoft-com:vml" Requires="v">
                  <p:oleObj spid="_x0000_s21607" name="Equation" r:id="rId4" imgW="838080" imgH="507960" progId="Equation.DSMT4">
                    <p:embed/>
                  </p:oleObj>
                </mc:Choice>
                <mc:Fallback>
                  <p:oleObj name="Equation" r:id="rId4" imgW="838080" imgH="507960" progId="Equation.DSMT4">
                    <p:embed/>
                    <p:pic>
                      <p:nvPicPr>
                        <p:cNvPr id="0" name=""/>
                        <p:cNvPicPr/>
                        <p:nvPr/>
                      </p:nvPicPr>
                      <p:blipFill>
                        <a:blip r:embed="rId5"/>
                        <a:stretch>
                          <a:fillRect/>
                        </a:stretch>
                      </p:blipFill>
                      <p:spPr>
                        <a:xfrm>
                          <a:off x="1999929" y="2627039"/>
                          <a:ext cx="1461240" cy="885600"/>
                        </a:xfrm>
                        <a:prstGeom prst="rect">
                          <a:avLst/>
                        </a:prstGeom>
                      </p:spPr>
                    </p:pic>
                  </p:oleObj>
                </mc:Fallback>
              </mc:AlternateContent>
            </a:graphicData>
          </a:graphic>
        </p:graphicFrame>
        <p:grpSp>
          <p:nvGrpSpPr>
            <p:cNvPr id="32" name="Group 31">
              <a:extLst>
                <a:ext uri="{FF2B5EF4-FFF2-40B4-BE49-F238E27FC236}">
                  <a16:creationId xmlns:a16="http://schemas.microsoft.com/office/drawing/2014/main" id="{4CA75A72-3CEC-41EB-80A1-641C3B767F20}"/>
                </a:ext>
              </a:extLst>
            </p:cNvPr>
            <p:cNvGrpSpPr/>
            <p:nvPr/>
          </p:nvGrpSpPr>
          <p:grpSpPr>
            <a:xfrm>
              <a:off x="1813049" y="2935187"/>
              <a:ext cx="1625476" cy="564329"/>
              <a:chOff x="3733049" y="5315443"/>
              <a:chExt cx="1625476" cy="564329"/>
            </a:xfrm>
          </p:grpSpPr>
          <p:grpSp>
            <p:nvGrpSpPr>
              <p:cNvPr id="33" name="Group 32">
                <a:extLst>
                  <a:ext uri="{FF2B5EF4-FFF2-40B4-BE49-F238E27FC236}">
                    <a16:creationId xmlns:a16="http://schemas.microsoft.com/office/drawing/2014/main" id="{3761921A-FE88-48A1-AE40-CCD7B0718662}"/>
                  </a:ext>
                </a:extLst>
              </p:cNvPr>
              <p:cNvGrpSpPr/>
              <p:nvPr/>
            </p:nvGrpSpPr>
            <p:grpSpPr>
              <a:xfrm>
                <a:off x="4085070" y="5365750"/>
                <a:ext cx="1273455" cy="507156"/>
                <a:chOff x="4085070" y="5365750"/>
                <a:chExt cx="1273455" cy="507156"/>
              </a:xfrm>
              <a:solidFill>
                <a:schemeClr val="bg1"/>
              </a:solidFill>
            </p:grpSpPr>
            <p:sp>
              <p:nvSpPr>
                <p:cNvPr id="38" name="Rectangle 37">
                  <a:extLst>
                    <a:ext uri="{FF2B5EF4-FFF2-40B4-BE49-F238E27FC236}">
                      <a16:creationId xmlns:a16="http://schemas.microsoft.com/office/drawing/2014/main" id="{AB9CF38F-3ED8-42BD-B344-EEB410EE0D50}"/>
                    </a:ext>
                  </a:extLst>
                </p:cNvPr>
                <p:cNvSpPr/>
                <p:nvPr/>
              </p:nvSpPr>
              <p:spPr bwMode="auto">
                <a:xfrm>
                  <a:off x="4085070" y="5365750"/>
                  <a:ext cx="1273455" cy="45719"/>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2" name="Rectangle 41">
                  <a:extLst>
                    <a:ext uri="{FF2B5EF4-FFF2-40B4-BE49-F238E27FC236}">
                      <a16:creationId xmlns:a16="http://schemas.microsoft.com/office/drawing/2014/main" id="{84C6EF64-FA37-44A4-AC8E-86A62D5940A1}"/>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35" name="Group 34">
                <a:extLst>
                  <a:ext uri="{FF2B5EF4-FFF2-40B4-BE49-F238E27FC236}">
                    <a16:creationId xmlns:a16="http://schemas.microsoft.com/office/drawing/2014/main" id="{F472C304-B5C3-496A-BF46-49C7D2ECA78F}"/>
                  </a:ext>
                </a:extLst>
              </p:cNvPr>
              <p:cNvGrpSpPr/>
              <p:nvPr/>
            </p:nvGrpSpPr>
            <p:grpSpPr>
              <a:xfrm>
                <a:off x="3733049" y="5315443"/>
                <a:ext cx="1620714" cy="564329"/>
                <a:chOff x="3722832" y="5310208"/>
                <a:chExt cx="1620714" cy="564329"/>
              </a:xfrm>
            </p:grpSpPr>
            <p:cxnSp>
              <p:nvCxnSpPr>
                <p:cNvPr id="36" name="Straight Connector 35">
                  <a:extLst>
                    <a:ext uri="{FF2B5EF4-FFF2-40B4-BE49-F238E27FC236}">
                      <a16:creationId xmlns:a16="http://schemas.microsoft.com/office/drawing/2014/main" id="{52C30267-A9CB-44BB-97C4-68CFE9E8C811}"/>
                    </a:ext>
                  </a:extLst>
                </p:cNvPr>
                <p:cNvCxnSpPr/>
                <p:nvPr/>
              </p:nvCxnSpPr>
              <p:spPr bwMode="auto">
                <a:xfrm>
                  <a:off x="4095242" y="5385595"/>
                  <a:ext cx="1248304"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Arc 36">
                  <a:extLst>
                    <a:ext uri="{FF2B5EF4-FFF2-40B4-BE49-F238E27FC236}">
                      <a16:creationId xmlns:a16="http://schemas.microsoft.com/office/drawing/2014/main" id="{C73767EE-4BBD-47FC-BDA9-71E76C857A84}"/>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grpSp>
      <p:grpSp>
        <p:nvGrpSpPr>
          <p:cNvPr id="15" name="Group 14"/>
          <p:cNvGrpSpPr/>
          <p:nvPr/>
        </p:nvGrpSpPr>
        <p:grpSpPr>
          <a:xfrm>
            <a:off x="4509718" y="2898716"/>
            <a:ext cx="2721152" cy="1904747"/>
            <a:chOff x="4509718" y="2898716"/>
            <a:chExt cx="2721152" cy="1904747"/>
          </a:xfrm>
        </p:grpSpPr>
        <p:grpSp>
          <p:nvGrpSpPr>
            <p:cNvPr id="4" name="Group 3">
              <a:extLst>
                <a:ext uri="{FF2B5EF4-FFF2-40B4-BE49-F238E27FC236}">
                  <a16:creationId xmlns:a16="http://schemas.microsoft.com/office/drawing/2014/main" id="{39644F17-4977-4C20-A503-30B385FC9D4B}"/>
                </a:ext>
              </a:extLst>
            </p:cNvPr>
            <p:cNvGrpSpPr/>
            <p:nvPr/>
          </p:nvGrpSpPr>
          <p:grpSpPr>
            <a:xfrm>
              <a:off x="4640256" y="2964656"/>
              <a:ext cx="2585319" cy="1838807"/>
              <a:chOff x="4640256" y="2964656"/>
              <a:chExt cx="2585319" cy="1838807"/>
            </a:xfrm>
          </p:grpSpPr>
          <p:pic>
            <p:nvPicPr>
              <p:cNvPr id="10" name="Picture 9" descr="A close up of a logo&#10;&#10;Description automatically generated">
                <a:extLst>
                  <a:ext uri="{FF2B5EF4-FFF2-40B4-BE49-F238E27FC236}">
                    <a16:creationId xmlns:a16="http://schemas.microsoft.com/office/drawing/2014/main" id="{F3953D1D-FBC8-4908-88EB-50C609BA37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1921" y="2964656"/>
                <a:ext cx="2353654" cy="446831"/>
              </a:xfrm>
              <a:prstGeom prst="rect">
                <a:avLst/>
              </a:prstGeom>
            </p:spPr>
          </p:pic>
          <p:grpSp>
            <p:nvGrpSpPr>
              <p:cNvPr id="9" name="Group 8">
                <a:extLst>
                  <a:ext uri="{FF2B5EF4-FFF2-40B4-BE49-F238E27FC236}">
                    <a16:creationId xmlns:a16="http://schemas.microsoft.com/office/drawing/2014/main" id="{85172E2A-E9DA-4D8F-BA8E-356362B6AE8A}"/>
                  </a:ext>
                </a:extLst>
              </p:cNvPr>
              <p:cNvGrpSpPr/>
              <p:nvPr/>
            </p:nvGrpSpPr>
            <p:grpSpPr>
              <a:xfrm>
                <a:off x="5022954" y="3026973"/>
                <a:ext cx="233806" cy="1262262"/>
                <a:chOff x="5184879" y="3026973"/>
                <a:chExt cx="233806" cy="1262262"/>
              </a:xfrm>
            </p:grpSpPr>
            <p:pic>
              <p:nvPicPr>
                <p:cNvPr id="12" name="Picture 11">
                  <a:extLst>
                    <a:ext uri="{FF2B5EF4-FFF2-40B4-BE49-F238E27FC236}">
                      <a16:creationId xmlns:a16="http://schemas.microsoft.com/office/drawing/2014/main" id="{4E3A9A3F-2640-4062-92E7-AE5530ACD3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4879" y="3026973"/>
                  <a:ext cx="233806" cy="233806"/>
                </a:xfrm>
                <a:prstGeom prst="rect">
                  <a:avLst/>
                </a:prstGeom>
              </p:spPr>
            </p:pic>
            <p:pic>
              <p:nvPicPr>
                <p:cNvPr id="39" name="Picture 38">
                  <a:extLst>
                    <a:ext uri="{FF2B5EF4-FFF2-40B4-BE49-F238E27FC236}">
                      <a16:creationId xmlns:a16="http://schemas.microsoft.com/office/drawing/2014/main" id="{3EBAA522-3D33-431A-9D58-216A60E7C9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4879" y="3284087"/>
                  <a:ext cx="233806" cy="233806"/>
                </a:xfrm>
                <a:prstGeom prst="rect">
                  <a:avLst/>
                </a:prstGeom>
              </p:spPr>
            </p:pic>
            <p:pic>
              <p:nvPicPr>
                <p:cNvPr id="40" name="Picture 39">
                  <a:extLst>
                    <a:ext uri="{FF2B5EF4-FFF2-40B4-BE49-F238E27FC236}">
                      <a16:creationId xmlns:a16="http://schemas.microsoft.com/office/drawing/2014/main" id="{EB73255A-D926-4754-8A17-438C8F81CA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4879" y="3541201"/>
                  <a:ext cx="233806" cy="233806"/>
                </a:xfrm>
                <a:prstGeom prst="rect">
                  <a:avLst/>
                </a:prstGeom>
              </p:spPr>
            </p:pic>
            <p:pic>
              <p:nvPicPr>
                <p:cNvPr id="44" name="Picture 43">
                  <a:extLst>
                    <a:ext uri="{FF2B5EF4-FFF2-40B4-BE49-F238E27FC236}">
                      <a16:creationId xmlns:a16="http://schemas.microsoft.com/office/drawing/2014/main" id="{0F8A55EA-EF7F-491C-8066-DFF90A3E7A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4879" y="3798315"/>
                  <a:ext cx="233806" cy="233806"/>
                </a:xfrm>
                <a:prstGeom prst="rect">
                  <a:avLst/>
                </a:prstGeom>
              </p:spPr>
            </p:pic>
            <p:pic>
              <p:nvPicPr>
                <p:cNvPr id="45" name="Picture 44">
                  <a:extLst>
                    <a:ext uri="{FF2B5EF4-FFF2-40B4-BE49-F238E27FC236}">
                      <a16:creationId xmlns:a16="http://schemas.microsoft.com/office/drawing/2014/main" id="{FF5ACA48-D462-4BD1-B90C-64BA4BF38C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4879" y="4055429"/>
                  <a:ext cx="233806" cy="233806"/>
                </a:xfrm>
                <a:prstGeom prst="rect">
                  <a:avLst/>
                </a:prstGeom>
              </p:spPr>
            </p:pic>
          </p:grpSp>
          <p:grpSp>
            <p:nvGrpSpPr>
              <p:cNvPr id="11" name="Group 10">
                <a:extLst>
                  <a:ext uri="{FF2B5EF4-FFF2-40B4-BE49-F238E27FC236}">
                    <a16:creationId xmlns:a16="http://schemas.microsoft.com/office/drawing/2014/main" id="{8A136480-111F-4D3D-8A08-CDE7345D184B}"/>
                  </a:ext>
                </a:extLst>
              </p:cNvPr>
              <p:cNvGrpSpPr/>
              <p:nvPr/>
            </p:nvGrpSpPr>
            <p:grpSpPr>
              <a:xfrm>
                <a:off x="5022954" y="4312543"/>
                <a:ext cx="233806" cy="490920"/>
                <a:chOff x="4875587" y="5598113"/>
                <a:chExt cx="233806" cy="490920"/>
              </a:xfrm>
            </p:grpSpPr>
            <p:pic>
              <p:nvPicPr>
                <p:cNvPr id="46" name="Picture 45">
                  <a:extLst>
                    <a:ext uri="{FF2B5EF4-FFF2-40B4-BE49-F238E27FC236}">
                      <a16:creationId xmlns:a16="http://schemas.microsoft.com/office/drawing/2014/main" id="{005042B6-AE76-4914-870C-637657066D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5587" y="5598113"/>
                  <a:ext cx="233806" cy="233806"/>
                </a:xfrm>
                <a:prstGeom prst="rect">
                  <a:avLst/>
                </a:prstGeom>
              </p:spPr>
            </p:pic>
            <p:pic>
              <p:nvPicPr>
                <p:cNvPr id="47" name="Picture 46">
                  <a:extLst>
                    <a:ext uri="{FF2B5EF4-FFF2-40B4-BE49-F238E27FC236}">
                      <a16:creationId xmlns:a16="http://schemas.microsoft.com/office/drawing/2014/main" id="{4B4A2770-4AF9-419D-BB14-BF31AC32F0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5587" y="5855227"/>
                  <a:ext cx="233806" cy="233806"/>
                </a:xfrm>
                <a:prstGeom prst="rect">
                  <a:avLst/>
                </a:prstGeom>
              </p:spPr>
            </p:pic>
          </p:grpSp>
          <p:grpSp>
            <p:nvGrpSpPr>
              <p:cNvPr id="13" name="Group 12">
                <a:extLst>
                  <a:ext uri="{FF2B5EF4-FFF2-40B4-BE49-F238E27FC236}">
                    <a16:creationId xmlns:a16="http://schemas.microsoft.com/office/drawing/2014/main" id="{4D0EEDDB-22E3-42E7-B2A1-84AB81D9047F}"/>
                  </a:ext>
                </a:extLst>
              </p:cNvPr>
              <p:cNvGrpSpPr/>
              <p:nvPr/>
            </p:nvGrpSpPr>
            <p:grpSpPr>
              <a:xfrm>
                <a:off x="6710639" y="3026973"/>
                <a:ext cx="233806" cy="1262262"/>
                <a:chOff x="6710639" y="3026973"/>
                <a:chExt cx="233806" cy="1262262"/>
              </a:xfrm>
            </p:grpSpPr>
            <p:pic>
              <p:nvPicPr>
                <p:cNvPr id="16" name="Picture 15" descr="A picture containing object&#10;&#10;Description automatically generated">
                  <a:extLst>
                    <a:ext uri="{FF2B5EF4-FFF2-40B4-BE49-F238E27FC236}">
                      <a16:creationId xmlns:a16="http://schemas.microsoft.com/office/drawing/2014/main" id="{7DC7F2E2-8C06-4CA4-8A36-EF9A4649A0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0639" y="3026973"/>
                  <a:ext cx="233806" cy="233806"/>
                </a:xfrm>
                <a:prstGeom prst="rect">
                  <a:avLst/>
                </a:prstGeom>
              </p:spPr>
            </p:pic>
            <p:pic>
              <p:nvPicPr>
                <p:cNvPr id="52" name="Picture 51" descr="A picture containing object&#10;&#10;Description automatically generated">
                  <a:extLst>
                    <a:ext uri="{FF2B5EF4-FFF2-40B4-BE49-F238E27FC236}">
                      <a16:creationId xmlns:a16="http://schemas.microsoft.com/office/drawing/2014/main" id="{2CFB3BB7-EDD4-4514-B2D0-08F4C353C9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0639" y="3284087"/>
                  <a:ext cx="233806" cy="233806"/>
                </a:xfrm>
                <a:prstGeom prst="rect">
                  <a:avLst/>
                </a:prstGeom>
              </p:spPr>
            </p:pic>
            <p:pic>
              <p:nvPicPr>
                <p:cNvPr id="53" name="Picture 52" descr="A picture containing object&#10;&#10;Description automatically generated">
                  <a:extLst>
                    <a:ext uri="{FF2B5EF4-FFF2-40B4-BE49-F238E27FC236}">
                      <a16:creationId xmlns:a16="http://schemas.microsoft.com/office/drawing/2014/main" id="{E7FD61AA-2B95-4839-9ECB-010A4A5A84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0639" y="3541201"/>
                  <a:ext cx="233806" cy="233806"/>
                </a:xfrm>
                <a:prstGeom prst="rect">
                  <a:avLst/>
                </a:prstGeom>
              </p:spPr>
            </p:pic>
            <p:pic>
              <p:nvPicPr>
                <p:cNvPr id="54" name="Picture 53" descr="A picture containing object&#10;&#10;Description automatically generated">
                  <a:extLst>
                    <a:ext uri="{FF2B5EF4-FFF2-40B4-BE49-F238E27FC236}">
                      <a16:creationId xmlns:a16="http://schemas.microsoft.com/office/drawing/2014/main" id="{7BAAB1CE-E2EB-4F31-8A09-055467F0BE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0639" y="3798315"/>
                  <a:ext cx="233806" cy="233806"/>
                </a:xfrm>
                <a:prstGeom prst="rect">
                  <a:avLst/>
                </a:prstGeom>
              </p:spPr>
            </p:pic>
            <p:pic>
              <p:nvPicPr>
                <p:cNvPr id="55" name="Picture 54" descr="A picture containing object&#10;&#10;Description automatically generated">
                  <a:extLst>
                    <a:ext uri="{FF2B5EF4-FFF2-40B4-BE49-F238E27FC236}">
                      <a16:creationId xmlns:a16="http://schemas.microsoft.com/office/drawing/2014/main" id="{5BD8BB06-F681-4D1F-BC3E-4FF2B8C669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0639" y="4055429"/>
                  <a:ext cx="233806" cy="233806"/>
                </a:xfrm>
                <a:prstGeom prst="rect">
                  <a:avLst/>
                </a:prstGeom>
              </p:spPr>
            </p:pic>
          </p:grpSp>
          <p:sp>
            <p:nvSpPr>
              <p:cNvPr id="67" name="TextBox 66">
                <a:extLst>
                  <a:ext uri="{FF2B5EF4-FFF2-40B4-BE49-F238E27FC236}">
                    <a16:creationId xmlns:a16="http://schemas.microsoft.com/office/drawing/2014/main" id="{DFC47669-B5A6-45D5-B3DB-38082628379D}"/>
                  </a:ext>
                </a:extLst>
              </p:cNvPr>
              <p:cNvSpPr txBox="1"/>
              <p:nvPr/>
            </p:nvSpPr>
            <p:spPr bwMode="auto">
              <a:xfrm>
                <a:off x="4640256" y="296681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panose="020B0503030403020204" pitchFamily="34" charset="0"/>
                    <a:ea typeface="Myriad Pro Semibold" charset="0"/>
                    <a:cs typeface="Myriad Pro Semibold" charset="0"/>
                  </a:rPr>
                  <a:t>5</a:t>
                </a:r>
                <a:endParaRPr lang="en-GB" sz="2000" dirty="0">
                  <a:solidFill>
                    <a:srgbClr val="C00000"/>
                  </a:solidFill>
                  <a:latin typeface="Myriad Pro" panose="020B0503030403020204" pitchFamily="34" charset="0"/>
                  <a:ea typeface="Myriad Pro Semibold" charset="0"/>
                  <a:cs typeface="Myriad Pro Semibold" charset="0"/>
                </a:endParaRPr>
              </a:p>
            </p:txBody>
          </p:sp>
        </p:grpSp>
        <p:grpSp>
          <p:nvGrpSpPr>
            <p:cNvPr id="43" name="Group 42">
              <a:extLst>
                <a:ext uri="{FF2B5EF4-FFF2-40B4-BE49-F238E27FC236}">
                  <a16:creationId xmlns:a16="http://schemas.microsoft.com/office/drawing/2014/main" id="{FE9E0F6E-C79B-4EBD-B50B-11029230007D}"/>
                </a:ext>
              </a:extLst>
            </p:cNvPr>
            <p:cNvGrpSpPr>
              <a:grpSpLocks noChangeAspect="1"/>
            </p:cNvGrpSpPr>
            <p:nvPr/>
          </p:nvGrpSpPr>
          <p:grpSpPr>
            <a:xfrm>
              <a:off x="4509718" y="2898716"/>
              <a:ext cx="2721152" cy="578710"/>
              <a:chOff x="3733049" y="5315443"/>
              <a:chExt cx="2683918" cy="570792"/>
            </a:xfrm>
          </p:grpSpPr>
          <p:grpSp>
            <p:nvGrpSpPr>
              <p:cNvPr id="48" name="Group 47">
                <a:extLst>
                  <a:ext uri="{FF2B5EF4-FFF2-40B4-BE49-F238E27FC236}">
                    <a16:creationId xmlns:a16="http://schemas.microsoft.com/office/drawing/2014/main" id="{A42EF916-ACFF-4E2A-AF27-8E4E5E131906}"/>
                  </a:ext>
                </a:extLst>
              </p:cNvPr>
              <p:cNvGrpSpPr/>
              <p:nvPr/>
            </p:nvGrpSpPr>
            <p:grpSpPr>
              <a:xfrm>
                <a:off x="4085067" y="5354684"/>
                <a:ext cx="2331900" cy="531551"/>
                <a:chOff x="4085067" y="5354684"/>
                <a:chExt cx="2331900" cy="531551"/>
              </a:xfrm>
              <a:solidFill>
                <a:schemeClr val="bg1"/>
              </a:solidFill>
            </p:grpSpPr>
            <p:sp>
              <p:nvSpPr>
                <p:cNvPr id="56" name="Rectangle 55">
                  <a:extLst>
                    <a:ext uri="{FF2B5EF4-FFF2-40B4-BE49-F238E27FC236}">
                      <a16:creationId xmlns:a16="http://schemas.microsoft.com/office/drawing/2014/main" id="{69B05201-E7CF-4112-9F6A-731D15E2312F}"/>
                    </a:ext>
                  </a:extLst>
                </p:cNvPr>
                <p:cNvSpPr/>
                <p:nvPr/>
              </p:nvSpPr>
              <p:spPr bwMode="auto">
                <a:xfrm>
                  <a:off x="4085067" y="5354684"/>
                  <a:ext cx="2331900" cy="45093"/>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7" name="Rectangle 56">
                  <a:extLst>
                    <a:ext uri="{FF2B5EF4-FFF2-40B4-BE49-F238E27FC236}">
                      <a16:creationId xmlns:a16="http://schemas.microsoft.com/office/drawing/2014/main" id="{24F1CCDA-5112-4E1E-B621-B6C3A6977110}"/>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49" name="Group 48">
                <a:extLst>
                  <a:ext uri="{FF2B5EF4-FFF2-40B4-BE49-F238E27FC236}">
                    <a16:creationId xmlns:a16="http://schemas.microsoft.com/office/drawing/2014/main" id="{25DB7AFA-CA21-41E1-BE7C-A29F1CB41FE4}"/>
                  </a:ext>
                </a:extLst>
              </p:cNvPr>
              <p:cNvGrpSpPr/>
              <p:nvPr/>
            </p:nvGrpSpPr>
            <p:grpSpPr>
              <a:xfrm>
                <a:off x="3733049" y="5315443"/>
                <a:ext cx="2678695" cy="564329"/>
                <a:chOff x="3722832" y="5310208"/>
                <a:chExt cx="2678695" cy="564329"/>
              </a:xfrm>
            </p:grpSpPr>
            <p:cxnSp>
              <p:nvCxnSpPr>
                <p:cNvPr id="50" name="Straight Connector 49">
                  <a:extLst>
                    <a:ext uri="{FF2B5EF4-FFF2-40B4-BE49-F238E27FC236}">
                      <a16:creationId xmlns:a16="http://schemas.microsoft.com/office/drawing/2014/main" id="{F245853D-B282-4656-8116-69063C06295F}"/>
                    </a:ext>
                  </a:extLst>
                </p:cNvPr>
                <p:cNvCxnSpPr/>
                <p:nvPr/>
              </p:nvCxnSpPr>
              <p:spPr bwMode="auto">
                <a:xfrm>
                  <a:off x="4095242" y="5385595"/>
                  <a:ext cx="2306285"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Arc 50">
                  <a:extLst>
                    <a:ext uri="{FF2B5EF4-FFF2-40B4-BE49-F238E27FC236}">
                      <a16:creationId xmlns:a16="http://schemas.microsoft.com/office/drawing/2014/main" id="{00A6A7EE-4674-4535-997E-54E6CDB0574A}"/>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grpSp>
    </p:spTree>
    <p:extLst>
      <p:ext uri="{BB962C8B-B14F-4D97-AF65-F5344CB8AC3E}">
        <p14:creationId xmlns:p14="http://schemas.microsoft.com/office/powerpoint/2010/main" val="25855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Box 84">
            <a:extLst>
              <a:ext uri="{FF2B5EF4-FFF2-40B4-BE49-F238E27FC236}">
                <a16:creationId xmlns:a16="http://schemas.microsoft.com/office/drawing/2014/main" id="{DFDA4298-65B3-4B3D-9061-D5343DF9B7AF}"/>
              </a:ext>
            </a:extLst>
          </p:cNvPr>
          <p:cNvSpPr txBox="1"/>
          <p:nvPr/>
        </p:nvSpPr>
        <p:spPr bwMode="auto">
          <a:xfrm>
            <a:off x="2178582" y="2140760"/>
            <a:ext cx="4786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1 – writing the divisor and dividend:</a:t>
            </a:r>
            <a:endParaRPr lang="en-GB" sz="2000" dirty="0">
              <a:solidFill>
                <a:srgbClr val="FF0000"/>
              </a:solidFill>
              <a:latin typeface="Myriad Pro Semibold" charset="0"/>
              <a:ea typeface="Myriad Pro Semibold" charset="0"/>
              <a:cs typeface="Myriad Pro Semibold" charset="0"/>
            </a:endParaRPr>
          </a:p>
        </p:txBody>
      </p:sp>
      <p:pic>
        <p:nvPicPr>
          <p:cNvPr id="8" name="Picture 7" hidden="1">
            <a:extLst>
              <a:ext uri="{FF2B5EF4-FFF2-40B4-BE49-F238E27FC236}">
                <a16:creationId xmlns:a16="http://schemas.microsoft.com/office/drawing/2014/main" id="{08BCAACE-6F85-4EAC-AF1F-7044423E878B}"/>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26362" y="2689175"/>
            <a:ext cx="2509525" cy="1693800"/>
          </a:xfrm>
          <a:prstGeom prst="rect">
            <a:avLst/>
          </a:prstGeom>
        </p:spPr>
      </p:pic>
      <p:pic>
        <p:nvPicPr>
          <p:cNvPr id="5" name="Picture 4" descr="A close up of a logo&#10;&#10;Description automatically generated" hidden="1">
            <a:extLst>
              <a:ext uri="{FF2B5EF4-FFF2-40B4-BE49-F238E27FC236}">
                <a16:creationId xmlns:a16="http://schemas.microsoft.com/office/drawing/2014/main" id="{252DBDE8-6A9F-46E5-B3BC-7EF2FB77E07C}"/>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26362" y="2689175"/>
            <a:ext cx="2509525" cy="2961551"/>
          </a:xfrm>
          <a:prstGeom prst="rect">
            <a:avLst/>
          </a:prstGeom>
        </p:spPr>
      </p:pic>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4:3</a:t>
            </a:r>
          </a:p>
        </p:txBody>
      </p:sp>
      <p:sp>
        <p:nvSpPr>
          <p:cNvPr id="3" name="TextBox 2">
            <a:extLst>
              <a:ext uri="{FF2B5EF4-FFF2-40B4-BE49-F238E27FC236}">
                <a16:creationId xmlns:a16="http://schemas.microsoft.com/office/drawing/2014/main" id="{452CDABD-DCA6-4326-8738-2E1572DBCE57}"/>
              </a:ext>
            </a:extLst>
          </p:cNvPr>
          <p:cNvSpPr txBox="1"/>
          <p:nvPr/>
        </p:nvSpPr>
        <p:spPr bwMode="auto">
          <a:xfrm>
            <a:off x="302915" y="920309"/>
            <a:ext cx="85381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705 books shared equally between 5 year groups. How many books each?</a:t>
            </a:r>
            <a:endParaRPr lang="en-GB" sz="2000" dirty="0">
              <a:solidFill>
                <a:srgbClr val="FF0000"/>
              </a:solidFill>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DFDA4298-65B3-4B3D-9061-D5343DF9B7AF}"/>
              </a:ext>
            </a:extLst>
          </p:cNvPr>
          <p:cNvSpPr txBox="1"/>
          <p:nvPr/>
        </p:nvSpPr>
        <p:spPr bwMode="auto">
          <a:xfrm>
            <a:off x="2984889" y="2140760"/>
            <a:ext cx="31742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2 – sharing the 100s:</a:t>
            </a:r>
            <a:endParaRPr lang="en-GB" sz="2000" dirty="0">
              <a:solidFill>
                <a:srgbClr val="FF0000"/>
              </a:solidFill>
              <a:latin typeface="Myriad Pro Semibold" charset="0"/>
              <a:ea typeface="Myriad Pro Semibold" charset="0"/>
              <a:cs typeface="Myriad Pro Semibold" charset="0"/>
            </a:endParaRP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3314000" y="152494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705  ÷  5  =</a:t>
            </a:r>
            <a:endParaRPr lang="en-GB" sz="2200" dirty="0">
              <a:solidFill>
                <a:srgbClr val="C00000"/>
              </a:solidFill>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5134835" y="1515419"/>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1" name="TextBox 40">
            <a:extLst>
              <a:ext uri="{FF2B5EF4-FFF2-40B4-BE49-F238E27FC236}">
                <a16:creationId xmlns:a16="http://schemas.microsoft.com/office/drawing/2014/main" id="{E4D94C94-8C22-47B8-A3FC-25CD2A19EC8D}"/>
              </a:ext>
            </a:extLst>
          </p:cNvPr>
          <p:cNvSpPr txBox="1"/>
          <p:nvPr/>
        </p:nvSpPr>
        <p:spPr bwMode="auto">
          <a:xfrm>
            <a:off x="5138467" y="2620684"/>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7030A0"/>
                </a:solidFill>
                <a:latin typeface="Myriad Pro" panose="020B0503030403020204" pitchFamily="34" charset="0"/>
                <a:ea typeface="Myriad Pro Semibold" charset="0"/>
                <a:cs typeface="Myriad Pro Semibold" charset="0"/>
              </a:rPr>
              <a:t>1</a:t>
            </a:r>
          </a:p>
        </p:txBody>
      </p:sp>
      <p:grpSp>
        <p:nvGrpSpPr>
          <p:cNvPr id="4" name="Group 3">
            <a:extLst>
              <a:ext uri="{FF2B5EF4-FFF2-40B4-BE49-F238E27FC236}">
                <a16:creationId xmlns:a16="http://schemas.microsoft.com/office/drawing/2014/main" id="{39644F17-4977-4C20-A503-30B385FC9D4B}"/>
              </a:ext>
            </a:extLst>
          </p:cNvPr>
          <p:cNvGrpSpPr/>
          <p:nvPr/>
        </p:nvGrpSpPr>
        <p:grpSpPr>
          <a:xfrm>
            <a:off x="4640256" y="2964656"/>
            <a:ext cx="2585319" cy="1362819"/>
            <a:chOff x="4640256" y="2964656"/>
            <a:chExt cx="2585319" cy="1362819"/>
          </a:xfrm>
        </p:grpSpPr>
        <p:pic>
          <p:nvPicPr>
            <p:cNvPr id="10" name="Picture 9" descr="A close up of a logo&#10;&#10;Description automatically generated">
              <a:extLst>
                <a:ext uri="{FF2B5EF4-FFF2-40B4-BE49-F238E27FC236}">
                  <a16:creationId xmlns:a16="http://schemas.microsoft.com/office/drawing/2014/main" id="{F3953D1D-FBC8-4908-88EB-50C609BA37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1921" y="2964656"/>
              <a:ext cx="2353654" cy="446831"/>
            </a:xfrm>
            <a:prstGeom prst="rect">
              <a:avLst/>
            </a:prstGeom>
          </p:spPr>
        </p:pic>
        <p:grpSp>
          <p:nvGrpSpPr>
            <p:cNvPr id="9" name="Group 8">
              <a:extLst>
                <a:ext uri="{FF2B5EF4-FFF2-40B4-BE49-F238E27FC236}">
                  <a16:creationId xmlns:a16="http://schemas.microsoft.com/office/drawing/2014/main" id="{85172E2A-E9DA-4D8F-BA8E-356362B6AE8A}"/>
                </a:ext>
              </a:extLst>
            </p:cNvPr>
            <p:cNvGrpSpPr/>
            <p:nvPr/>
          </p:nvGrpSpPr>
          <p:grpSpPr>
            <a:xfrm>
              <a:off x="5022954" y="3026973"/>
              <a:ext cx="233806" cy="1262262"/>
              <a:chOff x="5184879" y="3026973"/>
              <a:chExt cx="233806" cy="1262262"/>
            </a:xfrm>
          </p:grpSpPr>
          <p:pic>
            <p:nvPicPr>
              <p:cNvPr id="12" name="Picture 11">
                <a:extLst>
                  <a:ext uri="{FF2B5EF4-FFF2-40B4-BE49-F238E27FC236}">
                    <a16:creationId xmlns:a16="http://schemas.microsoft.com/office/drawing/2014/main" id="{4E3A9A3F-2640-4062-92E7-AE5530ACD3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4879" y="3026973"/>
                <a:ext cx="233806" cy="233806"/>
              </a:xfrm>
              <a:prstGeom prst="rect">
                <a:avLst/>
              </a:prstGeom>
            </p:spPr>
          </p:pic>
          <p:pic>
            <p:nvPicPr>
              <p:cNvPr id="39" name="Picture 38">
                <a:extLst>
                  <a:ext uri="{FF2B5EF4-FFF2-40B4-BE49-F238E27FC236}">
                    <a16:creationId xmlns:a16="http://schemas.microsoft.com/office/drawing/2014/main" id="{3EBAA522-3D33-431A-9D58-216A60E7C9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4879" y="3284087"/>
                <a:ext cx="233806" cy="233806"/>
              </a:xfrm>
              <a:prstGeom prst="rect">
                <a:avLst/>
              </a:prstGeom>
            </p:spPr>
          </p:pic>
          <p:pic>
            <p:nvPicPr>
              <p:cNvPr id="40" name="Picture 39">
                <a:extLst>
                  <a:ext uri="{FF2B5EF4-FFF2-40B4-BE49-F238E27FC236}">
                    <a16:creationId xmlns:a16="http://schemas.microsoft.com/office/drawing/2014/main" id="{EB73255A-D926-4754-8A17-438C8F81CA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4879" y="3541201"/>
                <a:ext cx="233806" cy="233806"/>
              </a:xfrm>
              <a:prstGeom prst="rect">
                <a:avLst/>
              </a:prstGeom>
            </p:spPr>
          </p:pic>
          <p:pic>
            <p:nvPicPr>
              <p:cNvPr id="44" name="Picture 43">
                <a:extLst>
                  <a:ext uri="{FF2B5EF4-FFF2-40B4-BE49-F238E27FC236}">
                    <a16:creationId xmlns:a16="http://schemas.microsoft.com/office/drawing/2014/main" id="{0F8A55EA-EF7F-491C-8066-DFF90A3E7A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4879" y="3798315"/>
                <a:ext cx="233806" cy="233806"/>
              </a:xfrm>
              <a:prstGeom prst="rect">
                <a:avLst/>
              </a:prstGeom>
            </p:spPr>
          </p:pic>
          <p:pic>
            <p:nvPicPr>
              <p:cNvPr id="45" name="Picture 44">
                <a:extLst>
                  <a:ext uri="{FF2B5EF4-FFF2-40B4-BE49-F238E27FC236}">
                    <a16:creationId xmlns:a16="http://schemas.microsoft.com/office/drawing/2014/main" id="{FF5ACA48-D462-4BD1-B90C-64BA4BF38C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4879" y="4055429"/>
                <a:ext cx="233806" cy="233806"/>
              </a:xfrm>
              <a:prstGeom prst="rect">
                <a:avLst/>
              </a:prstGeom>
            </p:spPr>
          </p:pic>
        </p:grpSp>
        <p:grpSp>
          <p:nvGrpSpPr>
            <p:cNvPr id="11" name="Group 10">
              <a:extLst>
                <a:ext uri="{FF2B5EF4-FFF2-40B4-BE49-F238E27FC236}">
                  <a16:creationId xmlns:a16="http://schemas.microsoft.com/office/drawing/2014/main" id="{8A136480-111F-4D3D-8A08-CDE7345D184B}"/>
                </a:ext>
              </a:extLst>
            </p:cNvPr>
            <p:cNvGrpSpPr/>
            <p:nvPr/>
          </p:nvGrpSpPr>
          <p:grpSpPr>
            <a:xfrm>
              <a:off x="5332246" y="3026973"/>
              <a:ext cx="233806" cy="490920"/>
              <a:chOff x="5184879" y="4312543"/>
              <a:chExt cx="233806" cy="490920"/>
            </a:xfrm>
          </p:grpSpPr>
          <p:pic>
            <p:nvPicPr>
              <p:cNvPr id="46" name="Picture 45">
                <a:extLst>
                  <a:ext uri="{FF2B5EF4-FFF2-40B4-BE49-F238E27FC236}">
                    <a16:creationId xmlns:a16="http://schemas.microsoft.com/office/drawing/2014/main" id="{005042B6-AE76-4914-870C-637657066D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4879" y="4312543"/>
                <a:ext cx="233806" cy="233806"/>
              </a:xfrm>
              <a:prstGeom prst="rect">
                <a:avLst/>
              </a:prstGeom>
            </p:spPr>
          </p:pic>
          <p:pic>
            <p:nvPicPr>
              <p:cNvPr id="47" name="Picture 46">
                <a:extLst>
                  <a:ext uri="{FF2B5EF4-FFF2-40B4-BE49-F238E27FC236}">
                    <a16:creationId xmlns:a16="http://schemas.microsoft.com/office/drawing/2014/main" id="{4B4A2770-4AF9-419D-BB14-BF31AC32F0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4879" y="4569657"/>
                <a:ext cx="233806" cy="233806"/>
              </a:xfrm>
              <a:prstGeom prst="rect">
                <a:avLst/>
              </a:prstGeom>
            </p:spPr>
          </p:pic>
        </p:grpSp>
        <p:grpSp>
          <p:nvGrpSpPr>
            <p:cNvPr id="13" name="Group 12">
              <a:extLst>
                <a:ext uri="{FF2B5EF4-FFF2-40B4-BE49-F238E27FC236}">
                  <a16:creationId xmlns:a16="http://schemas.microsoft.com/office/drawing/2014/main" id="{4D0EEDDB-22E3-42E7-B2A1-84AB81D9047F}"/>
                </a:ext>
              </a:extLst>
            </p:cNvPr>
            <p:cNvGrpSpPr/>
            <p:nvPr/>
          </p:nvGrpSpPr>
          <p:grpSpPr>
            <a:xfrm>
              <a:off x="6710639" y="3026973"/>
              <a:ext cx="233806" cy="1262262"/>
              <a:chOff x="6710639" y="3026973"/>
              <a:chExt cx="233806" cy="1262262"/>
            </a:xfrm>
          </p:grpSpPr>
          <p:pic>
            <p:nvPicPr>
              <p:cNvPr id="16" name="Picture 15" descr="A picture containing object&#10;&#10;Description automatically generated">
                <a:extLst>
                  <a:ext uri="{FF2B5EF4-FFF2-40B4-BE49-F238E27FC236}">
                    <a16:creationId xmlns:a16="http://schemas.microsoft.com/office/drawing/2014/main" id="{7DC7F2E2-8C06-4CA4-8A36-EF9A4649A0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0639" y="3026973"/>
                <a:ext cx="233806" cy="233806"/>
              </a:xfrm>
              <a:prstGeom prst="rect">
                <a:avLst/>
              </a:prstGeom>
            </p:spPr>
          </p:pic>
          <p:pic>
            <p:nvPicPr>
              <p:cNvPr id="52" name="Picture 51" descr="A picture containing object&#10;&#10;Description automatically generated">
                <a:extLst>
                  <a:ext uri="{FF2B5EF4-FFF2-40B4-BE49-F238E27FC236}">
                    <a16:creationId xmlns:a16="http://schemas.microsoft.com/office/drawing/2014/main" id="{2CFB3BB7-EDD4-4514-B2D0-08F4C353C9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0639" y="3284087"/>
                <a:ext cx="233806" cy="233806"/>
              </a:xfrm>
              <a:prstGeom prst="rect">
                <a:avLst/>
              </a:prstGeom>
            </p:spPr>
          </p:pic>
          <p:pic>
            <p:nvPicPr>
              <p:cNvPr id="53" name="Picture 52" descr="A picture containing object&#10;&#10;Description automatically generated">
                <a:extLst>
                  <a:ext uri="{FF2B5EF4-FFF2-40B4-BE49-F238E27FC236}">
                    <a16:creationId xmlns:a16="http://schemas.microsoft.com/office/drawing/2014/main" id="{E7FD61AA-2B95-4839-9ECB-010A4A5A84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0639" y="3541201"/>
                <a:ext cx="233806" cy="233806"/>
              </a:xfrm>
              <a:prstGeom prst="rect">
                <a:avLst/>
              </a:prstGeom>
            </p:spPr>
          </p:pic>
          <p:pic>
            <p:nvPicPr>
              <p:cNvPr id="54" name="Picture 53" descr="A picture containing object&#10;&#10;Description automatically generated">
                <a:extLst>
                  <a:ext uri="{FF2B5EF4-FFF2-40B4-BE49-F238E27FC236}">
                    <a16:creationId xmlns:a16="http://schemas.microsoft.com/office/drawing/2014/main" id="{7BAAB1CE-E2EB-4F31-8A09-055467F0BE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0639" y="3798315"/>
                <a:ext cx="233806" cy="233806"/>
              </a:xfrm>
              <a:prstGeom prst="rect">
                <a:avLst/>
              </a:prstGeom>
            </p:spPr>
          </p:pic>
          <p:pic>
            <p:nvPicPr>
              <p:cNvPr id="55" name="Picture 54" descr="A picture containing object&#10;&#10;Description automatically generated">
                <a:extLst>
                  <a:ext uri="{FF2B5EF4-FFF2-40B4-BE49-F238E27FC236}">
                    <a16:creationId xmlns:a16="http://schemas.microsoft.com/office/drawing/2014/main" id="{5BD8BB06-F681-4D1F-BC3E-4FF2B8C669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0639" y="4055429"/>
                <a:ext cx="233806" cy="233806"/>
              </a:xfrm>
              <a:prstGeom prst="rect">
                <a:avLst/>
              </a:prstGeom>
            </p:spPr>
          </p:pic>
        </p:grpSp>
        <p:sp>
          <p:nvSpPr>
            <p:cNvPr id="67" name="TextBox 66">
              <a:extLst>
                <a:ext uri="{FF2B5EF4-FFF2-40B4-BE49-F238E27FC236}">
                  <a16:creationId xmlns:a16="http://schemas.microsoft.com/office/drawing/2014/main" id="{DFC47669-B5A6-45D5-B3DB-38082628379D}"/>
                </a:ext>
              </a:extLst>
            </p:cNvPr>
            <p:cNvSpPr txBox="1"/>
            <p:nvPr/>
          </p:nvSpPr>
          <p:spPr bwMode="auto">
            <a:xfrm>
              <a:off x="4640256" y="296681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panose="020B0503030403020204" pitchFamily="34" charset="0"/>
                  <a:ea typeface="Myriad Pro Semibold" charset="0"/>
                  <a:cs typeface="Myriad Pro Semibold" charset="0"/>
                </a:rPr>
                <a:t>5</a:t>
              </a:r>
              <a:endParaRPr lang="en-GB" sz="2000" dirty="0">
                <a:solidFill>
                  <a:srgbClr val="C00000"/>
                </a:solidFill>
                <a:latin typeface="Myriad Pro" panose="020B0503030403020204" pitchFamily="34" charset="0"/>
                <a:ea typeface="Myriad Pro Semibold" charset="0"/>
                <a:cs typeface="Myriad Pro Semibold" charset="0"/>
              </a:endParaRPr>
            </a:p>
          </p:txBody>
        </p:sp>
        <p:pic>
          <p:nvPicPr>
            <p:cNvPr id="19" name="Picture 18" descr="A close up of a logo&#10;&#10;Description automatically generated">
              <a:extLst>
                <a:ext uri="{FF2B5EF4-FFF2-40B4-BE49-F238E27FC236}">
                  <a16:creationId xmlns:a16="http://schemas.microsoft.com/office/drawing/2014/main" id="{78F70BEC-B4DE-42E1-8983-B4B518C417D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2872" y="2997375"/>
              <a:ext cx="301351" cy="1330100"/>
            </a:xfrm>
            <a:prstGeom prst="rect">
              <a:avLst/>
            </a:prstGeom>
          </p:spPr>
        </p:pic>
      </p:grpSp>
      <p:graphicFrame>
        <p:nvGraphicFramePr>
          <p:cNvPr id="22" name="Object 21">
            <a:extLst>
              <a:ext uri="{FF2B5EF4-FFF2-40B4-BE49-F238E27FC236}">
                <a16:creationId xmlns:a16="http://schemas.microsoft.com/office/drawing/2014/main" id="{0FC29BAD-EFC7-46D6-A47D-1020C5C962CD}"/>
              </a:ext>
            </a:extLst>
          </p:cNvPr>
          <p:cNvGraphicFramePr>
            <a:graphicFrameLocks noChangeAspect="1"/>
          </p:cNvGraphicFramePr>
          <p:nvPr/>
        </p:nvGraphicFramePr>
        <p:xfrm>
          <a:off x="1999929" y="2627039"/>
          <a:ext cx="1461240" cy="885600"/>
        </p:xfrm>
        <a:graphic>
          <a:graphicData uri="http://schemas.openxmlformats.org/presentationml/2006/ole">
            <mc:AlternateContent xmlns:mc="http://schemas.openxmlformats.org/markup-compatibility/2006">
              <mc:Choice xmlns:v="urn:schemas-microsoft-com:vml" Requires="v">
                <p:oleObj spid="_x0000_s35876" name="Equation" r:id="rId10" imgW="838080" imgH="507960" progId="Equation.DSMT4">
                  <p:embed/>
                </p:oleObj>
              </mc:Choice>
              <mc:Fallback>
                <p:oleObj name="Equation" r:id="rId10" imgW="838080" imgH="507960" progId="Equation.DSMT4">
                  <p:embed/>
                  <p:pic>
                    <p:nvPicPr>
                      <p:cNvPr id="0" name=""/>
                      <p:cNvPicPr/>
                      <p:nvPr/>
                    </p:nvPicPr>
                    <p:blipFill>
                      <a:blip r:embed="rId11"/>
                      <a:stretch>
                        <a:fillRect/>
                      </a:stretch>
                    </p:blipFill>
                    <p:spPr>
                      <a:xfrm>
                        <a:off x="1999929" y="2627039"/>
                        <a:ext cx="1461240" cy="8856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2C44ABDC-785A-44E5-81F4-C91C41F303C7}"/>
              </a:ext>
            </a:extLst>
          </p:cNvPr>
          <p:cNvGraphicFramePr>
            <a:graphicFrameLocks noChangeAspect="1"/>
          </p:cNvGraphicFramePr>
          <p:nvPr/>
        </p:nvGraphicFramePr>
        <p:xfrm>
          <a:off x="1999929" y="2627039"/>
          <a:ext cx="1461240" cy="885600"/>
        </p:xfrm>
        <a:graphic>
          <a:graphicData uri="http://schemas.openxmlformats.org/presentationml/2006/ole">
            <mc:AlternateContent xmlns:mc="http://schemas.openxmlformats.org/markup-compatibility/2006">
              <mc:Choice xmlns:v="urn:schemas-microsoft-com:vml" Requires="v">
                <p:oleObj spid="_x0000_s35877" name="Equation" r:id="rId12" imgW="838080" imgH="507960" progId="Equation.DSMT4">
                  <p:embed/>
                </p:oleObj>
              </mc:Choice>
              <mc:Fallback>
                <p:oleObj name="Equation" r:id="rId12" imgW="838080" imgH="507960" progId="Equation.DSMT4">
                  <p:embed/>
                  <p:pic>
                    <p:nvPicPr>
                      <p:cNvPr id="0" name=""/>
                      <p:cNvPicPr/>
                      <p:nvPr/>
                    </p:nvPicPr>
                    <p:blipFill>
                      <a:blip r:embed="rId13"/>
                      <a:stretch>
                        <a:fillRect/>
                      </a:stretch>
                    </p:blipFill>
                    <p:spPr>
                      <a:xfrm>
                        <a:off x="1999929" y="2627039"/>
                        <a:ext cx="1461240" cy="885600"/>
                      </a:xfrm>
                      <a:prstGeom prst="rect">
                        <a:avLst/>
                      </a:prstGeom>
                    </p:spPr>
                  </p:pic>
                </p:oleObj>
              </mc:Fallback>
            </mc:AlternateContent>
          </a:graphicData>
        </a:graphic>
      </p:graphicFrame>
      <p:sp>
        <p:nvSpPr>
          <p:cNvPr id="34" name="TextBox 33">
            <a:extLst>
              <a:ext uri="{FF2B5EF4-FFF2-40B4-BE49-F238E27FC236}">
                <a16:creationId xmlns:a16="http://schemas.microsoft.com/office/drawing/2014/main" id="{9F25ECDC-89B7-4D16-9A36-973A03F4B039}"/>
              </a:ext>
            </a:extLst>
          </p:cNvPr>
          <p:cNvSpPr txBox="1"/>
          <p:nvPr/>
        </p:nvSpPr>
        <p:spPr bwMode="auto">
          <a:xfrm>
            <a:off x="73484" y="4928609"/>
            <a:ext cx="4908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7 hundreds ÷ 5 = 1 hundred r 2 hundreds</a:t>
            </a:r>
          </a:p>
        </p:txBody>
      </p:sp>
      <p:grpSp>
        <p:nvGrpSpPr>
          <p:cNvPr id="32" name="Group 31">
            <a:extLst>
              <a:ext uri="{FF2B5EF4-FFF2-40B4-BE49-F238E27FC236}">
                <a16:creationId xmlns:a16="http://schemas.microsoft.com/office/drawing/2014/main" id="{4CA75A72-3CEC-41EB-80A1-641C3B767F20}"/>
              </a:ext>
            </a:extLst>
          </p:cNvPr>
          <p:cNvGrpSpPr/>
          <p:nvPr/>
        </p:nvGrpSpPr>
        <p:grpSpPr>
          <a:xfrm>
            <a:off x="1813049" y="2935187"/>
            <a:ext cx="1625476" cy="564329"/>
            <a:chOff x="3733049" y="5315443"/>
            <a:chExt cx="1625476" cy="564329"/>
          </a:xfrm>
        </p:grpSpPr>
        <p:grpSp>
          <p:nvGrpSpPr>
            <p:cNvPr id="33" name="Group 32">
              <a:extLst>
                <a:ext uri="{FF2B5EF4-FFF2-40B4-BE49-F238E27FC236}">
                  <a16:creationId xmlns:a16="http://schemas.microsoft.com/office/drawing/2014/main" id="{3761921A-FE88-48A1-AE40-CCD7B0718662}"/>
                </a:ext>
              </a:extLst>
            </p:cNvPr>
            <p:cNvGrpSpPr/>
            <p:nvPr/>
          </p:nvGrpSpPr>
          <p:grpSpPr>
            <a:xfrm>
              <a:off x="4085070" y="5365750"/>
              <a:ext cx="1273455" cy="507156"/>
              <a:chOff x="4085070" y="5365750"/>
              <a:chExt cx="1273455" cy="507156"/>
            </a:xfrm>
            <a:solidFill>
              <a:schemeClr val="bg1"/>
            </a:solidFill>
          </p:grpSpPr>
          <p:sp>
            <p:nvSpPr>
              <p:cNvPr id="38" name="Rectangle 37">
                <a:extLst>
                  <a:ext uri="{FF2B5EF4-FFF2-40B4-BE49-F238E27FC236}">
                    <a16:creationId xmlns:a16="http://schemas.microsoft.com/office/drawing/2014/main" id="{AB9CF38F-3ED8-42BD-B344-EEB410EE0D50}"/>
                  </a:ext>
                </a:extLst>
              </p:cNvPr>
              <p:cNvSpPr/>
              <p:nvPr/>
            </p:nvSpPr>
            <p:spPr bwMode="auto">
              <a:xfrm>
                <a:off x="4085070" y="5365750"/>
                <a:ext cx="1273455" cy="45719"/>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2" name="Rectangle 41">
                <a:extLst>
                  <a:ext uri="{FF2B5EF4-FFF2-40B4-BE49-F238E27FC236}">
                    <a16:creationId xmlns:a16="http://schemas.microsoft.com/office/drawing/2014/main" id="{84C6EF64-FA37-44A4-AC8E-86A62D5940A1}"/>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35" name="Group 34">
              <a:extLst>
                <a:ext uri="{FF2B5EF4-FFF2-40B4-BE49-F238E27FC236}">
                  <a16:creationId xmlns:a16="http://schemas.microsoft.com/office/drawing/2014/main" id="{F472C304-B5C3-496A-BF46-49C7D2ECA78F}"/>
                </a:ext>
              </a:extLst>
            </p:cNvPr>
            <p:cNvGrpSpPr/>
            <p:nvPr/>
          </p:nvGrpSpPr>
          <p:grpSpPr>
            <a:xfrm>
              <a:off x="3733049" y="5315443"/>
              <a:ext cx="1620714" cy="564329"/>
              <a:chOff x="3722832" y="5310208"/>
              <a:chExt cx="1620714" cy="564329"/>
            </a:xfrm>
          </p:grpSpPr>
          <p:cxnSp>
            <p:nvCxnSpPr>
              <p:cNvPr id="36" name="Straight Connector 35">
                <a:extLst>
                  <a:ext uri="{FF2B5EF4-FFF2-40B4-BE49-F238E27FC236}">
                    <a16:creationId xmlns:a16="http://schemas.microsoft.com/office/drawing/2014/main" id="{52C30267-A9CB-44BB-97C4-68CFE9E8C811}"/>
                  </a:ext>
                </a:extLst>
              </p:cNvPr>
              <p:cNvCxnSpPr/>
              <p:nvPr/>
            </p:nvCxnSpPr>
            <p:spPr bwMode="auto">
              <a:xfrm>
                <a:off x="4095242" y="5385595"/>
                <a:ext cx="1248304"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Arc 36">
                <a:extLst>
                  <a:ext uri="{FF2B5EF4-FFF2-40B4-BE49-F238E27FC236}">
                    <a16:creationId xmlns:a16="http://schemas.microsoft.com/office/drawing/2014/main" id="{C73767EE-4BBD-47FC-BDA9-71E76C857A84}"/>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grpSp>
        <p:nvGrpSpPr>
          <p:cNvPr id="43" name="Group 42">
            <a:extLst>
              <a:ext uri="{FF2B5EF4-FFF2-40B4-BE49-F238E27FC236}">
                <a16:creationId xmlns:a16="http://schemas.microsoft.com/office/drawing/2014/main" id="{FE9E0F6E-C79B-4EBD-B50B-11029230007D}"/>
              </a:ext>
            </a:extLst>
          </p:cNvPr>
          <p:cNvGrpSpPr>
            <a:grpSpLocks noChangeAspect="1"/>
          </p:cNvGrpSpPr>
          <p:nvPr/>
        </p:nvGrpSpPr>
        <p:grpSpPr>
          <a:xfrm>
            <a:off x="4509718" y="2898716"/>
            <a:ext cx="2721152" cy="578710"/>
            <a:chOff x="3733049" y="5315443"/>
            <a:chExt cx="2683918" cy="570792"/>
          </a:xfrm>
        </p:grpSpPr>
        <p:grpSp>
          <p:nvGrpSpPr>
            <p:cNvPr id="48" name="Group 47">
              <a:extLst>
                <a:ext uri="{FF2B5EF4-FFF2-40B4-BE49-F238E27FC236}">
                  <a16:creationId xmlns:a16="http://schemas.microsoft.com/office/drawing/2014/main" id="{A42EF916-ACFF-4E2A-AF27-8E4E5E131906}"/>
                </a:ext>
              </a:extLst>
            </p:cNvPr>
            <p:cNvGrpSpPr/>
            <p:nvPr/>
          </p:nvGrpSpPr>
          <p:grpSpPr>
            <a:xfrm>
              <a:off x="4085067" y="5354684"/>
              <a:ext cx="2331900" cy="531551"/>
              <a:chOff x="4085067" y="5354684"/>
              <a:chExt cx="2331900" cy="531551"/>
            </a:xfrm>
            <a:solidFill>
              <a:schemeClr val="bg1"/>
            </a:solidFill>
          </p:grpSpPr>
          <p:sp>
            <p:nvSpPr>
              <p:cNvPr id="56" name="Rectangle 55">
                <a:extLst>
                  <a:ext uri="{FF2B5EF4-FFF2-40B4-BE49-F238E27FC236}">
                    <a16:creationId xmlns:a16="http://schemas.microsoft.com/office/drawing/2014/main" id="{69B05201-E7CF-4112-9F6A-731D15E2312F}"/>
                  </a:ext>
                </a:extLst>
              </p:cNvPr>
              <p:cNvSpPr/>
              <p:nvPr/>
            </p:nvSpPr>
            <p:spPr bwMode="auto">
              <a:xfrm>
                <a:off x="4085067" y="5354684"/>
                <a:ext cx="2331900" cy="45093"/>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7" name="Rectangle 56">
                <a:extLst>
                  <a:ext uri="{FF2B5EF4-FFF2-40B4-BE49-F238E27FC236}">
                    <a16:creationId xmlns:a16="http://schemas.microsoft.com/office/drawing/2014/main" id="{24F1CCDA-5112-4E1E-B621-B6C3A6977110}"/>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49" name="Group 48">
              <a:extLst>
                <a:ext uri="{FF2B5EF4-FFF2-40B4-BE49-F238E27FC236}">
                  <a16:creationId xmlns:a16="http://schemas.microsoft.com/office/drawing/2014/main" id="{25DB7AFA-CA21-41E1-BE7C-A29F1CB41FE4}"/>
                </a:ext>
              </a:extLst>
            </p:cNvPr>
            <p:cNvGrpSpPr/>
            <p:nvPr/>
          </p:nvGrpSpPr>
          <p:grpSpPr>
            <a:xfrm>
              <a:off x="3733049" y="5315443"/>
              <a:ext cx="2678695" cy="564329"/>
              <a:chOff x="3722832" y="5310208"/>
              <a:chExt cx="2678695" cy="564329"/>
            </a:xfrm>
          </p:grpSpPr>
          <p:cxnSp>
            <p:nvCxnSpPr>
              <p:cNvPr id="50" name="Straight Connector 49">
                <a:extLst>
                  <a:ext uri="{FF2B5EF4-FFF2-40B4-BE49-F238E27FC236}">
                    <a16:creationId xmlns:a16="http://schemas.microsoft.com/office/drawing/2014/main" id="{F245853D-B282-4656-8116-69063C06295F}"/>
                  </a:ext>
                </a:extLst>
              </p:cNvPr>
              <p:cNvCxnSpPr/>
              <p:nvPr/>
            </p:nvCxnSpPr>
            <p:spPr bwMode="auto">
              <a:xfrm>
                <a:off x="4095242" y="5385595"/>
                <a:ext cx="2306285"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Arc 50">
                <a:extLst>
                  <a:ext uri="{FF2B5EF4-FFF2-40B4-BE49-F238E27FC236}">
                    <a16:creationId xmlns:a16="http://schemas.microsoft.com/office/drawing/2014/main" id="{00A6A7EE-4674-4535-997E-54E6CDB0574A}"/>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pic>
        <p:nvPicPr>
          <p:cNvPr id="68" name="Picture 67" descr="A close up of a logo&#10;&#10;Description automatically generated">
            <a:extLst>
              <a:ext uri="{FF2B5EF4-FFF2-40B4-BE49-F238E27FC236}">
                <a16:creationId xmlns:a16="http://schemas.microsoft.com/office/drawing/2014/main" id="{F3953D1D-FBC8-4908-88EB-50C609BA37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1921" y="2964656"/>
            <a:ext cx="2353654" cy="446831"/>
          </a:xfrm>
          <a:prstGeom prst="rect">
            <a:avLst/>
          </a:prstGeom>
        </p:spPr>
      </p:pic>
      <p:grpSp>
        <p:nvGrpSpPr>
          <p:cNvPr id="14" name="Group 13"/>
          <p:cNvGrpSpPr/>
          <p:nvPr/>
        </p:nvGrpSpPr>
        <p:grpSpPr>
          <a:xfrm>
            <a:off x="5022954" y="3026973"/>
            <a:ext cx="233806" cy="1776490"/>
            <a:chOff x="5022954" y="3026973"/>
            <a:chExt cx="233806" cy="1776490"/>
          </a:xfrm>
        </p:grpSpPr>
        <p:grpSp>
          <p:nvGrpSpPr>
            <p:cNvPr id="69" name="Group 68">
              <a:extLst>
                <a:ext uri="{FF2B5EF4-FFF2-40B4-BE49-F238E27FC236}">
                  <a16:creationId xmlns:a16="http://schemas.microsoft.com/office/drawing/2014/main" id="{85172E2A-E9DA-4D8F-BA8E-356362B6AE8A}"/>
                </a:ext>
              </a:extLst>
            </p:cNvPr>
            <p:cNvGrpSpPr/>
            <p:nvPr/>
          </p:nvGrpSpPr>
          <p:grpSpPr>
            <a:xfrm>
              <a:off x="5022954" y="3026973"/>
              <a:ext cx="233806" cy="1262262"/>
              <a:chOff x="5184879" y="3026973"/>
              <a:chExt cx="233806" cy="1262262"/>
            </a:xfrm>
          </p:grpSpPr>
          <p:pic>
            <p:nvPicPr>
              <p:cNvPr id="80" name="Picture 79">
                <a:extLst>
                  <a:ext uri="{FF2B5EF4-FFF2-40B4-BE49-F238E27FC236}">
                    <a16:creationId xmlns:a16="http://schemas.microsoft.com/office/drawing/2014/main" id="{4E3A9A3F-2640-4062-92E7-AE5530ACD3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4879" y="3026973"/>
                <a:ext cx="233806" cy="233806"/>
              </a:xfrm>
              <a:prstGeom prst="rect">
                <a:avLst/>
              </a:prstGeom>
            </p:spPr>
          </p:pic>
          <p:pic>
            <p:nvPicPr>
              <p:cNvPr id="81" name="Picture 80">
                <a:extLst>
                  <a:ext uri="{FF2B5EF4-FFF2-40B4-BE49-F238E27FC236}">
                    <a16:creationId xmlns:a16="http://schemas.microsoft.com/office/drawing/2014/main" id="{3EBAA522-3D33-431A-9D58-216A60E7C9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4879" y="3284087"/>
                <a:ext cx="233806" cy="233806"/>
              </a:xfrm>
              <a:prstGeom prst="rect">
                <a:avLst/>
              </a:prstGeom>
            </p:spPr>
          </p:pic>
          <p:pic>
            <p:nvPicPr>
              <p:cNvPr id="82" name="Picture 81">
                <a:extLst>
                  <a:ext uri="{FF2B5EF4-FFF2-40B4-BE49-F238E27FC236}">
                    <a16:creationId xmlns:a16="http://schemas.microsoft.com/office/drawing/2014/main" id="{EB73255A-D926-4754-8A17-438C8F81CA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4879" y="3541201"/>
                <a:ext cx="233806" cy="233806"/>
              </a:xfrm>
              <a:prstGeom prst="rect">
                <a:avLst/>
              </a:prstGeom>
            </p:spPr>
          </p:pic>
          <p:pic>
            <p:nvPicPr>
              <p:cNvPr id="83" name="Picture 82">
                <a:extLst>
                  <a:ext uri="{FF2B5EF4-FFF2-40B4-BE49-F238E27FC236}">
                    <a16:creationId xmlns:a16="http://schemas.microsoft.com/office/drawing/2014/main" id="{0F8A55EA-EF7F-491C-8066-DFF90A3E7A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4879" y="3798315"/>
                <a:ext cx="233806" cy="233806"/>
              </a:xfrm>
              <a:prstGeom prst="rect">
                <a:avLst/>
              </a:prstGeom>
            </p:spPr>
          </p:pic>
          <p:pic>
            <p:nvPicPr>
              <p:cNvPr id="84" name="Picture 83">
                <a:extLst>
                  <a:ext uri="{FF2B5EF4-FFF2-40B4-BE49-F238E27FC236}">
                    <a16:creationId xmlns:a16="http://schemas.microsoft.com/office/drawing/2014/main" id="{FF5ACA48-D462-4BD1-B90C-64BA4BF38C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4879" y="4055429"/>
                <a:ext cx="233806" cy="233806"/>
              </a:xfrm>
              <a:prstGeom prst="rect">
                <a:avLst/>
              </a:prstGeom>
            </p:spPr>
          </p:pic>
        </p:grpSp>
        <p:grpSp>
          <p:nvGrpSpPr>
            <p:cNvPr id="70" name="Group 69">
              <a:extLst>
                <a:ext uri="{FF2B5EF4-FFF2-40B4-BE49-F238E27FC236}">
                  <a16:creationId xmlns:a16="http://schemas.microsoft.com/office/drawing/2014/main" id="{8A136480-111F-4D3D-8A08-CDE7345D184B}"/>
                </a:ext>
              </a:extLst>
            </p:cNvPr>
            <p:cNvGrpSpPr/>
            <p:nvPr/>
          </p:nvGrpSpPr>
          <p:grpSpPr>
            <a:xfrm>
              <a:off x="5022954" y="4312543"/>
              <a:ext cx="233806" cy="490920"/>
              <a:chOff x="4875587" y="5598113"/>
              <a:chExt cx="233806" cy="490920"/>
            </a:xfrm>
          </p:grpSpPr>
          <p:pic>
            <p:nvPicPr>
              <p:cNvPr id="78" name="Picture 77">
                <a:extLst>
                  <a:ext uri="{FF2B5EF4-FFF2-40B4-BE49-F238E27FC236}">
                    <a16:creationId xmlns:a16="http://schemas.microsoft.com/office/drawing/2014/main" id="{005042B6-AE76-4914-870C-637657066D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5587" y="5598113"/>
                <a:ext cx="233806" cy="233806"/>
              </a:xfrm>
              <a:prstGeom prst="rect">
                <a:avLst/>
              </a:prstGeom>
            </p:spPr>
          </p:pic>
          <p:pic>
            <p:nvPicPr>
              <p:cNvPr id="79" name="Picture 78">
                <a:extLst>
                  <a:ext uri="{FF2B5EF4-FFF2-40B4-BE49-F238E27FC236}">
                    <a16:creationId xmlns:a16="http://schemas.microsoft.com/office/drawing/2014/main" id="{4B4A2770-4AF9-419D-BB14-BF31AC32F0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5587" y="5855227"/>
                <a:ext cx="233806" cy="233806"/>
              </a:xfrm>
              <a:prstGeom prst="rect">
                <a:avLst/>
              </a:prstGeom>
            </p:spPr>
          </p:pic>
        </p:grpSp>
      </p:grpSp>
      <p:grpSp>
        <p:nvGrpSpPr>
          <p:cNvPr id="71" name="Group 70">
            <a:extLst>
              <a:ext uri="{FF2B5EF4-FFF2-40B4-BE49-F238E27FC236}">
                <a16:creationId xmlns:a16="http://schemas.microsoft.com/office/drawing/2014/main" id="{4D0EEDDB-22E3-42E7-B2A1-84AB81D9047F}"/>
              </a:ext>
            </a:extLst>
          </p:cNvPr>
          <p:cNvGrpSpPr/>
          <p:nvPr/>
        </p:nvGrpSpPr>
        <p:grpSpPr>
          <a:xfrm>
            <a:off x="6710639" y="3026973"/>
            <a:ext cx="233806" cy="1262262"/>
            <a:chOff x="6710639" y="3026973"/>
            <a:chExt cx="233806" cy="1262262"/>
          </a:xfrm>
        </p:grpSpPr>
        <p:pic>
          <p:nvPicPr>
            <p:cNvPr id="73" name="Picture 72" descr="A picture containing object&#10;&#10;Description automatically generated">
              <a:extLst>
                <a:ext uri="{FF2B5EF4-FFF2-40B4-BE49-F238E27FC236}">
                  <a16:creationId xmlns:a16="http://schemas.microsoft.com/office/drawing/2014/main" id="{7DC7F2E2-8C06-4CA4-8A36-EF9A4649A0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0639" y="3026973"/>
              <a:ext cx="233806" cy="233806"/>
            </a:xfrm>
            <a:prstGeom prst="rect">
              <a:avLst/>
            </a:prstGeom>
          </p:spPr>
        </p:pic>
        <p:pic>
          <p:nvPicPr>
            <p:cNvPr id="74" name="Picture 73" descr="A picture containing object&#10;&#10;Description automatically generated">
              <a:extLst>
                <a:ext uri="{FF2B5EF4-FFF2-40B4-BE49-F238E27FC236}">
                  <a16:creationId xmlns:a16="http://schemas.microsoft.com/office/drawing/2014/main" id="{2CFB3BB7-EDD4-4514-B2D0-08F4C353C9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0639" y="3284087"/>
              <a:ext cx="233806" cy="233806"/>
            </a:xfrm>
            <a:prstGeom prst="rect">
              <a:avLst/>
            </a:prstGeom>
          </p:spPr>
        </p:pic>
        <p:pic>
          <p:nvPicPr>
            <p:cNvPr id="75" name="Picture 74" descr="A picture containing object&#10;&#10;Description automatically generated">
              <a:extLst>
                <a:ext uri="{FF2B5EF4-FFF2-40B4-BE49-F238E27FC236}">
                  <a16:creationId xmlns:a16="http://schemas.microsoft.com/office/drawing/2014/main" id="{E7FD61AA-2B95-4839-9ECB-010A4A5A84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0639" y="3541201"/>
              <a:ext cx="233806" cy="233806"/>
            </a:xfrm>
            <a:prstGeom prst="rect">
              <a:avLst/>
            </a:prstGeom>
          </p:spPr>
        </p:pic>
        <p:pic>
          <p:nvPicPr>
            <p:cNvPr id="76" name="Picture 75" descr="A picture containing object&#10;&#10;Description automatically generated">
              <a:extLst>
                <a:ext uri="{FF2B5EF4-FFF2-40B4-BE49-F238E27FC236}">
                  <a16:creationId xmlns:a16="http://schemas.microsoft.com/office/drawing/2014/main" id="{7BAAB1CE-E2EB-4F31-8A09-055467F0BE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0639" y="3798315"/>
              <a:ext cx="233806" cy="233806"/>
            </a:xfrm>
            <a:prstGeom prst="rect">
              <a:avLst/>
            </a:prstGeom>
          </p:spPr>
        </p:pic>
        <p:pic>
          <p:nvPicPr>
            <p:cNvPr id="77" name="Picture 76" descr="A picture containing object&#10;&#10;Description automatically generated">
              <a:extLst>
                <a:ext uri="{FF2B5EF4-FFF2-40B4-BE49-F238E27FC236}">
                  <a16:creationId xmlns:a16="http://schemas.microsoft.com/office/drawing/2014/main" id="{5BD8BB06-F681-4D1F-BC3E-4FF2B8C669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0639" y="4055429"/>
              <a:ext cx="233806" cy="233806"/>
            </a:xfrm>
            <a:prstGeom prst="rect">
              <a:avLst/>
            </a:prstGeom>
          </p:spPr>
        </p:pic>
      </p:grpSp>
      <p:sp>
        <p:nvSpPr>
          <p:cNvPr id="72" name="TextBox 71">
            <a:extLst>
              <a:ext uri="{FF2B5EF4-FFF2-40B4-BE49-F238E27FC236}">
                <a16:creationId xmlns:a16="http://schemas.microsoft.com/office/drawing/2014/main" id="{DFC47669-B5A6-45D5-B3DB-38082628379D}"/>
              </a:ext>
            </a:extLst>
          </p:cNvPr>
          <p:cNvSpPr txBox="1"/>
          <p:nvPr/>
        </p:nvSpPr>
        <p:spPr bwMode="auto">
          <a:xfrm>
            <a:off x="4640256" y="296681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panose="020B0503030403020204" pitchFamily="34" charset="0"/>
                <a:ea typeface="Myriad Pro Semibold" charset="0"/>
                <a:cs typeface="Myriad Pro Semibold" charset="0"/>
              </a:rPr>
              <a:t>5</a:t>
            </a:r>
            <a:endParaRPr lang="en-GB" sz="2000" dirty="0">
              <a:solidFill>
                <a:srgbClr val="C00000"/>
              </a:solidFill>
              <a:latin typeface="Myriad Pro" panose="020B0503030403020204" pitchFamily="34" charset="0"/>
              <a:ea typeface="Myriad Pro Semibold" charset="0"/>
              <a:cs typeface="Myriad Pro Semibold" charset="0"/>
            </a:endParaRPr>
          </a:p>
        </p:txBody>
      </p:sp>
      <p:grpSp>
        <p:nvGrpSpPr>
          <p:cNvPr id="60" name="Group 59">
            <a:extLst>
              <a:ext uri="{FF2B5EF4-FFF2-40B4-BE49-F238E27FC236}">
                <a16:creationId xmlns:a16="http://schemas.microsoft.com/office/drawing/2014/main" id="{FE9E0F6E-C79B-4EBD-B50B-11029230007D}"/>
              </a:ext>
            </a:extLst>
          </p:cNvPr>
          <p:cNvGrpSpPr>
            <a:grpSpLocks noChangeAspect="1"/>
          </p:cNvGrpSpPr>
          <p:nvPr/>
        </p:nvGrpSpPr>
        <p:grpSpPr>
          <a:xfrm>
            <a:off x="4509718" y="2898716"/>
            <a:ext cx="2721152" cy="578710"/>
            <a:chOff x="3733049" y="5315443"/>
            <a:chExt cx="2683918" cy="570792"/>
          </a:xfrm>
        </p:grpSpPr>
        <p:grpSp>
          <p:nvGrpSpPr>
            <p:cNvPr id="61" name="Group 60">
              <a:extLst>
                <a:ext uri="{FF2B5EF4-FFF2-40B4-BE49-F238E27FC236}">
                  <a16:creationId xmlns:a16="http://schemas.microsoft.com/office/drawing/2014/main" id="{A42EF916-ACFF-4E2A-AF27-8E4E5E131906}"/>
                </a:ext>
              </a:extLst>
            </p:cNvPr>
            <p:cNvGrpSpPr/>
            <p:nvPr/>
          </p:nvGrpSpPr>
          <p:grpSpPr>
            <a:xfrm>
              <a:off x="4085067" y="5354684"/>
              <a:ext cx="2331900" cy="531551"/>
              <a:chOff x="4085067" y="5354684"/>
              <a:chExt cx="2331900" cy="531551"/>
            </a:xfrm>
            <a:solidFill>
              <a:schemeClr val="bg1"/>
            </a:solidFill>
          </p:grpSpPr>
          <p:sp>
            <p:nvSpPr>
              <p:cNvPr id="65" name="Rectangle 64">
                <a:extLst>
                  <a:ext uri="{FF2B5EF4-FFF2-40B4-BE49-F238E27FC236}">
                    <a16:creationId xmlns:a16="http://schemas.microsoft.com/office/drawing/2014/main" id="{69B05201-E7CF-4112-9F6A-731D15E2312F}"/>
                  </a:ext>
                </a:extLst>
              </p:cNvPr>
              <p:cNvSpPr/>
              <p:nvPr/>
            </p:nvSpPr>
            <p:spPr bwMode="auto">
              <a:xfrm>
                <a:off x="4085067" y="5354684"/>
                <a:ext cx="2331900" cy="45093"/>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6" name="Rectangle 65">
                <a:extLst>
                  <a:ext uri="{FF2B5EF4-FFF2-40B4-BE49-F238E27FC236}">
                    <a16:creationId xmlns:a16="http://schemas.microsoft.com/office/drawing/2014/main" id="{24F1CCDA-5112-4E1E-B621-B6C3A6977110}"/>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62" name="Group 61">
              <a:extLst>
                <a:ext uri="{FF2B5EF4-FFF2-40B4-BE49-F238E27FC236}">
                  <a16:creationId xmlns:a16="http://schemas.microsoft.com/office/drawing/2014/main" id="{25DB7AFA-CA21-41E1-BE7C-A29F1CB41FE4}"/>
                </a:ext>
              </a:extLst>
            </p:cNvPr>
            <p:cNvGrpSpPr/>
            <p:nvPr/>
          </p:nvGrpSpPr>
          <p:grpSpPr>
            <a:xfrm>
              <a:off x="3733049" y="5315443"/>
              <a:ext cx="2678695" cy="564329"/>
              <a:chOff x="3722832" y="5310208"/>
              <a:chExt cx="2678695" cy="564329"/>
            </a:xfrm>
          </p:grpSpPr>
          <p:cxnSp>
            <p:nvCxnSpPr>
              <p:cNvPr id="63" name="Straight Connector 62">
                <a:extLst>
                  <a:ext uri="{FF2B5EF4-FFF2-40B4-BE49-F238E27FC236}">
                    <a16:creationId xmlns:a16="http://schemas.microsoft.com/office/drawing/2014/main" id="{F245853D-B282-4656-8116-69063C06295F}"/>
                  </a:ext>
                </a:extLst>
              </p:cNvPr>
              <p:cNvCxnSpPr/>
              <p:nvPr/>
            </p:nvCxnSpPr>
            <p:spPr bwMode="auto">
              <a:xfrm>
                <a:off x="4095242" y="5385595"/>
                <a:ext cx="2306285"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Arc 63">
                <a:extLst>
                  <a:ext uri="{FF2B5EF4-FFF2-40B4-BE49-F238E27FC236}">
                    <a16:creationId xmlns:a16="http://schemas.microsoft.com/office/drawing/2014/main" id="{00A6A7EE-4674-4535-997E-54E6CDB0574A}"/>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Tree>
    <p:extLst>
      <p:ext uri="{BB962C8B-B14F-4D97-AF65-F5344CB8AC3E}">
        <p14:creationId xmlns:p14="http://schemas.microsoft.com/office/powerpoint/2010/main" val="101801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85"/>
                                        </p:tgtEl>
                                      </p:cBhvr>
                                    </p:animEffect>
                                    <p:set>
                                      <p:cBhvr>
                                        <p:cTn id="7" dur="1" fill="hold">
                                          <p:stCondLst>
                                            <p:cond delay="499"/>
                                          </p:stCondLst>
                                        </p:cTn>
                                        <p:tgtEl>
                                          <p:spTgt spid="8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6" grpId="0"/>
      <p:bldP spid="41" grpId="0"/>
      <p:bldP spid="3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FDA4298-65B3-4B3D-9061-D5343DF9B7AF}"/>
              </a:ext>
            </a:extLst>
          </p:cNvPr>
          <p:cNvSpPr txBox="1"/>
          <p:nvPr/>
        </p:nvSpPr>
        <p:spPr bwMode="auto">
          <a:xfrm>
            <a:off x="2984885" y="2140760"/>
            <a:ext cx="31742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2 – sharing the 100s:</a:t>
            </a:r>
            <a:endParaRPr lang="en-GB" sz="2000" dirty="0">
              <a:solidFill>
                <a:srgbClr val="FF0000"/>
              </a:solidFill>
              <a:latin typeface="Myriad Pro Semibold" charset="0"/>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4:3</a:t>
            </a:r>
          </a:p>
        </p:txBody>
      </p:sp>
      <p:sp>
        <p:nvSpPr>
          <p:cNvPr id="3" name="TextBox 2">
            <a:extLst>
              <a:ext uri="{FF2B5EF4-FFF2-40B4-BE49-F238E27FC236}">
                <a16:creationId xmlns:a16="http://schemas.microsoft.com/office/drawing/2014/main" id="{452CDABD-DCA6-4326-8738-2E1572DBCE57}"/>
              </a:ext>
            </a:extLst>
          </p:cNvPr>
          <p:cNvSpPr txBox="1"/>
          <p:nvPr/>
        </p:nvSpPr>
        <p:spPr bwMode="auto">
          <a:xfrm>
            <a:off x="302915" y="920309"/>
            <a:ext cx="85381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705 books shared equally between 5 year groups. How many books each?</a:t>
            </a:r>
            <a:endParaRPr lang="en-GB" sz="2000" dirty="0">
              <a:solidFill>
                <a:srgbClr val="FF0000"/>
              </a:solidFill>
              <a:latin typeface="Myriad Pro Semibold" charset="0"/>
              <a:ea typeface="Myriad Pro Semibold" charset="0"/>
              <a:cs typeface="Myriad Pro Semibold" charset="0"/>
            </a:endParaRP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3314000" y="152494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705  ÷  5  =</a:t>
            </a:r>
            <a:endParaRPr lang="en-GB" sz="2200" dirty="0">
              <a:solidFill>
                <a:srgbClr val="C00000"/>
              </a:solidFill>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5134835" y="1515419"/>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1" name="TextBox 40">
            <a:extLst>
              <a:ext uri="{FF2B5EF4-FFF2-40B4-BE49-F238E27FC236}">
                <a16:creationId xmlns:a16="http://schemas.microsoft.com/office/drawing/2014/main" id="{E4D94C94-8C22-47B8-A3FC-25CD2A19EC8D}"/>
              </a:ext>
            </a:extLst>
          </p:cNvPr>
          <p:cNvSpPr txBox="1"/>
          <p:nvPr/>
        </p:nvSpPr>
        <p:spPr bwMode="auto">
          <a:xfrm>
            <a:off x="5138467" y="2620684"/>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7030A0"/>
                </a:solidFill>
                <a:latin typeface="Myriad Pro" panose="020B0503030403020204" pitchFamily="34" charset="0"/>
                <a:ea typeface="Myriad Pro Semibold" charset="0"/>
                <a:cs typeface="Myriad Pro Semibold" charset="0"/>
              </a:rPr>
              <a:t>1</a:t>
            </a:r>
          </a:p>
        </p:txBody>
      </p:sp>
      <p:pic>
        <p:nvPicPr>
          <p:cNvPr id="10" name="Picture 9" descr="A close up of a logo&#10;&#10;Description automatically generated">
            <a:extLst>
              <a:ext uri="{FF2B5EF4-FFF2-40B4-BE49-F238E27FC236}">
                <a16:creationId xmlns:a16="http://schemas.microsoft.com/office/drawing/2014/main" id="{F3953D1D-FBC8-4908-88EB-50C609BA37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1921" y="2964656"/>
            <a:ext cx="2353654" cy="446831"/>
          </a:xfrm>
          <a:prstGeom prst="rect">
            <a:avLst/>
          </a:prstGeom>
        </p:spPr>
      </p:pic>
      <p:grpSp>
        <p:nvGrpSpPr>
          <p:cNvPr id="9" name="Group 8">
            <a:extLst>
              <a:ext uri="{FF2B5EF4-FFF2-40B4-BE49-F238E27FC236}">
                <a16:creationId xmlns:a16="http://schemas.microsoft.com/office/drawing/2014/main" id="{85172E2A-E9DA-4D8F-BA8E-356362B6AE8A}"/>
              </a:ext>
            </a:extLst>
          </p:cNvPr>
          <p:cNvGrpSpPr/>
          <p:nvPr/>
        </p:nvGrpSpPr>
        <p:grpSpPr>
          <a:xfrm>
            <a:off x="5022954" y="3026973"/>
            <a:ext cx="233806" cy="1262262"/>
            <a:chOff x="5184879" y="3026973"/>
            <a:chExt cx="233806" cy="1262262"/>
          </a:xfrm>
        </p:grpSpPr>
        <p:pic>
          <p:nvPicPr>
            <p:cNvPr id="12" name="Picture 11">
              <a:extLst>
                <a:ext uri="{FF2B5EF4-FFF2-40B4-BE49-F238E27FC236}">
                  <a16:creationId xmlns:a16="http://schemas.microsoft.com/office/drawing/2014/main" id="{4E3A9A3F-2640-4062-92E7-AE5530ACD3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026973"/>
              <a:ext cx="233806" cy="233806"/>
            </a:xfrm>
            <a:prstGeom prst="rect">
              <a:avLst/>
            </a:prstGeom>
          </p:spPr>
        </p:pic>
        <p:pic>
          <p:nvPicPr>
            <p:cNvPr id="39" name="Picture 38">
              <a:extLst>
                <a:ext uri="{FF2B5EF4-FFF2-40B4-BE49-F238E27FC236}">
                  <a16:creationId xmlns:a16="http://schemas.microsoft.com/office/drawing/2014/main" id="{3EBAA522-3D33-431A-9D58-216A60E7C9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284087"/>
              <a:ext cx="233806" cy="233806"/>
            </a:xfrm>
            <a:prstGeom prst="rect">
              <a:avLst/>
            </a:prstGeom>
          </p:spPr>
        </p:pic>
        <p:pic>
          <p:nvPicPr>
            <p:cNvPr id="40" name="Picture 39">
              <a:extLst>
                <a:ext uri="{FF2B5EF4-FFF2-40B4-BE49-F238E27FC236}">
                  <a16:creationId xmlns:a16="http://schemas.microsoft.com/office/drawing/2014/main" id="{EB73255A-D926-4754-8A17-438C8F81CA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541201"/>
              <a:ext cx="233806" cy="233806"/>
            </a:xfrm>
            <a:prstGeom prst="rect">
              <a:avLst/>
            </a:prstGeom>
          </p:spPr>
        </p:pic>
        <p:pic>
          <p:nvPicPr>
            <p:cNvPr id="44" name="Picture 43">
              <a:extLst>
                <a:ext uri="{FF2B5EF4-FFF2-40B4-BE49-F238E27FC236}">
                  <a16:creationId xmlns:a16="http://schemas.microsoft.com/office/drawing/2014/main" id="{0F8A55EA-EF7F-491C-8066-DFF90A3E7A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798315"/>
              <a:ext cx="233806" cy="233806"/>
            </a:xfrm>
            <a:prstGeom prst="rect">
              <a:avLst/>
            </a:prstGeom>
          </p:spPr>
        </p:pic>
        <p:pic>
          <p:nvPicPr>
            <p:cNvPr id="45" name="Picture 44">
              <a:extLst>
                <a:ext uri="{FF2B5EF4-FFF2-40B4-BE49-F238E27FC236}">
                  <a16:creationId xmlns:a16="http://schemas.microsoft.com/office/drawing/2014/main" id="{FF5ACA48-D462-4BD1-B90C-64BA4BF38C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4055429"/>
              <a:ext cx="233806" cy="233806"/>
            </a:xfrm>
            <a:prstGeom prst="rect">
              <a:avLst/>
            </a:prstGeom>
          </p:spPr>
        </p:pic>
      </p:grpSp>
      <p:grpSp>
        <p:nvGrpSpPr>
          <p:cNvPr id="11" name="Group 10">
            <a:extLst>
              <a:ext uri="{FF2B5EF4-FFF2-40B4-BE49-F238E27FC236}">
                <a16:creationId xmlns:a16="http://schemas.microsoft.com/office/drawing/2014/main" id="{8A136480-111F-4D3D-8A08-CDE7345D184B}"/>
              </a:ext>
            </a:extLst>
          </p:cNvPr>
          <p:cNvGrpSpPr/>
          <p:nvPr/>
        </p:nvGrpSpPr>
        <p:grpSpPr>
          <a:xfrm>
            <a:off x="5332246" y="3026973"/>
            <a:ext cx="233806" cy="490920"/>
            <a:chOff x="5184879" y="4312543"/>
            <a:chExt cx="233806" cy="490920"/>
          </a:xfrm>
        </p:grpSpPr>
        <p:pic>
          <p:nvPicPr>
            <p:cNvPr id="46" name="Picture 45">
              <a:extLst>
                <a:ext uri="{FF2B5EF4-FFF2-40B4-BE49-F238E27FC236}">
                  <a16:creationId xmlns:a16="http://schemas.microsoft.com/office/drawing/2014/main" id="{005042B6-AE76-4914-870C-637657066D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4312543"/>
              <a:ext cx="233806" cy="233806"/>
            </a:xfrm>
            <a:prstGeom prst="rect">
              <a:avLst/>
            </a:prstGeom>
          </p:spPr>
        </p:pic>
        <p:pic>
          <p:nvPicPr>
            <p:cNvPr id="47" name="Picture 46">
              <a:extLst>
                <a:ext uri="{FF2B5EF4-FFF2-40B4-BE49-F238E27FC236}">
                  <a16:creationId xmlns:a16="http://schemas.microsoft.com/office/drawing/2014/main" id="{4B4A2770-4AF9-419D-BB14-BF31AC32F0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4569657"/>
              <a:ext cx="233806" cy="233806"/>
            </a:xfrm>
            <a:prstGeom prst="rect">
              <a:avLst/>
            </a:prstGeom>
          </p:spPr>
        </p:pic>
      </p:grpSp>
      <p:grpSp>
        <p:nvGrpSpPr>
          <p:cNvPr id="13" name="Group 12">
            <a:extLst>
              <a:ext uri="{FF2B5EF4-FFF2-40B4-BE49-F238E27FC236}">
                <a16:creationId xmlns:a16="http://schemas.microsoft.com/office/drawing/2014/main" id="{4D0EEDDB-22E3-42E7-B2A1-84AB81D9047F}"/>
              </a:ext>
            </a:extLst>
          </p:cNvPr>
          <p:cNvGrpSpPr/>
          <p:nvPr/>
        </p:nvGrpSpPr>
        <p:grpSpPr>
          <a:xfrm>
            <a:off x="6710639" y="3026973"/>
            <a:ext cx="233806" cy="1262262"/>
            <a:chOff x="6710639" y="3026973"/>
            <a:chExt cx="233806" cy="1262262"/>
          </a:xfrm>
        </p:grpSpPr>
        <p:pic>
          <p:nvPicPr>
            <p:cNvPr id="16" name="Picture 15" descr="A picture containing object&#10;&#10;Description automatically generated">
              <a:extLst>
                <a:ext uri="{FF2B5EF4-FFF2-40B4-BE49-F238E27FC236}">
                  <a16:creationId xmlns:a16="http://schemas.microsoft.com/office/drawing/2014/main" id="{7DC7F2E2-8C06-4CA4-8A36-EF9A4649A0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3026973"/>
              <a:ext cx="233806" cy="233806"/>
            </a:xfrm>
            <a:prstGeom prst="rect">
              <a:avLst/>
            </a:prstGeom>
          </p:spPr>
        </p:pic>
        <p:pic>
          <p:nvPicPr>
            <p:cNvPr id="52" name="Picture 51" descr="A picture containing object&#10;&#10;Description automatically generated">
              <a:extLst>
                <a:ext uri="{FF2B5EF4-FFF2-40B4-BE49-F238E27FC236}">
                  <a16:creationId xmlns:a16="http://schemas.microsoft.com/office/drawing/2014/main" id="{2CFB3BB7-EDD4-4514-B2D0-08F4C353C9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3284087"/>
              <a:ext cx="233806" cy="233806"/>
            </a:xfrm>
            <a:prstGeom prst="rect">
              <a:avLst/>
            </a:prstGeom>
          </p:spPr>
        </p:pic>
        <p:pic>
          <p:nvPicPr>
            <p:cNvPr id="53" name="Picture 52" descr="A picture containing object&#10;&#10;Description automatically generated">
              <a:extLst>
                <a:ext uri="{FF2B5EF4-FFF2-40B4-BE49-F238E27FC236}">
                  <a16:creationId xmlns:a16="http://schemas.microsoft.com/office/drawing/2014/main" id="{E7FD61AA-2B95-4839-9ECB-010A4A5A84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3541201"/>
              <a:ext cx="233806" cy="233806"/>
            </a:xfrm>
            <a:prstGeom prst="rect">
              <a:avLst/>
            </a:prstGeom>
          </p:spPr>
        </p:pic>
        <p:pic>
          <p:nvPicPr>
            <p:cNvPr id="54" name="Picture 53" descr="A picture containing object&#10;&#10;Description automatically generated">
              <a:extLst>
                <a:ext uri="{FF2B5EF4-FFF2-40B4-BE49-F238E27FC236}">
                  <a16:creationId xmlns:a16="http://schemas.microsoft.com/office/drawing/2014/main" id="{7BAAB1CE-E2EB-4F31-8A09-055467F0BE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3798315"/>
              <a:ext cx="233806" cy="233806"/>
            </a:xfrm>
            <a:prstGeom prst="rect">
              <a:avLst/>
            </a:prstGeom>
          </p:spPr>
        </p:pic>
        <p:pic>
          <p:nvPicPr>
            <p:cNvPr id="55" name="Picture 54" descr="A picture containing object&#10;&#10;Description automatically generated">
              <a:extLst>
                <a:ext uri="{FF2B5EF4-FFF2-40B4-BE49-F238E27FC236}">
                  <a16:creationId xmlns:a16="http://schemas.microsoft.com/office/drawing/2014/main" id="{5BD8BB06-F681-4D1F-BC3E-4FF2B8C669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4055429"/>
              <a:ext cx="233806" cy="233806"/>
            </a:xfrm>
            <a:prstGeom prst="rect">
              <a:avLst/>
            </a:prstGeom>
          </p:spPr>
        </p:pic>
      </p:grpSp>
      <p:sp>
        <p:nvSpPr>
          <p:cNvPr id="67" name="TextBox 66">
            <a:extLst>
              <a:ext uri="{FF2B5EF4-FFF2-40B4-BE49-F238E27FC236}">
                <a16:creationId xmlns:a16="http://schemas.microsoft.com/office/drawing/2014/main" id="{DFC47669-B5A6-45D5-B3DB-38082628379D}"/>
              </a:ext>
            </a:extLst>
          </p:cNvPr>
          <p:cNvSpPr txBox="1"/>
          <p:nvPr/>
        </p:nvSpPr>
        <p:spPr bwMode="auto">
          <a:xfrm>
            <a:off x="4640256" y="296681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panose="020B0503030403020204" pitchFamily="34" charset="0"/>
                <a:ea typeface="Myriad Pro Semibold" charset="0"/>
                <a:cs typeface="Myriad Pro Semibold" charset="0"/>
              </a:rPr>
              <a:t>5</a:t>
            </a:r>
            <a:endParaRPr lang="en-GB" sz="2000" dirty="0">
              <a:solidFill>
                <a:srgbClr val="C00000"/>
              </a:solidFill>
              <a:latin typeface="Myriad Pro" panose="020B0503030403020204" pitchFamily="34" charset="0"/>
              <a:ea typeface="Myriad Pro Semibold" charset="0"/>
              <a:cs typeface="Myriad Pro Semibold" charset="0"/>
            </a:endParaRPr>
          </a:p>
        </p:txBody>
      </p:sp>
      <p:pic>
        <p:nvPicPr>
          <p:cNvPr id="19" name="Picture 18" descr="A close up of a logo&#10;&#10;Description automatically generated">
            <a:extLst>
              <a:ext uri="{FF2B5EF4-FFF2-40B4-BE49-F238E27FC236}">
                <a16:creationId xmlns:a16="http://schemas.microsoft.com/office/drawing/2014/main" id="{78F70BEC-B4DE-42E1-8983-B4B518C417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92872" y="2997375"/>
            <a:ext cx="301351" cy="1330100"/>
          </a:xfrm>
          <a:prstGeom prst="rect">
            <a:avLst/>
          </a:prstGeom>
        </p:spPr>
      </p:pic>
      <p:graphicFrame>
        <p:nvGraphicFramePr>
          <p:cNvPr id="7" name="Object 6">
            <a:extLst>
              <a:ext uri="{FF2B5EF4-FFF2-40B4-BE49-F238E27FC236}">
                <a16:creationId xmlns:a16="http://schemas.microsoft.com/office/drawing/2014/main" id="{2C44ABDC-785A-44E5-81F4-C91C41F303C7}"/>
              </a:ext>
            </a:extLst>
          </p:cNvPr>
          <p:cNvGraphicFramePr>
            <a:graphicFrameLocks noChangeAspect="1"/>
          </p:cNvGraphicFramePr>
          <p:nvPr>
            <p:extLst>
              <p:ext uri="{D42A27DB-BD31-4B8C-83A1-F6EECF244321}">
                <p14:modId xmlns:p14="http://schemas.microsoft.com/office/powerpoint/2010/main" val="102487924"/>
              </p:ext>
            </p:extLst>
          </p:nvPr>
        </p:nvGraphicFramePr>
        <p:xfrm>
          <a:off x="1999929" y="2627039"/>
          <a:ext cx="1461240" cy="885600"/>
        </p:xfrm>
        <a:graphic>
          <a:graphicData uri="http://schemas.openxmlformats.org/presentationml/2006/ole">
            <mc:AlternateContent xmlns:mc="http://schemas.openxmlformats.org/markup-compatibility/2006">
              <mc:Choice xmlns:v="urn:schemas-microsoft-com:vml" Requires="v">
                <p:oleObj spid="_x0000_s22648" name="Equation" r:id="rId8" imgW="838080" imgH="507960" progId="Equation.DSMT4">
                  <p:embed/>
                </p:oleObj>
              </mc:Choice>
              <mc:Fallback>
                <p:oleObj name="Equation" r:id="rId8" imgW="838080" imgH="507960" progId="Equation.DSMT4">
                  <p:embed/>
                  <p:pic>
                    <p:nvPicPr>
                      <p:cNvPr id="7" name="Object 6">
                        <a:extLst>
                          <a:ext uri="{FF2B5EF4-FFF2-40B4-BE49-F238E27FC236}">
                            <a16:creationId xmlns:a16="http://schemas.microsoft.com/office/drawing/2014/main" id="{2C44ABDC-785A-44E5-81F4-C91C41F303C7}"/>
                          </a:ext>
                        </a:extLst>
                      </p:cNvPr>
                      <p:cNvPicPr/>
                      <p:nvPr/>
                    </p:nvPicPr>
                    <p:blipFill>
                      <a:blip r:embed="rId9"/>
                      <a:stretch>
                        <a:fillRect/>
                      </a:stretch>
                    </p:blipFill>
                    <p:spPr>
                      <a:xfrm>
                        <a:off x="1999929" y="2627039"/>
                        <a:ext cx="1461240" cy="885600"/>
                      </a:xfrm>
                      <a:prstGeom prst="rect">
                        <a:avLst/>
                      </a:prstGeom>
                    </p:spPr>
                  </p:pic>
                </p:oleObj>
              </mc:Fallback>
            </mc:AlternateContent>
          </a:graphicData>
        </a:graphic>
      </p:graphicFrame>
      <p:sp>
        <p:nvSpPr>
          <p:cNvPr id="33" name="TextBox 32">
            <a:extLst>
              <a:ext uri="{FF2B5EF4-FFF2-40B4-BE49-F238E27FC236}">
                <a16:creationId xmlns:a16="http://schemas.microsoft.com/office/drawing/2014/main" id="{3E382379-3F25-469B-80B7-131EBA8F1CD1}"/>
              </a:ext>
            </a:extLst>
          </p:cNvPr>
          <p:cNvSpPr txBox="1"/>
          <p:nvPr/>
        </p:nvSpPr>
        <p:spPr bwMode="auto">
          <a:xfrm>
            <a:off x="72000" y="4928400"/>
            <a:ext cx="4908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7 hundreds ÷ 5 = 1 hundred r 2 hundreds</a:t>
            </a:r>
          </a:p>
        </p:txBody>
      </p:sp>
      <p:sp>
        <p:nvSpPr>
          <p:cNvPr id="32" name="TextBox 31">
            <a:extLst>
              <a:ext uri="{FF2B5EF4-FFF2-40B4-BE49-F238E27FC236}">
                <a16:creationId xmlns:a16="http://schemas.microsoft.com/office/drawing/2014/main" id="{1775FF7C-3D39-4F51-80E5-38391CB3D63D}"/>
              </a:ext>
            </a:extLst>
          </p:cNvPr>
          <p:cNvSpPr txBox="1"/>
          <p:nvPr/>
        </p:nvSpPr>
        <p:spPr bwMode="auto">
          <a:xfrm>
            <a:off x="3275816" y="2140760"/>
            <a:ext cx="25923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3 – exchanging:</a:t>
            </a:r>
            <a:endParaRPr lang="en-GB" sz="2000" dirty="0">
              <a:solidFill>
                <a:srgbClr val="FF0000"/>
              </a:solidFill>
              <a:latin typeface="Myriad Pro Semibold" charset="0"/>
              <a:ea typeface="Myriad Pro Semibold" charset="0"/>
              <a:cs typeface="Myriad Pro Semibold" charset="0"/>
            </a:endParaRPr>
          </a:p>
        </p:txBody>
      </p:sp>
      <p:grpSp>
        <p:nvGrpSpPr>
          <p:cNvPr id="18" name="Group 17">
            <a:extLst>
              <a:ext uri="{FF2B5EF4-FFF2-40B4-BE49-F238E27FC236}">
                <a16:creationId xmlns:a16="http://schemas.microsoft.com/office/drawing/2014/main" id="{9FDCFA3F-E585-4E81-9F79-2937D1C07F1B}"/>
              </a:ext>
            </a:extLst>
          </p:cNvPr>
          <p:cNvGrpSpPr/>
          <p:nvPr/>
        </p:nvGrpSpPr>
        <p:grpSpPr>
          <a:xfrm>
            <a:off x="5785567" y="3020794"/>
            <a:ext cx="548529" cy="2555485"/>
            <a:chOff x="5785567" y="3020794"/>
            <a:chExt cx="548529" cy="2555485"/>
          </a:xfrm>
        </p:grpSpPr>
        <p:grpSp>
          <p:nvGrpSpPr>
            <p:cNvPr id="17" name="Group 16">
              <a:extLst>
                <a:ext uri="{FF2B5EF4-FFF2-40B4-BE49-F238E27FC236}">
                  <a16:creationId xmlns:a16="http://schemas.microsoft.com/office/drawing/2014/main" id="{92533D71-3C3D-4D65-ABA0-54C7F0E17CEF}"/>
                </a:ext>
              </a:extLst>
            </p:cNvPr>
            <p:cNvGrpSpPr/>
            <p:nvPr/>
          </p:nvGrpSpPr>
          <p:grpSpPr>
            <a:xfrm>
              <a:off x="5785567" y="3026973"/>
              <a:ext cx="233806" cy="2549306"/>
              <a:chOff x="5785567" y="3026973"/>
              <a:chExt cx="233806" cy="2549306"/>
            </a:xfrm>
          </p:grpSpPr>
          <p:pic>
            <p:nvPicPr>
              <p:cNvPr id="15" name="Picture 14" descr="A picture containing clipart&#10;&#10;Description automatically generated">
                <a:extLst>
                  <a:ext uri="{FF2B5EF4-FFF2-40B4-BE49-F238E27FC236}">
                    <a16:creationId xmlns:a16="http://schemas.microsoft.com/office/drawing/2014/main" id="{87C456C6-9C89-4853-8BA2-67D853803EF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85567" y="3026973"/>
                <a:ext cx="233806" cy="233806"/>
              </a:xfrm>
              <a:prstGeom prst="rect">
                <a:avLst/>
              </a:prstGeom>
            </p:spPr>
          </p:pic>
          <p:pic>
            <p:nvPicPr>
              <p:cNvPr id="35" name="Picture 34" descr="A picture containing clipart&#10;&#10;Description automatically generated">
                <a:extLst>
                  <a:ext uri="{FF2B5EF4-FFF2-40B4-BE49-F238E27FC236}">
                    <a16:creationId xmlns:a16="http://schemas.microsoft.com/office/drawing/2014/main" id="{25C7415A-8402-42FB-80F0-005C9014713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85567" y="3284251"/>
                <a:ext cx="233806" cy="233806"/>
              </a:xfrm>
              <a:prstGeom prst="rect">
                <a:avLst/>
              </a:prstGeom>
            </p:spPr>
          </p:pic>
          <p:pic>
            <p:nvPicPr>
              <p:cNvPr id="36" name="Picture 35" descr="A picture containing clipart&#10;&#10;Description automatically generated">
                <a:extLst>
                  <a:ext uri="{FF2B5EF4-FFF2-40B4-BE49-F238E27FC236}">
                    <a16:creationId xmlns:a16="http://schemas.microsoft.com/office/drawing/2014/main" id="{122A1B83-4E1E-4632-813D-4125CEC6E7E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85567" y="3541529"/>
                <a:ext cx="233806" cy="233806"/>
              </a:xfrm>
              <a:prstGeom prst="rect">
                <a:avLst/>
              </a:prstGeom>
            </p:spPr>
          </p:pic>
          <p:pic>
            <p:nvPicPr>
              <p:cNvPr id="37" name="Picture 36" descr="A picture containing clipart&#10;&#10;Description automatically generated">
                <a:extLst>
                  <a:ext uri="{FF2B5EF4-FFF2-40B4-BE49-F238E27FC236}">
                    <a16:creationId xmlns:a16="http://schemas.microsoft.com/office/drawing/2014/main" id="{32D79D41-C9F4-46EB-852C-35FE391EEF1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85567" y="3798807"/>
                <a:ext cx="233806" cy="233806"/>
              </a:xfrm>
              <a:prstGeom prst="rect">
                <a:avLst/>
              </a:prstGeom>
            </p:spPr>
          </p:pic>
          <p:pic>
            <p:nvPicPr>
              <p:cNvPr id="38" name="Picture 37" descr="A picture containing clipart&#10;&#10;Description automatically generated">
                <a:extLst>
                  <a:ext uri="{FF2B5EF4-FFF2-40B4-BE49-F238E27FC236}">
                    <a16:creationId xmlns:a16="http://schemas.microsoft.com/office/drawing/2014/main" id="{DCF91286-56D0-4C8E-978B-6B09D06A92D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85567" y="4056085"/>
                <a:ext cx="233806" cy="233806"/>
              </a:xfrm>
              <a:prstGeom prst="rect">
                <a:avLst/>
              </a:prstGeom>
            </p:spPr>
          </p:pic>
          <p:pic>
            <p:nvPicPr>
              <p:cNvPr id="42" name="Picture 41" descr="A picture containing clipart&#10;&#10;Description automatically generated">
                <a:extLst>
                  <a:ext uri="{FF2B5EF4-FFF2-40B4-BE49-F238E27FC236}">
                    <a16:creationId xmlns:a16="http://schemas.microsoft.com/office/drawing/2014/main" id="{79EF1A87-D391-4746-9EBB-1708BB85737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85567" y="4313363"/>
                <a:ext cx="233806" cy="233806"/>
              </a:xfrm>
              <a:prstGeom prst="rect">
                <a:avLst/>
              </a:prstGeom>
            </p:spPr>
          </p:pic>
          <p:pic>
            <p:nvPicPr>
              <p:cNvPr id="43" name="Picture 42" descr="A picture containing clipart&#10;&#10;Description automatically generated">
                <a:extLst>
                  <a:ext uri="{FF2B5EF4-FFF2-40B4-BE49-F238E27FC236}">
                    <a16:creationId xmlns:a16="http://schemas.microsoft.com/office/drawing/2014/main" id="{8D42073A-41C3-4F1B-A7AF-E4ABA390B67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85567" y="4570641"/>
                <a:ext cx="233806" cy="233806"/>
              </a:xfrm>
              <a:prstGeom prst="rect">
                <a:avLst/>
              </a:prstGeom>
            </p:spPr>
          </p:pic>
          <p:pic>
            <p:nvPicPr>
              <p:cNvPr id="48" name="Picture 47" descr="A picture containing clipart&#10;&#10;Description automatically generated">
                <a:extLst>
                  <a:ext uri="{FF2B5EF4-FFF2-40B4-BE49-F238E27FC236}">
                    <a16:creationId xmlns:a16="http://schemas.microsoft.com/office/drawing/2014/main" id="{F0B4BAB0-6D6B-4578-A46E-3F1466AAB4A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85567" y="4827919"/>
                <a:ext cx="233806" cy="233806"/>
              </a:xfrm>
              <a:prstGeom prst="rect">
                <a:avLst/>
              </a:prstGeom>
            </p:spPr>
          </p:pic>
          <p:pic>
            <p:nvPicPr>
              <p:cNvPr id="49" name="Picture 48" descr="A picture containing clipart&#10;&#10;Description automatically generated">
                <a:extLst>
                  <a:ext uri="{FF2B5EF4-FFF2-40B4-BE49-F238E27FC236}">
                    <a16:creationId xmlns:a16="http://schemas.microsoft.com/office/drawing/2014/main" id="{F21464F9-4854-40D6-94C0-B23351FD39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85567" y="5085197"/>
                <a:ext cx="233806" cy="233806"/>
              </a:xfrm>
              <a:prstGeom prst="rect">
                <a:avLst/>
              </a:prstGeom>
            </p:spPr>
          </p:pic>
          <p:pic>
            <p:nvPicPr>
              <p:cNvPr id="50" name="Picture 49" descr="A picture containing clipart&#10;&#10;Description automatically generated">
                <a:extLst>
                  <a:ext uri="{FF2B5EF4-FFF2-40B4-BE49-F238E27FC236}">
                    <a16:creationId xmlns:a16="http://schemas.microsoft.com/office/drawing/2014/main" id="{3F37226A-8809-4444-9292-0607008131A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85567" y="5342473"/>
                <a:ext cx="233806" cy="233806"/>
              </a:xfrm>
              <a:prstGeom prst="rect">
                <a:avLst/>
              </a:prstGeom>
            </p:spPr>
          </p:pic>
        </p:grpSp>
        <p:grpSp>
          <p:nvGrpSpPr>
            <p:cNvPr id="51" name="Group 50">
              <a:extLst>
                <a:ext uri="{FF2B5EF4-FFF2-40B4-BE49-F238E27FC236}">
                  <a16:creationId xmlns:a16="http://schemas.microsoft.com/office/drawing/2014/main" id="{04FE2469-ED83-4E89-A36F-86F27C9127CA}"/>
                </a:ext>
              </a:extLst>
            </p:cNvPr>
            <p:cNvGrpSpPr/>
            <p:nvPr/>
          </p:nvGrpSpPr>
          <p:grpSpPr>
            <a:xfrm>
              <a:off x="6100290" y="3020794"/>
              <a:ext cx="233806" cy="2549306"/>
              <a:chOff x="5785567" y="3026973"/>
              <a:chExt cx="233806" cy="2549306"/>
            </a:xfrm>
          </p:grpSpPr>
          <p:pic>
            <p:nvPicPr>
              <p:cNvPr id="56" name="Picture 55" descr="A picture containing clipart&#10;&#10;Description automatically generated">
                <a:extLst>
                  <a:ext uri="{FF2B5EF4-FFF2-40B4-BE49-F238E27FC236}">
                    <a16:creationId xmlns:a16="http://schemas.microsoft.com/office/drawing/2014/main" id="{8181D3CF-8453-485C-BA9D-4180B5DA058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85567" y="3026973"/>
                <a:ext cx="233806" cy="233806"/>
              </a:xfrm>
              <a:prstGeom prst="rect">
                <a:avLst/>
              </a:prstGeom>
            </p:spPr>
          </p:pic>
          <p:pic>
            <p:nvPicPr>
              <p:cNvPr id="57" name="Picture 56" descr="A picture containing clipart&#10;&#10;Description automatically generated">
                <a:extLst>
                  <a:ext uri="{FF2B5EF4-FFF2-40B4-BE49-F238E27FC236}">
                    <a16:creationId xmlns:a16="http://schemas.microsoft.com/office/drawing/2014/main" id="{6EA77C8F-A516-4787-BC5D-4EC0BAECAA8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85567" y="3284251"/>
                <a:ext cx="233806" cy="233806"/>
              </a:xfrm>
              <a:prstGeom prst="rect">
                <a:avLst/>
              </a:prstGeom>
            </p:spPr>
          </p:pic>
          <p:pic>
            <p:nvPicPr>
              <p:cNvPr id="58" name="Picture 57" descr="A picture containing clipart&#10;&#10;Description automatically generated">
                <a:extLst>
                  <a:ext uri="{FF2B5EF4-FFF2-40B4-BE49-F238E27FC236}">
                    <a16:creationId xmlns:a16="http://schemas.microsoft.com/office/drawing/2014/main" id="{A02E4ADE-56D5-48A1-B8C9-95C83B5DEB0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85567" y="3541529"/>
                <a:ext cx="233806" cy="233806"/>
              </a:xfrm>
              <a:prstGeom prst="rect">
                <a:avLst/>
              </a:prstGeom>
            </p:spPr>
          </p:pic>
          <p:pic>
            <p:nvPicPr>
              <p:cNvPr id="59" name="Picture 58" descr="A picture containing clipart&#10;&#10;Description automatically generated">
                <a:extLst>
                  <a:ext uri="{FF2B5EF4-FFF2-40B4-BE49-F238E27FC236}">
                    <a16:creationId xmlns:a16="http://schemas.microsoft.com/office/drawing/2014/main" id="{A8E5D916-2732-4C7E-9975-D236C045B67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85567" y="3798807"/>
                <a:ext cx="233806" cy="233806"/>
              </a:xfrm>
              <a:prstGeom prst="rect">
                <a:avLst/>
              </a:prstGeom>
            </p:spPr>
          </p:pic>
          <p:pic>
            <p:nvPicPr>
              <p:cNvPr id="60" name="Picture 59" descr="A picture containing clipart&#10;&#10;Description automatically generated">
                <a:extLst>
                  <a:ext uri="{FF2B5EF4-FFF2-40B4-BE49-F238E27FC236}">
                    <a16:creationId xmlns:a16="http://schemas.microsoft.com/office/drawing/2014/main" id="{73C1BEB9-6ED5-4BE8-98C9-4BA5CB24132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85567" y="4056085"/>
                <a:ext cx="233806" cy="233806"/>
              </a:xfrm>
              <a:prstGeom prst="rect">
                <a:avLst/>
              </a:prstGeom>
            </p:spPr>
          </p:pic>
          <p:pic>
            <p:nvPicPr>
              <p:cNvPr id="61" name="Picture 60" descr="A picture containing clipart&#10;&#10;Description automatically generated">
                <a:extLst>
                  <a:ext uri="{FF2B5EF4-FFF2-40B4-BE49-F238E27FC236}">
                    <a16:creationId xmlns:a16="http://schemas.microsoft.com/office/drawing/2014/main" id="{2EF3F26C-07A6-456A-8C41-EAE11C3A5B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85567" y="4313363"/>
                <a:ext cx="233806" cy="233806"/>
              </a:xfrm>
              <a:prstGeom prst="rect">
                <a:avLst/>
              </a:prstGeom>
            </p:spPr>
          </p:pic>
          <p:pic>
            <p:nvPicPr>
              <p:cNvPr id="62" name="Picture 61" descr="A picture containing clipart&#10;&#10;Description automatically generated">
                <a:extLst>
                  <a:ext uri="{FF2B5EF4-FFF2-40B4-BE49-F238E27FC236}">
                    <a16:creationId xmlns:a16="http://schemas.microsoft.com/office/drawing/2014/main" id="{A0D467D2-AD03-4460-8FAB-194F2C33091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85567" y="4570641"/>
                <a:ext cx="233806" cy="233806"/>
              </a:xfrm>
              <a:prstGeom prst="rect">
                <a:avLst/>
              </a:prstGeom>
            </p:spPr>
          </p:pic>
          <p:pic>
            <p:nvPicPr>
              <p:cNvPr id="63" name="Picture 62" descr="A picture containing clipart&#10;&#10;Description automatically generated">
                <a:extLst>
                  <a:ext uri="{FF2B5EF4-FFF2-40B4-BE49-F238E27FC236}">
                    <a16:creationId xmlns:a16="http://schemas.microsoft.com/office/drawing/2014/main" id="{E1C99697-9A9D-4A3F-97C7-E0E05A5E939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85567" y="4827919"/>
                <a:ext cx="233806" cy="233806"/>
              </a:xfrm>
              <a:prstGeom prst="rect">
                <a:avLst/>
              </a:prstGeom>
            </p:spPr>
          </p:pic>
          <p:pic>
            <p:nvPicPr>
              <p:cNvPr id="64" name="Picture 63" descr="A picture containing clipart&#10;&#10;Description automatically generated">
                <a:extLst>
                  <a:ext uri="{FF2B5EF4-FFF2-40B4-BE49-F238E27FC236}">
                    <a16:creationId xmlns:a16="http://schemas.microsoft.com/office/drawing/2014/main" id="{110B347B-193D-4BE8-8962-7982B007379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85567" y="5085197"/>
                <a:ext cx="233806" cy="233806"/>
              </a:xfrm>
              <a:prstGeom prst="rect">
                <a:avLst/>
              </a:prstGeom>
            </p:spPr>
          </p:pic>
          <p:pic>
            <p:nvPicPr>
              <p:cNvPr id="65" name="Picture 64" descr="A picture containing clipart&#10;&#10;Description automatically generated">
                <a:extLst>
                  <a:ext uri="{FF2B5EF4-FFF2-40B4-BE49-F238E27FC236}">
                    <a16:creationId xmlns:a16="http://schemas.microsoft.com/office/drawing/2014/main" id="{D971510A-6309-443F-A0E5-1CABC822604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85567" y="5342473"/>
                <a:ext cx="233806" cy="233806"/>
              </a:xfrm>
              <a:prstGeom prst="rect">
                <a:avLst/>
              </a:prstGeom>
            </p:spPr>
          </p:pic>
        </p:grpSp>
      </p:grpSp>
      <p:graphicFrame>
        <p:nvGraphicFramePr>
          <p:cNvPr id="20" name="Object 19">
            <a:extLst>
              <a:ext uri="{FF2B5EF4-FFF2-40B4-BE49-F238E27FC236}">
                <a16:creationId xmlns:a16="http://schemas.microsoft.com/office/drawing/2014/main" id="{C2610BA6-D889-44E3-B671-C37778FD690D}"/>
              </a:ext>
            </a:extLst>
          </p:cNvPr>
          <p:cNvGraphicFramePr>
            <a:graphicFrameLocks noChangeAspect="1"/>
          </p:cNvGraphicFramePr>
          <p:nvPr>
            <p:extLst>
              <p:ext uri="{D42A27DB-BD31-4B8C-83A1-F6EECF244321}">
                <p14:modId xmlns:p14="http://schemas.microsoft.com/office/powerpoint/2010/main" val="3781030186"/>
              </p:ext>
            </p:extLst>
          </p:nvPr>
        </p:nvGraphicFramePr>
        <p:xfrm>
          <a:off x="1999929" y="2627039"/>
          <a:ext cx="1461240" cy="885600"/>
        </p:xfrm>
        <a:graphic>
          <a:graphicData uri="http://schemas.openxmlformats.org/presentationml/2006/ole">
            <mc:AlternateContent xmlns:mc="http://schemas.openxmlformats.org/markup-compatibility/2006">
              <mc:Choice xmlns:v="urn:schemas-microsoft-com:vml" Requires="v">
                <p:oleObj spid="_x0000_s22649" name="Equation" r:id="rId11" imgW="838080" imgH="507960" progId="Equation.DSMT4">
                  <p:embed/>
                </p:oleObj>
              </mc:Choice>
              <mc:Fallback>
                <p:oleObj name="Equation" r:id="rId11" imgW="838080" imgH="507960" progId="Equation.DSMT4">
                  <p:embed/>
                  <p:pic>
                    <p:nvPicPr>
                      <p:cNvPr id="0" name=""/>
                      <p:cNvPicPr/>
                      <p:nvPr/>
                    </p:nvPicPr>
                    <p:blipFill>
                      <a:blip r:embed="rId12"/>
                      <a:stretch>
                        <a:fillRect/>
                      </a:stretch>
                    </p:blipFill>
                    <p:spPr>
                      <a:xfrm>
                        <a:off x="1999929" y="2627039"/>
                        <a:ext cx="1461240" cy="885600"/>
                      </a:xfrm>
                      <a:prstGeom prst="rect">
                        <a:avLst/>
                      </a:prstGeom>
                    </p:spPr>
                  </p:pic>
                </p:oleObj>
              </mc:Fallback>
            </mc:AlternateContent>
          </a:graphicData>
        </a:graphic>
      </p:graphicFrame>
      <p:grpSp>
        <p:nvGrpSpPr>
          <p:cNvPr id="66" name="Group 65">
            <a:extLst>
              <a:ext uri="{FF2B5EF4-FFF2-40B4-BE49-F238E27FC236}">
                <a16:creationId xmlns:a16="http://schemas.microsoft.com/office/drawing/2014/main" id="{084139D1-5C9D-4B1D-8102-19923264FBB2}"/>
              </a:ext>
            </a:extLst>
          </p:cNvPr>
          <p:cNvGrpSpPr/>
          <p:nvPr/>
        </p:nvGrpSpPr>
        <p:grpSpPr>
          <a:xfrm>
            <a:off x="1813049" y="2935187"/>
            <a:ext cx="1625476" cy="564329"/>
            <a:chOff x="3733049" y="5315443"/>
            <a:chExt cx="1625476" cy="564329"/>
          </a:xfrm>
        </p:grpSpPr>
        <p:grpSp>
          <p:nvGrpSpPr>
            <p:cNvPr id="68" name="Group 67">
              <a:extLst>
                <a:ext uri="{FF2B5EF4-FFF2-40B4-BE49-F238E27FC236}">
                  <a16:creationId xmlns:a16="http://schemas.microsoft.com/office/drawing/2014/main" id="{2CF4B00D-93B9-48D2-8B59-24171B015F73}"/>
                </a:ext>
              </a:extLst>
            </p:cNvPr>
            <p:cNvGrpSpPr/>
            <p:nvPr/>
          </p:nvGrpSpPr>
          <p:grpSpPr>
            <a:xfrm>
              <a:off x="4085070" y="5365750"/>
              <a:ext cx="1273455" cy="507156"/>
              <a:chOff x="4085070" y="5365750"/>
              <a:chExt cx="1273455" cy="507156"/>
            </a:xfrm>
            <a:solidFill>
              <a:schemeClr val="bg1"/>
            </a:solidFill>
          </p:grpSpPr>
          <p:sp>
            <p:nvSpPr>
              <p:cNvPr id="72" name="Rectangle 71">
                <a:extLst>
                  <a:ext uri="{FF2B5EF4-FFF2-40B4-BE49-F238E27FC236}">
                    <a16:creationId xmlns:a16="http://schemas.microsoft.com/office/drawing/2014/main" id="{1521D8FC-8340-4BCB-AA94-4AE62F644965}"/>
                  </a:ext>
                </a:extLst>
              </p:cNvPr>
              <p:cNvSpPr/>
              <p:nvPr/>
            </p:nvSpPr>
            <p:spPr bwMode="auto">
              <a:xfrm>
                <a:off x="4085070" y="5365750"/>
                <a:ext cx="1273455" cy="45719"/>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3" name="Rectangle 72">
                <a:extLst>
                  <a:ext uri="{FF2B5EF4-FFF2-40B4-BE49-F238E27FC236}">
                    <a16:creationId xmlns:a16="http://schemas.microsoft.com/office/drawing/2014/main" id="{7C817EB9-2C62-41C9-ACDB-5E56B13E02B4}"/>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69" name="Group 68">
              <a:extLst>
                <a:ext uri="{FF2B5EF4-FFF2-40B4-BE49-F238E27FC236}">
                  <a16:creationId xmlns:a16="http://schemas.microsoft.com/office/drawing/2014/main" id="{48EC407E-AF63-45A8-9D00-E70195514E5A}"/>
                </a:ext>
              </a:extLst>
            </p:cNvPr>
            <p:cNvGrpSpPr/>
            <p:nvPr/>
          </p:nvGrpSpPr>
          <p:grpSpPr>
            <a:xfrm>
              <a:off x="3733049" y="5315443"/>
              <a:ext cx="1620714" cy="564329"/>
              <a:chOff x="3722832" y="5310208"/>
              <a:chExt cx="1620714" cy="564329"/>
            </a:xfrm>
          </p:grpSpPr>
          <p:cxnSp>
            <p:nvCxnSpPr>
              <p:cNvPr id="70" name="Straight Connector 69">
                <a:extLst>
                  <a:ext uri="{FF2B5EF4-FFF2-40B4-BE49-F238E27FC236}">
                    <a16:creationId xmlns:a16="http://schemas.microsoft.com/office/drawing/2014/main" id="{808E3511-3482-4FFF-961E-A70FAAD7CC8A}"/>
                  </a:ext>
                </a:extLst>
              </p:cNvPr>
              <p:cNvCxnSpPr/>
              <p:nvPr/>
            </p:nvCxnSpPr>
            <p:spPr bwMode="auto">
              <a:xfrm>
                <a:off x="4095242" y="5385595"/>
                <a:ext cx="1248304"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Arc 70">
                <a:extLst>
                  <a:ext uri="{FF2B5EF4-FFF2-40B4-BE49-F238E27FC236}">
                    <a16:creationId xmlns:a16="http://schemas.microsoft.com/office/drawing/2014/main" id="{08EF1BC2-BD3E-46BF-8B91-A1C2BFD27A0E}"/>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grpSp>
        <p:nvGrpSpPr>
          <p:cNvPr id="74" name="Group 73">
            <a:extLst>
              <a:ext uri="{FF2B5EF4-FFF2-40B4-BE49-F238E27FC236}">
                <a16:creationId xmlns:a16="http://schemas.microsoft.com/office/drawing/2014/main" id="{35B19499-2B4A-45A2-9DCF-488EFEE8A3C6}"/>
              </a:ext>
            </a:extLst>
          </p:cNvPr>
          <p:cNvGrpSpPr>
            <a:grpSpLocks noChangeAspect="1"/>
          </p:cNvGrpSpPr>
          <p:nvPr/>
        </p:nvGrpSpPr>
        <p:grpSpPr>
          <a:xfrm>
            <a:off x="4509718" y="2898716"/>
            <a:ext cx="2721152" cy="578710"/>
            <a:chOff x="3733049" y="5315443"/>
            <a:chExt cx="2683918" cy="570792"/>
          </a:xfrm>
        </p:grpSpPr>
        <p:grpSp>
          <p:nvGrpSpPr>
            <p:cNvPr id="75" name="Group 74">
              <a:extLst>
                <a:ext uri="{FF2B5EF4-FFF2-40B4-BE49-F238E27FC236}">
                  <a16:creationId xmlns:a16="http://schemas.microsoft.com/office/drawing/2014/main" id="{B360D8E8-C4E7-490D-8A1E-D34790B56096}"/>
                </a:ext>
              </a:extLst>
            </p:cNvPr>
            <p:cNvGrpSpPr/>
            <p:nvPr/>
          </p:nvGrpSpPr>
          <p:grpSpPr>
            <a:xfrm>
              <a:off x="4085067" y="5354684"/>
              <a:ext cx="2331900" cy="531551"/>
              <a:chOff x="4085067" y="5354684"/>
              <a:chExt cx="2331900" cy="531551"/>
            </a:xfrm>
            <a:solidFill>
              <a:schemeClr val="bg1"/>
            </a:solidFill>
          </p:grpSpPr>
          <p:sp>
            <p:nvSpPr>
              <p:cNvPr id="79" name="Rectangle 78">
                <a:extLst>
                  <a:ext uri="{FF2B5EF4-FFF2-40B4-BE49-F238E27FC236}">
                    <a16:creationId xmlns:a16="http://schemas.microsoft.com/office/drawing/2014/main" id="{D88D8410-80CB-4ED4-8813-B944D99F9DFE}"/>
                  </a:ext>
                </a:extLst>
              </p:cNvPr>
              <p:cNvSpPr/>
              <p:nvPr/>
            </p:nvSpPr>
            <p:spPr bwMode="auto">
              <a:xfrm>
                <a:off x="4085067" y="5354684"/>
                <a:ext cx="2331900" cy="45093"/>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0" name="Rectangle 79">
                <a:extLst>
                  <a:ext uri="{FF2B5EF4-FFF2-40B4-BE49-F238E27FC236}">
                    <a16:creationId xmlns:a16="http://schemas.microsoft.com/office/drawing/2014/main" id="{92E2E7D9-6A5C-4F6A-8248-27B2D6F89A6F}"/>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76" name="Group 75">
              <a:extLst>
                <a:ext uri="{FF2B5EF4-FFF2-40B4-BE49-F238E27FC236}">
                  <a16:creationId xmlns:a16="http://schemas.microsoft.com/office/drawing/2014/main" id="{FF87D1D1-A1CA-4B71-B0EB-1A174A6C7F86}"/>
                </a:ext>
              </a:extLst>
            </p:cNvPr>
            <p:cNvGrpSpPr/>
            <p:nvPr/>
          </p:nvGrpSpPr>
          <p:grpSpPr>
            <a:xfrm>
              <a:off x="3733049" y="5315443"/>
              <a:ext cx="2678695" cy="564329"/>
              <a:chOff x="3722832" y="5310208"/>
              <a:chExt cx="2678695" cy="564329"/>
            </a:xfrm>
          </p:grpSpPr>
          <p:cxnSp>
            <p:nvCxnSpPr>
              <p:cNvPr id="77" name="Straight Connector 76">
                <a:extLst>
                  <a:ext uri="{FF2B5EF4-FFF2-40B4-BE49-F238E27FC236}">
                    <a16:creationId xmlns:a16="http://schemas.microsoft.com/office/drawing/2014/main" id="{381FE54B-DCC6-4D34-87D0-65C56A450E77}"/>
                  </a:ext>
                </a:extLst>
              </p:cNvPr>
              <p:cNvCxnSpPr/>
              <p:nvPr/>
            </p:nvCxnSpPr>
            <p:spPr bwMode="auto">
              <a:xfrm>
                <a:off x="4095242" y="5385595"/>
                <a:ext cx="2306285"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Arc 77">
                <a:extLst>
                  <a:ext uri="{FF2B5EF4-FFF2-40B4-BE49-F238E27FC236}">
                    <a16:creationId xmlns:a16="http://schemas.microsoft.com/office/drawing/2014/main" id="{D2997E87-2726-48B0-BF49-6132C86DCA66}"/>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
        <p:nvSpPr>
          <p:cNvPr id="81" name="TextBox 80">
            <a:extLst>
              <a:ext uri="{FF2B5EF4-FFF2-40B4-BE49-F238E27FC236}">
                <a16:creationId xmlns:a16="http://schemas.microsoft.com/office/drawing/2014/main" id="{3E382379-3F25-469B-80B7-131EBA8F1CD1}"/>
              </a:ext>
            </a:extLst>
          </p:cNvPr>
          <p:cNvSpPr txBox="1"/>
          <p:nvPr/>
        </p:nvSpPr>
        <p:spPr bwMode="auto">
          <a:xfrm>
            <a:off x="1291596" y="5336294"/>
            <a:ext cx="24689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 hundred = 20 tens</a:t>
            </a:r>
          </a:p>
        </p:txBody>
      </p:sp>
    </p:spTree>
    <p:extLst>
      <p:ext uri="{BB962C8B-B14F-4D97-AF65-F5344CB8AC3E}">
        <p14:creationId xmlns:p14="http://schemas.microsoft.com/office/powerpoint/2010/main" val="69551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fade">
                                      <p:cBhvr>
                                        <p:cTn id="25" dur="500"/>
                                        <p:tgtEl>
                                          <p:spTgt spid="8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xit" presetSubtype="0" fill="hold" nodeType="with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2" grpId="0"/>
      <p:bldP spid="8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1775FF7C-3D39-4F51-80E5-38391CB3D63D}"/>
              </a:ext>
            </a:extLst>
          </p:cNvPr>
          <p:cNvSpPr txBox="1"/>
          <p:nvPr/>
        </p:nvSpPr>
        <p:spPr bwMode="auto">
          <a:xfrm>
            <a:off x="3275813" y="2140760"/>
            <a:ext cx="25923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3 – exchanging:</a:t>
            </a:r>
            <a:endParaRPr lang="en-GB" sz="2000" dirty="0">
              <a:solidFill>
                <a:srgbClr val="FF0000"/>
              </a:solidFill>
              <a:latin typeface="Myriad Pro Semibold" charset="0"/>
              <a:ea typeface="Myriad Pro Semibold" charset="0"/>
              <a:cs typeface="Myriad Pro Semibold" charset="0"/>
            </a:endParaRPr>
          </a:p>
        </p:txBody>
      </p:sp>
      <p:sp>
        <p:nvSpPr>
          <p:cNvPr id="84" name="TextBox 83">
            <a:extLst>
              <a:ext uri="{FF2B5EF4-FFF2-40B4-BE49-F238E27FC236}">
                <a16:creationId xmlns:a16="http://schemas.microsoft.com/office/drawing/2014/main" id="{1775FF7C-3D39-4F51-80E5-38391CB3D63D}"/>
              </a:ext>
            </a:extLst>
          </p:cNvPr>
          <p:cNvSpPr txBox="1"/>
          <p:nvPr/>
        </p:nvSpPr>
        <p:spPr bwMode="auto">
          <a:xfrm>
            <a:off x="3056203" y="2149969"/>
            <a:ext cx="303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4 – sharing the 10s:</a:t>
            </a:r>
            <a:endParaRPr lang="en-GB" sz="2000" dirty="0">
              <a:solidFill>
                <a:srgbClr val="FF0000"/>
              </a:solidFill>
              <a:latin typeface="Myriad Pro Semibold" charset="0"/>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4:3</a:t>
            </a:r>
          </a:p>
        </p:txBody>
      </p:sp>
      <p:sp>
        <p:nvSpPr>
          <p:cNvPr id="3" name="TextBox 2">
            <a:extLst>
              <a:ext uri="{FF2B5EF4-FFF2-40B4-BE49-F238E27FC236}">
                <a16:creationId xmlns:a16="http://schemas.microsoft.com/office/drawing/2014/main" id="{452CDABD-DCA6-4326-8738-2E1572DBCE57}"/>
              </a:ext>
            </a:extLst>
          </p:cNvPr>
          <p:cNvSpPr txBox="1"/>
          <p:nvPr/>
        </p:nvSpPr>
        <p:spPr bwMode="auto">
          <a:xfrm>
            <a:off x="302915" y="920309"/>
            <a:ext cx="85381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705 books shared equally between 5 year groups. How many books each?</a:t>
            </a:r>
            <a:endParaRPr lang="en-GB" sz="2000" dirty="0">
              <a:solidFill>
                <a:srgbClr val="FF0000"/>
              </a:solidFill>
              <a:latin typeface="Myriad Pro Semibold" charset="0"/>
              <a:ea typeface="Myriad Pro Semibold" charset="0"/>
              <a:cs typeface="Myriad Pro Semibold" charset="0"/>
            </a:endParaRP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3314000" y="152494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705  ÷  5  =</a:t>
            </a:r>
            <a:endParaRPr lang="en-GB" sz="2200" dirty="0">
              <a:solidFill>
                <a:srgbClr val="C00000"/>
              </a:solidFill>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5134835" y="1515419"/>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1" name="TextBox 40">
            <a:extLst>
              <a:ext uri="{FF2B5EF4-FFF2-40B4-BE49-F238E27FC236}">
                <a16:creationId xmlns:a16="http://schemas.microsoft.com/office/drawing/2014/main" id="{E4D94C94-8C22-47B8-A3FC-25CD2A19EC8D}"/>
              </a:ext>
            </a:extLst>
          </p:cNvPr>
          <p:cNvSpPr txBox="1"/>
          <p:nvPr/>
        </p:nvSpPr>
        <p:spPr bwMode="auto">
          <a:xfrm>
            <a:off x="5138467" y="2620684"/>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7030A0"/>
                </a:solidFill>
                <a:latin typeface="Myriad Pro" panose="020B0503030403020204" pitchFamily="34" charset="0"/>
                <a:ea typeface="Myriad Pro Semibold" charset="0"/>
                <a:cs typeface="Myriad Pro Semibold" charset="0"/>
              </a:rPr>
              <a:t>1</a:t>
            </a:r>
          </a:p>
        </p:txBody>
      </p:sp>
      <p:pic>
        <p:nvPicPr>
          <p:cNvPr id="10" name="Picture 9" descr="A close up of a logo&#10;&#10;Description automatically generated">
            <a:extLst>
              <a:ext uri="{FF2B5EF4-FFF2-40B4-BE49-F238E27FC236}">
                <a16:creationId xmlns:a16="http://schemas.microsoft.com/office/drawing/2014/main" id="{F3953D1D-FBC8-4908-88EB-50C609BA37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1921" y="2964656"/>
            <a:ext cx="2353654" cy="446831"/>
          </a:xfrm>
          <a:prstGeom prst="rect">
            <a:avLst/>
          </a:prstGeom>
        </p:spPr>
      </p:pic>
      <p:grpSp>
        <p:nvGrpSpPr>
          <p:cNvPr id="9" name="Group 8">
            <a:extLst>
              <a:ext uri="{FF2B5EF4-FFF2-40B4-BE49-F238E27FC236}">
                <a16:creationId xmlns:a16="http://schemas.microsoft.com/office/drawing/2014/main" id="{85172E2A-E9DA-4D8F-BA8E-356362B6AE8A}"/>
              </a:ext>
            </a:extLst>
          </p:cNvPr>
          <p:cNvGrpSpPr/>
          <p:nvPr/>
        </p:nvGrpSpPr>
        <p:grpSpPr>
          <a:xfrm>
            <a:off x="5022954" y="3026973"/>
            <a:ext cx="233806" cy="1262262"/>
            <a:chOff x="5184879" y="3026973"/>
            <a:chExt cx="233806" cy="1262262"/>
          </a:xfrm>
        </p:grpSpPr>
        <p:pic>
          <p:nvPicPr>
            <p:cNvPr id="12" name="Picture 11">
              <a:extLst>
                <a:ext uri="{FF2B5EF4-FFF2-40B4-BE49-F238E27FC236}">
                  <a16:creationId xmlns:a16="http://schemas.microsoft.com/office/drawing/2014/main" id="{4E3A9A3F-2640-4062-92E7-AE5530ACD3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026973"/>
              <a:ext cx="233806" cy="233806"/>
            </a:xfrm>
            <a:prstGeom prst="rect">
              <a:avLst/>
            </a:prstGeom>
          </p:spPr>
        </p:pic>
        <p:pic>
          <p:nvPicPr>
            <p:cNvPr id="39" name="Picture 38">
              <a:extLst>
                <a:ext uri="{FF2B5EF4-FFF2-40B4-BE49-F238E27FC236}">
                  <a16:creationId xmlns:a16="http://schemas.microsoft.com/office/drawing/2014/main" id="{3EBAA522-3D33-431A-9D58-216A60E7C9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284087"/>
              <a:ext cx="233806" cy="233806"/>
            </a:xfrm>
            <a:prstGeom prst="rect">
              <a:avLst/>
            </a:prstGeom>
          </p:spPr>
        </p:pic>
        <p:pic>
          <p:nvPicPr>
            <p:cNvPr id="40" name="Picture 39">
              <a:extLst>
                <a:ext uri="{FF2B5EF4-FFF2-40B4-BE49-F238E27FC236}">
                  <a16:creationId xmlns:a16="http://schemas.microsoft.com/office/drawing/2014/main" id="{EB73255A-D926-4754-8A17-438C8F81CA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541201"/>
              <a:ext cx="233806" cy="233806"/>
            </a:xfrm>
            <a:prstGeom prst="rect">
              <a:avLst/>
            </a:prstGeom>
          </p:spPr>
        </p:pic>
        <p:pic>
          <p:nvPicPr>
            <p:cNvPr id="44" name="Picture 43">
              <a:extLst>
                <a:ext uri="{FF2B5EF4-FFF2-40B4-BE49-F238E27FC236}">
                  <a16:creationId xmlns:a16="http://schemas.microsoft.com/office/drawing/2014/main" id="{0F8A55EA-EF7F-491C-8066-DFF90A3E7A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798315"/>
              <a:ext cx="233806" cy="233806"/>
            </a:xfrm>
            <a:prstGeom prst="rect">
              <a:avLst/>
            </a:prstGeom>
          </p:spPr>
        </p:pic>
        <p:pic>
          <p:nvPicPr>
            <p:cNvPr id="45" name="Picture 44">
              <a:extLst>
                <a:ext uri="{FF2B5EF4-FFF2-40B4-BE49-F238E27FC236}">
                  <a16:creationId xmlns:a16="http://schemas.microsoft.com/office/drawing/2014/main" id="{FF5ACA48-D462-4BD1-B90C-64BA4BF38C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4055429"/>
              <a:ext cx="233806" cy="233806"/>
            </a:xfrm>
            <a:prstGeom prst="rect">
              <a:avLst/>
            </a:prstGeom>
          </p:spPr>
        </p:pic>
      </p:grpSp>
      <p:grpSp>
        <p:nvGrpSpPr>
          <p:cNvPr id="13" name="Group 12">
            <a:extLst>
              <a:ext uri="{FF2B5EF4-FFF2-40B4-BE49-F238E27FC236}">
                <a16:creationId xmlns:a16="http://schemas.microsoft.com/office/drawing/2014/main" id="{4D0EEDDB-22E3-42E7-B2A1-84AB81D9047F}"/>
              </a:ext>
            </a:extLst>
          </p:cNvPr>
          <p:cNvGrpSpPr/>
          <p:nvPr/>
        </p:nvGrpSpPr>
        <p:grpSpPr>
          <a:xfrm>
            <a:off x="6710639" y="3026973"/>
            <a:ext cx="233806" cy="1262262"/>
            <a:chOff x="6710639" y="3026973"/>
            <a:chExt cx="233806" cy="1262262"/>
          </a:xfrm>
        </p:grpSpPr>
        <p:pic>
          <p:nvPicPr>
            <p:cNvPr id="16" name="Picture 15" descr="A picture containing object&#10;&#10;Description automatically generated">
              <a:extLst>
                <a:ext uri="{FF2B5EF4-FFF2-40B4-BE49-F238E27FC236}">
                  <a16:creationId xmlns:a16="http://schemas.microsoft.com/office/drawing/2014/main" id="{7DC7F2E2-8C06-4CA4-8A36-EF9A4649A0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3026973"/>
              <a:ext cx="233806" cy="233806"/>
            </a:xfrm>
            <a:prstGeom prst="rect">
              <a:avLst/>
            </a:prstGeom>
          </p:spPr>
        </p:pic>
        <p:pic>
          <p:nvPicPr>
            <p:cNvPr id="52" name="Picture 51" descr="A picture containing object&#10;&#10;Description automatically generated">
              <a:extLst>
                <a:ext uri="{FF2B5EF4-FFF2-40B4-BE49-F238E27FC236}">
                  <a16:creationId xmlns:a16="http://schemas.microsoft.com/office/drawing/2014/main" id="{2CFB3BB7-EDD4-4514-B2D0-08F4C353C9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3284087"/>
              <a:ext cx="233806" cy="233806"/>
            </a:xfrm>
            <a:prstGeom prst="rect">
              <a:avLst/>
            </a:prstGeom>
          </p:spPr>
        </p:pic>
        <p:pic>
          <p:nvPicPr>
            <p:cNvPr id="53" name="Picture 52" descr="A picture containing object&#10;&#10;Description automatically generated">
              <a:extLst>
                <a:ext uri="{FF2B5EF4-FFF2-40B4-BE49-F238E27FC236}">
                  <a16:creationId xmlns:a16="http://schemas.microsoft.com/office/drawing/2014/main" id="{E7FD61AA-2B95-4839-9ECB-010A4A5A84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3541201"/>
              <a:ext cx="233806" cy="233806"/>
            </a:xfrm>
            <a:prstGeom prst="rect">
              <a:avLst/>
            </a:prstGeom>
          </p:spPr>
        </p:pic>
        <p:pic>
          <p:nvPicPr>
            <p:cNvPr id="54" name="Picture 53" descr="A picture containing object&#10;&#10;Description automatically generated">
              <a:extLst>
                <a:ext uri="{FF2B5EF4-FFF2-40B4-BE49-F238E27FC236}">
                  <a16:creationId xmlns:a16="http://schemas.microsoft.com/office/drawing/2014/main" id="{7BAAB1CE-E2EB-4F31-8A09-055467F0BE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3798315"/>
              <a:ext cx="233806" cy="233806"/>
            </a:xfrm>
            <a:prstGeom prst="rect">
              <a:avLst/>
            </a:prstGeom>
          </p:spPr>
        </p:pic>
        <p:pic>
          <p:nvPicPr>
            <p:cNvPr id="55" name="Picture 54" descr="A picture containing object&#10;&#10;Description automatically generated">
              <a:extLst>
                <a:ext uri="{FF2B5EF4-FFF2-40B4-BE49-F238E27FC236}">
                  <a16:creationId xmlns:a16="http://schemas.microsoft.com/office/drawing/2014/main" id="{5BD8BB06-F681-4D1F-BC3E-4FF2B8C669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4055429"/>
              <a:ext cx="233806" cy="233806"/>
            </a:xfrm>
            <a:prstGeom prst="rect">
              <a:avLst/>
            </a:prstGeom>
          </p:spPr>
        </p:pic>
      </p:grpSp>
      <p:sp>
        <p:nvSpPr>
          <p:cNvPr id="67" name="TextBox 66">
            <a:extLst>
              <a:ext uri="{FF2B5EF4-FFF2-40B4-BE49-F238E27FC236}">
                <a16:creationId xmlns:a16="http://schemas.microsoft.com/office/drawing/2014/main" id="{DFC47669-B5A6-45D5-B3DB-38082628379D}"/>
              </a:ext>
            </a:extLst>
          </p:cNvPr>
          <p:cNvSpPr txBox="1"/>
          <p:nvPr/>
        </p:nvSpPr>
        <p:spPr bwMode="auto">
          <a:xfrm>
            <a:off x="4640256" y="296681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panose="020B0503030403020204" pitchFamily="34" charset="0"/>
                <a:ea typeface="Myriad Pro Semibold" charset="0"/>
                <a:cs typeface="Myriad Pro Semibold" charset="0"/>
              </a:rPr>
              <a:t>5</a:t>
            </a:r>
            <a:endParaRPr lang="en-GB" sz="2000" dirty="0">
              <a:solidFill>
                <a:srgbClr val="C00000"/>
              </a:solidFill>
              <a:latin typeface="Myriad Pro" panose="020B0503030403020204" pitchFamily="34" charset="0"/>
              <a:ea typeface="Myriad Pro Semibold" charset="0"/>
              <a:cs typeface="Myriad Pro Semibold" charset="0"/>
            </a:endParaRPr>
          </a:p>
        </p:txBody>
      </p:sp>
      <p:pic>
        <p:nvPicPr>
          <p:cNvPr id="19" name="Picture 18" descr="A close up of a logo&#10;&#10;Description automatically generated">
            <a:extLst>
              <a:ext uri="{FF2B5EF4-FFF2-40B4-BE49-F238E27FC236}">
                <a16:creationId xmlns:a16="http://schemas.microsoft.com/office/drawing/2014/main" id="{78F70BEC-B4DE-42E1-8983-B4B518C417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97105" y="2997375"/>
            <a:ext cx="301351" cy="1330100"/>
          </a:xfrm>
          <a:prstGeom prst="rect">
            <a:avLst/>
          </a:prstGeom>
        </p:spPr>
      </p:pic>
      <p:sp>
        <p:nvSpPr>
          <p:cNvPr id="33" name="TextBox 32">
            <a:extLst>
              <a:ext uri="{FF2B5EF4-FFF2-40B4-BE49-F238E27FC236}">
                <a16:creationId xmlns:a16="http://schemas.microsoft.com/office/drawing/2014/main" id="{3E382379-3F25-469B-80B7-131EBA8F1CD1}"/>
              </a:ext>
            </a:extLst>
          </p:cNvPr>
          <p:cNvSpPr txBox="1"/>
          <p:nvPr/>
        </p:nvSpPr>
        <p:spPr bwMode="auto">
          <a:xfrm>
            <a:off x="72000" y="4928400"/>
            <a:ext cx="4908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7 hundreds ÷ 5 = 1 hundred r 2 hundreds</a:t>
            </a:r>
          </a:p>
        </p:txBody>
      </p:sp>
      <p:grpSp>
        <p:nvGrpSpPr>
          <p:cNvPr id="18" name="Group 17">
            <a:extLst>
              <a:ext uri="{FF2B5EF4-FFF2-40B4-BE49-F238E27FC236}">
                <a16:creationId xmlns:a16="http://schemas.microsoft.com/office/drawing/2014/main" id="{9FDCFA3F-E585-4E81-9F79-2937D1C07F1B}"/>
              </a:ext>
            </a:extLst>
          </p:cNvPr>
          <p:cNvGrpSpPr/>
          <p:nvPr/>
        </p:nvGrpSpPr>
        <p:grpSpPr>
          <a:xfrm>
            <a:off x="5785567" y="3020794"/>
            <a:ext cx="548529" cy="2555485"/>
            <a:chOff x="5785567" y="3020794"/>
            <a:chExt cx="548529" cy="2555485"/>
          </a:xfrm>
        </p:grpSpPr>
        <p:grpSp>
          <p:nvGrpSpPr>
            <p:cNvPr id="17" name="Group 16">
              <a:extLst>
                <a:ext uri="{FF2B5EF4-FFF2-40B4-BE49-F238E27FC236}">
                  <a16:creationId xmlns:a16="http://schemas.microsoft.com/office/drawing/2014/main" id="{92533D71-3C3D-4D65-ABA0-54C7F0E17CEF}"/>
                </a:ext>
              </a:extLst>
            </p:cNvPr>
            <p:cNvGrpSpPr/>
            <p:nvPr/>
          </p:nvGrpSpPr>
          <p:grpSpPr>
            <a:xfrm>
              <a:off x="5785567" y="3026973"/>
              <a:ext cx="233806" cy="2549306"/>
              <a:chOff x="5785567" y="3026973"/>
              <a:chExt cx="233806" cy="2549306"/>
            </a:xfrm>
          </p:grpSpPr>
          <p:pic>
            <p:nvPicPr>
              <p:cNvPr id="15" name="Picture 14" descr="A picture containing clipart&#10;&#10;Description automatically generated">
                <a:extLst>
                  <a:ext uri="{FF2B5EF4-FFF2-40B4-BE49-F238E27FC236}">
                    <a16:creationId xmlns:a16="http://schemas.microsoft.com/office/drawing/2014/main" id="{87C456C6-9C89-4853-8BA2-67D853803E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3026973"/>
                <a:ext cx="233806" cy="233806"/>
              </a:xfrm>
              <a:prstGeom prst="rect">
                <a:avLst/>
              </a:prstGeom>
            </p:spPr>
          </p:pic>
          <p:pic>
            <p:nvPicPr>
              <p:cNvPr id="35" name="Picture 34" descr="A picture containing clipart&#10;&#10;Description automatically generated">
                <a:extLst>
                  <a:ext uri="{FF2B5EF4-FFF2-40B4-BE49-F238E27FC236}">
                    <a16:creationId xmlns:a16="http://schemas.microsoft.com/office/drawing/2014/main" id="{25C7415A-8402-42FB-80F0-005C901471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3284251"/>
                <a:ext cx="233806" cy="233806"/>
              </a:xfrm>
              <a:prstGeom prst="rect">
                <a:avLst/>
              </a:prstGeom>
            </p:spPr>
          </p:pic>
          <p:pic>
            <p:nvPicPr>
              <p:cNvPr id="36" name="Picture 35" descr="A picture containing clipart&#10;&#10;Description automatically generated">
                <a:extLst>
                  <a:ext uri="{FF2B5EF4-FFF2-40B4-BE49-F238E27FC236}">
                    <a16:creationId xmlns:a16="http://schemas.microsoft.com/office/drawing/2014/main" id="{122A1B83-4E1E-4632-813D-4125CEC6E7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3541529"/>
                <a:ext cx="233806" cy="233806"/>
              </a:xfrm>
              <a:prstGeom prst="rect">
                <a:avLst/>
              </a:prstGeom>
            </p:spPr>
          </p:pic>
          <p:pic>
            <p:nvPicPr>
              <p:cNvPr id="37" name="Picture 36" descr="A picture containing clipart&#10;&#10;Description automatically generated">
                <a:extLst>
                  <a:ext uri="{FF2B5EF4-FFF2-40B4-BE49-F238E27FC236}">
                    <a16:creationId xmlns:a16="http://schemas.microsoft.com/office/drawing/2014/main" id="{32D79D41-C9F4-46EB-852C-35FE391EEF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3798807"/>
                <a:ext cx="233806" cy="233806"/>
              </a:xfrm>
              <a:prstGeom prst="rect">
                <a:avLst/>
              </a:prstGeom>
            </p:spPr>
          </p:pic>
          <p:pic>
            <p:nvPicPr>
              <p:cNvPr id="38" name="Picture 37" descr="A picture containing clipart&#10;&#10;Description automatically generated">
                <a:extLst>
                  <a:ext uri="{FF2B5EF4-FFF2-40B4-BE49-F238E27FC236}">
                    <a16:creationId xmlns:a16="http://schemas.microsoft.com/office/drawing/2014/main" id="{DCF91286-56D0-4C8E-978B-6B09D06A92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4056085"/>
                <a:ext cx="233806" cy="233806"/>
              </a:xfrm>
              <a:prstGeom prst="rect">
                <a:avLst/>
              </a:prstGeom>
            </p:spPr>
          </p:pic>
          <p:pic>
            <p:nvPicPr>
              <p:cNvPr id="42" name="Picture 41" descr="A picture containing clipart&#10;&#10;Description automatically generated">
                <a:extLst>
                  <a:ext uri="{FF2B5EF4-FFF2-40B4-BE49-F238E27FC236}">
                    <a16:creationId xmlns:a16="http://schemas.microsoft.com/office/drawing/2014/main" id="{79EF1A87-D391-4746-9EBB-1708BB8573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4313363"/>
                <a:ext cx="233806" cy="233806"/>
              </a:xfrm>
              <a:prstGeom prst="rect">
                <a:avLst/>
              </a:prstGeom>
            </p:spPr>
          </p:pic>
          <p:pic>
            <p:nvPicPr>
              <p:cNvPr id="43" name="Picture 42" descr="A picture containing clipart&#10;&#10;Description automatically generated">
                <a:extLst>
                  <a:ext uri="{FF2B5EF4-FFF2-40B4-BE49-F238E27FC236}">
                    <a16:creationId xmlns:a16="http://schemas.microsoft.com/office/drawing/2014/main" id="{8D42073A-41C3-4F1B-A7AF-E4ABA390B6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4570641"/>
                <a:ext cx="233806" cy="233806"/>
              </a:xfrm>
              <a:prstGeom prst="rect">
                <a:avLst/>
              </a:prstGeom>
            </p:spPr>
          </p:pic>
          <p:pic>
            <p:nvPicPr>
              <p:cNvPr id="48" name="Picture 47" descr="A picture containing clipart&#10;&#10;Description automatically generated">
                <a:extLst>
                  <a:ext uri="{FF2B5EF4-FFF2-40B4-BE49-F238E27FC236}">
                    <a16:creationId xmlns:a16="http://schemas.microsoft.com/office/drawing/2014/main" id="{F0B4BAB0-6D6B-4578-A46E-3F1466AAB4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4827919"/>
                <a:ext cx="233806" cy="233806"/>
              </a:xfrm>
              <a:prstGeom prst="rect">
                <a:avLst/>
              </a:prstGeom>
            </p:spPr>
          </p:pic>
          <p:pic>
            <p:nvPicPr>
              <p:cNvPr id="49" name="Picture 48" descr="A picture containing clipart&#10;&#10;Description automatically generated">
                <a:extLst>
                  <a:ext uri="{FF2B5EF4-FFF2-40B4-BE49-F238E27FC236}">
                    <a16:creationId xmlns:a16="http://schemas.microsoft.com/office/drawing/2014/main" id="{F21464F9-4854-40D6-94C0-B23351FD39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5085197"/>
                <a:ext cx="233806" cy="233806"/>
              </a:xfrm>
              <a:prstGeom prst="rect">
                <a:avLst/>
              </a:prstGeom>
            </p:spPr>
          </p:pic>
          <p:pic>
            <p:nvPicPr>
              <p:cNvPr id="50" name="Picture 49" descr="A picture containing clipart&#10;&#10;Description automatically generated">
                <a:extLst>
                  <a:ext uri="{FF2B5EF4-FFF2-40B4-BE49-F238E27FC236}">
                    <a16:creationId xmlns:a16="http://schemas.microsoft.com/office/drawing/2014/main" id="{3F37226A-8809-4444-9292-0607008131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5342473"/>
                <a:ext cx="233806" cy="233806"/>
              </a:xfrm>
              <a:prstGeom prst="rect">
                <a:avLst/>
              </a:prstGeom>
            </p:spPr>
          </p:pic>
        </p:grpSp>
        <p:grpSp>
          <p:nvGrpSpPr>
            <p:cNvPr id="51" name="Group 50">
              <a:extLst>
                <a:ext uri="{FF2B5EF4-FFF2-40B4-BE49-F238E27FC236}">
                  <a16:creationId xmlns:a16="http://schemas.microsoft.com/office/drawing/2014/main" id="{04FE2469-ED83-4E89-A36F-86F27C9127CA}"/>
                </a:ext>
              </a:extLst>
            </p:cNvPr>
            <p:cNvGrpSpPr/>
            <p:nvPr/>
          </p:nvGrpSpPr>
          <p:grpSpPr>
            <a:xfrm>
              <a:off x="6100290" y="3020794"/>
              <a:ext cx="233806" cy="2549306"/>
              <a:chOff x="5785567" y="3026973"/>
              <a:chExt cx="233806" cy="2549306"/>
            </a:xfrm>
          </p:grpSpPr>
          <p:pic>
            <p:nvPicPr>
              <p:cNvPr id="56" name="Picture 55" descr="A picture containing clipart&#10;&#10;Description automatically generated">
                <a:extLst>
                  <a:ext uri="{FF2B5EF4-FFF2-40B4-BE49-F238E27FC236}">
                    <a16:creationId xmlns:a16="http://schemas.microsoft.com/office/drawing/2014/main" id="{8181D3CF-8453-485C-BA9D-4180B5DA05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3026973"/>
                <a:ext cx="233806" cy="233806"/>
              </a:xfrm>
              <a:prstGeom prst="rect">
                <a:avLst/>
              </a:prstGeom>
            </p:spPr>
          </p:pic>
          <p:pic>
            <p:nvPicPr>
              <p:cNvPr id="57" name="Picture 56" descr="A picture containing clipart&#10;&#10;Description automatically generated">
                <a:extLst>
                  <a:ext uri="{FF2B5EF4-FFF2-40B4-BE49-F238E27FC236}">
                    <a16:creationId xmlns:a16="http://schemas.microsoft.com/office/drawing/2014/main" id="{6EA77C8F-A516-4787-BC5D-4EC0BAECAA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3284251"/>
                <a:ext cx="233806" cy="233806"/>
              </a:xfrm>
              <a:prstGeom prst="rect">
                <a:avLst/>
              </a:prstGeom>
            </p:spPr>
          </p:pic>
          <p:pic>
            <p:nvPicPr>
              <p:cNvPr id="58" name="Picture 57" descr="A picture containing clipart&#10;&#10;Description automatically generated">
                <a:extLst>
                  <a:ext uri="{FF2B5EF4-FFF2-40B4-BE49-F238E27FC236}">
                    <a16:creationId xmlns:a16="http://schemas.microsoft.com/office/drawing/2014/main" id="{A02E4ADE-56D5-48A1-B8C9-95C83B5DEB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3541529"/>
                <a:ext cx="233806" cy="233806"/>
              </a:xfrm>
              <a:prstGeom prst="rect">
                <a:avLst/>
              </a:prstGeom>
            </p:spPr>
          </p:pic>
          <p:pic>
            <p:nvPicPr>
              <p:cNvPr id="59" name="Picture 58" descr="A picture containing clipart&#10;&#10;Description automatically generated">
                <a:extLst>
                  <a:ext uri="{FF2B5EF4-FFF2-40B4-BE49-F238E27FC236}">
                    <a16:creationId xmlns:a16="http://schemas.microsoft.com/office/drawing/2014/main" id="{A8E5D916-2732-4C7E-9975-D236C045B6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3798807"/>
                <a:ext cx="233806" cy="233806"/>
              </a:xfrm>
              <a:prstGeom prst="rect">
                <a:avLst/>
              </a:prstGeom>
            </p:spPr>
          </p:pic>
          <p:pic>
            <p:nvPicPr>
              <p:cNvPr id="60" name="Picture 59" descr="A picture containing clipart&#10;&#10;Description automatically generated">
                <a:extLst>
                  <a:ext uri="{FF2B5EF4-FFF2-40B4-BE49-F238E27FC236}">
                    <a16:creationId xmlns:a16="http://schemas.microsoft.com/office/drawing/2014/main" id="{73C1BEB9-6ED5-4BE8-98C9-4BA5CB2413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4056085"/>
                <a:ext cx="233806" cy="233806"/>
              </a:xfrm>
              <a:prstGeom prst="rect">
                <a:avLst/>
              </a:prstGeom>
            </p:spPr>
          </p:pic>
          <p:pic>
            <p:nvPicPr>
              <p:cNvPr id="61" name="Picture 60" descr="A picture containing clipart&#10;&#10;Description automatically generated">
                <a:extLst>
                  <a:ext uri="{FF2B5EF4-FFF2-40B4-BE49-F238E27FC236}">
                    <a16:creationId xmlns:a16="http://schemas.microsoft.com/office/drawing/2014/main" id="{2EF3F26C-07A6-456A-8C41-EAE11C3A5B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4313363"/>
                <a:ext cx="233806" cy="233806"/>
              </a:xfrm>
              <a:prstGeom prst="rect">
                <a:avLst/>
              </a:prstGeom>
            </p:spPr>
          </p:pic>
          <p:pic>
            <p:nvPicPr>
              <p:cNvPr id="62" name="Picture 61" descr="A picture containing clipart&#10;&#10;Description automatically generated">
                <a:extLst>
                  <a:ext uri="{FF2B5EF4-FFF2-40B4-BE49-F238E27FC236}">
                    <a16:creationId xmlns:a16="http://schemas.microsoft.com/office/drawing/2014/main" id="{A0D467D2-AD03-4460-8FAB-194F2C3309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4570641"/>
                <a:ext cx="233806" cy="233806"/>
              </a:xfrm>
              <a:prstGeom prst="rect">
                <a:avLst/>
              </a:prstGeom>
            </p:spPr>
          </p:pic>
          <p:pic>
            <p:nvPicPr>
              <p:cNvPr id="63" name="Picture 62" descr="A picture containing clipart&#10;&#10;Description automatically generated">
                <a:extLst>
                  <a:ext uri="{FF2B5EF4-FFF2-40B4-BE49-F238E27FC236}">
                    <a16:creationId xmlns:a16="http://schemas.microsoft.com/office/drawing/2014/main" id="{E1C99697-9A9D-4A3F-97C7-E0E05A5E93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4827919"/>
                <a:ext cx="233806" cy="233806"/>
              </a:xfrm>
              <a:prstGeom prst="rect">
                <a:avLst/>
              </a:prstGeom>
            </p:spPr>
          </p:pic>
          <p:pic>
            <p:nvPicPr>
              <p:cNvPr id="64" name="Picture 63" descr="A picture containing clipart&#10;&#10;Description automatically generated">
                <a:extLst>
                  <a:ext uri="{FF2B5EF4-FFF2-40B4-BE49-F238E27FC236}">
                    <a16:creationId xmlns:a16="http://schemas.microsoft.com/office/drawing/2014/main" id="{110B347B-193D-4BE8-8962-7982B00737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5085197"/>
                <a:ext cx="233806" cy="233806"/>
              </a:xfrm>
              <a:prstGeom prst="rect">
                <a:avLst/>
              </a:prstGeom>
            </p:spPr>
          </p:pic>
          <p:pic>
            <p:nvPicPr>
              <p:cNvPr id="65" name="Picture 64" descr="A picture containing clipart&#10;&#10;Description automatically generated">
                <a:extLst>
                  <a:ext uri="{FF2B5EF4-FFF2-40B4-BE49-F238E27FC236}">
                    <a16:creationId xmlns:a16="http://schemas.microsoft.com/office/drawing/2014/main" id="{D971510A-6309-443F-A0E5-1CABC82260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5342473"/>
                <a:ext cx="233806" cy="233806"/>
              </a:xfrm>
              <a:prstGeom prst="rect">
                <a:avLst/>
              </a:prstGeom>
            </p:spPr>
          </p:pic>
        </p:grpSp>
      </p:grpSp>
      <p:graphicFrame>
        <p:nvGraphicFramePr>
          <p:cNvPr id="68" name="Object 67">
            <a:extLst>
              <a:ext uri="{FF2B5EF4-FFF2-40B4-BE49-F238E27FC236}">
                <a16:creationId xmlns:a16="http://schemas.microsoft.com/office/drawing/2014/main" id="{0D63F81E-D14A-4BC9-BE90-84FCD6F41140}"/>
              </a:ext>
            </a:extLst>
          </p:cNvPr>
          <p:cNvGraphicFramePr>
            <a:graphicFrameLocks noChangeAspect="1"/>
          </p:cNvGraphicFramePr>
          <p:nvPr>
            <p:extLst>
              <p:ext uri="{D42A27DB-BD31-4B8C-83A1-F6EECF244321}">
                <p14:modId xmlns:p14="http://schemas.microsoft.com/office/powerpoint/2010/main" val="2229856388"/>
              </p:ext>
            </p:extLst>
          </p:nvPr>
        </p:nvGraphicFramePr>
        <p:xfrm>
          <a:off x="1999929" y="2627039"/>
          <a:ext cx="1461240" cy="885600"/>
        </p:xfrm>
        <a:graphic>
          <a:graphicData uri="http://schemas.openxmlformats.org/presentationml/2006/ole">
            <mc:AlternateContent xmlns:mc="http://schemas.openxmlformats.org/markup-compatibility/2006">
              <mc:Choice xmlns:v="urn:schemas-microsoft-com:vml" Requires="v">
                <p:oleObj spid="_x0000_s23676" name="Equation" r:id="rId9" imgW="838080" imgH="507960" progId="Equation.DSMT4">
                  <p:embed/>
                </p:oleObj>
              </mc:Choice>
              <mc:Fallback>
                <p:oleObj name="Equation" r:id="rId9" imgW="838080" imgH="507960" progId="Equation.DSMT4">
                  <p:embed/>
                  <p:pic>
                    <p:nvPicPr>
                      <p:cNvPr id="20" name="Object 19">
                        <a:extLst>
                          <a:ext uri="{FF2B5EF4-FFF2-40B4-BE49-F238E27FC236}">
                            <a16:creationId xmlns:a16="http://schemas.microsoft.com/office/drawing/2014/main" id="{C2610BA6-D889-44E3-B671-C37778FD690D}"/>
                          </a:ext>
                        </a:extLst>
                      </p:cNvPr>
                      <p:cNvPicPr/>
                      <p:nvPr/>
                    </p:nvPicPr>
                    <p:blipFill>
                      <a:blip r:embed="rId10"/>
                      <a:stretch>
                        <a:fillRect/>
                      </a:stretch>
                    </p:blipFill>
                    <p:spPr>
                      <a:xfrm>
                        <a:off x="1999929" y="2627039"/>
                        <a:ext cx="1461240" cy="8856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A8F71155-D501-4BA9-96D0-FA2C27F31978}"/>
              </a:ext>
            </a:extLst>
          </p:cNvPr>
          <p:cNvGraphicFramePr>
            <a:graphicFrameLocks noChangeAspect="1"/>
          </p:cNvGraphicFramePr>
          <p:nvPr>
            <p:extLst>
              <p:ext uri="{D42A27DB-BD31-4B8C-83A1-F6EECF244321}">
                <p14:modId xmlns:p14="http://schemas.microsoft.com/office/powerpoint/2010/main" val="4183926380"/>
              </p:ext>
            </p:extLst>
          </p:nvPr>
        </p:nvGraphicFramePr>
        <p:xfrm>
          <a:off x="2000250" y="2627313"/>
          <a:ext cx="1460500" cy="885825"/>
        </p:xfrm>
        <a:graphic>
          <a:graphicData uri="http://schemas.openxmlformats.org/presentationml/2006/ole">
            <mc:AlternateContent xmlns:mc="http://schemas.openxmlformats.org/markup-compatibility/2006">
              <mc:Choice xmlns:v="urn:schemas-microsoft-com:vml" Requires="v">
                <p:oleObj spid="_x0000_s23677" name="Equation" r:id="rId11" imgW="838080" imgH="507960" progId="Equation.DSMT4">
                  <p:embed/>
                </p:oleObj>
              </mc:Choice>
              <mc:Fallback>
                <p:oleObj name="Equation" r:id="rId11" imgW="838080" imgH="507960" progId="Equation.DSMT4">
                  <p:embed/>
                  <p:pic>
                    <p:nvPicPr>
                      <p:cNvPr id="0" name=""/>
                      <p:cNvPicPr/>
                      <p:nvPr/>
                    </p:nvPicPr>
                    <p:blipFill>
                      <a:blip r:embed="rId12"/>
                      <a:stretch>
                        <a:fillRect/>
                      </a:stretch>
                    </p:blipFill>
                    <p:spPr>
                      <a:xfrm>
                        <a:off x="2000250" y="2627313"/>
                        <a:ext cx="1460500" cy="885825"/>
                      </a:xfrm>
                      <a:prstGeom prst="rect">
                        <a:avLst/>
                      </a:prstGeom>
                    </p:spPr>
                  </p:pic>
                </p:oleObj>
              </mc:Fallback>
            </mc:AlternateContent>
          </a:graphicData>
        </a:graphic>
      </p:graphicFrame>
      <p:grpSp>
        <p:nvGrpSpPr>
          <p:cNvPr id="66" name="Group 65">
            <a:extLst>
              <a:ext uri="{FF2B5EF4-FFF2-40B4-BE49-F238E27FC236}">
                <a16:creationId xmlns:a16="http://schemas.microsoft.com/office/drawing/2014/main" id="{7B2FB772-2FED-439F-BCCB-62C0266EF6C4}"/>
              </a:ext>
            </a:extLst>
          </p:cNvPr>
          <p:cNvGrpSpPr/>
          <p:nvPr/>
        </p:nvGrpSpPr>
        <p:grpSpPr>
          <a:xfrm>
            <a:off x="1813049" y="2935187"/>
            <a:ext cx="1625476" cy="564329"/>
            <a:chOff x="3733049" y="5315443"/>
            <a:chExt cx="1625476" cy="564329"/>
          </a:xfrm>
        </p:grpSpPr>
        <p:grpSp>
          <p:nvGrpSpPr>
            <p:cNvPr id="69" name="Group 68">
              <a:extLst>
                <a:ext uri="{FF2B5EF4-FFF2-40B4-BE49-F238E27FC236}">
                  <a16:creationId xmlns:a16="http://schemas.microsoft.com/office/drawing/2014/main" id="{D758B4B8-B6DD-4765-AC24-3C8C5781D1F2}"/>
                </a:ext>
              </a:extLst>
            </p:cNvPr>
            <p:cNvGrpSpPr/>
            <p:nvPr/>
          </p:nvGrpSpPr>
          <p:grpSpPr>
            <a:xfrm>
              <a:off x="4085070" y="5365750"/>
              <a:ext cx="1273455" cy="507156"/>
              <a:chOff x="4085070" y="5365750"/>
              <a:chExt cx="1273455" cy="507156"/>
            </a:xfrm>
            <a:solidFill>
              <a:schemeClr val="bg1"/>
            </a:solidFill>
          </p:grpSpPr>
          <p:sp>
            <p:nvSpPr>
              <p:cNvPr id="74" name="Rectangle 73">
                <a:extLst>
                  <a:ext uri="{FF2B5EF4-FFF2-40B4-BE49-F238E27FC236}">
                    <a16:creationId xmlns:a16="http://schemas.microsoft.com/office/drawing/2014/main" id="{2235CCFC-C25C-4AA8-A6BF-C942E8A0CD4F}"/>
                  </a:ext>
                </a:extLst>
              </p:cNvPr>
              <p:cNvSpPr/>
              <p:nvPr/>
            </p:nvSpPr>
            <p:spPr bwMode="auto">
              <a:xfrm>
                <a:off x="4085070" y="5365750"/>
                <a:ext cx="1273455" cy="45719"/>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5" name="Rectangle 74">
                <a:extLst>
                  <a:ext uri="{FF2B5EF4-FFF2-40B4-BE49-F238E27FC236}">
                    <a16:creationId xmlns:a16="http://schemas.microsoft.com/office/drawing/2014/main" id="{805A5C44-CDBB-4639-B754-881D61B2B77C}"/>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70" name="Group 69">
              <a:extLst>
                <a:ext uri="{FF2B5EF4-FFF2-40B4-BE49-F238E27FC236}">
                  <a16:creationId xmlns:a16="http://schemas.microsoft.com/office/drawing/2014/main" id="{6BA51CD3-0BB3-4B33-A469-6D6D62053D11}"/>
                </a:ext>
              </a:extLst>
            </p:cNvPr>
            <p:cNvGrpSpPr/>
            <p:nvPr/>
          </p:nvGrpSpPr>
          <p:grpSpPr>
            <a:xfrm>
              <a:off x="3733049" y="5315443"/>
              <a:ext cx="1620714" cy="564329"/>
              <a:chOff x="3722832" y="5310208"/>
              <a:chExt cx="1620714" cy="564329"/>
            </a:xfrm>
          </p:grpSpPr>
          <p:cxnSp>
            <p:nvCxnSpPr>
              <p:cNvPr id="71" name="Straight Connector 70">
                <a:extLst>
                  <a:ext uri="{FF2B5EF4-FFF2-40B4-BE49-F238E27FC236}">
                    <a16:creationId xmlns:a16="http://schemas.microsoft.com/office/drawing/2014/main" id="{ECAC1617-E95D-40E4-A2A7-2228B95574F2}"/>
                  </a:ext>
                </a:extLst>
              </p:cNvPr>
              <p:cNvCxnSpPr/>
              <p:nvPr/>
            </p:nvCxnSpPr>
            <p:spPr bwMode="auto">
              <a:xfrm>
                <a:off x="4095242" y="5385595"/>
                <a:ext cx="1248304"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Arc 72">
                <a:extLst>
                  <a:ext uri="{FF2B5EF4-FFF2-40B4-BE49-F238E27FC236}">
                    <a16:creationId xmlns:a16="http://schemas.microsoft.com/office/drawing/2014/main" id="{1DD68DEA-40BD-4F14-B48A-CCAB6511AE7B}"/>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grpSp>
        <p:nvGrpSpPr>
          <p:cNvPr id="76" name="Group 75">
            <a:extLst>
              <a:ext uri="{FF2B5EF4-FFF2-40B4-BE49-F238E27FC236}">
                <a16:creationId xmlns:a16="http://schemas.microsoft.com/office/drawing/2014/main" id="{EC8ACC78-392B-42F7-8EB0-1410D974C390}"/>
              </a:ext>
            </a:extLst>
          </p:cNvPr>
          <p:cNvGrpSpPr>
            <a:grpSpLocks noChangeAspect="1"/>
          </p:cNvGrpSpPr>
          <p:nvPr/>
        </p:nvGrpSpPr>
        <p:grpSpPr>
          <a:xfrm>
            <a:off x="4509718" y="2898716"/>
            <a:ext cx="2721152" cy="578710"/>
            <a:chOff x="3733049" y="5315443"/>
            <a:chExt cx="2683918" cy="570792"/>
          </a:xfrm>
        </p:grpSpPr>
        <p:grpSp>
          <p:nvGrpSpPr>
            <p:cNvPr id="77" name="Group 76">
              <a:extLst>
                <a:ext uri="{FF2B5EF4-FFF2-40B4-BE49-F238E27FC236}">
                  <a16:creationId xmlns:a16="http://schemas.microsoft.com/office/drawing/2014/main" id="{428285E4-F6C2-4DA1-9EC1-E5FBE4BDBFC5}"/>
                </a:ext>
              </a:extLst>
            </p:cNvPr>
            <p:cNvGrpSpPr/>
            <p:nvPr/>
          </p:nvGrpSpPr>
          <p:grpSpPr>
            <a:xfrm>
              <a:off x="4085067" y="5354684"/>
              <a:ext cx="2331900" cy="531551"/>
              <a:chOff x="4085067" y="5354684"/>
              <a:chExt cx="2331900" cy="531551"/>
            </a:xfrm>
            <a:solidFill>
              <a:schemeClr val="bg1"/>
            </a:solidFill>
          </p:grpSpPr>
          <p:sp>
            <p:nvSpPr>
              <p:cNvPr id="81" name="Rectangle 80">
                <a:extLst>
                  <a:ext uri="{FF2B5EF4-FFF2-40B4-BE49-F238E27FC236}">
                    <a16:creationId xmlns:a16="http://schemas.microsoft.com/office/drawing/2014/main" id="{AA18874F-E24D-4F4F-BB80-4AA2AD11CDAE}"/>
                  </a:ext>
                </a:extLst>
              </p:cNvPr>
              <p:cNvSpPr/>
              <p:nvPr/>
            </p:nvSpPr>
            <p:spPr bwMode="auto">
              <a:xfrm>
                <a:off x="4085067" y="5354684"/>
                <a:ext cx="2331900" cy="45093"/>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2" name="Rectangle 81">
                <a:extLst>
                  <a:ext uri="{FF2B5EF4-FFF2-40B4-BE49-F238E27FC236}">
                    <a16:creationId xmlns:a16="http://schemas.microsoft.com/office/drawing/2014/main" id="{0FC2CDC6-3C30-471D-B2B4-49FFAC15D916}"/>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78" name="Group 77">
              <a:extLst>
                <a:ext uri="{FF2B5EF4-FFF2-40B4-BE49-F238E27FC236}">
                  <a16:creationId xmlns:a16="http://schemas.microsoft.com/office/drawing/2014/main" id="{43B6AD28-D4AB-450E-85F4-2707A652C0C0}"/>
                </a:ext>
              </a:extLst>
            </p:cNvPr>
            <p:cNvGrpSpPr/>
            <p:nvPr/>
          </p:nvGrpSpPr>
          <p:grpSpPr>
            <a:xfrm>
              <a:off x="3733049" y="5315443"/>
              <a:ext cx="2678695" cy="564329"/>
              <a:chOff x="3722832" y="5310208"/>
              <a:chExt cx="2678695" cy="564329"/>
            </a:xfrm>
          </p:grpSpPr>
          <p:cxnSp>
            <p:nvCxnSpPr>
              <p:cNvPr id="79" name="Straight Connector 78">
                <a:extLst>
                  <a:ext uri="{FF2B5EF4-FFF2-40B4-BE49-F238E27FC236}">
                    <a16:creationId xmlns:a16="http://schemas.microsoft.com/office/drawing/2014/main" id="{C02A6799-4C72-4C1B-9B6F-029EDB61410E}"/>
                  </a:ext>
                </a:extLst>
              </p:cNvPr>
              <p:cNvCxnSpPr/>
              <p:nvPr/>
            </p:nvCxnSpPr>
            <p:spPr bwMode="auto">
              <a:xfrm>
                <a:off x="4095242" y="5385595"/>
                <a:ext cx="2306285"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Arc 79">
                <a:extLst>
                  <a:ext uri="{FF2B5EF4-FFF2-40B4-BE49-F238E27FC236}">
                    <a16:creationId xmlns:a16="http://schemas.microsoft.com/office/drawing/2014/main" id="{E57FE328-6FA1-46F5-A34C-575D6C9FC62E}"/>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
        <p:nvSpPr>
          <p:cNvPr id="83" name="TextBox 82">
            <a:extLst>
              <a:ext uri="{FF2B5EF4-FFF2-40B4-BE49-F238E27FC236}">
                <a16:creationId xmlns:a16="http://schemas.microsoft.com/office/drawing/2014/main" id="{3E382379-3F25-469B-80B7-131EBA8F1CD1}"/>
              </a:ext>
            </a:extLst>
          </p:cNvPr>
          <p:cNvSpPr txBox="1"/>
          <p:nvPr/>
        </p:nvSpPr>
        <p:spPr bwMode="auto">
          <a:xfrm>
            <a:off x="1291596" y="5336294"/>
            <a:ext cx="24689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 hundred = 20 tens</a:t>
            </a:r>
          </a:p>
        </p:txBody>
      </p:sp>
      <p:grpSp>
        <p:nvGrpSpPr>
          <p:cNvPr id="11" name="Group 10"/>
          <p:cNvGrpSpPr/>
          <p:nvPr/>
        </p:nvGrpSpPr>
        <p:grpSpPr>
          <a:xfrm>
            <a:off x="5753663" y="3008353"/>
            <a:ext cx="614350" cy="2599794"/>
            <a:chOff x="7596508" y="3396443"/>
            <a:chExt cx="614350" cy="2599794"/>
          </a:xfrm>
        </p:grpSpPr>
        <p:grpSp>
          <p:nvGrpSpPr>
            <p:cNvPr id="8" name="Group 7"/>
            <p:cNvGrpSpPr/>
            <p:nvPr/>
          </p:nvGrpSpPr>
          <p:grpSpPr>
            <a:xfrm>
              <a:off x="7596508" y="3396443"/>
              <a:ext cx="289704" cy="2599794"/>
              <a:chOff x="7596508" y="3396443"/>
              <a:chExt cx="289704" cy="2599794"/>
            </a:xfrm>
          </p:grpSpPr>
          <p:sp>
            <p:nvSpPr>
              <p:cNvPr id="5" name="Rounded Rectangle 4"/>
              <p:cNvSpPr/>
              <p:nvPr/>
            </p:nvSpPr>
            <p:spPr bwMode="auto">
              <a:xfrm>
                <a:off x="7596508" y="3396443"/>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2" name="Rounded Rectangle 91"/>
              <p:cNvSpPr/>
              <p:nvPr/>
            </p:nvSpPr>
            <p:spPr bwMode="auto">
              <a:xfrm>
                <a:off x="7596508" y="470023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96" name="Group 95"/>
            <p:cNvGrpSpPr/>
            <p:nvPr/>
          </p:nvGrpSpPr>
          <p:grpSpPr>
            <a:xfrm>
              <a:off x="7921154" y="3396443"/>
              <a:ext cx="289704" cy="2599794"/>
              <a:chOff x="7596508" y="3396443"/>
              <a:chExt cx="289704" cy="2599794"/>
            </a:xfrm>
          </p:grpSpPr>
          <p:sp>
            <p:nvSpPr>
              <p:cNvPr id="97" name="Rounded Rectangle 96"/>
              <p:cNvSpPr/>
              <p:nvPr/>
            </p:nvSpPr>
            <p:spPr bwMode="auto">
              <a:xfrm>
                <a:off x="7596508" y="3396443"/>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8" name="Rounded Rectangle 97"/>
              <p:cNvSpPr/>
              <p:nvPr/>
            </p:nvSpPr>
            <p:spPr bwMode="auto">
              <a:xfrm>
                <a:off x="7596508" y="470023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
        <p:nvSpPr>
          <p:cNvPr id="99" name="TextBox 98">
            <a:extLst>
              <a:ext uri="{FF2B5EF4-FFF2-40B4-BE49-F238E27FC236}">
                <a16:creationId xmlns:a16="http://schemas.microsoft.com/office/drawing/2014/main" id="{3E382379-3F25-469B-80B7-131EBA8F1CD1}"/>
              </a:ext>
            </a:extLst>
          </p:cNvPr>
          <p:cNvSpPr txBox="1"/>
          <p:nvPr/>
        </p:nvSpPr>
        <p:spPr bwMode="auto">
          <a:xfrm>
            <a:off x="1307626" y="5757950"/>
            <a:ext cx="24368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20 tens ÷ 5 = 4 tens</a:t>
            </a:r>
          </a:p>
        </p:txBody>
      </p:sp>
      <p:sp>
        <p:nvSpPr>
          <p:cNvPr id="100" name="TextBox 99">
            <a:extLst>
              <a:ext uri="{FF2B5EF4-FFF2-40B4-BE49-F238E27FC236}">
                <a16:creationId xmlns:a16="http://schemas.microsoft.com/office/drawing/2014/main" id="{E4D94C94-8C22-47B8-A3FC-25CD2A19EC8D}"/>
              </a:ext>
            </a:extLst>
          </p:cNvPr>
          <p:cNvSpPr txBox="1"/>
          <p:nvPr/>
        </p:nvSpPr>
        <p:spPr bwMode="auto">
          <a:xfrm>
            <a:off x="5901080" y="2620684"/>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0070C0"/>
                </a:solidFill>
                <a:latin typeface="Myriad Pro" panose="020B0503030403020204" pitchFamily="34" charset="0"/>
                <a:ea typeface="Myriad Pro Semibold" charset="0"/>
                <a:cs typeface="Myriad Pro Semibold" charset="0"/>
              </a:rPr>
              <a:t>4</a:t>
            </a:r>
          </a:p>
        </p:txBody>
      </p:sp>
    </p:spTree>
    <p:extLst>
      <p:ext uri="{BB962C8B-B14F-4D97-AF65-F5344CB8AC3E}">
        <p14:creationId xmlns:p14="http://schemas.microsoft.com/office/powerpoint/2010/main" val="34634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500"/>
                                        <p:tgtEl>
                                          <p:spTgt spid="8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9"/>
                                        </p:tgtEl>
                                        <p:attrNameLst>
                                          <p:attrName>style.visibility</p:attrName>
                                        </p:attrNameLst>
                                      </p:cBhvr>
                                      <p:to>
                                        <p:strVal val="visible"/>
                                      </p:to>
                                    </p:set>
                                    <p:animEffect transition="in" filter="fade">
                                      <p:cBhvr>
                                        <p:cTn id="21" dur="500"/>
                                        <p:tgtEl>
                                          <p:spTgt spid="9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0"/>
                                        </p:tgtEl>
                                        <p:attrNameLst>
                                          <p:attrName>style.visibility</p:attrName>
                                        </p:attrNameLst>
                                      </p:cBhvr>
                                      <p:to>
                                        <p:strVal val="visible"/>
                                      </p:to>
                                    </p:set>
                                    <p:animEffect transition="in" filter="fade">
                                      <p:cBhvr>
                                        <p:cTn id="24" dur="500"/>
                                        <p:tgtEl>
                                          <p:spTgt spid="10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xit" presetSubtype="0" fill="hold" nodeType="withEffect">
                                  <p:stCondLst>
                                    <p:cond delay="0"/>
                                  </p:stCondLst>
                                  <p:childTnLst>
                                    <p:animEffect transition="out" filter="fade">
                                      <p:cBhvr>
                                        <p:cTn id="31" dur="500"/>
                                        <p:tgtEl>
                                          <p:spTgt spid="68"/>
                                        </p:tgtEl>
                                      </p:cBhvr>
                                    </p:animEffect>
                                    <p:set>
                                      <p:cBhvr>
                                        <p:cTn id="32" dur="1" fill="hold">
                                          <p:stCondLst>
                                            <p:cond delay="499"/>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84" grpId="0"/>
      <p:bldP spid="99" grpId="0"/>
      <p:bldP spid="1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9466A6A-27FE-48D1-92A1-BFDF5419C259}"/>
              </a:ext>
            </a:extLst>
          </p:cNvPr>
          <p:cNvGrpSpPr/>
          <p:nvPr/>
        </p:nvGrpSpPr>
        <p:grpSpPr>
          <a:xfrm>
            <a:off x="2068316" y="2915469"/>
            <a:ext cx="1665815" cy="2129211"/>
            <a:chOff x="2068316" y="2915469"/>
            <a:chExt cx="1665815" cy="2129211"/>
          </a:xfrm>
        </p:grpSpPr>
        <p:pic>
          <p:nvPicPr>
            <p:cNvPr id="49" name="Picture 48">
              <a:extLst>
                <a:ext uri="{FF2B5EF4-FFF2-40B4-BE49-F238E27FC236}">
                  <a16:creationId xmlns:a16="http://schemas.microsoft.com/office/drawing/2014/main" id="{FAA4F94E-87BB-4F87-8279-A1A8DDE852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316" y="2925937"/>
              <a:ext cx="336681" cy="2101143"/>
            </a:xfrm>
            <a:prstGeom prst="rect">
              <a:avLst/>
            </a:prstGeom>
          </p:spPr>
        </p:pic>
        <p:grpSp>
          <p:nvGrpSpPr>
            <p:cNvPr id="63" name="Group 62">
              <a:extLst>
                <a:ext uri="{FF2B5EF4-FFF2-40B4-BE49-F238E27FC236}">
                  <a16:creationId xmlns:a16="http://schemas.microsoft.com/office/drawing/2014/main" id="{5CEA2A99-FF28-4C50-A17B-7663C20AD8F0}"/>
                </a:ext>
              </a:extLst>
            </p:cNvPr>
            <p:cNvGrpSpPr/>
            <p:nvPr/>
          </p:nvGrpSpPr>
          <p:grpSpPr>
            <a:xfrm>
              <a:off x="2683508" y="2915469"/>
              <a:ext cx="498788" cy="2129211"/>
              <a:chOff x="2683508" y="2915469"/>
              <a:chExt cx="498788" cy="2129211"/>
            </a:xfrm>
          </p:grpSpPr>
          <p:pic>
            <p:nvPicPr>
              <p:cNvPr id="64" name="Picture 63" descr="A close up of a logo&#10;&#10;Description automatically generated">
                <a:extLst>
                  <a:ext uri="{FF2B5EF4-FFF2-40B4-BE49-F238E27FC236}">
                    <a16:creationId xmlns:a16="http://schemas.microsoft.com/office/drawing/2014/main" id="{278588AF-C672-4FC5-9E46-79CD8405C6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3508" y="2915469"/>
                <a:ext cx="498788" cy="498788"/>
              </a:xfrm>
              <a:prstGeom prst="rect">
                <a:avLst/>
              </a:prstGeom>
            </p:spPr>
          </p:pic>
          <p:pic>
            <p:nvPicPr>
              <p:cNvPr id="65" name="Picture 64" descr="A close up of a logo&#10;&#10;Description automatically generated">
                <a:extLst>
                  <a:ext uri="{FF2B5EF4-FFF2-40B4-BE49-F238E27FC236}">
                    <a16:creationId xmlns:a16="http://schemas.microsoft.com/office/drawing/2014/main" id="{0672D2F4-0E7C-4A16-8A28-85F4656F26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3508" y="3458943"/>
                <a:ext cx="498788" cy="498788"/>
              </a:xfrm>
              <a:prstGeom prst="rect">
                <a:avLst/>
              </a:prstGeom>
            </p:spPr>
          </p:pic>
          <p:pic>
            <p:nvPicPr>
              <p:cNvPr id="66" name="Picture 65" descr="A close up of a logo&#10;&#10;Description automatically generated">
                <a:extLst>
                  <a:ext uri="{FF2B5EF4-FFF2-40B4-BE49-F238E27FC236}">
                    <a16:creationId xmlns:a16="http://schemas.microsoft.com/office/drawing/2014/main" id="{2DCF10EC-69FA-4467-A31E-7CE06C820B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3508" y="4002417"/>
                <a:ext cx="498788" cy="498788"/>
              </a:xfrm>
              <a:prstGeom prst="rect">
                <a:avLst/>
              </a:prstGeom>
            </p:spPr>
          </p:pic>
          <p:pic>
            <p:nvPicPr>
              <p:cNvPr id="67" name="Picture 66" descr="A close up of a logo&#10;&#10;Description automatically generated">
                <a:extLst>
                  <a:ext uri="{FF2B5EF4-FFF2-40B4-BE49-F238E27FC236}">
                    <a16:creationId xmlns:a16="http://schemas.microsoft.com/office/drawing/2014/main" id="{BAE91F13-C071-468F-97C2-251387DF6C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3508" y="4545892"/>
                <a:ext cx="498788" cy="498788"/>
              </a:xfrm>
              <a:prstGeom prst="rect">
                <a:avLst/>
              </a:prstGeom>
            </p:spPr>
          </p:pic>
        </p:grpSp>
        <p:grpSp>
          <p:nvGrpSpPr>
            <p:cNvPr id="68" name="Group 67">
              <a:extLst>
                <a:ext uri="{FF2B5EF4-FFF2-40B4-BE49-F238E27FC236}">
                  <a16:creationId xmlns:a16="http://schemas.microsoft.com/office/drawing/2014/main" id="{5BD0AEBA-70C2-4926-9DC9-2B5D78F46A34}"/>
                </a:ext>
              </a:extLst>
            </p:cNvPr>
            <p:cNvGrpSpPr/>
            <p:nvPr/>
          </p:nvGrpSpPr>
          <p:grpSpPr>
            <a:xfrm>
              <a:off x="3235343" y="2915469"/>
              <a:ext cx="498788" cy="2129211"/>
              <a:chOff x="3235343" y="2915469"/>
              <a:chExt cx="498788" cy="2129211"/>
            </a:xfrm>
          </p:grpSpPr>
          <p:pic>
            <p:nvPicPr>
              <p:cNvPr id="69" name="Picture 68" descr="A close up of a logo&#10;&#10;Description automatically generated">
                <a:extLst>
                  <a:ext uri="{FF2B5EF4-FFF2-40B4-BE49-F238E27FC236}">
                    <a16:creationId xmlns:a16="http://schemas.microsoft.com/office/drawing/2014/main" id="{E18FE96C-B8CF-4941-9085-622B8B2BF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343" y="2915469"/>
                <a:ext cx="498788" cy="498788"/>
              </a:xfrm>
              <a:prstGeom prst="rect">
                <a:avLst/>
              </a:prstGeom>
            </p:spPr>
          </p:pic>
          <p:pic>
            <p:nvPicPr>
              <p:cNvPr id="70" name="Picture 69" descr="A close up of a logo&#10;&#10;Description automatically generated">
                <a:extLst>
                  <a:ext uri="{FF2B5EF4-FFF2-40B4-BE49-F238E27FC236}">
                    <a16:creationId xmlns:a16="http://schemas.microsoft.com/office/drawing/2014/main" id="{5651B554-8D9B-44F6-86DE-ABB0C41D1F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343" y="3458943"/>
                <a:ext cx="498788" cy="498788"/>
              </a:xfrm>
              <a:prstGeom prst="rect">
                <a:avLst/>
              </a:prstGeom>
            </p:spPr>
          </p:pic>
          <p:pic>
            <p:nvPicPr>
              <p:cNvPr id="71" name="Picture 70" descr="A close up of a logo&#10;&#10;Description automatically generated">
                <a:extLst>
                  <a:ext uri="{FF2B5EF4-FFF2-40B4-BE49-F238E27FC236}">
                    <a16:creationId xmlns:a16="http://schemas.microsoft.com/office/drawing/2014/main" id="{64C18B6E-29A4-43C3-B139-07DC55EBF1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343" y="4002417"/>
                <a:ext cx="498788" cy="498788"/>
              </a:xfrm>
              <a:prstGeom prst="rect">
                <a:avLst/>
              </a:prstGeom>
            </p:spPr>
          </p:pic>
          <p:pic>
            <p:nvPicPr>
              <p:cNvPr id="72" name="Picture 71" descr="A close up of a logo&#10;&#10;Description automatically generated">
                <a:extLst>
                  <a:ext uri="{FF2B5EF4-FFF2-40B4-BE49-F238E27FC236}">
                    <a16:creationId xmlns:a16="http://schemas.microsoft.com/office/drawing/2014/main" id="{CDE3A3FF-73D7-4BDD-AB17-79543E84AE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343" y="4545892"/>
                <a:ext cx="498788" cy="498788"/>
              </a:xfrm>
              <a:prstGeom prst="rect">
                <a:avLst/>
              </a:prstGeom>
            </p:spPr>
          </p:pic>
        </p:grpSp>
      </p:gr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1:2</a:t>
            </a:r>
          </a:p>
        </p:txBody>
      </p:sp>
      <p:sp>
        <p:nvSpPr>
          <p:cNvPr id="3" name="TextBox 2">
            <a:extLst>
              <a:ext uri="{FF2B5EF4-FFF2-40B4-BE49-F238E27FC236}">
                <a16:creationId xmlns:a16="http://schemas.microsoft.com/office/drawing/2014/main" id="{B17601F2-FCE9-48FB-BDC9-BA8216DC3EC2}"/>
              </a:ext>
            </a:extLst>
          </p:cNvPr>
          <p:cNvSpPr txBox="1"/>
          <p:nvPr/>
        </p:nvSpPr>
        <p:spPr bwMode="auto">
          <a:xfrm>
            <a:off x="285795" y="920309"/>
            <a:ext cx="85724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84 sticks shared equally between 4 children. How many sticks each?</a:t>
            </a:r>
            <a:endParaRPr lang="en-GB" sz="2200"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4E52A4EB-E684-448D-8D93-717F9AFC698C}"/>
              </a:ext>
            </a:extLst>
          </p:cNvPr>
          <p:cNvSpPr txBox="1"/>
          <p:nvPr/>
        </p:nvSpPr>
        <p:spPr bwMode="auto">
          <a:xfrm>
            <a:off x="3529785" y="1524945"/>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84  ÷  4  =</a:t>
            </a:r>
            <a:endParaRPr lang="en-GB" sz="2200" dirty="0">
              <a:solidFill>
                <a:srgbClr val="C00000"/>
              </a:solidFill>
              <a:latin typeface="Myriad Pro Semibold" charset="0"/>
              <a:ea typeface="Myriad Pro Semibold" charset="0"/>
              <a:cs typeface="Myriad Pro Semibold" charset="0"/>
            </a:endParaRPr>
          </a:p>
        </p:txBody>
      </p:sp>
      <p:sp>
        <p:nvSpPr>
          <p:cNvPr id="5" name="Rectangle 4">
            <a:extLst>
              <a:ext uri="{FF2B5EF4-FFF2-40B4-BE49-F238E27FC236}">
                <a16:creationId xmlns:a16="http://schemas.microsoft.com/office/drawing/2014/main" id="{139276A6-E088-4AC8-9EEE-9F4FC1751274}"/>
              </a:ext>
            </a:extLst>
          </p:cNvPr>
          <p:cNvSpPr/>
          <p:nvPr/>
        </p:nvSpPr>
        <p:spPr bwMode="auto">
          <a:xfrm>
            <a:off x="5203640" y="151541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ACC6A942-18CB-47E9-8EAB-110F3D223E53}"/>
              </a:ext>
            </a:extLst>
          </p:cNvPr>
          <p:cNvSpPr txBox="1"/>
          <p:nvPr/>
        </p:nvSpPr>
        <p:spPr bwMode="auto">
          <a:xfrm>
            <a:off x="3306044" y="5128143"/>
            <a:ext cx="25319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solidFill>
                  <a:srgbClr val="0070C0"/>
                </a:solidFill>
                <a:latin typeface="Myriad Pro Semibold" charset="0"/>
                <a:ea typeface="Myriad Pro Semibold" charset="0"/>
                <a:cs typeface="Myriad Pro Semibold" charset="0"/>
              </a:rPr>
              <a:t>8 tens </a:t>
            </a:r>
            <a:r>
              <a:rPr lang="en-GB" sz="2200" dirty="0">
                <a:latin typeface="Myriad Pro Semibold" charset="0"/>
                <a:ea typeface="Myriad Pro Semibold" charset="0"/>
                <a:cs typeface="Myriad Pro Semibold" charset="0"/>
              </a:rPr>
              <a:t>÷ 4 = </a:t>
            </a:r>
            <a:r>
              <a:rPr lang="en-GB" sz="2200" dirty="0">
                <a:solidFill>
                  <a:srgbClr val="0070C0"/>
                </a:solidFill>
                <a:latin typeface="Myriad Pro Semibold" charset="0"/>
                <a:ea typeface="Myriad Pro Semibold" charset="0"/>
                <a:cs typeface="Myriad Pro Semibold" charset="0"/>
              </a:rPr>
              <a:t>2 tens</a:t>
            </a:r>
          </a:p>
        </p:txBody>
      </p:sp>
      <p:sp>
        <p:nvSpPr>
          <p:cNvPr id="14" name="TextBox 13">
            <a:extLst>
              <a:ext uri="{FF2B5EF4-FFF2-40B4-BE49-F238E27FC236}">
                <a16:creationId xmlns:a16="http://schemas.microsoft.com/office/drawing/2014/main" id="{6B4B97DA-0EB1-4323-A21C-4C564621C8A5}"/>
              </a:ext>
            </a:extLst>
          </p:cNvPr>
          <p:cNvSpPr txBox="1"/>
          <p:nvPr/>
        </p:nvSpPr>
        <p:spPr bwMode="auto">
          <a:xfrm>
            <a:off x="3295048" y="5537745"/>
            <a:ext cx="25539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solidFill>
                  <a:srgbClr val="FF0000"/>
                </a:solidFill>
                <a:latin typeface="Myriad Pro Semibold" charset="0"/>
                <a:ea typeface="Myriad Pro Semibold" charset="0"/>
                <a:cs typeface="Myriad Pro Semibold" charset="0"/>
              </a:rPr>
              <a:t>4 ones </a:t>
            </a:r>
            <a:r>
              <a:rPr lang="en-GB" sz="2200" dirty="0">
                <a:latin typeface="Myriad Pro Semibold" charset="0"/>
                <a:ea typeface="Myriad Pro Semibold" charset="0"/>
                <a:cs typeface="Myriad Pro Semibold" charset="0"/>
              </a:rPr>
              <a:t>÷ 4 = </a:t>
            </a:r>
            <a:r>
              <a:rPr lang="en-GB" sz="2200" dirty="0">
                <a:solidFill>
                  <a:srgbClr val="FF0000"/>
                </a:solidFill>
                <a:latin typeface="Myriad Pro Semibold" charset="0"/>
                <a:ea typeface="Myriad Pro Semibold" charset="0"/>
                <a:cs typeface="Myriad Pro Semibold" charset="0"/>
              </a:rPr>
              <a:t>1 one</a:t>
            </a:r>
          </a:p>
        </p:txBody>
      </p:sp>
      <p:pic>
        <p:nvPicPr>
          <p:cNvPr id="23" name="Picture 22" descr="A picture containing object&#10;&#10;Description automatically generated">
            <a:extLst>
              <a:ext uri="{FF2B5EF4-FFF2-40B4-BE49-F238E27FC236}">
                <a16:creationId xmlns:a16="http://schemas.microsoft.com/office/drawing/2014/main" id="{DC52B5C4-57BF-4C41-B505-2E43926F3E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4911" y="2274369"/>
            <a:ext cx="355386" cy="342917"/>
          </a:xfrm>
          <a:prstGeom prst="rect">
            <a:avLst/>
          </a:prstGeom>
        </p:spPr>
      </p:pic>
      <p:pic>
        <p:nvPicPr>
          <p:cNvPr id="33" name="Picture 32" descr="A picture containing object&#10;&#10;Description automatically generated">
            <a:extLst>
              <a:ext uri="{FF2B5EF4-FFF2-40B4-BE49-F238E27FC236}">
                <a16:creationId xmlns:a16="http://schemas.microsoft.com/office/drawing/2014/main" id="{3DA6B4BC-44CE-4B5F-B9E3-0BC5316343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3108" y="2274369"/>
            <a:ext cx="355386" cy="342917"/>
          </a:xfrm>
          <a:prstGeom prst="rect">
            <a:avLst/>
          </a:prstGeom>
        </p:spPr>
      </p:pic>
      <p:pic>
        <p:nvPicPr>
          <p:cNvPr id="34" name="Picture 33" descr="A picture containing object&#10;&#10;Description automatically generated">
            <a:extLst>
              <a:ext uri="{FF2B5EF4-FFF2-40B4-BE49-F238E27FC236}">
                <a16:creationId xmlns:a16="http://schemas.microsoft.com/office/drawing/2014/main" id="{15DD6E3C-78D4-4F59-B878-47F43B8CA9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1305" y="2274369"/>
            <a:ext cx="355386" cy="342917"/>
          </a:xfrm>
          <a:prstGeom prst="rect">
            <a:avLst/>
          </a:prstGeom>
        </p:spPr>
      </p:pic>
      <p:pic>
        <p:nvPicPr>
          <p:cNvPr id="35" name="Picture 34" descr="A picture containing object&#10;&#10;Description automatically generated">
            <a:extLst>
              <a:ext uri="{FF2B5EF4-FFF2-40B4-BE49-F238E27FC236}">
                <a16:creationId xmlns:a16="http://schemas.microsoft.com/office/drawing/2014/main" id="{AC47B8FF-F1AA-40EB-9AFF-AE5DD79AFB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9502" y="2274369"/>
            <a:ext cx="355386" cy="342917"/>
          </a:xfrm>
          <a:prstGeom prst="rect">
            <a:avLst/>
          </a:prstGeom>
        </p:spPr>
      </p:pic>
      <p:grpSp>
        <p:nvGrpSpPr>
          <p:cNvPr id="10" name="Group 9">
            <a:extLst>
              <a:ext uri="{FF2B5EF4-FFF2-40B4-BE49-F238E27FC236}">
                <a16:creationId xmlns:a16="http://schemas.microsoft.com/office/drawing/2014/main" id="{9AE70A71-BD2A-4C7F-A570-C7E4E6C3AF49}"/>
              </a:ext>
            </a:extLst>
          </p:cNvPr>
          <p:cNvGrpSpPr/>
          <p:nvPr/>
        </p:nvGrpSpPr>
        <p:grpSpPr>
          <a:xfrm>
            <a:off x="3859338" y="2993405"/>
            <a:ext cx="355386" cy="1973340"/>
            <a:chOff x="3859338" y="2993405"/>
            <a:chExt cx="355386" cy="1973340"/>
          </a:xfrm>
        </p:grpSpPr>
        <p:pic>
          <p:nvPicPr>
            <p:cNvPr id="44" name="Picture 43" descr="A picture containing object&#10;&#10;Description automatically generated">
              <a:extLst>
                <a:ext uri="{FF2B5EF4-FFF2-40B4-BE49-F238E27FC236}">
                  <a16:creationId xmlns:a16="http://schemas.microsoft.com/office/drawing/2014/main" id="{7FFC5C29-40C5-47B4-95AB-5D9882E757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9338" y="2993405"/>
              <a:ext cx="355386" cy="342917"/>
            </a:xfrm>
            <a:prstGeom prst="rect">
              <a:avLst/>
            </a:prstGeom>
          </p:spPr>
        </p:pic>
        <p:pic>
          <p:nvPicPr>
            <p:cNvPr id="45" name="Picture 44" descr="A picture containing object&#10;&#10;Description automatically generated">
              <a:extLst>
                <a:ext uri="{FF2B5EF4-FFF2-40B4-BE49-F238E27FC236}">
                  <a16:creationId xmlns:a16="http://schemas.microsoft.com/office/drawing/2014/main" id="{8F9F13C7-0F4A-4FC1-B2C8-5640FEB09B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9338" y="3536879"/>
              <a:ext cx="355386" cy="342917"/>
            </a:xfrm>
            <a:prstGeom prst="rect">
              <a:avLst/>
            </a:prstGeom>
          </p:spPr>
        </p:pic>
        <p:pic>
          <p:nvPicPr>
            <p:cNvPr id="46" name="Picture 45" descr="A picture containing object&#10;&#10;Description automatically generated">
              <a:extLst>
                <a:ext uri="{FF2B5EF4-FFF2-40B4-BE49-F238E27FC236}">
                  <a16:creationId xmlns:a16="http://schemas.microsoft.com/office/drawing/2014/main" id="{F06557FF-40BC-46DC-A03A-2834CA6732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9338" y="4080353"/>
              <a:ext cx="355386" cy="342917"/>
            </a:xfrm>
            <a:prstGeom prst="rect">
              <a:avLst/>
            </a:prstGeom>
          </p:spPr>
        </p:pic>
        <p:pic>
          <p:nvPicPr>
            <p:cNvPr id="47" name="Picture 46" descr="A picture containing object&#10;&#10;Description automatically generated">
              <a:extLst>
                <a:ext uri="{FF2B5EF4-FFF2-40B4-BE49-F238E27FC236}">
                  <a16:creationId xmlns:a16="http://schemas.microsoft.com/office/drawing/2014/main" id="{86C6D6FF-DCC4-4F82-A142-E0B445AF9D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9338" y="4623828"/>
              <a:ext cx="355386" cy="342917"/>
            </a:xfrm>
            <a:prstGeom prst="rect">
              <a:avLst/>
            </a:prstGeom>
          </p:spPr>
        </p:pic>
      </p:grpSp>
      <p:sp>
        <p:nvSpPr>
          <p:cNvPr id="7" name="Rectangle 6">
            <a:extLst>
              <a:ext uri="{FF2B5EF4-FFF2-40B4-BE49-F238E27FC236}">
                <a16:creationId xmlns:a16="http://schemas.microsoft.com/office/drawing/2014/main" id="{7C257A05-28B5-4FAB-92CC-3E1C07327A61}"/>
              </a:ext>
            </a:extLst>
          </p:cNvPr>
          <p:cNvSpPr/>
          <p:nvPr/>
        </p:nvSpPr>
        <p:spPr bwMode="auto">
          <a:xfrm>
            <a:off x="2599067" y="2867675"/>
            <a:ext cx="1152381" cy="2269484"/>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3753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path" presetSubtype="0" accel="50000" fill="hold" nodeType="afterEffect">
                                  <p:stCondLst>
                                    <p:cond delay="0"/>
                                  </p:stCondLst>
                                  <p:childTnLst>
                                    <p:animMotion origin="layout" path="M 4.72222E-6 -2.96296E-6 L -0.17223 0.10463 " pathEditMode="relative" rAng="0" ptsTypes="AA">
                                      <p:cBhvr>
                                        <p:cTn id="10" dur="1500" fill="hold"/>
                                        <p:tgtEl>
                                          <p:spTgt spid="23"/>
                                        </p:tgtEl>
                                        <p:attrNameLst>
                                          <p:attrName>ppt_x</p:attrName>
                                          <p:attrName>ppt_y</p:attrName>
                                        </p:attrNameLst>
                                      </p:cBhvr>
                                      <p:rCtr x="-8611" y="5231"/>
                                    </p:animMotion>
                                  </p:childTnLst>
                                </p:cTn>
                              </p:par>
                              <p:par>
                                <p:cTn id="11" presetID="42" presetClass="path" presetSubtype="0" accel="50000" fill="hold" nodeType="withEffect">
                                  <p:stCondLst>
                                    <p:cond delay="0"/>
                                  </p:stCondLst>
                                  <p:childTnLst>
                                    <p:animMotion origin="layout" path="M 1.38889E-6 -2.96296E-6 L -0.2184 0.18449 " pathEditMode="relative" rAng="0" ptsTypes="AA">
                                      <p:cBhvr>
                                        <p:cTn id="12" dur="1500" fill="hold"/>
                                        <p:tgtEl>
                                          <p:spTgt spid="33"/>
                                        </p:tgtEl>
                                        <p:attrNameLst>
                                          <p:attrName>ppt_x</p:attrName>
                                          <p:attrName>ppt_y</p:attrName>
                                        </p:attrNameLst>
                                      </p:cBhvr>
                                      <p:rCtr x="-10920" y="9213"/>
                                    </p:animMotion>
                                  </p:childTnLst>
                                </p:cTn>
                              </p:par>
                              <p:par>
                                <p:cTn id="13" presetID="42" presetClass="path" presetSubtype="0" accel="50000" fill="hold" nodeType="withEffect">
                                  <p:stCondLst>
                                    <p:cond delay="0"/>
                                  </p:stCondLst>
                                  <p:childTnLst>
                                    <p:animMotion origin="layout" path="M 1.66667E-6 -2.96296E-6 L -0.26406 0.26389 " pathEditMode="relative" rAng="0" ptsTypes="AA">
                                      <p:cBhvr>
                                        <p:cTn id="14" dur="1500" fill="hold"/>
                                        <p:tgtEl>
                                          <p:spTgt spid="34"/>
                                        </p:tgtEl>
                                        <p:attrNameLst>
                                          <p:attrName>ppt_x</p:attrName>
                                          <p:attrName>ppt_y</p:attrName>
                                        </p:attrNameLst>
                                      </p:cBhvr>
                                      <p:rCtr x="-13212" y="13194"/>
                                    </p:animMotion>
                                  </p:childTnLst>
                                </p:cTn>
                              </p:par>
                              <p:par>
                                <p:cTn id="15" presetID="42" presetClass="path" presetSubtype="0" accel="50000" fill="hold" nodeType="withEffect">
                                  <p:stCondLst>
                                    <p:cond delay="0"/>
                                  </p:stCondLst>
                                  <p:childTnLst>
                                    <p:animMotion origin="layout" path="M -1.66667E-6 -2.96296E-6 L -0.3092 0.3419 " pathEditMode="relative" rAng="0" ptsTypes="AA">
                                      <p:cBhvr>
                                        <p:cTn id="16" dur="1500" fill="hold"/>
                                        <p:tgtEl>
                                          <p:spTgt spid="35"/>
                                        </p:tgtEl>
                                        <p:attrNameLst>
                                          <p:attrName>ppt_x</p:attrName>
                                          <p:attrName>ppt_y</p:attrName>
                                        </p:attrNameLst>
                                      </p:cBhvr>
                                      <p:rCtr x="-15469" y="17083"/>
                                    </p:animMotion>
                                  </p:childTnLst>
                                </p:cTn>
                              </p:par>
                            </p:childTnLst>
                          </p:cTn>
                        </p:par>
                        <p:par>
                          <p:cTn id="17" fill="hold">
                            <p:stCondLst>
                              <p:cond delay="2000"/>
                            </p:stCondLst>
                            <p:childTnLst>
                              <p:par>
                                <p:cTn id="18" presetID="1" presetClass="exit" presetSubtype="0" fill="hold" nodeType="afterEffect">
                                  <p:stCondLst>
                                    <p:cond delay="0"/>
                                  </p:stCondLst>
                                  <p:childTnLst>
                                    <p:set>
                                      <p:cBhvr>
                                        <p:cTn id="19" dur="1" fill="hold">
                                          <p:stCondLst>
                                            <p:cond delay="0"/>
                                          </p:stCondLst>
                                        </p:cTn>
                                        <p:tgtEl>
                                          <p:spTgt spid="23"/>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33"/>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34"/>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35"/>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2000"/>
                            </p:stCondLst>
                            <p:childTnLst>
                              <p:par>
                                <p:cTn id="29" presetID="63" presetClass="path" presetSubtype="0" accel="50000" decel="50000" fill="hold" grpId="1" nodeType="afterEffect">
                                  <p:stCondLst>
                                    <p:cond delay="500"/>
                                  </p:stCondLst>
                                  <p:childTnLst>
                                    <p:animMotion origin="layout" path="M -2.22222E-6 -4.81481E-6 L 0.16528 -0.04791 " pathEditMode="relative" rAng="0" ptsTypes="AA">
                                      <p:cBhvr>
                                        <p:cTn id="30" dur="1500" fill="hold"/>
                                        <p:tgtEl>
                                          <p:spTgt spid="7"/>
                                        </p:tgtEl>
                                        <p:attrNameLst>
                                          <p:attrName>ppt_x</p:attrName>
                                          <p:attrName>ppt_y</p:attrName>
                                        </p:attrNameLst>
                                      </p:cBhvr>
                                      <p:rCtr x="8264" y="-2407"/>
                                    </p:animMotion>
                                  </p:childTnLst>
                                </p:cTn>
                              </p:par>
                              <p:par>
                                <p:cTn id="31" presetID="63" presetClass="path" presetSubtype="0" accel="50000" decel="50000" fill="hold" nodeType="withEffect">
                                  <p:stCondLst>
                                    <p:cond delay="500"/>
                                  </p:stCondLst>
                                  <p:childTnLst>
                                    <p:animMotion origin="layout" path="M -3.05556E-6 -4.07407E-6 L 0.15747 -0.05185 " pathEditMode="relative" rAng="0" ptsTypes="AA">
                                      <p:cBhvr>
                                        <p:cTn id="32" dur="1500" fill="hold"/>
                                        <p:tgtEl>
                                          <p:spTgt spid="10"/>
                                        </p:tgtEl>
                                        <p:attrNameLst>
                                          <p:attrName>ppt_x</p:attrName>
                                          <p:attrName>ppt_y</p:attrName>
                                        </p:attrNameLst>
                                      </p:cBhvr>
                                      <p:rCtr x="7865" y="-2593"/>
                                    </p:animMotion>
                                  </p:childTnLst>
                                </p:cTn>
                              </p:par>
                              <p:par>
                                <p:cTn id="33" presetID="63" presetClass="path" presetSubtype="0" accel="50000" decel="50000" fill="hold" nodeType="withEffect">
                                  <p:stCondLst>
                                    <p:cond delay="500"/>
                                  </p:stCondLst>
                                  <p:childTnLst>
                                    <p:animMotion origin="layout" path="M 2.5E-6 -4.07407E-6 L 0.15729 -0.05208 " pathEditMode="relative" rAng="0" ptsTypes="AA">
                                      <p:cBhvr>
                                        <p:cTn id="34" dur="1500" fill="hold"/>
                                        <p:tgtEl>
                                          <p:spTgt spid="9"/>
                                        </p:tgtEl>
                                        <p:attrNameLst>
                                          <p:attrName>ppt_x</p:attrName>
                                          <p:attrName>ppt_y</p:attrName>
                                        </p:attrNameLst>
                                      </p:cBhvr>
                                      <p:rCtr x="7865" y="-2616"/>
                                    </p:animMotion>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P spid="7"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Box 84">
            <a:extLst>
              <a:ext uri="{FF2B5EF4-FFF2-40B4-BE49-F238E27FC236}">
                <a16:creationId xmlns:a16="http://schemas.microsoft.com/office/drawing/2014/main" id="{1775FF7C-3D39-4F51-80E5-38391CB3D63D}"/>
              </a:ext>
            </a:extLst>
          </p:cNvPr>
          <p:cNvSpPr txBox="1"/>
          <p:nvPr/>
        </p:nvSpPr>
        <p:spPr bwMode="auto">
          <a:xfrm>
            <a:off x="3056202" y="2149969"/>
            <a:ext cx="303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4 – sharing the 10s:</a:t>
            </a:r>
            <a:endParaRPr lang="en-GB" sz="2000" dirty="0">
              <a:solidFill>
                <a:srgbClr val="FF0000"/>
              </a:solidFill>
              <a:latin typeface="Myriad Pro Semibold" charset="0"/>
              <a:ea typeface="Myriad Pro Semibold" charset="0"/>
              <a:cs typeface="Myriad Pro Semibold" charset="0"/>
            </a:endParaRPr>
          </a:p>
        </p:txBody>
      </p:sp>
      <p:sp>
        <p:nvSpPr>
          <p:cNvPr id="86" name="TextBox 85">
            <a:extLst>
              <a:ext uri="{FF2B5EF4-FFF2-40B4-BE49-F238E27FC236}">
                <a16:creationId xmlns:a16="http://schemas.microsoft.com/office/drawing/2014/main" id="{1775FF7C-3D39-4F51-80E5-38391CB3D63D}"/>
              </a:ext>
            </a:extLst>
          </p:cNvPr>
          <p:cNvSpPr txBox="1"/>
          <p:nvPr/>
        </p:nvSpPr>
        <p:spPr bwMode="auto">
          <a:xfrm>
            <a:off x="3127541" y="2143328"/>
            <a:ext cx="28889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5 – sharing the 1s:</a:t>
            </a:r>
            <a:endParaRPr lang="en-GB" sz="2000" dirty="0">
              <a:solidFill>
                <a:srgbClr val="FF0000"/>
              </a:solidFill>
              <a:latin typeface="Myriad Pro Semibold" charset="0"/>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4:3</a:t>
            </a:r>
          </a:p>
        </p:txBody>
      </p:sp>
      <p:sp>
        <p:nvSpPr>
          <p:cNvPr id="3" name="TextBox 2">
            <a:extLst>
              <a:ext uri="{FF2B5EF4-FFF2-40B4-BE49-F238E27FC236}">
                <a16:creationId xmlns:a16="http://schemas.microsoft.com/office/drawing/2014/main" id="{452CDABD-DCA6-4326-8738-2E1572DBCE57}"/>
              </a:ext>
            </a:extLst>
          </p:cNvPr>
          <p:cNvSpPr txBox="1"/>
          <p:nvPr/>
        </p:nvSpPr>
        <p:spPr bwMode="auto">
          <a:xfrm>
            <a:off x="302915" y="920309"/>
            <a:ext cx="85381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705 books shared equally between 5 year groups. How many books each?</a:t>
            </a:r>
            <a:endParaRPr lang="en-GB" sz="2000" dirty="0">
              <a:solidFill>
                <a:srgbClr val="FF0000"/>
              </a:solidFill>
              <a:latin typeface="Myriad Pro Semibold" charset="0"/>
              <a:ea typeface="Myriad Pro Semibold" charset="0"/>
              <a:cs typeface="Myriad Pro Semibold" charset="0"/>
            </a:endParaRP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3314000" y="152494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705  ÷  5  =</a:t>
            </a:r>
            <a:endParaRPr lang="en-GB" sz="2200" dirty="0">
              <a:solidFill>
                <a:srgbClr val="C00000"/>
              </a:solidFill>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5134835" y="1515419"/>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1" name="TextBox 40">
            <a:extLst>
              <a:ext uri="{FF2B5EF4-FFF2-40B4-BE49-F238E27FC236}">
                <a16:creationId xmlns:a16="http://schemas.microsoft.com/office/drawing/2014/main" id="{E4D94C94-8C22-47B8-A3FC-25CD2A19EC8D}"/>
              </a:ext>
            </a:extLst>
          </p:cNvPr>
          <p:cNvSpPr txBox="1"/>
          <p:nvPr/>
        </p:nvSpPr>
        <p:spPr bwMode="auto">
          <a:xfrm>
            <a:off x="5138467" y="2620684"/>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7030A0"/>
                </a:solidFill>
                <a:latin typeface="Myriad Pro" panose="020B0503030403020204" pitchFamily="34" charset="0"/>
                <a:ea typeface="Myriad Pro Semibold" charset="0"/>
                <a:cs typeface="Myriad Pro Semibold" charset="0"/>
              </a:rPr>
              <a:t>1</a:t>
            </a:r>
          </a:p>
        </p:txBody>
      </p:sp>
      <p:pic>
        <p:nvPicPr>
          <p:cNvPr id="10" name="Picture 9" descr="A close up of a logo&#10;&#10;Description automatically generated">
            <a:extLst>
              <a:ext uri="{FF2B5EF4-FFF2-40B4-BE49-F238E27FC236}">
                <a16:creationId xmlns:a16="http://schemas.microsoft.com/office/drawing/2014/main" id="{F3953D1D-FBC8-4908-88EB-50C609BA37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1921" y="2964656"/>
            <a:ext cx="2353654" cy="446831"/>
          </a:xfrm>
          <a:prstGeom prst="rect">
            <a:avLst/>
          </a:prstGeom>
        </p:spPr>
      </p:pic>
      <p:grpSp>
        <p:nvGrpSpPr>
          <p:cNvPr id="9" name="Group 8">
            <a:extLst>
              <a:ext uri="{FF2B5EF4-FFF2-40B4-BE49-F238E27FC236}">
                <a16:creationId xmlns:a16="http://schemas.microsoft.com/office/drawing/2014/main" id="{85172E2A-E9DA-4D8F-BA8E-356362B6AE8A}"/>
              </a:ext>
            </a:extLst>
          </p:cNvPr>
          <p:cNvGrpSpPr/>
          <p:nvPr/>
        </p:nvGrpSpPr>
        <p:grpSpPr>
          <a:xfrm>
            <a:off x="5022954" y="3026973"/>
            <a:ext cx="233806" cy="1262262"/>
            <a:chOff x="5184879" y="3026973"/>
            <a:chExt cx="233806" cy="1262262"/>
          </a:xfrm>
        </p:grpSpPr>
        <p:pic>
          <p:nvPicPr>
            <p:cNvPr id="12" name="Picture 11">
              <a:extLst>
                <a:ext uri="{FF2B5EF4-FFF2-40B4-BE49-F238E27FC236}">
                  <a16:creationId xmlns:a16="http://schemas.microsoft.com/office/drawing/2014/main" id="{4E3A9A3F-2640-4062-92E7-AE5530ACD3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026973"/>
              <a:ext cx="233806" cy="233806"/>
            </a:xfrm>
            <a:prstGeom prst="rect">
              <a:avLst/>
            </a:prstGeom>
          </p:spPr>
        </p:pic>
        <p:pic>
          <p:nvPicPr>
            <p:cNvPr id="39" name="Picture 38">
              <a:extLst>
                <a:ext uri="{FF2B5EF4-FFF2-40B4-BE49-F238E27FC236}">
                  <a16:creationId xmlns:a16="http://schemas.microsoft.com/office/drawing/2014/main" id="{3EBAA522-3D33-431A-9D58-216A60E7C9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284087"/>
              <a:ext cx="233806" cy="233806"/>
            </a:xfrm>
            <a:prstGeom prst="rect">
              <a:avLst/>
            </a:prstGeom>
          </p:spPr>
        </p:pic>
        <p:pic>
          <p:nvPicPr>
            <p:cNvPr id="40" name="Picture 39">
              <a:extLst>
                <a:ext uri="{FF2B5EF4-FFF2-40B4-BE49-F238E27FC236}">
                  <a16:creationId xmlns:a16="http://schemas.microsoft.com/office/drawing/2014/main" id="{EB73255A-D926-4754-8A17-438C8F81CA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541201"/>
              <a:ext cx="233806" cy="233806"/>
            </a:xfrm>
            <a:prstGeom prst="rect">
              <a:avLst/>
            </a:prstGeom>
          </p:spPr>
        </p:pic>
        <p:pic>
          <p:nvPicPr>
            <p:cNvPr id="44" name="Picture 43">
              <a:extLst>
                <a:ext uri="{FF2B5EF4-FFF2-40B4-BE49-F238E27FC236}">
                  <a16:creationId xmlns:a16="http://schemas.microsoft.com/office/drawing/2014/main" id="{0F8A55EA-EF7F-491C-8066-DFF90A3E7A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798315"/>
              <a:ext cx="233806" cy="233806"/>
            </a:xfrm>
            <a:prstGeom prst="rect">
              <a:avLst/>
            </a:prstGeom>
          </p:spPr>
        </p:pic>
        <p:pic>
          <p:nvPicPr>
            <p:cNvPr id="45" name="Picture 44">
              <a:extLst>
                <a:ext uri="{FF2B5EF4-FFF2-40B4-BE49-F238E27FC236}">
                  <a16:creationId xmlns:a16="http://schemas.microsoft.com/office/drawing/2014/main" id="{FF5ACA48-D462-4BD1-B90C-64BA4BF38C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4055429"/>
              <a:ext cx="233806" cy="233806"/>
            </a:xfrm>
            <a:prstGeom prst="rect">
              <a:avLst/>
            </a:prstGeom>
          </p:spPr>
        </p:pic>
      </p:grpSp>
      <p:grpSp>
        <p:nvGrpSpPr>
          <p:cNvPr id="13" name="Group 12">
            <a:extLst>
              <a:ext uri="{FF2B5EF4-FFF2-40B4-BE49-F238E27FC236}">
                <a16:creationId xmlns:a16="http://schemas.microsoft.com/office/drawing/2014/main" id="{4D0EEDDB-22E3-42E7-B2A1-84AB81D9047F}"/>
              </a:ext>
            </a:extLst>
          </p:cNvPr>
          <p:cNvGrpSpPr/>
          <p:nvPr/>
        </p:nvGrpSpPr>
        <p:grpSpPr>
          <a:xfrm>
            <a:off x="6710639" y="3026973"/>
            <a:ext cx="233806" cy="1262262"/>
            <a:chOff x="6710639" y="3026973"/>
            <a:chExt cx="233806" cy="1262262"/>
          </a:xfrm>
        </p:grpSpPr>
        <p:pic>
          <p:nvPicPr>
            <p:cNvPr id="16" name="Picture 15" descr="A picture containing object&#10;&#10;Description automatically generated">
              <a:extLst>
                <a:ext uri="{FF2B5EF4-FFF2-40B4-BE49-F238E27FC236}">
                  <a16:creationId xmlns:a16="http://schemas.microsoft.com/office/drawing/2014/main" id="{7DC7F2E2-8C06-4CA4-8A36-EF9A4649A0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3026973"/>
              <a:ext cx="233806" cy="233806"/>
            </a:xfrm>
            <a:prstGeom prst="rect">
              <a:avLst/>
            </a:prstGeom>
          </p:spPr>
        </p:pic>
        <p:pic>
          <p:nvPicPr>
            <p:cNvPr id="52" name="Picture 51" descr="A picture containing object&#10;&#10;Description automatically generated">
              <a:extLst>
                <a:ext uri="{FF2B5EF4-FFF2-40B4-BE49-F238E27FC236}">
                  <a16:creationId xmlns:a16="http://schemas.microsoft.com/office/drawing/2014/main" id="{2CFB3BB7-EDD4-4514-B2D0-08F4C353C9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3284087"/>
              <a:ext cx="233806" cy="233806"/>
            </a:xfrm>
            <a:prstGeom prst="rect">
              <a:avLst/>
            </a:prstGeom>
          </p:spPr>
        </p:pic>
        <p:pic>
          <p:nvPicPr>
            <p:cNvPr id="53" name="Picture 52" descr="A picture containing object&#10;&#10;Description automatically generated">
              <a:extLst>
                <a:ext uri="{FF2B5EF4-FFF2-40B4-BE49-F238E27FC236}">
                  <a16:creationId xmlns:a16="http://schemas.microsoft.com/office/drawing/2014/main" id="{E7FD61AA-2B95-4839-9ECB-010A4A5A84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3541201"/>
              <a:ext cx="233806" cy="233806"/>
            </a:xfrm>
            <a:prstGeom prst="rect">
              <a:avLst/>
            </a:prstGeom>
          </p:spPr>
        </p:pic>
        <p:pic>
          <p:nvPicPr>
            <p:cNvPr id="54" name="Picture 53" descr="A picture containing object&#10;&#10;Description automatically generated">
              <a:extLst>
                <a:ext uri="{FF2B5EF4-FFF2-40B4-BE49-F238E27FC236}">
                  <a16:creationId xmlns:a16="http://schemas.microsoft.com/office/drawing/2014/main" id="{7BAAB1CE-E2EB-4F31-8A09-055467F0BE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3798315"/>
              <a:ext cx="233806" cy="233806"/>
            </a:xfrm>
            <a:prstGeom prst="rect">
              <a:avLst/>
            </a:prstGeom>
          </p:spPr>
        </p:pic>
        <p:pic>
          <p:nvPicPr>
            <p:cNvPr id="55" name="Picture 54" descr="A picture containing object&#10;&#10;Description automatically generated">
              <a:extLst>
                <a:ext uri="{FF2B5EF4-FFF2-40B4-BE49-F238E27FC236}">
                  <a16:creationId xmlns:a16="http://schemas.microsoft.com/office/drawing/2014/main" id="{5BD8BB06-F681-4D1F-BC3E-4FF2B8C669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4055429"/>
              <a:ext cx="233806" cy="233806"/>
            </a:xfrm>
            <a:prstGeom prst="rect">
              <a:avLst/>
            </a:prstGeom>
          </p:spPr>
        </p:pic>
      </p:grpSp>
      <p:sp>
        <p:nvSpPr>
          <p:cNvPr id="67" name="TextBox 66">
            <a:extLst>
              <a:ext uri="{FF2B5EF4-FFF2-40B4-BE49-F238E27FC236}">
                <a16:creationId xmlns:a16="http://schemas.microsoft.com/office/drawing/2014/main" id="{DFC47669-B5A6-45D5-B3DB-38082628379D}"/>
              </a:ext>
            </a:extLst>
          </p:cNvPr>
          <p:cNvSpPr txBox="1"/>
          <p:nvPr/>
        </p:nvSpPr>
        <p:spPr bwMode="auto">
          <a:xfrm>
            <a:off x="4640256" y="296681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panose="020B0503030403020204" pitchFamily="34" charset="0"/>
                <a:ea typeface="Myriad Pro Semibold" charset="0"/>
                <a:cs typeface="Myriad Pro Semibold" charset="0"/>
              </a:rPr>
              <a:t>5</a:t>
            </a:r>
            <a:endParaRPr lang="en-GB" sz="2000" dirty="0">
              <a:solidFill>
                <a:srgbClr val="C00000"/>
              </a:solidFill>
              <a:latin typeface="Myriad Pro" panose="020B0503030403020204" pitchFamily="34" charset="0"/>
              <a:ea typeface="Myriad Pro Semibold" charset="0"/>
              <a:cs typeface="Myriad Pro Semibold" charset="0"/>
            </a:endParaRPr>
          </a:p>
        </p:txBody>
      </p:sp>
      <p:pic>
        <p:nvPicPr>
          <p:cNvPr id="19" name="Picture 18" descr="A close up of a logo&#10;&#10;Description automatically generated">
            <a:extLst>
              <a:ext uri="{FF2B5EF4-FFF2-40B4-BE49-F238E27FC236}">
                <a16:creationId xmlns:a16="http://schemas.microsoft.com/office/drawing/2014/main" id="{78F70BEC-B4DE-42E1-8983-B4B518C417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92872" y="2997375"/>
            <a:ext cx="301351" cy="1330100"/>
          </a:xfrm>
          <a:prstGeom prst="rect">
            <a:avLst/>
          </a:prstGeom>
        </p:spPr>
      </p:pic>
      <p:sp>
        <p:nvSpPr>
          <p:cNvPr id="33" name="TextBox 32">
            <a:extLst>
              <a:ext uri="{FF2B5EF4-FFF2-40B4-BE49-F238E27FC236}">
                <a16:creationId xmlns:a16="http://schemas.microsoft.com/office/drawing/2014/main" id="{3E382379-3F25-469B-80B7-131EBA8F1CD1}"/>
              </a:ext>
            </a:extLst>
          </p:cNvPr>
          <p:cNvSpPr txBox="1"/>
          <p:nvPr/>
        </p:nvSpPr>
        <p:spPr bwMode="auto">
          <a:xfrm>
            <a:off x="72000" y="4928400"/>
            <a:ext cx="4908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7 hundreds ÷ 5 = 1 hundred r 2 hundreds</a:t>
            </a:r>
          </a:p>
        </p:txBody>
      </p:sp>
      <p:grpSp>
        <p:nvGrpSpPr>
          <p:cNvPr id="18" name="Group 17">
            <a:extLst>
              <a:ext uri="{FF2B5EF4-FFF2-40B4-BE49-F238E27FC236}">
                <a16:creationId xmlns:a16="http://schemas.microsoft.com/office/drawing/2014/main" id="{9FDCFA3F-E585-4E81-9F79-2937D1C07F1B}"/>
              </a:ext>
            </a:extLst>
          </p:cNvPr>
          <p:cNvGrpSpPr/>
          <p:nvPr/>
        </p:nvGrpSpPr>
        <p:grpSpPr>
          <a:xfrm>
            <a:off x="5785567" y="3020794"/>
            <a:ext cx="548529" cy="2555485"/>
            <a:chOff x="5785567" y="3020794"/>
            <a:chExt cx="548529" cy="2555485"/>
          </a:xfrm>
        </p:grpSpPr>
        <p:grpSp>
          <p:nvGrpSpPr>
            <p:cNvPr id="17" name="Group 16">
              <a:extLst>
                <a:ext uri="{FF2B5EF4-FFF2-40B4-BE49-F238E27FC236}">
                  <a16:creationId xmlns:a16="http://schemas.microsoft.com/office/drawing/2014/main" id="{92533D71-3C3D-4D65-ABA0-54C7F0E17CEF}"/>
                </a:ext>
              </a:extLst>
            </p:cNvPr>
            <p:cNvGrpSpPr/>
            <p:nvPr/>
          </p:nvGrpSpPr>
          <p:grpSpPr>
            <a:xfrm>
              <a:off x="5785567" y="3026973"/>
              <a:ext cx="233806" cy="2549306"/>
              <a:chOff x="5785567" y="3026973"/>
              <a:chExt cx="233806" cy="2549306"/>
            </a:xfrm>
          </p:grpSpPr>
          <p:pic>
            <p:nvPicPr>
              <p:cNvPr id="15" name="Picture 14" descr="A picture containing clipart&#10;&#10;Description automatically generated">
                <a:extLst>
                  <a:ext uri="{FF2B5EF4-FFF2-40B4-BE49-F238E27FC236}">
                    <a16:creationId xmlns:a16="http://schemas.microsoft.com/office/drawing/2014/main" id="{87C456C6-9C89-4853-8BA2-67D853803E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3026973"/>
                <a:ext cx="233806" cy="233806"/>
              </a:xfrm>
              <a:prstGeom prst="rect">
                <a:avLst/>
              </a:prstGeom>
            </p:spPr>
          </p:pic>
          <p:pic>
            <p:nvPicPr>
              <p:cNvPr id="35" name="Picture 34" descr="A picture containing clipart&#10;&#10;Description automatically generated">
                <a:extLst>
                  <a:ext uri="{FF2B5EF4-FFF2-40B4-BE49-F238E27FC236}">
                    <a16:creationId xmlns:a16="http://schemas.microsoft.com/office/drawing/2014/main" id="{25C7415A-8402-42FB-80F0-005C901471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3284251"/>
                <a:ext cx="233806" cy="233806"/>
              </a:xfrm>
              <a:prstGeom prst="rect">
                <a:avLst/>
              </a:prstGeom>
            </p:spPr>
          </p:pic>
          <p:pic>
            <p:nvPicPr>
              <p:cNvPr id="36" name="Picture 35" descr="A picture containing clipart&#10;&#10;Description automatically generated">
                <a:extLst>
                  <a:ext uri="{FF2B5EF4-FFF2-40B4-BE49-F238E27FC236}">
                    <a16:creationId xmlns:a16="http://schemas.microsoft.com/office/drawing/2014/main" id="{122A1B83-4E1E-4632-813D-4125CEC6E7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3541529"/>
                <a:ext cx="233806" cy="233806"/>
              </a:xfrm>
              <a:prstGeom prst="rect">
                <a:avLst/>
              </a:prstGeom>
            </p:spPr>
          </p:pic>
          <p:pic>
            <p:nvPicPr>
              <p:cNvPr id="37" name="Picture 36" descr="A picture containing clipart&#10;&#10;Description automatically generated">
                <a:extLst>
                  <a:ext uri="{FF2B5EF4-FFF2-40B4-BE49-F238E27FC236}">
                    <a16:creationId xmlns:a16="http://schemas.microsoft.com/office/drawing/2014/main" id="{32D79D41-C9F4-46EB-852C-35FE391EEF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3798807"/>
                <a:ext cx="233806" cy="233806"/>
              </a:xfrm>
              <a:prstGeom prst="rect">
                <a:avLst/>
              </a:prstGeom>
            </p:spPr>
          </p:pic>
          <p:pic>
            <p:nvPicPr>
              <p:cNvPr id="38" name="Picture 37" descr="A picture containing clipart&#10;&#10;Description automatically generated">
                <a:extLst>
                  <a:ext uri="{FF2B5EF4-FFF2-40B4-BE49-F238E27FC236}">
                    <a16:creationId xmlns:a16="http://schemas.microsoft.com/office/drawing/2014/main" id="{DCF91286-56D0-4C8E-978B-6B09D06A92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4056085"/>
                <a:ext cx="233806" cy="233806"/>
              </a:xfrm>
              <a:prstGeom prst="rect">
                <a:avLst/>
              </a:prstGeom>
            </p:spPr>
          </p:pic>
          <p:pic>
            <p:nvPicPr>
              <p:cNvPr id="42" name="Picture 41" descr="A picture containing clipart&#10;&#10;Description automatically generated">
                <a:extLst>
                  <a:ext uri="{FF2B5EF4-FFF2-40B4-BE49-F238E27FC236}">
                    <a16:creationId xmlns:a16="http://schemas.microsoft.com/office/drawing/2014/main" id="{79EF1A87-D391-4746-9EBB-1708BB8573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4313363"/>
                <a:ext cx="233806" cy="233806"/>
              </a:xfrm>
              <a:prstGeom prst="rect">
                <a:avLst/>
              </a:prstGeom>
            </p:spPr>
          </p:pic>
          <p:pic>
            <p:nvPicPr>
              <p:cNvPr id="43" name="Picture 42" descr="A picture containing clipart&#10;&#10;Description automatically generated">
                <a:extLst>
                  <a:ext uri="{FF2B5EF4-FFF2-40B4-BE49-F238E27FC236}">
                    <a16:creationId xmlns:a16="http://schemas.microsoft.com/office/drawing/2014/main" id="{8D42073A-41C3-4F1B-A7AF-E4ABA390B6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4570641"/>
                <a:ext cx="233806" cy="233806"/>
              </a:xfrm>
              <a:prstGeom prst="rect">
                <a:avLst/>
              </a:prstGeom>
            </p:spPr>
          </p:pic>
          <p:pic>
            <p:nvPicPr>
              <p:cNvPr id="48" name="Picture 47" descr="A picture containing clipart&#10;&#10;Description automatically generated">
                <a:extLst>
                  <a:ext uri="{FF2B5EF4-FFF2-40B4-BE49-F238E27FC236}">
                    <a16:creationId xmlns:a16="http://schemas.microsoft.com/office/drawing/2014/main" id="{F0B4BAB0-6D6B-4578-A46E-3F1466AAB4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4827919"/>
                <a:ext cx="233806" cy="233806"/>
              </a:xfrm>
              <a:prstGeom prst="rect">
                <a:avLst/>
              </a:prstGeom>
            </p:spPr>
          </p:pic>
          <p:pic>
            <p:nvPicPr>
              <p:cNvPr id="49" name="Picture 48" descr="A picture containing clipart&#10;&#10;Description automatically generated">
                <a:extLst>
                  <a:ext uri="{FF2B5EF4-FFF2-40B4-BE49-F238E27FC236}">
                    <a16:creationId xmlns:a16="http://schemas.microsoft.com/office/drawing/2014/main" id="{F21464F9-4854-40D6-94C0-B23351FD39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5085197"/>
                <a:ext cx="233806" cy="233806"/>
              </a:xfrm>
              <a:prstGeom prst="rect">
                <a:avLst/>
              </a:prstGeom>
            </p:spPr>
          </p:pic>
          <p:pic>
            <p:nvPicPr>
              <p:cNvPr id="50" name="Picture 49" descr="A picture containing clipart&#10;&#10;Description automatically generated">
                <a:extLst>
                  <a:ext uri="{FF2B5EF4-FFF2-40B4-BE49-F238E27FC236}">
                    <a16:creationId xmlns:a16="http://schemas.microsoft.com/office/drawing/2014/main" id="{3F37226A-8809-4444-9292-0607008131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5342473"/>
                <a:ext cx="233806" cy="233806"/>
              </a:xfrm>
              <a:prstGeom prst="rect">
                <a:avLst/>
              </a:prstGeom>
            </p:spPr>
          </p:pic>
        </p:grpSp>
        <p:grpSp>
          <p:nvGrpSpPr>
            <p:cNvPr id="51" name="Group 50">
              <a:extLst>
                <a:ext uri="{FF2B5EF4-FFF2-40B4-BE49-F238E27FC236}">
                  <a16:creationId xmlns:a16="http://schemas.microsoft.com/office/drawing/2014/main" id="{04FE2469-ED83-4E89-A36F-86F27C9127CA}"/>
                </a:ext>
              </a:extLst>
            </p:cNvPr>
            <p:cNvGrpSpPr/>
            <p:nvPr/>
          </p:nvGrpSpPr>
          <p:grpSpPr>
            <a:xfrm>
              <a:off x="6100290" y="3020794"/>
              <a:ext cx="233806" cy="2549306"/>
              <a:chOff x="5785567" y="3026973"/>
              <a:chExt cx="233806" cy="2549306"/>
            </a:xfrm>
          </p:grpSpPr>
          <p:pic>
            <p:nvPicPr>
              <p:cNvPr id="56" name="Picture 55" descr="A picture containing clipart&#10;&#10;Description automatically generated">
                <a:extLst>
                  <a:ext uri="{FF2B5EF4-FFF2-40B4-BE49-F238E27FC236}">
                    <a16:creationId xmlns:a16="http://schemas.microsoft.com/office/drawing/2014/main" id="{8181D3CF-8453-485C-BA9D-4180B5DA05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3026973"/>
                <a:ext cx="233806" cy="233806"/>
              </a:xfrm>
              <a:prstGeom prst="rect">
                <a:avLst/>
              </a:prstGeom>
            </p:spPr>
          </p:pic>
          <p:pic>
            <p:nvPicPr>
              <p:cNvPr id="57" name="Picture 56" descr="A picture containing clipart&#10;&#10;Description automatically generated">
                <a:extLst>
                  <a:ext uri="{FF2B5EF4-FFF2-40B4-BE49-F238E27FC236}">
                    <a16:creationId xmlns:a16="http://schemas.microsoft.com/office/drawing/2014/main" id="{6EA77C8F-A516-4787-BC5D-4EC0BAECAA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3284251"/>
                <a:ext cx="233806" cy="233806"/>
              </a:xfrm>
              <a:prstGeom prst="rect">
                <a:avLst/>
              </a:prstGeom>
            </p:spPr>
          </p:pic>
          <p:pic>
            <p:nvPicPr>
              <p:cNvPr id="58" name="Picture 57" descr="A picture containing clipart&#10;&#10;Description automatically generated">
                <a:extLst>
                  <a:ext uri="{FF2B5EF4-FFF2-40B4-BE49-F238E27FC236}">
                    <a16:creationId xmlns:a16="http://schemas.microsoft.com/office/drawing/2014/main" id="{A02E4ADE-56D5-48A1-B8C9-95C83B5DEB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3541529"/>
                <a:ext cx="233806" cy="233806"/>
              </a:xfrm>
              <a:prstGeom prst="rect">
                <a:avLst/>
              </a:prstGeom>
            </p:spPr>
          </p:pic>
          <p:pic>
            <p:nvPicPr>
              <p:cNvPr id="59" name="Picture 58" descr="A picture containing clipart&#10;&#10;Description automatically generated">
                <a:extLst>
                  <a:ext uri="{FF2B5EF4-FFF2-40B4-BE49-F238E27FC236}">
                    <a16:creationId xmlns:a16="http://schemas.microsoft.com/office/drawing/2014/main" id="{A8E5D916-2732-4C7E-9975-D236C045B6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3798807"/>
                <a:ext cx="233806" cy="233806"/>
              </a:xfrm>
              <a:prstGeom prst="rect">
                <a:avLst/>
              </a:prstGeom>
            </p:spPr>
          </p:pic>
          <p:pic>
            <p:nvPicPr>
              <p:cNvPr id="60" name="Picture 59" descr="A picture containing clipart&#10;&#10;Description automatically generated">
                <a:extLst>
                  <a:ext uri="{FF2B5EF4-FFF2-40B4-BE49-F238E27FC236}">
                    <a16:creationId xmlns:a16="http://schemas.microsoft.com/office/drawing/2014/main" id="{73C1BEB9-6ED5-4BE8-98C9-4BA5CB2413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4056085"/>
                <a:ext cx="233806" cy="233806"/>
              </a:xfrm>
              <a:prstGeom prst="rect">
                <a:avLst/>
              </a:prstGeom>
            </p:spPr>
          </p:pic>
          <p:pic>
            <p:nvPicPr>
              <p:cNvPr id="61" name="Picture 60" descr="A picture containing clipart&#10;&#10;Description automatically generated">
                <a:extLst>
                  <a:ext uri="{FF2B5EF4-FFF2-40B4-BE49-F238E27FC236}">
                    <a16:creationId xmlns:a16="http://schemas.microsoft.com/office/drawing/2014/main" id="{2EF3F26C-07A6-456A-8C41-EAE11C3A5B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4313363"/>
                <a:ext cx="233806" cy="233806"/>
              </a:xfrm>
              <a:prstGeom prst="rect">
                <a:avLst/>
              </a:prstGeom>
            </p:spPr>
          </p:pic>
          <p:pic>
            <p:nvPicPr>
              <p:cNvPr id="62" name="Picture 61" descr="A picture containing clipart&#10;&#10;Description automatically generated">
                <a:extLst>
                  <a:ext uri="{FF2B5EF4-FFF2-40B4-BE49-F238E27FC236}">
                    <a16:creationId xmlns:a16="http://schemas.microsoft.com/office/drawing/2014/main" id="{A0D467D2-AD03-4460-8FAB-194F2C3309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4570641"/>
                <a:ext cx="233806" cy="233806"/>
              </a:xfrm>
              <a:prstGeom prst="rect">
                <a:avLst/>
              </a:prstGeom>
            </p:spPr>
          </p:pic>
          <p:pic>
            <p:nvPicPr>
              <p:cNvPr id="63" name="Picture 62" descr="A picture containing clipart&#10;&#10;Description automatically generated">
                <a:extLst>
                  <a:ext uri="{FF2B5EF4-FFF2-40B4-BE49-F238E27FC236}">
                    <a16:creationId xmlns:a16="http://schemas.microsoft.com/office/drawing/2014/main" id="{E1C99697-9A9D-4A3F-97C7-E0E05A5E93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4827919"/>
                <a:ext cx="233806" cy="233806"/>
              </a:xfrm>
              <a:prstGeom prst="rect">
                <a:avLst/>
              </a:prstGeom>
            </p:spPr>
          </p:pic>
          <p:pic>
            <p:nvPicPr>
              <p:cNvPr id="64" name="Picture 63" descr="A picture containing clipart&#10;&#10;Description automatically generated">
                <a:extLst>
                  <a:ext uri="{FF2B5EF4-FFF2-40B4-BE49-F238E27FC236}">
                    <a16:creationId xmlns:a16="http://schemas.microsoft.com/office/drawing/2014/main" id="{110B347B-193D-4BE8-8962-7982B00737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5085197"/>
                <a:ext cx="233806" cy="233806"/>
              </a:xfrm>
              <a:prstGeom prst="rect">
                <a:avLst/>
              </a:prstGeom>
            </p:spPr>
          </p:pic>
          <p:pic>
            <p:nvPicPr>
              <p:cNvPr id="65" name="Picture 64" descr="A picture containing clipart&#10;&#10;Description automatically generated">
                <a:extLst>
                  <a:ext uri="{FF2B5EF4-FFF2-40B4-BE49-F238E27FC236}">
                    <a16:creationId xmlns:a16="http://schemas.microsoft.com/office/drawing/2014/main" id="{D971510A-6309-443F-A0E5-1CABC82260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5342473"/>
                <a:ext cx="233806" cy="233806"/>
              </a:xfrm>
              <a:prstGeom prst="rect">
                <a:avLst/>
              </a:prstGeom>
            </p:spPr>
          </p:pic>
        </p:grpSp>
      </p:grpSp>
      <p:graphicFrame>
        <p:nvGraphicFramePr>
          <p:cNvPr id="68" name="Object 67">
            <a:extLst>
              <a:ext uri="{FF2B5EF4-FFF2-40B4-BE49-F238E27FC236}">
                <a16:creationId xmlns:a16="http://schemas.microsoft.com/office/drawing/2014/main" id="{0D63F81E-D14A-4BC9-BE90-84FCD6F41140}"/>
              </a:ext>
            </a:extLst>
          </p:cNvPr>
          <p:cNvGraphicFramePr>
            <a:graphicFrameLocks noChangeAspect="1"/>
          </p:cNvGraphicFramePr>
          <p:nvPr>
            <p:extLst>
              <p:ext uri="{D42A27DB-BD31-4B8C-83A1-F6EECF244321}">
                <p14:modId xmlns:p14="http://schemas.microsoft.com/office/powerpoint/2010/main" val="3222880448"/>
              </p:ext>
            </p:extLst>
          </p:nvPr>
        </p:nvGraphicFramePr>
        <p:xfrm>
          <a:off x="1999929" y="2627039"/>
          <a:ext cx="1461240" cy="885600"/>
        </p:xfrm>
        <a:graphic>
          <a:graphicData uri="http://schemas.openxmlformats.org/presentationml/2006/ole">
            <mc:AlternateContent xmlns:mc="http://schemas.openxmlformats.org/markup-compatibility/2006">
              <mc:Choice xmlns:v="urn:schemas-microsoft-com:vml" Requires="v">
                <p:oleObj spid="_x0000_s37928" name="Equation" r:id="rId9" imgW="838080" imgH="507960" progId="Equation.DSMT4">
                  <p:embed/>
                </p:oleObj>
              </mc:Choice>
              <mc:Fallback>
                <p:oleObj name="Equation" r:id="rId9" imgW="838080" imgH="507960" progId="Equation.DSMT4">
                  <p:embed/>
                  <p:pic>
                    <p:nvPicPr>
                      <p:cNvPr id="0" name=""/>
                      <p:cNvPicPr/>
                      <p:nvPr/>
                    </p:nvPicPr>
                    <p:blipFill>
                      <a:blip r:embed="rId10"/>
                      <a:stretch>
                        <a:fillRect/>
                      </a:stretch>
                    </p:blipFill>
                    <p:spPr>
                      <a:xfrm>
                        <a:off x="1999929" y="2627039"/>
                        <a:ext cx="1461240" cy="8856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A8F71155-D501-4BA9-96D0-FA2C27F31978}"/>
              </a:ext>
            </a:extLst>
          </p:cNvPr>
          <p:cNvGraphicFramePr>
            <a:graphicFrameLocks noChangeAspect="1"/>
          </p:cNvGraphicFramePr>
          <p:nvPr>
            <p:extLst>
              <p:ext uri="{D42A27DB-BD31-4B8C-83A1-F6EECF244321}">
                <p14:modId xmlns:p14="http://schemas.microsoft.com/office/powerpoint/2010/main" val="205708401"/>
              </p:ext>
            </p:extLst>
          </p:nvPr>
        </p:nvGraphicFramePr>
        <p:xfrm>
          <a:off x="1999929" y="2627039"/>
          <a:ext cx="1461240" cy="885600"/>
        </p:xfrm>
        <a:graphic>
          <a:graphicData uri="http://schemas.openxmlformats.org/presentationml/2006/ole">
            <mc:AlternateContent xmlns:mc="http://schemas.openxmlformats.org/markup-compatibility/2006">
              <mc:Choice xmlns:v="urn:schemas-microsoft-com:vml" Requires="v">
                <p:oleObj spid="_x0000_s37929" name="Equation" r:id="rId11" imgW="838080" imgH="507960" progId="Equation.DSMT4">
                  <p:embed/>
                </p:oleObj>
              </mc:Choice>
              <mc:Fallback>
                <p:oleObj name="Equation" r:id="rId11" imgW="838080" imgH="507960" progId="Equation.DSMT4">
                  <p:embed/>
                  <p:pic>
                    <p:nvPicPr>
                      <p:cNvPr id="0" name=""/>
                      <p:cNvPicPr/>
                      <p:nvPr/>
                    </p:nvPicPr>
                    <p:blipFill>
                      <a:blip r:embed="rId12"/>
                      <a:stretch>
                        <a:fillRect/>
                      </a:stretch>
                    </p:blipFill>
                    <p:spPr>
                      <a:xfrm>
                        <a:off x="1999929" y="2627039"/>
                        <a:ext cx="1461240" cy="885600"/>
                      </a:xfrm>
                      <a:prstGeom prst="rect">
                        <a:avLst/>
                      </a:prstGeom>
                    </p:spPr>
                  </p:pic>
                </p:oleObj>
              </mc:Fallback>
            </mc:AlternateContent>
          </a:graphicData>
        </a:graphic>
      </p:graphicFrame>
      <p:sp>
        <p:nvSpPr>
          <p:cNvPr id="72" name="TextBox 71">
            <a:extLst>
              <a:ext uri="{FF2B5EF4-FFF2-40B4-BE49-F238E27FC236}">
                <a16:creationId xmlns:a16="http://schemas.microsoft.com/office/drawing/2014/main" id="{6C1675B3-16B9-4F7B-8881-15288C6E9C5A}"/>
              </a:ext>
            </a:extLst>
          </p:cNvPr>
          <p:cNvSpPr txBox="1"/>
          <p:nvPr/>
        </p:nvSpPr>
        <p:spPr bwMode="auto">
          <a:xfrm>
            <a:off x="5148750" y="1524944"/>
            <a:ext cx="641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141</a:t>
            </a:r>
          </a:p>
        </p:txBody>
      </p:sp>
      <p:grpSp>
        <p:nvGrpSpPr>
          <p:cNvPr id="66" name="Group 65">
            <a:extLst>
              <a:ext uri="{FF2B5EF4-FFF2-40B4-BE49-F238E27FC236}">
                <a16:creationId xmlns:a16="http://schemas.microsoft.com/office/drawing/2014/main" id="{7B2FB772-2FED-439F-BCCB-62C0266EF6C4}"/>
              </a:ext>
            </a:extLst>
          </p:cNvPr>
          <p:cNvGrpSpPr/>
          <p:nvPr/>
        </p:nvGrpSpPr>
        <p:grpSpPr>
          <a:xfrm>
            <a:off x="1813049" y="2935187"/>
            <a:ext cx="1625476" cy="564329"/>
            <a:chOff x="3733049" y="5315443"/>
            <a:chExt cx="1625476" cy="564329"/>
          </a:xfrm>
        </p:grpSpPr>
        <p:grpSp>
          <p:nvGrpSpPr>
            <p:cNvPr id="69" name="Group 68">
              <a:extLst>
                <a:ext uri="{FF2B5EF4-FFF2-40B4-BE49-F238E27FC236}">
                  <a16:creationId xmlns:a16="http://schemas.microsoft.com/office/drawing/2014/main" id="{D758B4B8-B6DD-4765-AC24-3C8C5781D1F2}"/>
                </a:ext>
              </a:extLst>
            </p:cNvPr>
            <p:cNvGrpSpPr/>
            <p:nvPr/>
          </p:nvGrpSpPr>
          <p:grpSpPr>
            <a:xfrm>
              <a:off x="4085070" y="5365750"/>
              <a:ext cx="1273455" cy="507156"/>
              <a:chOff x="4085070" y="5365750"/>
              <a:chExt cx="1273455" cy="507156"/>
            </a:xfrm>
            <a:solidFill>
              <a:schemeClr val="bg1"/>
            </a:solidFill>
          </p:grpSpPr>
          <p:sp>
            <p:nvSpPr>
              <p:cNvPr id="74" name="Rectangle 73">
                <a:extLst>
                  <a:ext uri="{FF2B5EF4-FFF2-40B4-BE49-F238E27FC236}">
                    <a16:creationId xmlns:a16="http://schemas.microsoft.com/office/drawing/2014/main" id="{2235CCFC-C25C-4AA8-A6BF-C942E8A0CD4F}"/>
                  </a:ext>
                </a:extLst>
              </p:cNvPr>
              <p:cNvSpPr/>
              <p:nvPr/>
            </p:nvSpPr>
            <p:spPr bwMode="auto">
              <a:xfrm>
                <a:off x="4085070" y="5365750"/>
                <a:ext cx="1273455" cy="45719"/>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5" name="Rectangle 74">
                <a:extLst>
                  <a:ext uri="{FF2B5EF4-FFF2-40B4-BE49-F238E27FC236}">
                    <a16:creationId xmlns:a16="http://schemas.microsoft.com/office/drawing/2014/main" id="{805A5C44-CDBB-4639-B754-881D61B2B77C}"/>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70" name="Group 69">
              <a:extLst>
                <a:ext uri="{FF2B5EF4-FFF2-40B4-BE49-F238E27FC236}">
                  <a16:creationId xmlns:a16="http://schemas.microsoft.com/office/drawing/2014/main" id="{6BA51CD3-0BB3-4B33-A469-6D6D62053D11}"/>
                </a:ext>
              </a:extLst>
            </p:cNvPr>
            <p:cNvGrpSpPr/>
            <p:nvPr/>
          </p:nvGrpSpPr>
          <p:grpSpPr>
            <a:xfrm>
              <a:off x="3733049" y="5315443"/>
              <a:ext cx="1620714" cy="564329"/>
              <a:chOff x="3722832" y="5310208"/>
              <a:chExt cx="1620714" cy="564329"/>
            </a:xfrm>
          </p:grpSpPr>
          <p:cxnSp>
            <p:nvCxnSpPr>
              <p:cNvPr id="71" name="Straight Connector 70">
                <a:extLst>
                  <a:ext uri="{FF2B5EF4-FFF2-40B4-BE49-F238E27FC236}">
                    <a16:creationId xmlns:a16="http://schemas.microsoft.com/office/drawing/2014/main" id="{ECAC1617-E95D-40E4-A2A7-2228B95574F2}"/>
                  </a:ext>
                </a:extLst>
              </p:cNvPr>
              <p:cNvCxnSpPr/>
              <p:nvPr/>
            </p:nvCxnSpPr>
            <p:spPr bwMode="auto">
              <a:xfrm>
                <a:off x="4095242" y="5385595"/>
                <a:ext cx="1248304"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Arc 72">
                <a:extLst>
                  <a:ext uri="{FF2B5EF4-FFF2-40B4-BE49-F238E27FC236}">
                    <a16:creationId xmlns:a16="http://schemas.microsoft.com/office/drawing/2014/main" id="{1DD68DEA-40BD-4F14-B48A-CCAB6511AE7B}"/>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grpSp>
        <p:nvGrpSpPr>
          <p:cNvPr id="76" name="Group 75">
            <a:extLst>
              <a:ext uri="{FF2B5EF4-FFF2-40B4-BE49-F238E27FC236}">
                <a16:creationId xmlns:a16="http://schemas.microsoft.com/office/drawing/2014/main" id="{EC8ACC78-392B-42F7-8EB0-1410D974C390}"/>
              </a:ext>
            </a:extLst>
          </p:cNvPr>
          <p:cNvGrpSpPr>
            <a:grpSpLocks noChangeAspect="1"/>
          </p:cNvGrpSpPr>
          <p:nvPr/>
        </p:nvGrpSpPr>
        <p:grpSpPr>
          <a:xfrm>
            <a:off x="4509718" y="2898716"/>
            <a:ext cx="2721152" cy="578710"/>
            <a:chOff x="3733049" y="5315443"/>
            <a:chExt cx="2683918" cy="570792"/>
          </a:xfrm>
        </p:grpSpPr>
        <p:grpSp>
          <p:nvGrpSpPr>
            <p:cNvPr id="77" name="Group 76">
              <a:extLst>
                <a:ext uri="{FF2B5EF4-FFF2-40B4-BE49-F238E27FC236}">
                  <a16:creationId xmlns:a16="http://schemas.microsoft.com/office/drawing/2014/main" id="{428285E4-F6C2-4DA1-9EC1-E5FBE4BDBFC5}"/>
                </a:ext>
              </a:extLst>
            </p:cNvPr>
            <p:cNvGrpSpPr/>
            <p:nvPr/>
          </p:nvGrpSpPr>
          <p:grpSpPr>
            <a:xfrm>
              <a:off x="4085067" y="5354684"/>
              <a:ext cx="2331900" cy="531551"/>
              <a:chOff x="4085067" y="5354684"/>
              <a:chExt cx="2331900" cy="531551"/>
            </a:xfrm>
            <a:solidFill>
              <a:schemeClr val="bg1"/>
            </a:solidFill>
          </p:grpSpPr>
          <p:sp>
            <p:nvSpPr>
              <p:cNvPr id="81" name="Rectangle 80">
                <a:extLst>
                  <a:ext uri="{FF2B5EF4-FFF2-40B4-BE49-F238E27FC236}">
                    <a16:creationId xmlns:a16="http://schemas.microsoft.com/office/drawing/2014/main" id="{AA18874F-E24D-4F4F-BB80-4AA2AD11CDAE}"/>
                  </a:ext>
                </a:extLst>
              </p:cNvPr>
              <p:cNvSpPr/>
              <p:nvPr/>
            </p:nvSpPr>
            <p:spPr bwMode="auto">
              <a:xfrm>
                <a:off x="4085067" y="5354684"/>
                <a:ext cx="2331900" cy="45093"/>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2" name="Rectangle 81">
                <a:extLst>
                  <a:ext uri="{FF2B5EF4-FFF2-40B4-BE49-F238E27FC236}">
                    <a16:creationId xmlns:a16="http://schemas.microsoft.com/office/drawing/2014/main" id="{0FC2CDC6-3C30-471D-B2B4-49FFAC15D916}"/>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78" name="Group 77">
              <a:extLst>
                <a:ext uri="{FF2B5EF4-FFF2-40B4-BE49-F238E27FC236}">
                  <a16:creationId xmlns:a16="http://schemas.microsoft.com/office/drawing/2014/main" id="{43B6AD28-D4AB-450E-85F4-2707A652C0C0}"/>
                </a:ext>
              </a:extLst>
            </p:cNvPr>
            <p:cNvGrpSpPr/>
            <p:nvPr/>
          </p:nvGrpSpPr>
          <p:grpSpPr>
            <a:xfrm>
              <a:off x="3733049" y="5315443"/>
              <a:ext cx="2678695" cy="564329"/>
              <a:chOff x="3722832" y="5310208"/>
              <a:chExt cx="2678695" cy="564329"/>
            </a:xfrm>
          </p:grpSpPr>
          <p:cxnSp>
            <p:nvCxnSpPr>
              <p:cNvPr id="79" name="Straight Connector 78">
                <a:extLst>
                  <a:ext uri="{FF2B5EF4-FFF2-40B4-BE49-F238E27FC236}">
                    <a16:creationId xmlns:a16="http://schemas.microsoft.com/office/drawing/2014/main" id="{C02A6799-4C72-4C1B-9B6F-029EDB61410E}"/>
                  </a:ext>
                </a:extLst>
              </p:cNvPr>
              <p:cNvCxnSpPr/>
              <p:nvPr/>
            </p:nvCxnSpPr>
            <p:spPr bwMode="auto">
              <a:xfrm>
                <a:off x="4095242" y="5385595"/>
                <a:ext cx="2306285"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Arc 79">
                <a:extLst>
                  <a:ext uri="{FF2B5EF4-FFF2-40B4-BE49-F238E27FC236}">
                    <a16:creationId xmlns:a16="http://schemas.microsoft.com/office/drawing/2014/main" id="{E57FE328-6FA1-46F5-A34C-575D6C9FC62E}"/>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
        <p:nvSpPr>
          <p:cNvPr id="83" name="TextBox 82">
            <a:extLst>
              <a:ext uri="{FF2B5EF4-FFF2-40B4-BE49-F238E27FC236}">
                <a16:creationId xmlns:a16="http://schemas.microsoft.com/office/drawing/2014/main" id="{3E382379-3F25-469B-80B7-131EBA8F1CD1}"/>
              </a:ext>
            </a:extLst>
          </p:cNvPr>
          <p:cNvSpPr txBox="1"/>
          <p:nvPr/>
        </p:nvSpPr>
        <p:spPr bwMode="auto">
          <a:xfrm>
            <a:off x="1291596" y="5336294"/>
            <a:ext cx="24689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 hundred = 20 tens</a:t>
            </a:r>
          </a:p>
        </p:txBody>
      </p:sp>
      <p:sp>
        <p:nvSpPr>
          <p:cNvPr id="84" name="TextBox 83">
            <a:extLst>
              <a:ext uri="{FF2B5EF4-FFF2-40B4-BE49-F238E27FC236}">
                <a16:creationId xmlns:a16="http://schemas.microsoft.com/office/drawing/2014/main" id="{3E382379-3F25-469B-80B7-131EBA8F1CD1}"/>
              </a:ext>
            </a:extLst>
          </p:cNvPr>
          <p:cNvSpPr txBox="1"/>
          <p:nvPr/>
        </p:nvSpPr>
        <p:spPr bwMode="auto">
          <a:xfrm>
            <a:off x="1307626" y="5757950"/>
            <a:ext cx="24368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20 tens ÷ 5 = 4 tens</a:t>
            </a:r>
          </a:p>
        </p:txBody>
      </p:sp>
      <p:grpSp>
        <p:nvGrpSpPr>
          <p:cNvPr id="87" name="Group 86"/>
          <p:cNvGrpSpPr/>
          <p:nvPr/>
        </p:nvGrpSpPr>
        <p:grpSpPr>
          <a:xfrm>
            <a:off x="5753663" y="3008353"/>
            <a:ext cx="614350" cy="2599794"/>
            <a:chOff x="7596508" y="3396443"/>
            <a:chExt cx="614350" cy="2599794"/>
          </a:xfrm>
        </p:grpSpPr>
        <p:grpSp>
          <p:nvGrpSpPr>
            <p:cNvPr id="88" name="Group 87"/>
            <p:cNvGrpSpPr/>
            <p:nvPr/>
          </p:nvGrpSpPr>
          <p:grpSpPr>
            <a:xfrm>
              <a:off x="7596508" y="3396443"/>
              <a:ext cx="289704" cy="2599794"/>
              <a:chOff x="7596508" y="3396443"/>
              <a:chExt cx="289704" cy="2599794"/>
            </a:xfrm>
          </p:grpSpPr>
          <p:sp>
            <p:nvSpPr>
              <p:cNvPr id="92" name="Rounded Rectangle 91"/>
              <p:cNvSpPr/>
              <p:nvPr/>
            </p:nvSpPr>
            <p:spPr bwMode="auto">
              <a:xfrm>
                <a:off x="7596508" y="3396443"/>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3" name="Rounded Rectangle 92"/>
              <p:cNvSpPr/>
              <p:nvPr/>
            </p:nvSpPr>
            <p:spPr bwMode="auto">
              <a:xfrm>
                <a:off x="7596508" y="470023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89" name="Group 88"/>
            <p:cNvGrpSpPr/>
            <p:nvPr/>
          </p:nvGrpSpPr>
          <p:grpSpPr>
            <a:xfrm>
              <a:off x="7921154" y="3396443"/>
              <a:ext cx="289704" cy="2599794"/>
              <a:chOff x="7596508" y="3396443"/>
              <a:chExt cx="289704" cy="2599794"/>
            </a:xfrm>
          </p:grpSpPr>
          <p:sp>
            <p:nvSpPr>
              <p:cNvPr id="90" name="Rounded Rectangle 89"/>
              <p:cNvSpPr/>
              <p:nvPr/>
            </p:nvSpPr>
            <p:spPr bwMode="auto">
              <a:xfrm>
                <a:off x="7596508" y="3396443"/>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1" name="Rounded Rectangle 90"/>
              <p:cNvSpPr/>
              <p:nvPr/>
            </p:nvSpPr>
            <p:spPr bwMode="auto">
              <a:xfrm>
                <a:off x="7596508" y="470023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
        <p:nvSpPr>
          <p:cNvPr id="94" name="TextBox 93">
            <a:extLst>
              <a:ext uri="{FF2B5EF4-FFF2-40B4-BE49-F238E27FC236}">
                <a16:creationId xmlns:a16="http://schemas.microsoft.com/office/drawing/2014/main" id="{E4D94C94-8C22-47B8-A3FC-25CD2A19EC8D}"/>
              </a:ext>
            </a:extLst>
          </p:cNvPr>
          <p:cNvSpPr txBox="1"/>
          <p:nvPr/>
        </p:nvSpPr>
        <p:spPr bwMode="auto">
          <a:xfrm>
            <a:off x="5901080" y="2620684"/>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0070C0"/>
                </a:solidFill>
                <a:latin typeface="Myriad Pro" panose="020B0503030403020204" pitchFamily="34" charset="0"/>
                <a:ea typeface="Myriad Pro Semibold" charset="0"/>
                <a:cs typeface="Myriad Pro Semibold" charset="0"/>
              </a:rPr>
              <a:t>4</a:t>
            </a:r>
          </a:p>
        </p:txBody>
      </p:sp>
      <p:sp>
        <p:nvSpPr>
          <p:cNvPr id="100" name="Rounded Rectangle 99"/>
          <p:cNvSpPr/>
          <p:nvPr/>
        </p:nvSpPr>
        <p:spPr bwMode="auto">
          <a:xfrm>
            <a:off x="6680588" y="3017619"/>
            <a:ext cx="289704" cy="12960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2" name="TextBox 101">
            <a:extLst>
              <a:ext uri="{FF2B5EF4-FFF2-40B4-BE49-F238E27FC236}">
                <a16:creationId xmlns:a16="http://schemas.microsoft.com/office/drawing/2014/main" id="{E4D94C94-8C22-47B8-A3FC-25CD2A19EC8D}"/>
              </a:ext>
            </a:extLst>
          </p:cNvPr>
          <p:cNvSpPr txBox="1"/>
          <p:nvPr/>
        </p:nvSpPr>
        <p:spPr bwMode="auto">
          <a:xfrm>
            <a:off x="6680588" y="2620684"/>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FF0000"/>
                </a:solidFill>
                <a:latin typeface="Myriad Pro" panose="020B0503030403020204" pitchFamily="34" charset="0"/>
                <a:ea typeface="Myriad Pro Semibold" charset="0"/>
                <a:cs typeface="Myriad Pro Semibold" charset="0"/>
              </a:rPr>
              <a:t>1</a:t>
            </a:r>
          </a:p>
        </p:txBody>
      </p:sp>
      <p:sp>
        <p:nvSpPr>
          <p:cNvPr id="103" name="TextBox 102">
            <a:extLst>
              <a:ext uri="{FF2B5EF4-FFF2-40B4-BE49-F238E27FC236}">
                <a16:creationId xmlns:a16="http://schemas.microsoft.com/office/drawing/2014/main" id="{3E382379-3F25-469B-80B7-131EBA8F1CD1}"/>
              </a:ext>
            </a:extLst>
          </p:cNvPr>
          <p:cNvSpPr txBox="1"/>
          <p:nvPr/>
        </p:nvSpPr>
        <p:spPr bwMode="auto">
          <a:xfrm>
            <a:off x="1371850" y="6121559"/>
            <a:ext cx="23102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FF0000"/>
                </a:solidFill>
                <a:latin typeface="Myriad Pro Semibold" charset="0"/>
                <a:ea typeface="Myriad Pro Semibold" charset="0"/>
                <a:cs typeface="Myriad Pro Semibold" charset="0"/>
              </a:rPr>
              <a:t>5 ones ÷ 5 = 1 one</a:t>
            </a:r>
          </a:p>
        </p:txBody>
      </p:sp>
    </p:spTree>
    <p:extLst>
      <p:ext uri="{BB962C8B-B14F-4D97-AF65-F5344CB8AC3E}">
        <p14:creationId xmlns:p14="http://schemas.microsoft.com/office/powerpoint/2010/main" val="8281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85"/>
                                        </p:tgtEl>
                                      </p:cBhvr>
                                    </p:animEffect>
                                    <p:set>
                                      <p:cBhvr>
                                        <p:cTn id="7" dur="1" fill="hold">
                                          <p:stCondLst>
                                            <p:cond delay="499"/>
                                          </p:stCondLst>
                                        </p:cTn>
                                        <p:tgtEl>
                                          <p:spTgt spid="8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500"/>
                                        <p:tgtEl>
                                          <p:spTgt spid="8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fade">
                                      <p:cBhvr>
                                        <p:cTn id="16" dur="500"/>
                                        <p:tgtEl>
                                          <p:spTgt spid="10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2"/>
                                        </p:tgtEl>
                                        <p:attrNameLst>
                                          <p:attrName>style.visibility</p:attrName>
                                        </p:attrNameLst>
                                      </p:cBhvr>
                                      <p:to>
                                        <p:strVal val="visible"/>
                                      </p:to>
                                    </p:set>
                                    <p:animEffect transition="in" filter="fade">
                                      <p:cBhvr>
                                        <p:cTn id="21" dur="500"/>
                                        <p:tgtEl>
                                          <p:spTgt spid="10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3"/>
                                        </p:tgtEl>
                                        <p:attrNameLst>
                                          <p:attrName>style.visibility</p:attrName>
                                        </p:attrNameLst>
                                      </p:cBhvr>
                                      <p:to>
                                        <p:strVal val="visible"/>
                                      </p:to>
                                    </p:set>
                                    <p:animEffect transition="in" filter="fade">
                                      <p:cBhvr>
                                        <p:cTn id="24" dur="500"/>
                                        <p:tgtEl>
                                          <p:spTgt spid="10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xit" presetSubtype="0" fill="hold" nodeType="withEffect">
                                  <p:stCondLst>
                                    <p:cond delay="0"/>
                                  </p:stCondLst>
                                  <p:childTnLst>
                                    <p:animEffect transition="out" filter="fade">
                                      <p:cBhvr>
                                        <p:cTn id="31" dur="500"/>
                                        <p:tgtEl>
                                          <p:spTgt spid="68"/>
                                        </p:tgtEl>
                                      </p:cBhvr>
                                    </p:animEffect>
                                    <p:set>
                                      <p:cBhvr>
                                        <p:cTn id="32" dur="1" fill="hold">
                                          <p:stCondLst>
                                            <p:cond delay="499"/>
                                          </p:stCondLst>
                                        </p:cTn>
                                        <p:tgtEl>
                                          <p:spTgt spid="6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72" grpId="0"/>
      <p:bldP spid="100" grpId="0" animBg="1"/>
      <p:bldP spid="102" grpId="0"/>
      <p:bldP spid="10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4:5</a:t>
            </a: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3314000" y="83026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612  ÷  4  =</a:t>
            </a:r>
            <a:endParaRPr lang="en-GB" sz="2200" dirty="0">
              <a:solidFill>
                <a:srgbClr val="C00000"/>
              </a:solidFill>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5134835" y="820739"/>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C8D83576-40F6-45A5-B7A5-AC3B86BA1C8F}"/>
              </a:ext>
            </a:extLst>
          </p:cNvPr>
          <p:cNvSpPr txBox="1"/>
          <p:nvPr/>
        </p:nvSpPr>
        <p:spPr bwMode="auto">
          <a:xfrm>
            <a:off x="1856673" y="1446080"/>
            <a:ext cx="54306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1 – writing the divisor and the dividend:</a:t>
            </a:r>
            <a:endParaRPr lang="en-GB" sz="2000" dirty="0">
              <a:solidFill>
                <a:srgbClr val="FF0000"/>
              </a:solidFill>
              <a:latin typeface="Myriad Pro Semibold" charset="0"/>
              <a:ea typeface="Myriad Pro Semibold" charset="0"/>
              <a:cs typeface="Myriad Pro Semibold" charset="0"/>
            </a:endParaRPr>
          </a:p>
        </p:txBody>
      </p:sp>
      <p:pic>
        <p:nvPicPr>
          <p:cNvPr id="10" name="Picture 9" descr="A close up of a logo&#10;&#10;Description automatically generated">
            <a:extLst>
              <a:ext uri="{FF2B5EF4-FFF2-40B4-BE49-F238E27FC236}">
                <a16:creationId xmlns:a16="http://schemas.microsoft.com/office/drawing/2014/main" id="{7EB1F969-2129-44C7-9945-77645AFB73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3945" y="2142976"/>
            <a:ext cx="3413579" cy="446831"/>
          </a:xfrm>
          <a:prstGeom prst="rect">
            <a:avLst/>
          </a:prstGeom>
        </p:spPr>
      </p:pic>
      <p:grpSp>
        <p:nvGrpSpPr>
          <p:cNvPr id="7" name="Group 6">
            <a:extLst>
              <a:ext uri="{FF2B5EF4-FFF2-40B4-BE49-F238E27FC236}">
                <a16:creationId xmlns:a16="http://schemas.microsoft.com/office/drawing/2014/main" id="{8431F399-E036-404B-90D3-6DDF24BD92C1}"/>
              </a:ext>
            </a:extLst>
          </p:cNvPr>
          <p:cNvGrpSpPr/>
          <p:nvPr/>
        </p:nvGrpSpPr>
        <p:grpSpPr>
          <a:xfrm>
            <a:off x="4263945" y="2102800"/>
            <a:ext cx="3453090" cy="487007"/>
            <a:chOff x="4263945" y="2102800"/>
            <a:chExt cx="3453090" cy="487007"/>
          </a:xfrm>
        </p:grpSpPr>
        <p:sp>
          <p:nvSpPr>
            <p:cNvPr id="3" name="Rectangle 2">
              <a:extLst>
                <a:ext uri="{FF2B5EF4-FFF2-40B4-BE49-F238E27FC236}">
                  <a16:creationId xmlns:a16="http://schemas.microsoft.com/office/drawing/2014/main" id="{93FB9857-CB64-4DA2-813E-13E2ED816087}"/>
                </a:ext>
              </a:extLst>
            </p:cNvPr>
            <p:cNvSpPr/>
            <p:nvPr/>
          </p:nvSpPr>
          <p:spPr bwMode="auto">
            <a:xfrm>
              <a:off x="4263945" y="2114550"/>
              <a:ext cx="106734" cy="47525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Rectangle 4">
              <a:extLst>
                <a:ext uri="{FF2B5EF4-FFF2-40B4-BE49-F238E27FC236}">
                  <a16:creationId xmlns:a16="http://schemas.microsoft.com/office/drawing/2014/main" id="{923EF540-8BBE-464E-B1BA-7BEE4394FCB0}"/>
                </a:ext>
              </a:extLst>
            </p:cNvPr>
            <p:cNvSpPr/>
            <p:nvPr/>
          </p:nvSpPr>
          <p:spPr bwMode="auto">
            <a:xfrm>
              <a:off x="4324350" y="2102800"/>
              <a:ext cx="3392685" cy="5887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grpSp>
        <p:nvGrpSpPr>
          <p:cNvPr id="6" name="Group 5"/>
          <p:cNvGrpSpPr/>
          <p:nvPr/>
        </p:nvGrpSpPr>
        <p:grpSpPr>
          <a:xfrm>
            <a:off x="1222499" y="1805359"/>
            <a:ext cx="1760359" cy="885600"/>
            <a:chOff x="1222499" y="1805359"/>
            <a:chExt cx="1760359" cy="885600"/>
          </a:xfrm>
        </p:grpSpPr>
        <p:graphicFrame>
          <p:nvGraphicFramePr>
            <p:cNvPr id="4" name="Object 3">
              <a:extLst>
                <a:ext uri="{FF2B5EF4-FFF2-40B4-BE49-F238E27FC236}">
                  <a16:creationId xmlns:a16="http://schemas.microsoft.com/office/drawing/2014/main" id="{F47FAC76-0B3E-43B4-BC7E-3C717CBF556B}"/>
                </a:ext>
              </a:extLst>
            </p:cNvPr>
            <p:cNvGraphicFramePr>
              <a:graphicFrameLocks noChangeAspect="1"/>
            </p:cNvGraphicFramePr>
            <p:nvPr>
              <p:extLst>
                <p:ext uri="{D42A27DB-BD31-4B8C-83A1-F6EECF244321}">
                  <p14:modId xmlns:p14="http://schemas.microsoft.com/office/powerpoint/2010/main" val="3433877958"/>
                </p:ext>
              </p:extLst>
            </p:nvPr>
          </p:nvGraphicFramePr>
          <p:xfrm>
            <a:off x="1388778" y="1805359"/>
            <a:ext cx="1594080" cy="885600"/>
          </p:xfrm>
          <a:graphic>
            <a:graphicData uri="http://schemas.openxmlformats.org/presentationml/2006/ole">
              <mc:AlternateContent xmlns:mc="http://schemas.openxmlformats.org/markup-compatibility/2006">
                <mc:Choice xmlns:v="urn:schemas-microsoft-com:vml" Requires="v">
                  <p:oleObj spid="_x0000_s24689" name="Equation" r:id="rId5" imgW="914400" imgH="507960" progId="Equation.DSMT4">
                    <p:embed/>
                  </p:oleObj>
                </mc:Choice>
                <mc:Fallback>
                  <p:oleObj name="Equation" r:id="rId5" imgW="914400" imgH="507960" progId="Equation.DSMT4">
                    <p:embed/>
                    <p:pic>
                      <p:nvPicPr>
                        <p:cNvPr id="0" name=""/>
                        <p:cNvPicPr/>
                        <p:nvPr/>
                      </p:nvPicPr>
                      <p:blipFill>
                        <a:blip r:embed="rId6"/>
                        <a:stretch>
                          <a:fillRect/>
                        </a:stretch>
                      </p:blipFill>
                      <p:spPr>
                        <a:xfrm>
                          <a:off x="1388778" y="1805359"/>
                          <a:ext cx="1594080" cy="885600"/>
                        </a:xfrm>
                        <a:prstGeom prst="rect">
                          <a:avLst/>
                        </a:prstGeom>
                      </p:spPr>
                    </p:pic>
                  </p:oleObj>
                </mc:Fallback>
              </mc:AlternateContent>
            </a:graphicData>
          </a:graphic>
        </p:graphicFrame>
        <p:grpSp>
          <p:nvGrpSpPr>
            <p:cNvPr id="26" name="Group 25">
              <a:extLst>
                <a:ext uri="{FF2B5EF4-FFF2-40B4-BE49-F238E27FC236}">
                  <a16:creationId xmlns:a16="http://schemas.microsoft.com/office/drawing/2014/main" id="{46CAEC4A-62B3-400A-913D-E5049B9696B9}"/>
                </a:ext>
              </a:extLst>
            </p:cNvPr>
            <p:cNvGrpSpPr/>
            <p:nvPr/>
          </p:nvGrpSpPr>
          <p:grpSpPr>
            <a:xfrm>
              <a:off x="1222499" y="2102703"/>
              <a:ext cx="1649289" cy="564329"/>
              <a:chOff x="3733049" y="5315443"/>
              <a:chExt cx="1649289" cy="564329"/>
            </a:xfrm>
          </p:grpSpPr>
          <p:grpSp>
            <p:nvGrpSpPr>
              <p:cNvPr id="27" name="Group 26">
                <a:extLst>
                  <a:ext uri="{FF2B5EF4-FFF2-40B4-BE49-F238E27FC236}">
                    <a16:creationId xmlns:a16="http://schemas.microsoft.com/office/drawing/2014/main" id="{00D729B6-3448-4C1C-BDA3-A2E915ACE92A}"/>
                  </a:ext>
                </a:extLst>
              </p:cNvPr>
              <p:cNvGrpSpPr/>
              <p:nvPr/>
            </p:nvGrpSpPr>
            <p:grpSpPr>
              <a:xfrm>
                <a:off x="4085070" y="5365750"/>
                <a:ext cx="1297268" cy="507156"/>
                <a:chOff x="4085070" y="5365750"/>
                <a:chExt cx="1297268" cy="507156"/>
              </a:xfrm>
              <a:solidFill>
                <a:schemeClr val="bg1"/>
              </a:solidFill>
            </p:grpSpPr>
            <p:sp>
              <p:nvSpPr>
                <p:cNvPr id="37" name="Rectangle 36">
                  <a:extLst>
                    <a:ext uri="{FF2B5EF4-FFF2-40B4-BE49-F238E27FC236}">
                      <a16:creationId xmlns:a16="http://schemas.microsoft.com/office/drawing/2014/main" id="{5CD4F8A2-1FFB-48C2-BAB2-0EAC4B54E0BF}"/>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Rectangle 37">
                  <a:extLst>
                    <a:ext uri="{FF2B5EF4-FFF2-40B4-BE49-F238E27FC236}">
                      <a16:creationId xmlns:a16="http://schemas.microsoft.com/office/drawing/2014/main" id="{61D70A22-CF18-428C-B49A-097C063269F0}"/>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28" name="Group 27">
                <a:extLst>
                  <a:ext uri="{FF2B5EF4-FFF2-40B4-BE49-F238E27FC236}">
                    <a16:creationId xmlns:a16="http://schemas.microsoft.com/office/drawing/2014/main" id="{6B12D851-4B64-40D0-ADE8-2FE629C4D292}"/>
                  </a:ext>
                </a:extLst>
              </p:cNvPr>
              <p:cNvGrpSpPr/>
              <p:nvPr/>
            </p:nvGrpSpPr>
            <p:grpSpPr>
              <a:xfrm>
                <a:off x="3733049" y="5315443"/>
                <a:ext cx="1646907" cy="564329"/>
                <a:chOff x="3722832" y="5310208"/>
                <a:chExt cx="1646907" cy="564329"/>
              </a:xfrm>
            </p:grpSpPr>
            <p:cxnSp>
              <p:nvCxnSpPr>
                <p:cNvPr id="29" name="Straight Connector 28">
                  <a:extLst>
                    <a:ext uri="{FF2B5EF4-FFF2-40B4-BE49-F238E27FC236}">
                      <a16:creationId xmlns:a16="http://schemas.microsoft.com/office/drawing/2014/main" id="{0DEC6C6C-8B86-4F34-99E1-D1401B8C70E1}"/>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Arc 35">
                  <a:extLst>
                    <a:ext uri="{FF2B5EF4-FFF2-40B4-BE49-F238E27FC236}">
                      <a16:creationId xmlns:a16="http://schemas.microsoft.com/office/drawing/2014/main" id="{6F4EB5F5-37D3-4381-A004-4330AFC124B7}"/>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grpSp>
      <p:grpSp>
        <p:nvGrpSpPr>
          <p:cNvPr id="56" name="Group 55">
            <a:extLst>
              <a:ext uri="{FF2B5EF4-FFF2-40B4-BE49-F238E27FC236}">
                <a16:creationId xmlns:a16="http://schemas.microsoft.com/office/drawing/2014/main" id="{8D3B8087-4B6A-4A2B-8915-8D542B272BBE}"/>
              </a:ext>
            </a:extLst>
          </p:cNvPr>
          <p:cNvGrpSpPr>
            <a:grpSpLocks noChangeAspect="1"/>
          </p:cNvGrpSpPr>
          <p:nvPr/>
        </p:nvGrpSpPr>
        <p:grpSpPr>
          <a:xfrm>
            <a:off x="3907262" y="2082898"/>
            <a:ext cx="3770262" cy="578710"/>
            <a:chOff x="3733049" y="5315443"/>
            <a:chExt cx="3718673" cy="570792"/>
          </a:xfrm>
        </p:grpSpPr>
        <p:grpSp>
          <p:nvGrpSpPr>
            <p:cNvPr id="57" name="Group 56">
              <a:extLst>
                <a:ext uri="{FF2B5EF4-FFF2-40B4-BE49-F238E27FC236}">
                  <a16:creationId xmlns:a16="http://schemas.microsoft.com/office/drawing/2014/main" id="{889F6CAA-012D-4918-AB9C-F6173AF70D2D}"/>
                </a:ext>
              </a:extLst>
            </p:cNvPr>
            <p:cNvGrpSpPr/>
            <p:nvPr/>
          </p:nvGrpSpPr>
          <p:grpSpPr>
            <a:xfrm>
              <a:off x="4048134" y="5351710"/>
              <a:ext cx="3403588" cy="534525"/>
              <a:chOff x="4048134" y="5351710"/>
              <a:chExt cx="3403588" cy="534525"/>
            </a:xfrm>
            <a:solidFill>
              <a:schemeClr val="bg1"/>
            </a:solidFill>
          </p:grpSpPr>
          <p:sp>
            <p:nvSpPr>
              <p:cNvPr id="61" name="Rectangle 60">
                <a:extLst>
                  <a:ext uri="{FF2B5EF4-FFF2-40B4-BE49-F238E27FC236}">
                    <a16:creationId xmlns:a16="http://schemas.microsoft.com/office/drawing/2014/main" id="{49D76E71-0A08-4893-9940-E193EAA5B723}"/>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2" name="Rectangle 61">
                <a:extLst>
                  <a:ext uri="{FF2B5EF4-FFF2-40B4-BE49-F238E27FC236}">
                    <a16:creationId xmlns:a16="http://schemas.microsoft.com/office/drawing/2014/main" id="{5C6AD429-CAC6-4BAD-B69E-CBF6FEEBB8E4}"/>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58" name="Group 57">
              <a:extLst>
                <a:ext uri="{FF2B5EF4-FFF2-40B4-BE49-F238E27FC236}">
                  <a16:creationId xmlns:a16="http://schemas.microsoft.com/office/drawing/2014/main" id="{CE4EDAE4-F40F-4624-9CF7-DC788F8B3810}"/>
                </a:ext>
              </a:extLst>
            </p:cNvPr>
            <p:cNvGrpSpPr/>
            <p:nvPr/>
          </p:nvGrpSpPr>
          <p:grpSpPr>
            <a:xfrm>
              <a:off x="3733049" y="5315443"/>
              <a:ext cx="3718672" cy="564329"/>
              <a:chOff x="3722832" y="5310208"/>
              <a:chExt cx="3718672" cy="564329"/>
            </a:xfrm>
          </p:grpSpPr>
          <p:cxnSp>
            <p:nvCxnSpPr>
              <p:cNvPr id="59" name="Straight Connector 58">
                <a:extLst>
                  <a:ext uri="{FF2B5EF4-FFF2-40B4-BE49-F238E27FC236}">
                    <a16:creationId xmlns:a16="http://schemas.microsoft.com/office/drawing/2014/main" id="{1D437E21-33C1-4FCF-98D5-22A1CC4FC3BE}"/>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Arc 59">
                <a:extLst>
                  <a:ext uri="{FF2B5EF4-FFF2-40B4-BE49-F238E27FC236}">
                    <a16:creationId xmlns:a16="http://schemas.microsoft.com/office/drawing/2014/main" id="{26CCA776-A0DD-485A-B2E2-DD0429D9FB46}"/>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grpSp>
        <p:nvGrpSpPr>
          <p:cNvPr id="8" name="Group 7"/>
          <p:cNvGrpSpPr/>
          <p:nvPr/>
        </p:nvGrpSpPr>
        <p:grpSpPr>
          <a:xfrm>
            <a:off x="4048155" y="2145139"/>
            <a:ext cx="3435836" cy="1577329"/>
            <a:chOff x="4048155" y="2145139"/>
            <a:chExt cx="3435836" cy="1577329"/>
          </a:xfrm>
        </p:grpSpPr>
        <p:pic>
          <p:nvPicPr>
            <p:cNvPr id="32" name="Picture 31">
              <a:extLst>
                <a:ext uri="{FF2B5EF4-FFF2-40B4-BE49-F238E27FC236}">
                  <a16:creationId xmlns:a16="http://schemas.microsoft.com/office/drawing/2014/main" id="{1F8D46A1-4A6A-4F81-98B0-72DF000AFD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0853" y="2205293"/>
              <a:ext cx="233806" cy="233806"/>
            </a:xfrm>
            <a:prstGeom prst="rect">
              <a:avLst/>
            </a:prstGeom>
          </p:spPr>
        </p:pic>
        <p:pic>
          <p:nvPicPr>
            <p:cNvPr id="33" name="Picture 32">
              <a:extLst>
                <a:ext uri="{FF2B5EF4-FFF2-40B4-BE49-F238E27FC236}">
                  <a16:creationId xmlns:a16="http://schemas.microsoft.com/office/drawing/2014/main" id="{EE33885E-4F37-4806-8479-A514D94365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0853" y="2462407"/>
              <a:ext cx="233806" cy="233806"/>
            </a:xfrm>
            <a:prstGeom prst="rect">
              <a:avLst/>
            </a:prstGeom>
          </p:spPr>
        </p:pic>
        <p:pic>
          <p:nvPicPr>
            <p:cNvPr id="34" name="Picture 33">
              <a:extLst>
                <a:ext uri="{FF2B5EF4-FFF2-40B4-BE49-F238E27FC236}">
                  <a16:creationId xmlns:a16="http://schemas.microsoft.com/office/drawing/2014/main" id="{0B2148F2-FF4A-4CF3-B61C-3DB0D2F194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0853" y="2719521"/>
              <a:ext cx="233806" cy="233806"/>
            </a:xfrm>
            <a:prstGeom prst="rect">
              <a:avLst/>
            </a:prstGeom>
          </p:spPr>
        </p:pic>
        <p:pic>
          <p:nvPicPr>
            <p:cNvPr id="35" name="Picture 34">
              <a:extLst>
                <a:ext uri="{FF2B5EF4-FFF2-40B4-BE49-F238E27FC236}">
                  <a16:creationId xmlns:a16="http://schemas.microsoft.com/office/drawing/2014/main" id="{3CF1E6D7-35B8-4ADB-9DC0-B57C7933E3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0853" y="2976635"/>
              <a:ext cx="233806" cy="233806"/>
            </a:xfrm>
            <a:prstGeom prst="rect">
              <a:avLst/>
            </a:prstGeom>
          </p:spPr>
        </p:pic>
        <p:grpSp>
          <p:nvGrpSpPr>
            <p:cNvPr id="17" name="Group 16">
              <a:extLst>
                <a:ext uri="{FF2B5EF4-FFF2-40B4-BE49-F238E27FC236}">
                  <a16:creationId xmlns:a16="http://schemas.microsoft.com/office/drawing/2014/main" id="{3DD975F8-8A42-4532-B353-1A43B9445372}"/>
                </a:ext>
              </a:extLst>
            </p:cNvPr>
            <p:cNvGrpSpPr/>
            <p:nvPr/>
          </p:nvGrpSpPr>
          <p:grpSpPr>
            <a:xfrm>
              <a:off x="4430853" y="3231548"/>
              <a:ext cx="233806" cy="490920"/>
              <a:chOff x="4875587" y="5338798"/>
              <a:chExt cx="233806" cy="490920"/>
            </a:xfrm>
          </p:grpSpPr>
          <p:pic>
            <p:nvPicPr>
              <p:cNvPr id="30" name="Picture 29">
                <a:extLst>
                  <a:ext uri="{FF2B5EF4-FFF2-40B4-BE49-F238E27FC236}">
                    <a16:creationId xmlns:a16="http://schemas.microsoft.com/office/drawing/2014/main" id="{3C41D7BA-6D18-478E-9814-417C519261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5587" y="5338798"/>
                <a:ext cx="233806" cy="233806"/>
              </a:xfrm>
              <a:prstGeom prst="rect">
                <a:avLst/>
              </a:prstGeom>
            </p:spPr>
          </p:pic>
          <p:pic>
            <p:nvPicPr>
              <p:cNvPr id="31" name="Picture 30">
                <a:extLst>
                  <a:ext uri="{FF2B5EF4-FFF2-40B4-BE49-F238E27FC236}">
                    <a16:creationId xmlns:a16="http://schemas.microsoft.com/office/drawing/2014/main" id="{EB450E32-8672-4F1B-9885-03CBBE6747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5587" y="5595912"/>
                <a:ext cx="233806" cy="233806"/>
              </a:xfrm>
              <a:prstGeom prst="rect">
                <a:avLst/>
              </a:prstGeom>
            </p:spPr>
          </p:pic>
        </p:grpSp>
        <p:pic>
          <p:nvPicPr>
            <p:cNvPr id="46" name="Picture 45" descr="A picture containing clipart&#10;&#10;Description automatically generated">
              <a:extLst>
                <a:ext uri="{FF2B5EF4-FFF2-40B4-BE49-F238E27FC236}">
                  <a16:creationId xmlns:a16="http://schemas.microsoft.com/office/drawing/2014/main" id="{4374D968-CAAD-4CBC-8626-ABDAE2FC5C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93445" y="2205293"/>
              <a:ext cx="233806" cy="233806"/>
            </a:xfrm>
            <a:prstGeom prst="rect">
              <a:avLst/>
            </a:prstGeom>
          </p:spPr>
        </p:pic>
        <p:grpSp>
          <p:nvGrpSpPr>
            <p:cNvPr id="48" name="Group 47">
              <a:extLst>
                <a:ext uri="{FF2B5EF4-FFF2-40B4-BE49-F238E27FC236}">
                  <a16:creationId xmlns:a16="http://schemas.microsoft.com/office/drawing/2014/main" id="{8B0918B9-C57A-4D7B-A0CF-19614AA6BADF}"/>
                </a:ext>
              </a:extLst>
            </p:cNvPr>
            <p:cNvGrpSpPr/>
            <p:nvPr/>
          </p:nvGrpSpPr>
          <p:grpSpPr>
            <a:xfrm>
              <a:off x="7250185" y="2205293"/>
              <a:ext cx="233806" cy="490920"/>
              <a:chOff x="7120645" y="3020794"/>
              <a:chExt cx="233806" cy="490920"/>
            </a:xfrm>
          </p:grpSpPr>
          <p:pic>
            <p:nvPicPr>
              <p:cNvPr id="49" name="Picture 48" descr="A picture containing object&#10;&#10;Description automatically generated">
                <a:extLst>
                  <a:ext uri="{FF2B5EF4-FFF2-40B4-BE49-F238E27FC236}">
                    <a16:creationId xmlns:a16="http://schemas.microsoft.com/office/drawing/2014/main" id="{D497E52E-DF7B-4E2C-B9CA-21E409010A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20645" y="3020794"/>
                <a:ext cx="233806" cy="233806"/>
              </a:xfrm>
              <a:prstGeom prst="rect">
                <a:avLst/>
              </a:prstGeom>
            </p:spPr>
          </p:pic>
          <p:pic>
            <p:nvPicPr>
              <p:cNvPr id="50" name="Picture 49" descr="A picture containing object&#10;&#10;Description automatically generated">
                <a:extLst>
                  <a:ext uri="{FF2B5EF4-FFF2-40B4-BE49-F238E27FC236}">
                    <a16:creationId xmlns:a16="http://schemas.microsoft.com/office/drawing/2014/main" id="{EFC61BDF-BA15-4193-BE44-016A3C5CB3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20645" y="3277908"/>
                <a:ext cx="233806" cy="233806"/>
              </a:xfrm>
              <a:prstGeom prst="rect">
                <a:avLst/>
              </a:prstGeom>
            </p:spPr>
          </p:pic>
        </p:grpSp>
        <p:sp>
          <p:nvSpPr>
            <p:cNvPr id="19" name="TextBox 18">
              <a:extLst>
                <a:ext uri="{FF2B5EF4-FFF2-40B4-BE49-F238E27FC236}">
                  <a16:creationId xmlns:a16="http://schemas.microsoft.com/office/drawing/2014/main" id="{F5ADEA59-CB1A-4433-8BE8-C58F8D766860}"/>
                </a:ext>
              </a:extLst>
            </p:cNvPr>
            <p:cNvSpPr txBox="1"/>
            <p:nvPr/>
          </p:nvSpPr>
          <p:spPr bwMode="auto">
            <a:xfrm>
              <a:off x="4048155" y="214513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panose="020B0503030403020204" pitchFamily="34" charset="0"/>
                  <a:ea typeface="Myriad Pro Semibold" charset="0"/>
                  <a:cs typeface="Myriad Pro Semibold" charset="0"/>
                </a:rPr>
                <a:t>4</a:t>
              </a:r>
              <a:endParaRPr lang="en-GB" sz="2000" dirty="0">
                <a:solidFill>
                  <a:srgbClr val="C00000"/>
                </a:solidFill>
                <a:latin typeface="Myriad Pro" panose="020B0503030403020204" pitchFamily="34" charset="0"/>
                <a:ea typeface="Myriad Pro Semibold" charset="0"/>
                <a:cs typeface="Myriad Pro Semibold" charset="0"/>
              </a:endParaRPr>
            </a:p>
          </p:txBody>
        </p:sp>
      </p:grpSp>
    </p:spTree>
    <p:extLst>
      <p:ext uri="{BB962C8B-B14F-4D97-AF65-F5344CB8AC3E}">
        <p14:creationId xmlns:p14="http://schemas.microsoft.com/office/powerpoint/2010/main" val="76631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4:5</a:t>
            </a: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3314000" y="83026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612  ÷  4  =</a:t>
            </a:r>
            <a:endParaRPr lang="en-GB" sz="2200" dirty="0">
              <a:solidFill>
                <a:srgbClr val="C00000"/>
              </a:solidFill>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5134835" y="820739"/>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C8D83576-40F6-45A5-B7A5-AC3B86BA1C8F}"/>
              </a:ext>
            </a:extLst>
          </p:cNvPr>
          <p:cNvSpPr txBox="1"/>
          <p:nvPr/>
        </p:nvSpPr>
        <p:spPr bwMode="auto">
          <a:xfrm>
            <a:off x="1856673" y="1446080"/>
            <a:ext cx="54306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1 – writing the divisor and the dividend:</a:t>
            </a:r>
            <a:endParaRPr lang="en-GB" sz="2000" dirty="0">
              <a:solidFill>
                <a:srgbClr val="FF0000"/>
              </a:solidFill>
              <a:latin typeface="Myriad Pro Semibold" charset="0"/>
              <a:ea typeface="Myriad Pro Semibold" charset="0"/>
              <a:cs typeface="Myriad Pro Semibold" charset="0"/>
            </a:endParaRPr>
          </a:p>
        </p:txBody>
      </p:sp>
      <p:graphicFrame>
        <p:nvGraphicFramePr>
          <p:cNvPr id="4" name="Object 3">
            <a:extLst>
              <a:ext uri="{FF2B5EF4-FFF2-40B4-BE49-F238E27FC236}">
                <a16:creationId xmlns:a16="http://schemas.microsoft.com/office/drawing/2014/main" id="{F47FAC76-0B3E-43B4-BC7E-3C717CBF556B}"/>
              </a:ext>
            </a:extLst>
          </p:cNvPr>
          <p:cNvGraphicFramePr>
            <a:graphicFrameLocks noChangeAspect="1"/>
          </p:cNvGraphicFramePr>
          <p:nvPr>
            <p:extLst>
              <p:ext uri="{D42A27DB-BD31-4B8C-83A1-F6EECF244321}">
                <p14:modId xmlns:p14="http://schemas.microsoft.com/office/powerpoint/2010/main" val="920395456"/>
              </p:ext>
            </p:extLst>
          </p:nvPr>
        </p:nvGraphicFramePr>
        <p:xfrm>
          <a:off x="1388778" y="1805359"/>
          <a:ext cx="1594080" cy="885600"/>
        </p:xfrm>
        <a:graphic>
          <a:graphicData uri="http://schemas.openxmlformats.org/presentationml/2006/ole">
            <mc:AlternateContent xmlns:mc="http://schemas.openxmlformats.org/markup-compatibility/2006">
              <mc:Choice xmlns:v="urn:schemas-microsoft-com:vml" Requires="v">
                <p:oleObj spid="_x0000_s38942" name="Equation" r:id="rId4" imgW="914400" imgH="507960" progId="Equation.DSMT4">
                  <p:embed/>
                </p:oleObj>
              </mc:Choice>
              <mc:Fallback>
                <p:oleObj name="Equation" r:id="rId4" imgW="914400" imgH="507960" progId="Equation.DSMT4">
                  <p:embed/>
                  <p:pic>
                    <p:nvPicPr>
                      <p:cNvPr id="0" name=""/>
                      <p:cNvPicPr/>
                      <p:nvPr/>
                    </p:nvPicPr>
                    <p:blipFill>
                      <a:blip r:embed="rId5"/>
                      <a:stretch>
                        <a:fillRect/>
                      </a:stretch>
                    </p:blipFill>
                    <p:spPr>
                      <a:xfrm>
                        <a:off x="1388778" y="1805359"/>
                        <a:ext cx="1594080" cy="88560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D2BE2CBD-D3B8-4AE2-94FE-12C22B7E12D9}"/>
              </a:ext>
            </a:extLst>
          </p:cNvPr>
          <p:cNvSpPr txBox="1"/>
          <p:nvPr/>
        </p:nvSpPr>
        <p:spPr bwMode="auto">
          <a:xfrm>
            <a:off x="4546366" y="1799004"/>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8B3995"/>
                </a:solidFill>
                <a:latin typeface="Myriad Pro" panose="020B0503030403020204" pitchFamily="34" charset="0"/>
                <a:ea typeface="Myriad Pro Semibold" charset="0"/>
                <a:cs typeface="Myriad Pro Semibold" charset="0"/>
              </a:rPr>
              <a:t>1</a:t>
            </a:r>
          </a:p>
        </p:txBody>
      </p:sp>
      <p:sp>
        <p:nvSpPr>
          <p:cNvPr id="42" name="TextBox 41">
            <a:extLst>
              <a:ext uri="{FF2B5EF4-FFF2-40B4-BE49-F238E27FC236}">
                <a16:creationId xmlns:a16="http://schemas.microsoft.com/office/drawing/2014/main" id="{6C63EF8F-322D-4029-9F54-9B2DFD4E3FEA}"/>
              </a:ext>
            </a:extLst>
          </p:cNvPr>
          <p:cNvSpPr txBox="1"/>
          <p:nvPr/>
        </p:nvSpPr>
        <p:spPr bwMode="auto">
          <a:xfrm>
            <a:off x="2975569" y="1446080"/>
            <a:ext cx="3192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2 – sharing the 100s:</a:t>
            </a:r>
            <a:endParaRPr lang="en-GB" sz="2000" dirty="0">
              <a:solidFill>
                <a:srgbClr val="FF0000"/>
              </a:solidFill>
              <a:latin typeface="Myriad Pro Semibold" charset="0"/>
              <a:ea typeface="Myriad Pro Semibold" charset="0"/>
              <a:cs typeface="Myriad Pro Semibold" charset="0"/>
            </a:endParaRPr>
          </a:p>
        </p:txBody>
      </p:sp>
      <p:sp>
        <p:nvSpPr>
          <p:cNvPr id="44" name="TextBox 43">
            <a:extLst>
              <a:ext uri="{FF2B5EF4-FFF2-40B4-BE49-F238E27FC236}">
                <a16:creationId xmlns:a16="http://schemas.microsoft.com/office/drawing/2014/main" id="{EBABBA4F-688C-448C-80EE-A2016F6FEC4F}"/>
              </a:ext>
            </a:extLst>
          </p:cNvPr>
          <p:cNvSpPr txBox="1"/>
          <p:nvPr/>
        </p:nvSpPr>
        <p:spPr bwMode="auto">
          <a:xfrm>
            <a:off x="2117930" y="4794009"/>
            <a:ext cx="4908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6 hundreds ÷ 4 = 1 hundred r 2 hundreds</a:t>
            </a:r>
          </a:p>
        </p:txBody>
      </p:sp>
      <p:graphicFrame>
        <p:nvGraphicFramePr>
          <p:cNvPr id="43" name="Object 42">
            <a:extLst>
              <a:ext uri="{FF2B5EF4-FFF2-40B4-BE49-F238E27FC236}">
                <a16:creationId xmlns:a16="http://schemas.microsoft.com/office/drawing/2014/main" id="{ABF575A2-84CB-43B8-AB42-9D763EB7834C}"/>
              </a:ext>
            </a:extLst>
          </p:cNvPr>
          <p:cNvGraphicFramePr>
            <a:graphicFrameLocks noChangeAspect="1"/>
          </p:cNvGraphicFramePr>
          <p:nvPr>
            <p:extLst>
              <p:ext uri="{D42A27DB-BD31-4B8C-83A1-F6EECF244321}">
                <p14:modId xmlns:p14="http://schemas.microsoft.com/office/powerpoint/2010/main" val="3546622682"/>
              </p:ext>
            </p:extLst>
          </p:nvPr>
        </p:nvGraphicFramePr>
        <p:xfrm>
          <a:off x="1388778" y="1805359"/>
          <a:ext cx="1594080" cy="885600"/>
        </p:xfrm>
        <a:graphic>
          <a:graphicData uri="http://schemas.openxmlformats.org/presentationml/2006/ole">
            <mc:AlternateContent xmlns:mc="http://schemas.openxmlformats.org/markup-compatibility/2006">
              <mc:Choice xmlns:v="urn:schemas-microsoft-com:vml" Requires="v">
                <p:oleObj spid="_x0000_s38943" name="Equation" r:id="rId6" imgW="914400" imgH="507960" progId="Equation.DSMT4">
                  <p:embed/>
                </p:oleObj>
              </mc:Choice>
              <mc:Fallback>
                <p:oleObj name="Equation" r:id="rId6" imgW="914400" imgH="507960" progId="Equation.DSMT4">
                  <p:embed/>
                  <p:pic>
                    <p:nvPicPr>
                      <p:cNvPr id="0" name=""/>
                      <p:cNvPicPr/>
                      <p:nvPr/>
                    </p:nvPicPr>
                    <p:blipFill>
                      <a:blip r:embed="rId7"/>
                      <a:stretch>
                        <a:fillRect/>
                      </a:stretch>
                    </p:blipFill>
                    <p:spPr>
                      <a:xfrm>
                        <a:off x="1388778" y="1805359"/>
                        <a:ext cx="1594080" cy="885600"/>
                      </a:xfrm>
                      <a:prstGeom prst="rect">
                        <a:avLst/>
                      </a:prstGeom>
                    </p:spPr>
                  </p:pic>
                </p:oleObj>
              </mc:Fallback>
            </mc:AlternateContent>
          </a:graphicData>
        </a:graphic>
      </p:graphicFrame>
      <p:grpSp>
        <p:nvGrpSpPr>
          <p:cNvPr id="47" name="Group 46">
            <a:extLst>
              <a:ext uri="{FF2B5EF4-FFF2-40B4-BE49-F238E27FC236}">
                <a16:creationId xmlns:a16="http://schemas.microsoft.com/office/drawing/2014/main" id="{8576DADC-6D1D-4187-8D2B-F859D86C6BFB}"/>
              </a:ext>
            </a:extLst>
          </p:cNvPr>
          <p:cNvGrpSpPr/>
          <p:nvPr/>
        </p:nvGrpSpPr>
        <p:grpSpPr>
          <a:xfrm>
            <a:off x="4400690" y="2179116"/>
            <a:ext cx="573261" cy="1065120"/>
            <a:chOff x="4400690" y="2560116"/>
            <a:chExt cx="573261" cy="1065120"/>
          </a:xfrm>
        </p:grpSpPr>
        <p:pic>
          <p:nvPicPr>
            <p:cNvPr id="32" name="Picture 31">
              <a:extLst>
                <a:ext uri="{FF2B5EF4-FFF2-40B4-BE49-F238E27FC236}">
                  <a16:creationId xmlns:a16="http://schemas.microsoft.com/office/drawing/2014/main" id="{1F8D46A1-4A6A-4F81-98B0-72DF000AFDE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30853" y="2586293"/>
              <a:ext cx="233806" cy="233806"/>
            </a:xfrm>
            <a:prstGeom prst="rect">
              <a:avLst/>
            </a:prstGeom>
          </p:spPr>
        </p:pic>
        <p:pic>
          <p:nvPicPr>
            <p:cNvPr id="33" name="Picture 32">
              <a:extLst>
                <a:ext uri="{FF2B5EF4-FFF2-40B4-BE49-F238E27FC236}">
                  <a16:creationId xmlns:a16="http://schemas.microsoft.com/office/drawing/2014/main" id="{EE33885E-4F37-4806-8479-A514D94365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30853" y="2843407"/>
              <a:ext cx="233806" cy="233806"/>
            </a:xfrm>
            <a:prstGeom prst="rect">
              <a:avLst/>
            </a:prstGeom>
          </p:spPr>
        </p:pic>
        <p:pic>
          <p:nvPicPr>
            <p:cNvPr id="34" name="Picture 33">
              <a:extLst>
                <a:ext uri="{FF2B5EF4-FFF2-40B4-BE49-F238E27FC236}">
                  <a16:creationId xmlns:a16="http://schemas.microsoft.com/office/drawing/2014/main" id="{0B2148F2-FF4A-4CF3-B61C-3DB0D2F194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30853" y="3100521"/>
              <a:ext cx="233806" cy="233806"/>
            </a:xfrm>
            <a:prstGeom prst="rect">
              <a:avLst/>
            </a:prstGeom>
          </p:spPr>
        </p:pic>
        <p:pic>
          <p:nvPicPr>
            <p:cNvPr id="35" name="Picture 34">
              <a:extLst>
                <a:ext uri="{FF2B5EF4-FFF2-40B4-BE49-F238E27FC236}">
                  <a16:creationId xmlns:a16="http://schemas.microsoft.com/office/drawing/2014/main" id="{3CF1E6D7-35B8-4ADB-9DC0-B57C7933E3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30853" y="3357635"/>
              <a:ext cx="233806" cy="233806"/>
            </a:xfrm>
            <a:prstGeom prst="rect">
              <a:avLst/>
            </a:prstGeom>
          </p:spPr>
        </p:pic>
        <p:grpSp>
          <p:nvGrpSpPr>
            <p:cNvPr id="17" name="Group 16">
              <a:extLst>
                <a:ext uri="{FF2B5EF4-FFF2-40B4-BE49-F238E27FC236}">
                  <a16:creationId xmlns:a16="http://schemas.microsoft.com/office/drawing/2014/main" id="{3DD975F8-8A42-4532-B353-1A43B9445372}"/>
                </a:ext>
              </a:extLst>
            </p:cNvPr>
            <p:cNvGrpSpPr/>
            <p:nvPr/>
          </p:nvGrpSpPr>
          <p:grpSpPr>
            <a:xfrm>
              <a:off x="4740145" y="2586293"/>
              <a:ext cx="233806" cy="490920"/>
              <a:chOff x="5184879" y="4312543"/>
              <a:chExt cx="233806" cy="490920"/>
            </a:xfrm>
          </p:grpSpPr>
          <p:pic>
            <p:nvPicPr>
              <p:cNvPr id="30" name="Picture 29">
                <a:extLst>
                  <a:ext uri="{FF2B5EF4-FFF2-40B4-BE49-F238E27FC236}">
                    <a16:creationId xmlns:a16="http://schemas.microsoft.com/office/drawing/2014/main" id="{3C41D7BA-6D18-478E-9814-417C5192616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4879" y="4312543"/>
                <a:ext cx="233806" cy="233806"/>
              </a:xfrm>
              <a:prstGeom prst="rect">
                <a:avLst/>
              </a:prstGeom>
            </p:spPr>
          </p:pic>
          <p:pic>
            <p:nvPicPr>
              <p:cNvPr id="31" name="Picture 30">
                <a:extLst>
                  <a:ext uri="{FF2B5EF4-FFF2-40B4-BE49-F238E27FC236}">
                    <a16:creationId xmlns:a16="http://schemas.microsoft.com/office/drawing/2014/main" id="{EB450E32-8672-4F1B-9885-03CBBE6747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4879" y="4569657"/>
                <a:ext cx="233806" cy="233806"/>
              </a:xfrm>
              <a:prstGeom prst="rect">
                <a:avLst/>
              </a:prstGeom>
            </p:spPr>
          </p:pic>
        </p:grpSp>
        <p:pic>
          <p:nvPicPr>
            <p:cNvPr id="40" name="Picture 39" descr="A close up of a logo&#10;&#10;Description automatically generated">
              <a:extLst>
                <a:ext uri="{FF2B5EF4-FFF2-40B4-BE49-F238E27FC236}">
                  <a16:creationId xmlns:a16="http://schemas.microsoft.com/office/drawing/2014/main" id="{0E12506B-C369-4BC3-98F2-41C49103F3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00690" y="2560116"/>
              <a:ext cx="301351" cy="1065120"/>
            </a:xfrm>
            <a:prstGeom prst="rect">
              <a:avLst/>
            </a:prstGeom>
          </p:spPr>
        </p:pic>
      </p:grpSp>
      <p:grpSp>
        <p:nvGrpSpPr>
          <p:cNvPr id="7" name="Group 6">
            <a:extLst>
              <a:ext uri="{FF2B5EF4-FFF2-40B4-BE49-F238E27FC236}">
                <a16:creationId xmlns:a16="http://schemas.microsoft.com/office/drawing/2014/main" id="{8431F399-E036-404B-90D3-6DDF24BD92C1}"/>
              </a:ext>
            </a:extLst>
          </p:cNvPr>
          <p:cNvGrpSpPr/>
          <p:nvPr/>
        </p:nvGrpSpPr>
        <p:grpSpPr>
          <a:xfrm>
            <a:off x="4263945" y="2102800"/>
            <a:ext cx="3453090" cy="487007"/>
            <a:chOff x="4263945" y="2102800"/>
            <a:chExt cx="3453090" cy="487007"/>
          </a:xfrm>
        </p:grpSpPr>
        <p:sp>
          <p:nvSpPr>
            <p:cNvPr id="3" name="Rectangle 2">
              <a:extLst>
                <a:ext uri="{FF2B5EF4-FFF2-40B4-BE49-F238E27FC236}">
                  <a16:creationId xmlns:a16="http://schemas.microsoft.com/office/drawing/2014/main" id="{93FB9857-CB64-4DA2-813E-13E2ED816087}"/>
                </a:ext>
              </a:extLst>
            </p:cNvPr>
            <p:cNvSpPr/>
            <p:nvPr/>
          </p:nvSpPr>
          <p:spPr bwMode="auto">
            <a:xfrm>
              <a:off x="4263945" y="2114550"/>
              <a:ext cx="106734" cy="47525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Rectangle 4">
              <a:extLst>
                <a:ext uri="{FF2B5EF4-FFF2-40B4-BE49-F238E27FC236}">
                  <a16:creationId xmlns:a16="http://schemas.microsoft.com/office/drawing/2014/main" id="{923EF540-8BBE-464E-B1BA-7BEE4394FCB0}"/>
                </a:ext>
              </a:extLst>
            </p:cNvPr>
            <p:cNvSpPr/>
            <p:nvPr/>
          </p:nvSpPr>
          <p:spPr bwMode="auto">
            <a:xfrm>
              <a:off x="4324350" y="2102800"/>
              <a:ext cx="3392685" cy="5887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grpSp>
        <p:nvGrpSpPr>
          <p:cNvPr id="26" name="Group 25">
            <a:extLst>
              <a:ext uri="{FF2B5EF4-FFF2-40B4-BE49-F238E27FC236}">
                <a16:creationId xmlns:a16="http://schemas.microsoft.com/office/drawing/2014/main" id="{46CAEC4A-62B3-400A-913D-E5049B9696B9}"/>
              </a:ext>
            </a:extLst>
          </p:cNvPr>
          <p:cNvGrpSpPr/>
          <p:nvPr/>
        </p:nvGrpSpPr>
        <p:grpSpPr>
          <a:xfrm>
            <a:off x="1222499" y="2102703"/>
            <a:ext cx="1649289" cy="564329"/>
            <a:chOff x="3733049" y="5315443"/>
            <a:chExt cx="1649289" cy="564329"/>
          </a:xfrm>
        </p:grpSpPr>
        <p:grpSp>
          <p:nvGrpSpPr>
            <p:cNvPr id="27" name="Group 26">
              <a:extLst>
                <a:ext uri="{FF2B5EF4-FFF2-40B4-BE49-F238E27FC236}">
                  <a16:creationId xmlns:a16="http://schemas.microsoft.com/office/drawing/2014/main" id="{00D729B6-3448-4C1C-BDA3-A2E915ACE92A}"/>
                </a:ext>
              </a:extLst>
            </p:cNvPr>
            <p:cNvGrpSpPr/>
            <p:nvPr/>
          </p:nvGrpSpPr>
          <p:grpSpPr>
            <a:xfrm>
              <a:off x="4085070" y="5365750"/>
              <a:ext cx="1297268" cy="507156"/>
              <a:chOff x="4085070" y="5365750"/>
              <a:chExt cx="1297268" cy="507156"/>
            </a:xfrm>
            <a:solidFill>
              <a:schemeClr val="bg1"/>
            </a:solidFill>
          </p:grpSpPr>
          <p:sp>
            <p:nvSpPr>
              <p:cNvPr id="37" name="Rectangle 36">
                <a:extLst>
                  <a:ext uri="{FF2B5EF4-FFF2-40B4-BE49-F238E27FC236}">
                    <a16:creationId xmlns:a16="http://schemas.microsoft.com/office/drawing/2014/main" id="{5CD4F8A2-1FFB-48C2-BAB2-0EAC4B54E0BF}"/>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Rectangle 37">
                <a:extLst>
                  <a:ext uri="{FF2B5EF4-FFF2-40B4-BE49-F238E27FC236}">
                    <a16:creationId xmlns:a16="http://schemas.microsoft.com/office/drawing/2014/main" id="{61D70A22-CF18-428C-B49A-097C063269F0}"/>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28" name="Group 27">
              <a:extLst>
                <a:ext uri="{FF2B5EF4-FFF2-40B4-BE49-F238E27FC236}">
                  <a16:creationId xmlns:a16="http://schemas.microsoft.com/office/drawing/2014/main" id="{6B12D851-4B64-40D0-ADE8-2FE629C4D292}"/>
                </a:ext>
              </a:extLst>
            </p:cNvPr>
            <p:cNvGrpSpPr/>
            <p:nvPr/>
          </p:nvGrpSpPr>
          <p:grpSpPr>
            <a:xfrm>
              <a:off x="3733049" y="5315443"/>
              <a:ext cx="1646907" cy="564329"/>
              <a:chOff x="3722832" y="5310208"/>
              <a:chExt cx="1646907" cy="564329"/>
            </a:xfrm>
          </p:grpSpPr>
          <p:cxnSp>
            <p:nvCxnSpPr>
              <p:cNvPr id="29" name="Straight Connector 28">
                <a:extLst>
                  <a:ext uri="{FF2B5EF4-FFF2-40B4-BE49-F238E27FC236}">
                    <a16:creationId xmlns:a16="http://schemas.microsoft.com/office/drawing/2014/main" id="{0DEC6C6C-8B86-4F34-99E1-D1401B8C70E1}"/>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Arc 35">
                <a:extLst>
                  <a:ext uri="{FF2B5EF4-FFF2-40B4-BE49-F238E27FC236}">
                    <a16:creationId xmlns:a16="http://schemas.microsoft.com/office/drawing/2014/main" id="{6F4EB5F5-37D3-4381-A004-4330AFC124B7}"/>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grpSp>
        <p:nvGrpSpPr>
          <p:cNvPr id="56" name="Group 55">
            <a:extLst>
              <a:ext uri="{FF2B5EF4-FFF2-40B4-BE49-F238E27FC236}">
                <a16:creationId xmlns:a16="http://schemas.microsoft.com/office/drawing/2014/main" id="{8D3B8087-4B6A-4A2B-8915-8D542B272BBE}"/>
              </a:ext>
            </a:extLst>
          </p:cNvPr>
          <p:cNvGrpSpPr>
            <a:grpSpLocks noChangeAspect="1"/>
          </p:cNvGrpSpPr>
          <p:nvPr/>
        </p:nvGrpSpPr>
        <p:grpSpPr>
          <a:xfrm>
            <a:off x="3907262" y="2082898"/>
            <a:ext cx="3770262" cy="578710"/>
            <a:chOff x="3733049" y="5315443"/>
            <a:chExt cx="3718673" cy="570792"/>
          </a:xfrm>
        </p:grpSpPr>
        <p:grpSp>
          <p:nvGrpSpPr>
            <p:cNvPr id="57" name="Group 56">
              <a:extLst>
                <a:ext uri="{FF2B5EF4-FFF2-40B4-BE49-F238E27FC236}">
                  <a16:creationId xmlns:a16="http://schemas.microsoft.com/office/drawing/2014/main" id="{889F6CAA-012D-4918-AB9C-F6173AF70D2D}"/>
                </a:ext>
              </a:extLst>
            </p:cNvPr>
            <p:cNvGrpSpPr/>
            <p:nvPr/>
          </p:nvGrpSpPr>
          <p:grpSpPr>
            <a:xfrm>
              <a:off x="4048134" y="5351710"/>
              <a:ext cx="3403588" cy="534525"/>
              <a:chOff x="4048134" y="5351710"/>
              <a:chExt cx="3403588" cy="534525"/>
            </a:xfrm>
            <a:solidFill>
              <a:schemeClr val="bg1"/>
            </a:solidFill>
          </p:grpSpPr>
          <p:sp>
            <p:nvSpPr>
              <p:cNvPr id="61" name="Rectangle 60">
                <a:extLst>
                  <a:ext uri="{FF2B5EF4-FFF2-40B4-BE49-F238E27FC236}">
                    <a16:creationId xmlns:a16="http://schemas.microsoft.com/office/drawing/2014/main" id="{49D76E71-0A08-4893-9940-E193EAA5B723}"/>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2" name="Rectangle 61">
                <a:extLst>
                  <a:ext uri="{FF2B5EF4-FFF2-40B4-BE49-F238E27FC236}">
                    <a16:creationId xmlns:a16="http://schemas.microsoft.com/office/drawing/2014/main" id="{5C6AD429-CAC6-4BAD-B69E-CBF6FEEBB8E4}"/>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58" name="Group 57">
              <a:extLst>
                <a:ext uri="{FF2B5EF4-FFF2-40B4-BE49-F238E27FC236}">
                  <a16:creationId xmlns:a16="http://schemas.microsoft.com/office/drawing/2014/main" id="{CE4EDAE4-F40F-4624-9CF7-DC788F8B3810}"/>
                </a:ext>
              </a:extLst>
            </p:cNvPr>
            <p:cNvGrpSpPr/>
            <p:nvPr/>
          </p:nvGrpSpPr>
          <p:grpSpPr>
            <a:xfrm>
              <a:off x="3733049" y="5315443"/>
              <a:ext cx="3718672" cy="564329"/>
              <a:chOff x="3722832" y="5310208"/>
              <a:chExt cx="3718672" cy="564329"/>
            </a:xfrm>
          </p:grpSpPr>
          <p:cxnSp>
            <p:nvCxnSpPr>
              <p:cNvPr id="59" name="Straight Connector 58">
                <a:extLst>
                  <a:ext uri="{FF2B5EF4-FFF2-40B4-BE49-F238E27FC236}">
                    <a16:creationId xmlns:a16="http://schemas.microsoft.com/office/drawing/2014/main" id="{1D437E21-33C1-4FCF-98D5-22A1CC4FC3BE}"/>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Arc 59">
                <a:extLst>
                  <a:ext uri="{FF2B5EF4-FFF2-40B4-BE49-F238E27FC236}">
                    <a16:creationId xmlns:a16="http://schemas.microsoft.com/office/drawing/2014/main" id="{26CCA776-A0DD-485A-B2E2-DD0429D9FB46}"/>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grpSp>
        <p:nvGrpSpPr>
          <p:cNvPr id="6" name="Group 5"/>
          <p:cNvGrpSpPr/>
          <p:nvPr/>
        </p:nvGrpSpPr>
        <p:grpSpPr>
          <a:xfrm>
            <a:off x="4430853" y="2205293"/>
            <a:ext cx="233806" cy="1517175"/>
            <a:chOff x="4430853" y="2205293"/>
            <a:chExt cx="233806" cy="1517175"/>
          </a:xfrm>
        </p:grpSpPr>
        <p:pic>
          <p:nvPicPr>
            <p:cNvPr id="73" name="Picture 72">
              <a:extLst>
                <a:ext uri="{FF2B5EF4-FFF2-40B4-BE49-F238E27FC236}">
                  <a16:creationId xmlns:a16="http://schemas.microsoft.com/office/drawing/2014/main" id="{1F8D46A1-4A6A-4F81-98B0-72DF000AFDE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30853" y="2205293"/>
              <a:ext cx="233806" cy="233806"/>
            </a:xfrm>
            <a:prstGeom prst="rect">
              <a:avLst/>
            </a:prstGeom>
          </p:spPr>
        </p:pic>
        <p:pic>
          <p:nvPicPr>
            <p:cNvPr id="74" name="Picture 73">
              <a:extLst>
                <a:ext uri="{FF2B5EF4-FFF2-40B4-BE49-F238E27FC236}">
                  <a16:creationId xmlns:a16="http://schemas.microsoft.com/office/drawing/2014/main" id="{EE33885E-4F37-4806-8479-A514D94365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30853" y="2462407"/>
              <a:ext cx="233806" cy="233806"/>
            </a:xfrm>
            <a:prstGeom prst="rect">
              <a:avLst/>
            </a:prstGeom>
          </p:spPr>
        </p:pic>
        <p:pic>
          <p:nvPicPr>
            <p:cNvPr id="75" name="Picture 74">
              <a:extLst>
                <a:ext uri="{FF2B5EF4-FFF2-40B4-BE49-F238E27FC236}">
                  <a16:creationId xmlns:a16="http://schemas.microsoft.com/office/drawing/2014/main" id="{0B2148F2-FF4A-4CF3-B61C-3DB0D2F194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30853" y="2719521"/>
              <a:ext cx="233806" cy="233806"/>
            </a:xfrm>
            <a:prstGeom prst="rect">
              <a:avLst/>
            </a:prstGeom>
          </p:spPr>
        </p:pic>
        <p:pic>
          <p:nvPicPr>
            <p:cNvPr id="76" name="Picture 75">
              <a:extLst>
                <a:ext uri="{FF2B5EF4-FFF2-40B4-BE49-F238E27FC236}">
                  <a16:creationId xmlns:a16="http://schemas.microsoft.com/office/drawing/2014/main" id="{3CF1E6D7-35B8-4ADB-9DC0-B57C7933E3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30853" y="2976635"/>
              <a:ext cx="233806" cy="233806"/>
            </a:xfrm>
            <a:prstGeom prst="rect">
              <a:avLst/>
            </a:prstGeom>
          </p:spPr>
        </p:pic>
        <p:grpSp>
          <p:nvGrpSpPr>
            <p:cNvPr id="77" name="Group 76">
              <a:extLst>
                <a:ext uri="{FF2B5EF4-FFF2-40B4-BE49-F238E27FC236}">
                  <a16:creationId xmlns:a16="http://schemas.microsoft.com/office/drawing/2014/main" id="{3DD975F8-8A42-4532-B353-1A43B9445372}"/>
                </a:ext>
              </a:extLst>
            </p:cNvPr>
            <p:cNvGrpSpPr/>
            <p:nvPr/>
          </p:nvGrpSpPr>
          <p:grpSpPr>
            <a:xfrm>
              <a:off x="4430853" y="3231548"/>
              <a:ext cx="233806" cy="490920"/>
              <a:chOff x="4875587" y="5338798"/>
              <a:chExt cx="233806" cy="490920"/>
            </a:xfrm>
          </p:grpSpPr>
          <p:pic>
            <p:nvPicPr>
              <p:cNvPr id="83" name="Picture 82">
                <a:extLst>
                  <a:ext uri="{FF2B5EF4-FFF2-40B4-BE49-F238E27FC236}">
                    <a16:creationId xmlns:a16="http://schemas.microsoft.com/office/drawing/2014/main" id="{3C41D7BA-6D18-478E-9814-417C5192616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75587" y="5338798"/>
                <a:ext cx="233806" cy="233806"/>
              </a:xfrm>
              <a:prstGeom prst="rect">
                <a:avLst/>
              </a:prstGeom>
            </p:spPr>
          </p:pic>
          <p:pic>
            <p:nvPicPr>
              <p:cNvPr id="84" name="Picture 83">
                <a:extLst>
                  <a:ext uri="{FF2B5EF4-FFF2-40B4-BE49-F238E27FC236}">
                    <a16:creationId xmlns:a16="http://schemas.microsoft.com/office/drawing/2014/main" id="{EB450E32-8672-4F1B-9885-03CBBE6747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75587" y="5595912"/>
                <a:ext cx="233806" cy="233806"/>
              </a:xfrm>
              <a:prstGeom prst="rect">
                <a:avLst/>
              </a:prstGeom>
            </p:spPr>
          </p:pic>
        </p:grpSp>
      </p:grpSp>
      <p:sp>
        <p:nvSpPr>
          <p:cNvPr id="78" name="TextBox 77">
            <a:extLst>
              <a:ext uri="{FF2B5EF4-FFF2-40B4-BE49-F238E27FC236}">
                <a16:creationId xmlns:a16="http://schemas.microsoft.com/office/drawing/2014/main" id="{F5ADEA59-CB1A-4433-8BE8-C58F8D766860}"/>
              </a:ext>
            </a:extLst>
          </p:cNvPr>
          <p:cNvSpPr txBox="1"/>
          <p:nvPr/>
        </p:nvSpPr>
        <p:spPr bwMode="auto">
          <a:xfrm>
            <a:off x="4048155" y="214513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panose="020B0503030403020204" pitchFamily="34" charset="0"/>
                <a:ea typeface="Myriad Pro Semibold" charset="0"/>
                <a:cs typeface="Myriad Pro Semibold" charset="0"/>
              </a:rPr>
              <a:t>4</a:t>
            </a:r>
            <a:endParaRPr lang="en-GB" sz="2000" dirty="0">
              <a:solidFill>
                <a:srgbClr val="C00000"/>
              </a:solidFill>
              <a:latin typeface="Myriad Pro" panose="020B0503030403020204" pitchFamily="34" charset="0"/>
              <a:ea typeface="Myriad Pro Semibold" charset="0"/>
              <a:cs typeface="Myriad Pro Semibold" charset="0"/>
            </a:endParaRPr>
          </a:p>
        </p:txBody>
      </p:sp>
      <p:pic>
        <p:nvPicPr>
          <p:cNvPr id="79" name="Picture 78" descr="A picture containing clipart&#10;&#10;Description automatically generated">
            <a:extLst>
              <a:ext uri="{FF2B5EF4-FFF2-40B4-BE49-F238E27FC236}">
                <a16:creationId xmlns:a16="http://schemas.microsoft.com/office/drawing/2014/main" id="{4374D968-CAAD-4CBC-8626-ABDAE2FC5C3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93445" y="2205293"/>
            <a:ext cx="233806" cy="233806"/>
          </a:xfrm>
          <a:prstGeom prst="rect">
            <a:avLst/>
          </a:prstGeom>
        </p:spPr>
      </p:pic>
      <p:grpSp>
        <p:nvGrpSpPr>
          <p:cNvPr id="80" name="Group 79">
            <a:extLst>
              <a:ext uri="{FF2B5EF4-FFF2-40B4-BE49-F238E27FC236}">
                <a16:creationId xmlns:a16="http://schemas.microsoft.com/office/drawing/2014/main" id="{8B0918B9-C57A-4D7B-A0CF-19614AA6BADF}"/>
              </a:ext>
            </a:extLst>
          </p:cNvPr>
          <p:cNvGrpSpPr/>
          <p:nvPr/>
        </p:nvGrpSpPr>
        <p:grpSpPr>
          <a:xfrm>
            <a:off x="7250185" y="2205293"/>
            <a:ext cx="233806" cy="490920"/>
            <a:chOff x="7120645" y="3020794"/>
            <a:chExt cx="233806" cy="490920"/>
          </a:xfrm>
        </p:grpSpPr>
        <p:pic>
          <p:nvPicPr>
            <p:cNvPr id="81" name="Picture 80" descr="A picture containing object&#10;&#10;Description automatically generated">
              <a:extLst>
                <a:ext uri="{FF2B5EF4-FFF2-40B4-BE49-F238E27FC236}">
                  <a16:creationId xmlns:a16="http://schemas.microsoft.com/office/drawing/2014/main" id="{D497E52E-DF7B-4E2C-B9CA-21E409010AF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20645" y="3020794"/>
              <a:ext cx="233806" cy="233806"/>
            </a:xfrm>
            <a:prstGeom prst="rect">
              <a:avLst/>
            </a:prstGeom>
          </p:spPr>
        </p:pic>
        <p:pic>
          <p:nvPicPr>
            <p:cNvPr id="82" name="Picture 81" descr="A picture containing object&#10;&#10;Description automatically generated">
              <a:extLst>
                <a:ext uri="{FF2B5EF4-FFF2-40B4-BE49-F238E27FC236}">
                  <a16:creationId xmlns:a16="http://schemas.microsoft.com/office/drawing/2014/main" id="{EFC61BDF-BA15-4193-BE44-016A3C5CB3C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20645" y="3277908"/>
              <a:ext cx="233806" cy="233806"/>
            </a:xfrm>
            <a:prstGeom prst="rect">
              <a:avLst/>
            </a:prstGeom>
          </p:spPr>
        </p:pic>
      </p:grpSp>
    </p:spTree>
    <p:extLst>
      <p:ext uri="{BB962C8B-B14F-4D97-AF65-F5344CB8AC3E}">
        <p14:creationId xmlns:p14="http://schemas.microsoft.com/office/powerpoint/2010/main" val="280471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xit" presetSubtype="0" fill="hold" nodeType="withEffect">
                                  <p:stCondLst>
                                    <p:cond delay="0"/>
                                  </p:stCondLst>
                                  <p:childTnLst>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42" grpId="0"/>
      <p:bldP spid="4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7EB1F969-2129-44C7-9945-77645AFB73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3945" y="2142976"/>
            <a:ext cx="3413579" cy="446831"/>
          </a:xfrm>
          <a:prstGeom prst="rect">
            <a:avLst/>
          </a:prstGeom>
        </p:spPr>
      </p:pic>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4:5</a:t>
            </a: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3314000" y="83026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612  ÷  4  =</a:t>
            </a:r>
            <a:endParaRPr lang="en-GB" sz="2200" dirty="0">
              <a:solidFill>
                <a:srgbClr val="C00000"/>
              </a:solidFill>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5134835" y="820739"/>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C8D83576-40F6-45A5-B7A5-AC3B86BA1C8F}"/>
              </a:ext>
            </a:extLst>
          </p:cNvPr>
          <p:cNvSpPr txBox="1"/>
          <p:nvPr/>
        </p:nvSpPr>
        <p:spPr bwMode="auto">
          <a:xfrm>
            <a:off x="3240546" y="1446080"/>
            <a:ext cx="26629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3 – exchanging:</a:t>
            </a:r>
            <a:endParaRPr lang="en-GB" sz="2000" dirty="0">
              <a:solidFill>
                <a:srgbClr val="FF0000"/>
              </a:solidFill>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D2BE2CBD-D3B8-4AE2-94FE-12C22B7E12D9}"/>
              </a:ext>
            </a:extLst>
          </p:cNvPr>
          <p:cNvSpPr txBox="1"/>
          <p:nvPr/>
        </p:nvSpPr>
        <p:spPr bwMode="auto">
          <a:xfrm>
            <a:off x="4546366" y="1799004"/>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8B3995"/>
                </a:solidFill>
                <a:latin typeface="Myriad Pro" panose="020B0503030403020204" pitchFamily="34" charset="0"/>
                <a:ea typeface="Myriad Pro Semibold" charset="0"/>
                <a:cs typeface="Myriad Pro Semibold" charset="0"/>
              </a:rPr>
              <a:t>1</a:t>
            </a:r>
          </a:p>
        </p:txBody>
      </p:sp>
      <p:pic>
        <p:nvPicPr>
          <p:cNvPr id="32" name="Picture 31">
            <a:extLst>
              <a:ext uri="{FF2B5EF4-FFF2-40B4-BE49-F238E27FC236}">
                <a16:creationId xmlns:a16="http://schemas.microsoft.com/office/drawing/2014/main" id="{1F8D46A1-4A6A-4F81-98B0-72DF000AFD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853" y="2205293"/>
            <a:ext cx="233806" cy="233806"/>
          </a:xfrm>
          <a:prstGeom prst="rect">
            <a:avLst/>
          </a:prstGeom>
        </p:spPr>
      </p:pic>
      <p:pic>
        <p:nvPicPr>
          <p:cNvPr id="33" name="Picture 32">
            <a:extLst>
              <a:ext uri="{FF2B5EF4-FFF2-40B4-BE49-F238E27FC236}">
                <a16:creationId xmlns:a16="http://schemas.microsoft.com/office/drawing/2014/main" id="{EE33885E-4F37-4806-8479-A514D94365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853" y="2462407"/>
            <a:ext cx="233806" cy="233806"/>
          </a:xfrm>
          <a:prstGeom prst="rect">
            <a:avLst/>
          </a:prstGeom>
        </p:spPr>
      </p:pic>
      <p:pic>
        <p:nvPicPr>
          <p:cNvPr id="34" name="Picture 33">
            <a:extLst>
              <a:ext uri="{FF2B5EF4-FFF2-40B4-BE49-F238E27FC236}">
                <a16:creationId xmlns:a16="http://schemas.microsoft.com/office/drawing/2014/main" id="{0B2148F2-FF4A-4CF3-B61C-3DB0D2F194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853" y="2719521"/>
            <a:ext cx="233806" cy="233806"/>
          </a:xfrm>
          <a:prstGeom prst="rect">
            <a:avLst/>
          </a:prstGeom>
        </p:spPr>
      </p:pic>
      <p:pic>
        <p:nvPicPr>
          <p:cNvPr id="35" name="Picture 34">
            <a:extLst>
              <a:ext uri="{FF2B5EF4-FFF2-40B4-BE49-F238E27FC236}">
                <a16:creationId xmlns:a16="http://schemas.microsoft.com/office/drawing/2014/main" id="{3CF1E6D7-35B8-4ADB-9DC0-B57C7933E3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853" y="2976635"/>
            <a:ext cx="233806" cy="233806"/>
          </a:xfrm>
          <a:prstGeom prst="rect">
            <a:avLst/>
          </a:prstGeom>
        </p:spPr>
      </p:pic>
      <p:grpSp>
        <p:nvGrpSpPr>
          <p:cNvPr id="17" name="Group 16">
            <a:extLst>
              <a:ext uri="{FF2B5EF4-FFF2-40B4-BE49-F238E27FC236}">
                <a16:creationId xmlns:a16="http://schemas.microsoft.com/office/drawing/2014/main" id="{3DD975F8-8A42-4532-B353-1A43B9445372}"/>
              </a:ext>
            </a:extLst>
          </p:cNvPr>
          <p:cNvGrpSpPr/>
          <p:nvPr/>
        </p:nvGrpSpPr>
        <p:grpSpPr>
          <a:xfrm>
            <a:off x="4740145" y="2205293"/>
            <a:ext cx="233806" cy="490920"/>
            <a:chOff x="5184879" y="4312543"/>
            <a:chExt cx="233806" cy="490920"/>
          </a:xfrm>
        </p:grpSpPr>
        <p:pic>
          <p:nvPicPr>
            <p:cNvPr id="30" name="Picture 29">
              <a:extLst>
                <a:ext uri="{FF2B5EF4-FFF2-40B4-BE49-F238E27FC236}">
                  <a16:creationId xmlns:a16="http://schemas.microsoft.com/office/drawing/2014/main" id="{3C41D7BA-6D18-478E-9814-417C519261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4312543"/>
              <a:ext cx="233806" cy="233806"/>
            </a:xfrm>
            <a:prstGeom prst="rect">
              <a:avLst/>
            </a:prstGeom>
          </p:spPr>
        </p:pic>
        <p:pic>
          <p:nvPicPr>
            <p:cNvPr id="31" name="Picture 30">
              <a:extLst>
                <a:ext uri="{FF2B5EF4-FFF2-40B4-BE49-F238E27FC236}">
                  <a16:creationId xmlns:a16="http://schemas.microsoft.com/office/drawing/2014/main" id="{EB450E32-8672-4F1B-9885-03CBBE6747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4569657"/>
              <a:ext cx="233806" cy="233806"/>
            </a:xfrm>
            <a:prstGeom prst="rect">
              <a:avLst/>
            </a:prstGeom>
          </p:spPr>
        </p:pic>
      </p:grpSp>
      <p:pic>
        <p:nvPicPr>
          <p:cNvPr id="40" name="Picture 39" descr="A close up of a logo&#10;&#10;Description automatically generated">
            <a:extLst>
              <a:ext uri="{FF2B5EF4-FFF2-40B4-BE49-F238E27FC236}">
                <a16:creationId xmlns:a16="http://schemas.microsoft.com/office/drawing/2014/main" id="{0E12506B-C369-4BC3-98F2-41C49103F3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0690" y="2179116"/>
            <a:ext cx="301351" cy="1065120"/>
          </a:xfrm>
          <a:prstGeom prst="rect">
            <a:avLst/>
          </a:prstGeom>
        </p:spPr>
      </p:pic>
      <p:sp>
        <p:nvSpPr>
          <p:cNvPr id="42" name="TextBox 41">
            <a:extLst>
              <a:ext uri="{FF2B5EF4-FFF2-40B4-BE49-F238E27FC236}">
                <a16:creationId xmlns:a16="http://schemas.microsoft.com/office/drawing/2014/main" id="{6C63EF8F-322D-4029-9F54-9B2DFD4E3FEA}"/>
              </a:ext>
            </a:extLst>
          </p:cNvPr>
          <p:cNvSpPr txBox="1"/>
          <p:nvPr/>
        </p:nvSpPr>
        <p:spPr bwMode="auto">
          <a:xfrm>
            <a:off x="2984871" y="1446080"/>
            <a:ext cx="31742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2 – sharing the 100s:</a:t>
            </a:r>
            <a:endParaRPr lang="en-GB" sz="2000" dirty="0">
              <a:solidFill>
                <a:srgbClr val="FF0000"/>
              </a:solidFill>
              <a:latin typeface="Myriad Pro Semibold" charset="0"/>
              <a:ea typeface="Myriad Pro Semibold" charset="0"/>
              <a:cs typeface="Myriad Pro Semibold" charset="0"/>
            </a:endParaRPr>
          </a:p>
        </p:txBody>
      </p:sp>
      <p:sp>
        <p:nvSpPr>
          <p:cNvPr id="44" name="TextBox 43">
            <a:extLst>
              <a:ext uri="{FF2B5EF4-FFF2-40B4-BE49-F238E27FC236}">
                <a16:creationId xmlns:a16="http://schemas.microsoft.com/office/drawing/2014/main" id="{EBABBA4F-688C-448C-80EE-A2016F6FEC4F}"/>
              </a:ext>
            </a:extLst>
          </p:cNvPr>
          <p:cNvSpPr txBox="1"/>
          <p:nvPr/>
        </p:nvSpPr>
        <p:spPr bwMode="auto">
          <a:xfrm>
            <a:off x="2117930" y="4794009"/>
            <a:ext cx="4908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6 hundreds ÷ 4 = 1 hundred r 2 hundreds</a:t>
            </a:r>
          </a:p>
        </p:txBody>
      </p:sp>
      <p:graphicFrame>
        <p:nvGraphicFramePr>
          <p:cNvPr id="43" name="Object 42">
            <a:extLst>
              <a:ext uri="{FF2B5EF4-FFF2-40B4-BE49-F238E27FC236}">
                <a16:creationId xmlns:a16="http://schemas.microsoft.com/office/drawing/2014/main" id="{ABF575A2-84CB-43B8-AB42-9D763EB7834C}"/>
              </a:ext>
            </a:extLst>
          </p:cNvPr>
          <p:cNvGraphicFramePr>
            <a:graphicFrameLocks noChangeAspect="1"/>
          </p:cNvGraphicFramePr>
          <p:nvPr>
            <p:extLst>
              <p:ext uri="{D42A27DB-BD31-4B8C-83A1-F6EECF244321}">
                <p14:modId xmlns:p14="http://schemas.microsoft.com/office/powerpoint/2010/main" val="2298994722"/>
              </p:ext>
            </p:extLst>
          </p:nvPr>
        </p:nvGraphicFramePr>
        <p:xfrm>
          <a:off x="1388778" y="1805359"/>
          <a:ext cx="1594080" cy="885600"/>
        </p:xfrm>
        <a:graphic>
          <a:graphicData uri="http://schemas.openxmlformats.org/presentationml/2006/ole">
            <mc:AlternateContent xmlns:mc="http://schemas.openxmlformats.org/markup-compatibility/2006">
              <mc:Choice xmlns:v="urn:schemas-microsoft-com:vml" Requires="v">
                <p:oleObj spid="_x0000_s25722" name="Equation" r:id="rId7" imgW="914400" imgH="507960" progId="Equation.DSMT4">
                  <p:embed/>
                </p:oleObj>
              </mc:Choice>
              <mc:Fallback>
                <p:oleObj name="Equation" r:id="rId7" imgW="914400" imgH="507960" progId="Equation.DSMT4">
                  <p:embed/>
                  <p:pic>
                    <p:nvPicPr>
                      <p:cNvPr id="43" name="Object 42">
                        <a:extLst>
                          <a:ext uri="{FF2B5EF4-FFF2-40B4-BE49-F238E27FC236}">
                            <a16:creationId xmlns:a16="http://schemas.microsoft.com/office/drawing/2014/main" id="{ABF575A2-84CB-43B8-AB42-9D763EB7834C}"/>
                          </a:ext>
                        </a:extLst>
                      </p:cNvPr>
                      <p:cNvPicPr/>
                      <p:nvPr/>
                    </p:nvPicPr>
                    <p:blipFill>
                      <a:blip r:embed="rId8"/>
                      <a:stretch>
                        <a:fillRect/>
                      </a:stretch>
                    </p:blipFill>
                    <p:spPr>
                      <a:xfrm>
                        <a:off x="1388778" y="1805359"/>
                        <a:ext cx="1594080" cy="885600"/>
                      </a:xfrm>
                      <a:prstGeom prst="rect">
                        <a:avLst/>
                      </a:prstGeom>
                    </p:spPr>
                  </p:pic>
                </p:oleObj>
              </mc:Fallback>
            </mc:AlternateContent>
          </a:graphicData>
        </a:graphic>
      </p:graphicFrame>
      <p:pic>
        <p:nvPicPr>
          <p:cNvPr id="36" name="Picture 35" descr="A picture containing clipart&#10;&#10;Description automatically generated">
            <a:extLst>
              <a:ext uri="{FF2B5EF4-FFF2-40B4-BE49-F238E27FC236}">
                <a16:creationId xmlns:a16="http://schemas.microsoft.com/office/drawing/2014/main" id="{FCFCDF07-C019-4C65-9CCB-10B6FB50F1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93445" y="2205293"/>
            <a:ext cx="233806" cy="233806"/>
          </a:xfrm>
          <a:prstGeom prst="rect">
            <a:avLst/>
          </a:prstGeom>
        </p:spPr>
      </p:pic>
      <p:grpSp>
        <p:nvGrpSpPr>
          <p:cNvPr id="11" name="Group 10">
            <a:extLst>
              <a:ext uri="{FF2B5EF4-FFF2-40B4-BE49-F238E27FC236}">
                <a16:creationId xmlns:a16="http://schemas.microsoft.com/office/drawing/2014/main" id="{18F742EF-F9F0-424C-BF8B-5139FB964F70}"/>
              </a:ext>
            </a:extLst>
          </p:cNvPr>
          <p:cNvGrpSpPr/>
          <p:nvPr/>
        </p:nvGrpSpPr>
        <p:grpSpPr>
          <a:xfrm>
            <a:off x="5539969" y="2205293"/>
            <a:ext cx="556035" cy="2544157"/>
            <a:chOff x="5539969" y="2586293"/>
            <a:chExt cx="556035" cy="2544157"/>
          </a:xfrm>
        </p:grpSpPr>
        <p:grpSp>
          <p:nvGrpSpPr>
            <p:cNvPr id="8" name="Group 7">
              <a:extLst>
                <a:ext uri="{FF2B5EF4-FFF2-40B4-BE49-F238E27FC236}">
                  <a16:creationId xmlns:a16="http://schemas.microsoft.com/office/drawing/2014/main" id="{84A4401E-00B4-46CF-A2EE-A068361230CD}"/>
                </a:ext>
              </a:extLst>
            </p:cNvPr>
            <p:cNvGrpSpPr/>
            <p:nvPr/>
          </p:nvGrpSpPr>
          <p:grpSpPr>
            <a:xfrm>
              <a:off x="5539969" y="2586293"/>
              <a:ext cx="233806" cy="2540063"/>
              <a:chOff x="5539969" y="2586293"/>
              <a:chExt cx="233806" cy="2540063"/>
            </a:xfrm>
          </p:grpSpPr>
          <p:pic>
            <p:nvPicPr>
              <p:cNvPr id="39" name="Picture 38" descr="A picture containing clipart&#10;&#10;Description automatically generated">
                <a:extLst>
                  <a:ext uri="{FF2B5EF4-FFF2-40B4-BE49-F238E27FC236}">
                    <a16:creationId xmlns:a16="http://schemas.microsoft.com/office/drawing/2014/main" id="{81C615D9-914A-4F1F-9AF0-CA193BBCAB8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45" name="Picture 44" descr="A picture containing clipart&#10;&#10;Description automatically generated">
                <a:extLst>
                  <a:ext uri="{FF2B5EF4-FFF2-40B4-BE49-F238E27FC236}">
                    <a16:creationId xmlns:a16="http://schemas.microsoft.com/office/drawing/2014/main" id="{3E4CAEEC-D1BE-4CFB-8871-3C88AE1EAF7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46" name="Picture 45" descr="A picture containing clipart&#10;&#10;Description automatically generated">
                <a:extLst>
                  <a:ext uri="{FF2B5EF4-FFF2-40B4-BE49-F238E27FC236}">
                    <a16:creationId xmlns:a16="http://schemas.microsoft.com/office/drawing/2014/main" id="{2D71EBCF-182D-427B-9A42-9FF576D107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47" name="Picture 46" descr="A picture containing clipart&#10;&#10;Description automatically generated">
                <a:extLst>
                  <a:ext uri="{FF2B5EF4-FFF2-40B4-BE49-F238E27FC236}">
                    <a16:creationId xmlns:a16="http://schemas.microsoft.com/office/drawing/2014/main" id="{CA34DC7A-8BCD-43ED-9CEF-A35B4977E7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pic>
            <p:nvPicPr>
              <p:cNvPr id="48" name="Picture 47" descr="A picture containing clipart&#10;&#10;Description automatically generated">
                <a:extLst>
                  <a:ext uri="{FF2B5EF4-FFF2-40B4-BE49-F238E27FC236}">
                    <a16:creationId xmlns:a16="http://schemas.microsoft.com/office/drawing/2014/main" id="{EC7EA8C4-A3D8-4ABC-A30E-5DD1AA4DFE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3611297"/>
                <a:ext cx="233806" cy="233806"/>
              </a:xfrm>
              <a:prstGeom prst="rect">
                <a:avLst/>
              </a:prstGeom>
            </p:spPr>
          </p:pic>
          <p:pic>
            <p:nvPicPr>
              <p:cNvPr id="49" name="Picture 48" descr="A picture containing clipart&#10;&#10;Description automatically generated">
                <a:extLst>
                  <a:ext uri="{FF2B5EF4-FFF2-40B4-BE49-F238E27FC236}">
                    <a16:creationId xmlns:a16="http://schemas.microsoft.com/office/drawing/2014/main" id="{26EB2C5E-E6FC-42E1-95FC-9BD2778CAE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3867548"/>
                <a:ext cx="233806" cy="233806"/>
              </a:xfrm>
              <a:prstGeom prst="rect">
                <a:avLst/>
              </a:prstGeom>
            </p:spPr>
          </p:pic>
          <p:pic>
            <p:nvPicPr>
              <p:cNvPr id="50" name="Picture 49" descr="A picture containing clipart&#10;&#10;Description automatically generated">
                <a:extLst>
                  <a:ext uri="{FF2B5EF4-FFF2-40B4-BE49-F238E27FC236}">
                    <a16:creationId xmlns:a16="http://schemas.microsoft.com/office/drawing/2014/main" id="{773E740A-363B-4A8C-B03C-6EF8706D64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4123799"/>
                <a:ext cx="233806" cy="233806"/>
              </a:xfrm>
              <a:prstGeom prst="rect">
                <a:avLst/>
              </a:prstGeom>
            </p:spPr>
          </p:pic>
          <p:pic>
            <p:nvPicPr>
              <p:cNvPr id="51" name="Picture 50" descr="A picture containing clipart&#10;&#10;Description automatically generated">
                <a:extLst>
                  <a:ext uri="{FF2B5EF4-FFF2-40B4-BE49-F238E27FC236}">
                    <a16:creationId xmlns:a16="http://schemas.microsoft.com/office/drawing/2014/main" id="{7C9D9596-E83B-4C91-9B20-24AC5638F4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4380050"/>
                <a:ext cx="233806" cy="233806"/>
              </a:xfrm>
              <a:prstGeom prst="rect">
                <a:avLst/>
              </a:prstGeom>
            </p:spPr>
          </p:pic>
          <p:pic>
            <p:nvPicPr>
              <p:cNvPr id="52" name="Picture 51" descr="A picture containing clipart&#10;&#10;Description automatically generated">
                <a:extLst>
                  <a:ext uri="{FF2B5EF4-FFF2-40B4-BE49-F238E27FC236}">
                    <a16:creationId xmlns:a16="http://schemas.microsoft.com/office/drawing/2014/main" id="{701F600E-6BEE-46E3-A240-E861214AC55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4636301"/>
                <a:ext cx="233806" cy="233806"/>
              </a:xfrm>
              <a:prstGeom prst="rect">
                <a:avLst/>
              </a:prstGeom>
            </p:spPr>
          </p:pic>
          <p:pic>
            <p:nvPicPr>
              <p:cNvPr id="53" name="Picture 52" descr="A picture containing clipart&#10;&#10;Description automatically generated">
                <a:extLst>
                  <a:ext uri="{FF2B5EF4-FFF2-40B4-BE49-F238E27FC236}">
                    <a16:creationId xmlns:a16="http://schemas.microsoft.com/office/drawing/2014/main" id="{5BE3F347-7EB0-4408-AFD7-A5F6A79B2F6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4892550"/>
                <a:ext cx="233806" cy="233806"/>
              </a:xfrm>
              <a:prstGeom prst="rect">
                <a:avLst/>
              </a:prstGeom>
            </p:spPr>
          </p:pic>
        </p:grpSp>
        <p:grpSp>
          <p:nvGrpSpPr>
            <p:cNvPr id="54" name="Group 53">
              <a:extLst>
                <a:ext uri="{FF2B5EF4-FFF2-40B4-BE49-F238E27FC236}">
                  <a16:creationId xmlns:a16="http://schemas.microsoft.com/office/drawing/2014/main" id="{45FF1E1E-D588-47EF-8D96-388C376367FF}"/>
                </a:ext>
              </a:extLst>
            </p:cNvPr>
            <p:cNvGrpSpPr/>
            <p:nvPr/>
          </p:nvGrpSpPr>
          <p:grpSpPr>
            <a:xfrm>
              <a:off x="5862198" y="2590387"/>
              <a:ext cx="233806" cy="2540063"/>
              <a:chOff x="5539969" y="2586293"/>
              <a:chExt cx="233806" cy="2540063"/>
            </a:xfrm>
          </p:grpSpPr>
          <p:pic>
            <p:nvPicPr>
              <p:cNvPr id="55" name="Picture 54" descr="A picture containing clipart&#10;&#10;Description automatically generated">
                <a:extLst>
                  <a:ext uri="{FF2B5EF4-FFF2-40B4-BE49-F238E27FC236}">
                    <a16:creationId xmlns:a16="http://schemas.microsoft.com/office/drawing/2014/main" id="{AD09C4BF-0F70-4692-8560-134DA9C492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56" name="Picture 55" descr="A picture containing clipart&#10;&#10;Description automatically generated">
                <a:extLst>
                  <a:ext uri="{FF2B5EF4-FFF2-40B4-BE49-F238E27FC236}">
                    <a16:creationId xmlns:a16="http://schemas.microsoft.com/office/drawing/2014/main" id="{57323827-145E-4F1F-B99A-6AE45773A8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57" name="Picture 56" descr="A picture containing clipart&#10;&#10;Description automatically generated">
                <a:extLst>
                  <a:ext uri="{FF2B5EF4-FFF2-40B4-BE49-F238E27FC236}">
                    <a16:creationId xmlns:a16="http://schemas.microsoft.com/office/drawing/2014/main" id="{8E1E106A-8D48-449B-8010-3093DFCE4C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58" name="Picture 57" descr="A picture containing clipart&#10;&#10;Description automatically generated">
                <a:extLst>
                  <a:ext uri="{FF2B5EF4-FFF2-40B4-BE49-F238E27FC236}">
                    <a16:creationId xmlns:a16="http://schemas.microsoft.com/office/drawing/2014/main" id="{891C71EB-0D1A-401D-94E7-73AADD0F4C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pic>
            <p:nvPicPr>
              <p:cNvPr id="59" name="Picture 58" descr="A picture containing clipart&#10;&#10;Description automatically generated">
                <a:extLst>
                  <a:ext uri="{FF2B5EF4-FFF2-40B4-BE49-F238E27FC236}">
                    <a16:creationId xmlns:a16="http://schemas.microsoft.com/office/drawing/2014/main" id="{C0DCCE34-40F3-412A-A62E-D9B1CE6925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3611297"/>
                <a:ext cx="233806" cy="233806"/>
              </a:xfrm>
              <a:prstGeom prst="rect">
                <a:avLst/>
              </a:prstGeom>
            </p:spPr>
          </p:pic>
          <p:pic>
            <p:nvPicPr>
              <p:cNvPr id="60" name="Picture 59" descr="A picture containing clipart&#10;&#10;Description automatically generated">
                <a:extLst>
                  <a:ext uri="{FF2B5EF4-FFF2-40B4-BE49-F238E27FC236}">
                    <a16:creationId xmlns:a16="http://schemas.microsoft.com/office/drawing/2014/main" id="{9901E588-0828-4602-945D-7370582614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3867548"/>
                <a:ext cx="233806" cy="233806"/>
              </a:xfrm>
              <a:prstGeom prst="rect">
                <a:avLst/>
              </a:prstGeom>
            </p:spPr>
          </p:pic>
          <p:pic>
            <p:nvPicPr>
              <p:cNvPr id="61" name="Picture 60" descr="A picture containing clipart&#10;&#10;Description automatically generated">
                <a:extLst>
                  <a:ext uri="{FF2B5EF4-FFF2-40B4-BE49-F238E27FC236}">
                    <a16:creationId xmlns:a16="http://schemas.microsoft.com/office/drawing/2014/main" id="{8BB367F8-8A5C-4A8C-955D-A9B79AA95DD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4123799"/>
                <a:ext cx="233806" cy="233806"/>
              </a:xfrm>
              <a:prstGeom prst="rect">
                <a:avLst/>
              </a:prstGeom>
            </p:spPr>
          </p:pic>
          <p:pic>
            <p:nvPicPr>
              <p:cNvPr id="62" name="Picture 61" descr="A picture containing clipart&#10;&#10;Description automatically generated">
                <a:extLst>
                  <a:ext uri="{FF2B5EF4-FFF2-40B4-BE49-F238E27FC236}">
                    <a16:creationId xmlns:a16="http://schemas.microsoft.com/office/drawing/2014/main" id="{3DCC3949-5BC5-46CD-9402-DC3DA81849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4380050"/>
                <a:ext cx="233806" cy="233806"/>
              </a:xfrm>
              <a:prstGeom prst="rect">
                <a:avLst/>
              </a:prstGeom>
            </p:spPr>
          </p:pic>
          <p:pic>
            <p:nvPicPr>
              <p:cNvPr id="63" name="Picture 62" descr="A picture containing clipart&#10;&#10;Description automatically generated">
                <a:extLst>
                  <a:ext uri="{FF2B5EF4-FFF2-40B4-BE49-F238E27FC236}">
                    <a16:creationId xmlns:a16="http://schemas.microsoft.com/office/drawing/2014/main" id="{658D1A63-AAA8-4808-BDAD-DD3D13D151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4636301"/>
                <a:ext cx="233806" cy="233806"/>
              </a:xfrm>
              <a:prstGeom prst="rect">
                <a:avLst/>
              </a:prstGeom>
            </p:spPr>
          </p:pic>
          <p:pic>
            <p:nvPicPr>
              <p:cNvPr id="64" name="Picture 63" descr="A picture containing clipart&#10;&#10;Description automatically generated">
                <a:extLst>
                  <a:ext uri="{FF2B5EF4-FFF2-40B4-BE49-F238E27FC236}">
                    <a16:creationId xmlns:a16="http://schemas.microsoft.com/office/drawing/2014/main" id="{C7ABA960-8C2C-49A7-8D7E-7D2BC5F147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4892550"/>
                <a:ext cx="233806" cy="233806"/>
              </a:xfrm>
              <a:prstGeom prst="rect">
                <a:avLst/>
              </a:prstGeom>
            </p:spPr>
          </p:pic>
        </p:grpSp>
      </p:grpSp>
      <p:graphicFrame>
        <p:nvGraphicFramePr>
          <p:cNvPr id="12" name="Object 11">
            <a:extLst>
              <a:ext uri="{FF2B5EF4-FFF2-40B4-BE49-F238E27FC236}">
                <a16:creationId xmlns:a16="http://schemas.microsoft.com/office/drawing/2014/main" id="{D86BA215-F8FB-4166-A608-13112087AE7E}"/>
              </a:ext>
            </a:extLst>
          </p:cNvPr>
          <p:cNvGraphicFramePr>
            <a:graphicFrameLocks noChangeAspect="1"/>
          </p:cNvGraphicFramePr>
          <p:nvPr>
            <p:extLst>
              <p:ext uri="{D42A27DB-BD31-4B8C-83A1-F6EECF244321}">
                <p14:modId xmlns:p14="http://schemas.microsoft.com/office/powerpoint/2010/main" val="3390949369"/>
              </p:ext>
            </p:extLst>
          </p:nvPr>
        </p:nvGraphicFramePr>
        <p:xfrm>
          <a:off x="1388778" y="1805359"/>
          <a:ext cx="1594080" cy="885600"/>
        </p:xfrm>
        <a:graphic>
          <a:graphicData uri="http://schemas.openxmlformats.org/presentationml/2006/ole">
            <mc:AlternateContent xmlns:mc="http://schemas.openxmlformats.org/markup-compatibility/2006">
              <mc:Choice xmlns:v="urn:schemas-microsoft-com:vml" Requires="v">
                <p:oleObj spid="_x0000_s25723" name="Equation" r:id="rId10" imgW="914400" imgH="507960" progId="Equation.DSMT4">
                  <p:embed/>
                </p:oleObj>
              </mc:Choice>
              <mc:Fallback>
                <p:oleObj name="Equation" r:id="rId10" imgW="914400" imgH="507960" progId="Equation.DSMT4">
                  <p:embed/>
                  <p:pic>
                    <p:nvPicPr>
                      <p:cNvPr id="0" name=""/>
                      <p:cNvPicPr/>
                      <p:nvPr/>
                    </p:nvPicPr>
                    <p:blipFill>
                      <a:blip r:embed="rId11"/>
                      <a:stretch>
                        <a:fillRect/>
                      </a:stretch>
                    </p:blipFill>
                    <p:spPr>
                      <a:xfrm>
                        <a:off x="1388778" y="1805359"/>
                        <a:ext cx="1594080" cy="885600"/>
                      </a:xfrm>
                      <a:prstGeom prst="rect">
                        <a:avLst/>
                      </a:prstGeom>
                    </p:spPr>
                  </p:pic>
                </p:oleObj>
              </mc:Fallback>
            </mc:AlternateContent>
          </a:graphicData>
        </a:graphic>
      </p:graphicFrame>
      <p:grpSp>
        <p:nvGrpSpPr>
          <p:cNvPr id="66" name="Group 65">
            <a:extLst>
              <a:ext uri="{FF2B5EF4-FFF2-40B4-BE49-F238E27FC236}">
                <a16:creationId xmlns:a16="http://schemas.microsoft.com/office/drawing/2014/main" id="{950AEC69-CC4A-415D-BEA8-26D3C64A0F7E}"/>
              </a:ext>
            </a:extLst>
          </p:cNvPr>
          <p:cNvGrpSpPr/>
          <p:nvPr/>
        </p:nvGrpSpPr>
        <p:grpSpPr>
          <a:xfrm>
            <a:off x="7250185" y="2205293"/>
            <a:ext cx="233806" cy="490920"/>
            <a:chOff x="7120645" y="3020794"/>
            <a:chExt cx="233806" cy="490920"/>
          </a:xfrm>
        </p:grpSpPr>
        <p:pic>
          <p:nvPicPr>
            <p:cNvPr id="67" name="Picture 66" descr="A picture containing object&#10;&#10;Description automatically generated">
              <a:extLst>
                <a:ext uri="{FF2B5EF4-FFF2-40B4-BE49-F238E27FC236}">
                  <a16:creationId xmlns:a16="http://schemas.microsoft.com/office/drawing/2014/main" id="{8511DDBE-94E0-4729-83D7-099E30836B1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20645" y="3020794"/>
              <a:ext cx="233806" cy="233806"/>
            </a:xfrm>
            <a:prstGeom prst="rect">
              <a:avLst/>
            </a:prstGeom>
          </p:spPr>
        </p:pic>
        <p:pic>
          <p:nvPicPr>
            <p:cNvPr id="68" name="Picture 67" descr="A picture containing object&#10;&#10;Description automatically generated">
              <a:extLst>
                <a:ext uri="{FF2B5EF4-FFF2-40B4-BE49-F238E27FC236}">
                  <a16:creationId xmlns:a16="http://schemas.microsoft.com/office/drawing/2014/main" id="{2CD71029-7F43-47FA-ABDA-CBA278BE3CC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20645" y="3277908"/>
              <a:ext cx="233806" cy="233806"/>
            </a:xfrm>
            <a:prstGeom prst="rect">
              <a:avLst/>
            </a:prstGeom>
          </p:spPr>
        </p:pic>
      </p:grpSp>
      <p:sp>
        <p:nvSpPr>
          <p:cNvPr id="69" name="TextBox 68">
            <a:extLst>
              <a:ext uri="{FF2B5EF4-FFF2-40B4-BE49-F238E27FC236}">
                <a16:creationId xmlns:a16="http://schemas.microsoft.com/office/drawing/2014/main" id="{84FC229B-DFF5-491D-9642-E755C0C37E42}"/>
              </a:ext>
            </a:extLst>
          </p:cNvPr>
          <p:cNvSpPr txBox="1"/>
          <p:nvPr/>
        </p:nvSpPr>
        <p:spPr bwMode="auto">
          <a:xfrm>
            <a:off x="3272894" y="5123784"/>
            <a:ext cx="2598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 hundreds = 20 tens</a:t>
            </a:r>
          </a:p>
        </p:txBody>
      </p:sp>
      <p:grpSp>
        <p:nvGrpSpPr>
          <p:cNvPr id="65" name="Group 64">
            <a:extLst>
              <a:ext uri="{FF2B5EF4-FFF2-40B4-BE49-F238E27FC236}">
                <a16:creationId xmlns:a16="http://schemas.microsoft.com/office/drawing/2014/main" id="{988A698A-4360-405F-B0FE-267128249B1A}"/>
              </a:ext>
            </a:extLst>
          </p:cNvPr>
          <p:cNvGrpSpPr/>
          <p:nvPr/>
        </p:nvGrpSpPr>
        <p:grpSpPr>
          <a:xfrm>
            <a:off x="1222499" y="2102703"/>
            <a:ext cx="1649289" cy="564329"/>
            <a:chOff x="3733049" y="5315443"/>
            <a:chExt cx="1649289" cy="564329"/>
          </a:xfrm>
        </p:grpSpPr>
        <p:grpSp>
          <p:nvGrpSpPr>
            <p:cNvPr id="70" name="Group 69">
              <a:extLst>
                <a:ext uri="{FF2B5EF4-FFF2-40B4-BE49-F238E27FC236}">
                  <a16:creationId xmlns:a16="http://schemas.microsoft.com/office/drawing/2014/main" id="{90FE7333-4380-4267-A940-BDCE7AC88AA6}"/>
                </a:ext>
              </a:extLst>
            </p:cNvPr>
            <p:cNvGrpSpPr/>
            <p:nvPr/>
          </p:nvGrpSpPr>
          <p:grpSpPr>
            <a:xfrm>
              <a:off x="4085070" y="5365750"/>
              <a:ext cx="1297268" cy="507156"/>
              <a:chOff x="4085070" y="5365750"/>
              <a:chExt cx="1297268" cy="507156"/>
            </a:xfrm>
            <a:solidFill>
              <a:schemeClr val="bg1"/>
            </a:solidFill>
          </p:grpSpPr>
          <p:sp>
            <p:nvSpPr>
              <p:cNvPr id="74" name="Rectangle 73">
                <a:extLst>
                  <a:ext uri="{FF2B5EF4-FFF2-40B4-BE49-F238E27FC236}">
                    <a16:creationId xmlns:a16="http://schemas.microsoft.com/office/drawing/2014/main" id="{9174F75A-B083-4B4C-8142-B7C1C4A9FB31}"/>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5" name="Rectangle 74">
                <a:extLst>
                  <a:ext uri="{FF2B5EF4-FFF2-40B4-BE49-F238E27FC236}">
                    <a16:creationId xmlns:a16="http://schemas.microsoft.com/office/drawing/2014/main" id="{5BF51E35-87E9-4AEE-9769-5D975970C24C}"/>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71" name="Group 70">
              <a:extLst>
                <a:ext uri="{FF2B5EF4-FFF2-40B4-BE49-F238E27FC236}">
                  <a16:creationId xmlns:a16="http://schemas.microsoft.com/office/drawing/2014/main" id="{1F5CB072-A30E-4D6A-B17E-B70914930AB4}"/>
                </a:ext>
              </a:extLst>
            </p:cNvPr>
            <p:cNvGrpSpPr/>
            <p:nvPr/>
          </p:nvGrpSpPr>
          <p:grpSpPr>
            <a:xfrm>
              <a:off x="3733049" y="5315443"/>
              <a:ext cx="1646907" cy="564329"/>
              <a:chOff x="3722832" y="5310208"/>
              <a:chExt cx="1646907" cy="564329"/>
            </a:xfrm>
          </p:grpSpPr>
          <p:cxnSp>
            <p:nvCxnSpPr>
              <p:cNvPr id="72" name="Straight Connector 71">
                <a:extLst>
                  <a:ext uri="{FF2B5EF4-FFF2-40B4-BE49-F238E27FC236}">
                    <a16:creationId xmlns:a16="http://schemas.microsoft.com/office/drawing/2014/main" id="{3B23AC93-D9B5-4BBA-B092-7F5BDA44D7AF}"/>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Arc 72">
                <a:extLst>
                  <a:ext uri="{FF2B5EF4-FFF2-40B4-BE49-F238E27FC236}">
                    <a16:creationId xmlns:a16="http://schemas.microsoft.com/office/drawing/2014/main" id="{769D09DB-C69D-4D09-B2A9-DF95071CBFDA}"/>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grpSp>
        <p:nvGrpSpPr>
          <p:cNvPr id="118" name="Group 117">
            <a:extLst>
              <a:ext uri="{FF2B5EF4-FFF2-40B4-BE49-F238E27FC236}">
                <a16:creationId xmlns:a16="http://schemas.microsoft.com/office/drawing/2014/main" id="{C91F870F-5F7E-4665-8AB0-FB21FFFAE14A}"/>
              </a:ext>
            </a:extLst>
          </p:cNvPr>
          <p:cNvGrpSpPr>
            <a:grpSpLocks noChangeAspect="1"/>
          </p:cNvGrpSpPr>
          <p:nvPr/>
        </p:nvGrpSpPr>
        <p:grpSpPr>
          <a:xfrm>
            <a:off x="3907262" y="2082898"/>
            <a:ext cx="3770262" cy="578710"/>
            <a:chOff x="3733049" y="5315443"/>
            <a:chExt cx="3718673" cy="570792"/>
          </a:xfrm>
        </p:grpSpPr>
        <p:grpSp>
          <p:nvGrpSpPr>
            <p:cNvPr id="119" name="Group 118">
              <a:extLst>
                <a:ext uri="{FF2B5EF4-FFF2-40B4-BE49-F238E27FC236}">
                  <a16:creationId xmlns:a16="http://schemas.microsoft.com/office/drawing/2014/main" id="{C7F9630C-0721-407E-91A0-8CF44FB8FA6A}"/>
                </a:ext>
              </a:extLst>
            </p:cNvPr>
            <p:cNvGrpSpPr/>
            <p:nvPr/>
          </p:nvGrpSpPr>
          <p:grpSpPr>
            <a:xfrm>
              <a:off x="4048134" y="5351710"/>
              <a:ext cx="3403588" cy="534525"/>
              <a:chOff x="4048134" y="5351710"/>
              <a:chExt cx="3403588" cy="534525"/>
            </a:xfrm>
            <a:solidFill>
              <a:schemeClr val="bg1"/>
            </a:solidFill>
          </p:grpSpPr>
          <p:sp>
            <p:nvSpPr>
              <p:cNvPr id="123" name="Rectangle 122">
                <a:extLst>
                  <a:ext uri="{FF2B5EF4-FFF2-40B4-BE49-F238E27FC236}">
                    <a16:creationId xmlns:a16="http://schemas.microsoft.com/office/drawing/2014/main" id="{3DD8F3FE-C68B-40D3-B5A6-B9E0A6FA123B}"/>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4" name="Rectangle 123">
                <a:extLst>
                  <a:ext uri="{FF2B5EF4-FFF2-40B4-BE49-F238E27FC236}">
                    <a16:creationId xmlns:a16="http://schemas.microsoft.com/office/drawing/2014/main" id="{C214EA92-9C3F-45FC-B9AD-72F5EF9B459D}"/>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20" name="Group 119">
              <a:extLst>
                <a:ext uri="{FF2B5EF4-FFF2-40B4-BE49-F238E27FC236}">
                  <a16:creationId xmlns:a16="http://schemas.microsoft.com/office/drawing/2014/main" id="{5CBAB3BE-DFD5-415F-A732-FC37317F9707}"/>
                </a:ext>
              </a:extLst>
            </p:cNvPr>
            <p:cNvGrpSpPr/>
            <p:nvPr/>
          </p:nvGrpSpPr>
          <p:grpSpPr>
            <a:xfrm>
              <a:off x="3733049" y="5315443"/>
              <a:ext cx="3718672" cy="564329"/>
              <a:chOff x="3722832" y="5310208"/>
              <a:chExt cx="3718672" cy="564329"/>
            </a:xfrm>
          </p:grpSpPr>
          <p:cxnSp>
            <p:nvCxnSpPr>
              <p:cNvPr id="121" name="Straight Connector 120">
                <a:extLst>
                  <a:ext uri="{FF2B5EF4-FFF2-40B4-BE49-F238E27FC236}">
                    <a16:creationId xmlns:a16="http://schemas.microsoft.com/office/drawing/2014/main" id="{2374B94C-EA1B-48BB-906F-BCCAE92F515F}"/>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Arc 121">
                <a:extLst>
                  <a:ext uri="{FF2B5EF4-FFF2-40B4-BE49-F238E27FC236}">
                    <a16:creationId xmlns:a16="http://schemas.microsoft.com/office/drawing/2014/main" id="{5766D9C2-70A8-4BAF-9DDB-D35E2B6CA16F}"/>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
        <p:nvSpPr>
          <p:cNvPr id="19" name="TextBox 18">
            <a:extLst>
              <a:ext uri="{FF2B5EF4-FFF2-40B4-BE49-F238E27FC236}">
                <a16:creationId xmlns:a16="http://schemas.microsoft.com/office/drawing/2014/main" id="{F5ADEA59-CB1A-4433-8BE8-C58F8D766860}"/>
              </a:ext>
            </a:extLst>
          </p:cNvPr>
          <p:cNvSpPr txBox="1"/>
          <p:nvPr/>
        </p:nvSpPr>
        <p:spPr bwMode="auto">
          <a:xfrm>
            <a:off x="4048155" y="214513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panose="020B0503030403020204" pitchFamily="34" charset="0"/>
                <a:ea typeface="Myriad Pro Semibold" charset="0"/>
                <a:cs typeface="Myriad Pro Semibold" charset="0"/>
              </a:rPr>
              <a:t>4</a:t>
            </a:r>
            <a:endParaRPr lang="en-GB" sz="2000" dirty="0">
              <a:solidFill>
                <a:srgbClr val="C00000"/>
              </a:solidFill>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95291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500"/>
                                        <p:tgtEl>
                                          <p:spTgt spid="6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xit" presetSubtype="0" fill="hold" nodeType="withEffect">
                                  <p:stCondLst>
                                    <p:cond delay="0"/>
                                  </p:stCondLst>
                                  <p:childTnLst>
                                    <p:animEffect transition="out" filter="fade">
                                      <p:cBhvr>
                                        <p:cTn id="32" dur="500"/>
                                        <p:tgtEl>
                                          <p:spTgt spid="43"/>
                                        </p:tgtEl>
                                      </p:cBhvr>
                                    </p:animEffect>
                                    <p:set>
                                      <p:cBhvr>
                                        <p:cTn id="33"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2" grpId="0"/>
      <p:bldP spid="6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6C63EF8F-322D-4029-9F54-9B2DFD4E3FEA}"/>
              </a:ext>
            </a:extLst>
          </p:cNvPr>
          <p:cNvSpPr txBox="1"/>
          <p:nvPr/>
        </p:nvSpPr>
        <p:spPr bwMode="auto">
          <a:xfrm>
            <a:off x="3056202" y="1446080"/>
            <a:ext cx="303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4 – sharing the 10s:</a:t>
            </a:r>
            <a:endParaRPr lang="en-GB" sz="2000" dirty="0">
              <a:solidFill>
                <a:srgbClr val="FF0000"/>
              </a:solidFill>
              <a:latin typeface="Myriad Pro Semibold" charset="0"/>
              <a:ea typeface="Myriad Pro Semibold" charset="0"/>
              <a:cs typeface="Myriad Pro Semibold" charset="0"/>
            </a:endParaRPr>
          </a:p>
        </p:txBody>
      </p:sp>
      <p:pic>
        <p:nvPicPr>
          <p:cNvPr id="10" name="Picture 9" descr="A close up of a logo&#10;&#10;Description automatically generated">
            <a:extLst>
              <a:ext uri="{FF2B5EF4-FFF2-40B4-BE49-F238E27FC236}">
                <a16:creationId xmlns:a16="http://schemas.microsoft.com/office/drawing/2014/main" id="{7EB1F969-2129-44C7-9945-77645AFB73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3945" y="2142976"/>
            <a:ext cx="3413579" cy="446831"/>
          </a:xfrm>
          <a:prstGeom prst="rect">
            <a:avLst/>
          </a:prstGeom>
        </p:spPr>
      </p:pic>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4:5</a:t>
            </a: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3314000" y="83026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612  ÷  4  =</a:t>
            </a:r>
            <a:endParaRPr lang="en-GB" sz="2200" dirty="0">
              <a:solidFill>
                <a:srgbClr val="C00000"/>
              </a:solidFill>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5134835" y="820739"/>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C8D83576-40F6-45A5-B7A5-AC3B86BA1C8F}"/>
              </a:ext>
            </a:extLst>
          </p:cNvPr>
          <p:cNvSpPr txBox="1"/>
          <p:nvPr/>
        </p:nvSpPr>
        <p:spPr bwMode="auto">
          <a:xfrm>
            <a:off x="3275833" y="1446080"/>
            <a:ext cx="25923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3 – exchanging:</a:t>
            </a:r>
            <a:endParaRPr lang="en-GB" sz="2000" dirty="0">
              <a:solidFill>
                <a:srgbClr val="FF0000"/>
              </a:solidFill>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D2BE2CBD-D3B8-4AE2-94FE-12C22B7E12D9}"/>
              </a:ext>
            </a:extLst>
          </p:cNvPr>
          <p:cNvSpPr txBox="1"/>
          <p:nvPr/>
        </p:nvSpPr>
        <p:spPr bwMode="auto">
          <a:xfrm>
            <a:off x="4546366" y="1799004"/>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8B3995"/>
                </a:solidFill>
                <a:latin typeface="Myriad Pro" panose="020B0503030403020204" pitchFamily="34" charset="0"/>
                <a:ea typeface="Myriad Pro Semibold" charset="0"/>
                <a:cs typeface="Myriad Pro Semibold" charset="0"/>
              </a:rPr>
              <a:t>1</a:t>
            </a:r>
          </a:p>
        </p:txBody>
      </p:sp>
      <p:pic>
        <p:nvPicPr>
          <p:cNvPr id="32" name="Picture 31">
            <a:extLst>
              <a:ext uri="{FF2B5EF4-FFF2-40B4-BE49-F238E27FC236}">
                <a16:creationId xmlns:a16="http://schemas.microsoft.com/office/drawing/2014/main" id="{1F8D46A1-4A6A-4F81-98B0-72DF000AFD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853" y="2205293"/>
            <a:ext cx="233806" cy="233806"/>
          </a:xfrm>
          <a:prstGeom prst="rect">
            <a:avLst/>
          </a:prstGeom>
        </p:spPr>
      </p:pic>
      <p:pic>
        <p:nvPicPr>
          <p:cNvPr id="33" name="Picture 32">
            <a:extLst>
              <a:ext uri="{FF2B5EF4-FFF2-40B4-BE49-F238E27FC236}">
                <a16:creationId xmlns:a16="http://schemas.microsoft.com/office/drawing/2014/main" id="{EE33885E-4F37-4806-8479-A514D94365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853" y="2462407"/>
            <a:ext cx="233806" cy="233806"/>
          </a:xfrm>
          <a:prstGeom prst="rect">
            <a:avLst/>
          </a:prstGeom>
        </p:spPr>
      </p:pic>
      <p:pic>
        <p:nvPicPr>
          <p:cNvPr id="34" name="Picture 33">
            <a:extLst>
              <a:ext uri="{FF2B5EF4-FFF2-40B4-BE49-F238E27FC236}">
                <a16:creationId xmlns:a16="http://schemas.microsoft.com/office/drawing/2014/main" id="{0B2148F2-FF4A-4CF3-B61C-3DB0D2F194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853" y="2719521"/>
            <a:ext cx="233806" cy="233806"/>
          </a:xfrm>
          <a:prstGeom prst="rect">
            <a:avLst/>
          </a:prstGeom>
        </p:spPr>
      </p:pic>
      <p:pic>
        <p:nvPicPr>
          <p:cNvPr id="35" name="Picture 34">
            <a:extLst>
              <a:ext uri="{FF2B5EF4-FFF2-40B4-BE49-F238E27FC236}">
                <a16:creationId xmlns:a16="http://schemas.microsoft.com/office/drawing/2014/main" id="{3CF1E6D7-35B8-4ADB-9DC0-B57C7933E3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853" y="2976635"/>
            <a:ext cx="233806" cy="233806"/>
          </a:xfrm>
          <a:prstGeom prst="rect">
            <a:avLst/>
          </a:prstGeom>
        </p:spPr>
      </p:pic>
      <p:grpSp>
        <p:nvGrpSpPr>
          <p:cNvPr id="7" name="Group 6">
            <a:extLst>
              <a:ext uri="{FF2B5EF4-FFF2-40B4-BE49-F238E27FC236}">
                <a16:creationId xmlns:a16="http://schemas.microsoft.com/office/drawing/2014/main" id="{843B73E9-4E74-47C4-9EBB-31C8430D258C}"/>
              </a:ext>
            </a:extLst>
          </p:cNvPr>
          <p:cNvGrpSpPr/>
          <p:nvPr/>
        </p:nvGrpSpPr>
        <p:grpSpPr>
          <a:xfrm>
            <a:off x="7250185" y="2205293"/>
            <a:ext cx="233806" cy="490920"/>
            <a:chOff x="7120645" y="3020794"/>
            <a:chExt cx="233806" cy="490920"/>
          </a:xfrm>
        </p:grpSpPr>
        <p:pic>
          <p:nvPicPr>
            <p:cNvPr id="37" name="Picture 36" descr="A picture containing object&#10;&#10;Description automatically generated">
              <a:extLst>
                <a:ext uri="{FF2B5EF4-FFF2-40B4-BE49-F238E27FC236}">
                  <a16:creationId xmlns:a16="http://schemas.microsoft.com/office/drawing/2014/main" id="{15802287-9D1A-47E7-AB0A-AC7A235822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0645" y="3020794"/>
              <a:ext cx="233806" cy="233806"/>
            </a:xfrm>
            <a:prstGeom prst="rect">
              <a:avLst/>
            </a:prstGeom>
          </p:spPr>
        </p:pic>
        <p:pic>
          <p:nvPicPr>
            <p:cNvPr id="38" name="Picture 37" descr="A picture containing object&#10;&#10;Description automatically generated">
              <a:extLst>
                <a:ext uri="{FF2B5EF4-FFF2-40B4-BE49-F238E27FC236}">
                  <a16:creationId xmlns:a16="http://schemas.microsoft.com/office/drawing/2014/main" id="{AE012CB0-7CF0-4559-99FD-09BFB4CBE7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0645" y="3277908"/>
              <a:ext cx="233806" cy="233806"/>
            </a:xfrm>
            <a:prstGeom prst="rect">
              <a:avLst/>
            </a:prstGeom>
          </p:spPr>
        </p:pic>
      </p:grpSp>
      <p:pic>
        <p:nvPicPr>
          <p:cNvPr id="40" name="Picture 39" descr="A close up of a logo&#10;&#10;Description automatically generated">
            <a:extLst>
              <a:ext uri="{FF2B5EF4-FFF2-40B4-BE49-F238E27FC236}">
                <a16:creationId xmlns:a16="http://schemas.microsoft.com/office/drawing/2014/main" id="{0E12506B-C369-4BC3-98F2-41C49103F3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00690" y="2179116"/>
            <a:ext cx="301351" cy="1065120"/>
          </a:xfrm>
          <a:prstGeom prst="rect">
            <a:avLst/>
          </a:prstGeom>
        </p:spPr>
      </p:pic>
      <p:pic>
        <p:nvPicPr>
          <p:cNvPr id="86" name="Picture 85" descr="A close up of a logo&#10;&#10;Description automatically generated">
            <a:extLst>
              <a:ext uri="{FF2B5EF4-FFF2-40B4-BE49-F238E27FC236}">
                <a16:creationId xmlns:a16="http://schemas.microsoft.com/office/drawing/2014/main" id="{2C0B370A-8CC9-41E0-8F53-B11DFB61BC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74069" y="2179116"/>
            <a:ext cx="301351" cy="1065120"/>
          </a:xfrm>
          <a:prstGeom prst="rect">
            <a:avLst/>
          </a:prstGeom>
        </p:spPr>
      </p:pic>
      <p:pic>
        <p:nvPicPr>
          <p:cNvPr id="87" name="Picture 86" descr="A close up of a logo&#10;&#10;Description automatically generated">
            <a:extLst>
              <a:ext uri="{FF2B5EF4-FFF2-40B4-BE49-F238E27FC236}">
                <a16:creationId xmlns:a16="http://schemas.microsoft.com/office/drawing/2014/main" id="{15167D1F-A833-4665-B449-3440876C1A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3738" y="2179116"/>
            <a:ext cx="301351" cy="1065120"/>
          </a:xfrm>
          <a:prstGeom prst="rect">
            <a:avLst/>
          </a:prstGeom>
        </p:spPr>
      </p:pic>
      <p:pic>
        <p:nvPicPr>
          <p:cNvPr id="88" name="Picture 87" descr="A close up of a logo&#10;&#10;Description automatically generated">
            <a:extLst>
              <a:ext uri="{FF2B5EF4-FFF2-40B4-BE49-F238E27FC236}">
                <a16:creationId xmlns:a16="http://schemas.microsoft.com/office/drawing/2014/main" id="{7EA86D06-45CE-411B-AB97-1CF157824D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33407" y="2179116"/>
            <a:ext cx="301351" cy="1065120"/>
          </a:xfrm>
          <a:prstGeom prst="rect">
            <a:avLst/>
          </a:prstGeom>
        </p:spPr>
      </p:pic>
      <p:pic>
        <p:nvPicPr>
          <p:cNvPr id="89" name="Picture 88" descr="A close up of a logo&#10;&#10;Description automatically generated">
            <a:extLst>
              <a:ext uri="{FF2B5EF4-FFF2-40B4-BE49-F238E27FC236}">
                <a16:creationId xmlns:a16="http://schemas.microsoft.com/office/drawing/2014/main" id="{0C34A4F1-77E3-472D-8A5A-E01ED0BCAA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63076" y="2179116"/>
            <a:ext cx="301351" cy="1065120"/>
          </a:xfrm>
          <a:prstGeom prst="rect">
            <a:avLst/>
          </a:prstGeom>
        </p:spPr>
      </p:pic>
      <p:pic>
        <p:nvPicPr>
          <p:cNvPr id="90" name="Picture 89" descr="A close up of a logo&#10;&#10;Description automatically generated">
            <a:extLst>
              <a:ext uri="{FF2B5EF4-FFF2-40B4-BE49-F238E27FC236}">
                <a16:creationId xmlns:a16="http://schemas.microsoft.com/office/drawing/2014/main" id="{5AFD08A4-7C98-49FF-AD5F-F3D14CBB15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92744" y="2179116"/>
            <a:ext cx="301351" cy="1065120"/>
          </a:xfrm>
          <a:prstGeom prst="rect">
            <a:avLst/>
          </a:prstGeom>
        </p:spPr>
      </p:pic>
      <p:sp>
        <p:nvSpPr>
          <p:cNvPr id="44" name="TextBox 43">
            <a:extLst>
              <a:ext uri="{FF2B5EF4-FFF2-40B4-BE49-F238E27FC236}">
                <a16:creationId xmlns:a16="http://schemas.microsoft.com/office/drawing/2014/main" id="{EBABBA4F-688C-448C-80EE-A2016F6FEC4F}"/>
              </a:ext>
            </a:extLst>
          </p:cNvPr>
          <p:cNvSpPr txBox="1"/>
          <p:nvPr/>
        </p:nvSpPr>
        <p:spPr bwMode="auto">
          <a:xfrm>
            <a:off x="2117930" y="4794009"/>
            <a:ext cx="4908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6 hundreds ÷ 4 = 1 hundred r 2 hundreds</a:t>
            </a:r>
          </a:p>
        </p:txBody>
      </p:sp>
      <p:grpSp>
        <p:nvGrpSpPr>
          <p:cNvPr id="81" name="Group 80">
            <a:extLst>
              <a:ext uri="{FF2B5EF4-FFF2-40B4-BE49-F238E27FC236}">
                <a16:creationId xmlns:a16="http://schemas.microsoft.com/office/drawing/2014/main" id="{96113C80-DF39-4A6D-8222-BC18F06ECAE5}"/>
              </a:ext>
            </a:extLst>
          </p:cNvPr>
          <p:cNvGrpSpPr/>
          <p:nvPr/>
        </p:nvGrpSpPr>
        <p:grpSpPr>
          <a:xfrm>
            <a:off x="6198367" y="2205293"/>
            <a:ext cx="233806" cy="1002559"/>
            <a:chOff x="5539969" y="2586293"/>
            <a:chExt cx="233806" cy="1002559"/>
          </a:xfrm>
        </p:grpSpPr>
        <p:pic>
          <p:nvPicPr>
            <p:cNvPr id="82" name="Picture 81" descr="A picture containing clipart&#10;&#10;Description automatically generated">
              <a:extLst>
                <a:ext uri="{FF2B5EF4-FFF2-40B4-BE49-F238E27FC236}">
                  <a16:creationId xmlns:a16="http://schemas.microsoft.com/office/drawing/2014/main" id="{928A3900-FD5C-4D5B-9D4F-B982385CFC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83" name="Picture 82" descr="A picture containing clipart&#10;&#10;Description automatically generated">
              <a:extLst>
                <a:ext uri="{FF2B5EF4-FFF2-40B4-BE49-F238E27FC236}">
                  <a16:creationId xmlns:a16="http://schemas.microsoft.com/office/drawing/2014/main" id="{75AF65FA-31FC-4F8A-9706-438685C549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84" name="Picture 83" descr="A picture containing clipart&#10;&#10;Description automatically generated">
              <a:extLst>
                <a:ext uri="{FF2B5EF4-FFF2-40B4-BE49-F238E27FC236}">
                  <a16:creationId xmlns:a16="http://schemas.microsoft.com/office/drawing/2014/main" id="{6383058C-F288-4943-B755-FFE3915725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85" name="Picture 84" descr="A picture containing clipart&#10;&#10;Description automatically generated">
              <a:extLst>
                <a:ext uri="{FF2B5EF4-FFF2-40B4-BE49-F238E27FC236}">
                  <a16:creationId xmlns:a16="http://schemas.microsoft.com/office/drawing/2014/main" id="{69479E3C-A95E-45C6-99A4-3CA9362C28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pic>
        <p:nvPicPr>
          <p:cNvPr id="36" name="Picture 35" descr="A picture containing clipart&#10;&#10;Description automatically generated">
            <a:extLst>
              <a:ext uri="{FF2B5EF4-FFF2-40B4-BE49-F238E27FC236}">
                <a16:creationId xmlns:a16="http://schemas.microsoft.com/office/drawing/2014/main" id="{FCFCDF07-C019-4C65-9CCB-10B6FB50F1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93445" y="2205293"/>
            <a:ext cx="233806" cy="233806"/>
          </a:xfrm>
          <a:prstGeom prst="rect">
            <a:avLst/>
          </a:prstGeom>
        </p:spPr>
      </p:pic>
      <p:grpSp>
        <p:nvGrpSpPr>
          <p:cNvPr id="14" name="Group 13">
            <a:extLst>
              <a:ext uri="{FF2B5EF4-FFF2-40B4-BE49-F238E27FC236}">
                <a16:creationId xmlns:a16="http://schemas.microsoft.com/office/drawing/2014/main" id="{5F3684DC-2D51-4B12-903E-626FA5065A17}"/>
              </a:ext>
            </a:extLst>
          </p:cNvPr>
          <p:cNvGrpSpPr/>
          <p:nvPr/>
        </p:nvGrpSpPr>
        <p:grpSpPr>
          <a:xfrm>
            <a:off x="5539969" y="2205293"/>
            <a:ext cx="233806" cy="1002559"/>
            <a:chOff x="5539969" y="2586293"/>
            <a:chExt cx="233806" cy="1002559"/>
          </a:xfrm>
        </p:grpSpPr>
        <p:pic>
          <p:nvPicPr>
            <p:cNvPr id="39" name="Picture 38" descr="A picture containing clipart&#10;&#10;Description automatically generated">
              <a:extLst>
                <a:ext uri="{FF2B5EF4-FFF2-40B4-BE49-F238E27FC236}">
                  <a16:creationId xmlns:a16="http://schemas.microsoft.com/office/drawing/2014/main" id="{81C615D9-914A-4F1F-9AF0-CA193BBCAB8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45" name="Picture 44" descr="A picture containing clipart&#10;&#10;Description automatically generated">
              <a:extLst>
                <a:ext uri="{FF2B5EF4-FFF2-40B4-BE49-F238E27FC236}">
                  <a16:creationId xmlns:a16="http://schemas.microsoft.com/office/drawing/2014/main" id="{3E4CAEEC-D1BE-4CFB-8871-3C88AE1EAF7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46" name="Picture 45" descr="A picture containing clipart&#10;&#10;Description automatically generated">
              <a:extLst>
                <a:ext uri="{FF2B5EF4-FFF2-40B4-BE49-F238E27FC236}">
                  <a16:creationId xmlns:a16="http://schemas.microsoft.com/office/drawing/2014/main" id="{2D71EBCF-182D-427B-9A42-9FF576D107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47" name="Picture 46" descr="A picture containing clipart&#10;&#10;Description automatically generated">
              <a:extLst>
                <a:ext uri="{FF2B5EF4-FFF2-40B4-BE49-F238E27FC236}">
                  <a16:creationId xmlns:a16="http://schemas.microsoft.com/office/drawing/2014/main" id="{CA34DC7A-8BCD-43ED-9CEF-A35B4977E7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grpSp>
        <p:nvGrpSpPr>
          <p:cNvPr id="15" name="Group 14">
            <a:extLst>
              <a:ext uri="{FF2B5EF4-FFF2-40B4-BE49-F238E27FC236}">
                <a16:creationId xmlns:a16="http://schemas.microsoft.com/office/drawing/2014/main" id="{5CF2920E-788F-4658-B18C-4C1160CD2E42}"/>
              </a:ext>
            </a:extLst>
          </p:cNvPr>
          <p:cNvGrpSpPr/>
          <p:nvPr/>
        </p:nvGrpSpPr>
        <p:grpSpPr>
          <a:xfrm>
            <a:off x="5539969" y="3230297"/>
            <a:ext cx="233806" cy="1002559"/>
            <a:chOff x="5539969" y="3611297"/>
            <a:chExt cx="233806" cy="1002559"/>
          </a:xfrm>
        </p:grpSpPr>
        <p:pic>
          <p:nvPicPr>
            <p:cNvPr id="48" name="Picture 47" descr="A picture containing clipart&#10;&#10;Description automatically generated">
              <a:extLst>
                <a:ext uri="{FF2B5EF4-FFF2-40B4-BE49-F238E27FC236}">
                  <a16:creationId xmlns:a16="http://schemas.microsoft.com/office/drawing/2014/main" id="{EC7EA8C4-A3D8-4ABC-A30E-5DD1AA4DFE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3611297"/>
              <a:ext cx="233806" cy="233806"/>
            </a:xfrm>
            <a:prstGeom prst="rect">
              <a:avLst/>
            </a:prstGeom>
          </p:spPr>
        </p:pic>
        <p:pic>
          <p:nvPicPr>
            <p:cNvPr id="49" name="Picture 48" descr="A picture containing clipart&#10;&#10;Description automatically generated">
              <a:extLst>
                <a:ext uri="{FF2B5EF4-FFF2-40B4-BE49-F238E27FC236}">
                  <a16:creationId xmlns:a16="http://schemas.microsoft.com/office/drawing/2014/main" id="{26EB2C5E-E6FC-42E1-95FC-9BD2778CAE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3867548"/>
              <a:ext cx="233806" cy="233806"/>
            </a:xfrm>
            <a:prstGeom prst="rect">
              <a:avLst/>
            </a:prstGeom>
          </p:spPr>
        </p:pic>
        <p:pic>
          <p:nvPicPr>
            <p:cNvPr id="50" name="Picture 49" descr="A picture containing clipart&#10;&#10;Description automatically generated">
              <a:extLst>
                <a:ext uri="{FF2B5EF4-FFF2-40B4-BE49-F238E27FC236}">
                  <a16:creationId xmlns:a16="http://schemas.microsoft.com/office/drawing/2014/main" id="{773E740A-363B-4A8C-B03C-6EF8706D64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4123799"/>
              <a:ext cx="233806" cy="233806"/>
            </a:xfrm>
            <a:prstGeom prst="rect">
              <a:avLst/>
            </a:prstGeom>
          </p:spPr>
        </p:pic>
        <p:pic>
          <p:nvPicPr>
            <p:cNvPr id="51" name="Picture 50" descr="A picture containing clipart&#10;&#10;Description automatically generated">
              <a:extLst>
                <a:ext uri="{FF2B5EF4-FFF2-40B4-BE49-F238E27FC236}">
                  <a16:creationId xmlns:a16="http://schemas.microsoft.com/office/drawing/2014/main" id="{7C9D9596-E83B-4C91-9B20-24AC5638F4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4380050"/>
              <a:ext cx="233806" cy="233806"/>
            </a:xfrm>
            <a:prstGeom prst="rect">
              <a:avLst/>
            </a:prstGeom>
          </p:spPr>
        </p:pic>
      </p:grpSp>
      <p:grpSp>
        <p:nvGrpSpPr>
          <p:cNvPr id="20" name="Group 19">
            <a:extLst>
              <a:ext uri="{FF2B5EF4-FFF2-40B4-BE49-F238E27FC236}">
                <a16:creationId xmlns:a16="http://schemas.microsoft.com/office/drawing/2014/main" id="{9269E92B-C0E3-459E-B68D-09D2085B9DE5}"/>
              </a:ext>
            </a:extLst>
          </p:cNvPr>
          <p:cNvGrpSpPr/>
          <p:nvPr/>
        </p:nvGrpSpPr>
        <p:grpSpPr>
          <a:xfrm>
            <a:off x="5862198" y="2209387"/>
            <a:ext cx="233806" cy="1002559"/>
            <a:chOff x="5862198" y="2590387"/>
            <a:chExt cx="233806" cy="1002559"/>
          </a:xfrm>
        </p:grpSpPr>
        <p:pic>
          <p:nvPicPr>
            <p:cNvPr id="55" name="Picture 54" descr="A picture containing clipart&#10;&#10;Description automatically generated">
              <a:extLst>
                <a:ext uri="{FF2B5EF4-FFF2-40B4-BE49-F238E27FC236}">
                  <a16:creationId xmlns:a16="http://schemas.microsoft.com/office/drawing/2014/main" id="{AD09C4BF-0F70-4692-8560-134DA9C492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62198" y="2590387"/>
              <a:ext cx="233806" cy="233806"/>
            </a:xfrm>
            <a:prstGeom prst="rect">
              <a:avLst/>
            </a:prstGeom>
          </p:spPr>
        </p:pic>
        <p:pic>
          <p:nvPicPr>
            <p:cNvPr id="56" name="Picture 55" descr="A picture containing clipart&#10;&#10;Description automatically generated">
              <a:extLst>
                <a:ext uri="{FF2B5EF4-FFF2-40B4-BE49-F238E27FC236}">
                  <a16:creationId xmlns:a16="http://schemas.microsoft.com/office/drawing/2014/main" id="{57323827-145E-4F1F-B99A-6AE45773A8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62198" y="2846638"/>
              <a:ext cx="233806" cy="233806"/>
            </a:xfrm>
            <a:prstGeom prst="rect">
              <a:avLst/>
            </a:prstGeom>
          </p:spPr>
        </p:pic>
        <p:pic>
          <p:nvPicPr>
            <p:cNvPr id="57" name="Picture 56" descr="A picture containing clipart&#10;&#10;Description automatically generated">
              <a:extLst>
                <a:ext uri="{FF2B5EF4-FFF2-40B4-BE49-F238E27FC236}">
                  <a16:creationId xmlns:a16="http://schemas.microsoft.com/office/drawing/2014/main" id="{8E1E106A-8D48-449B-8010-3093DFCE4C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62198" y="3102889"/>
              <a:ext cx="233806" cy="233806"/>
            </a:xfrm>
            <a:prstGeom prst="rect">
              <a:avLst/>
            </a:prstGeom>
          </p:spPr>
        </p:pic>
        <p:pic>
          <p:nvPicPr>
            <p:cNvPr id="58" name="Picture 57" descr="A picture containing clipart&#10;&#10;Description automatically generated">
              <a:extLst>
                <a:ext uri="{FF2B5EF4-FFF2-40B4-BE49-F238E27FC236}">
                  <a16:creationId xmlns:a16="http://schemas.microsoft.com/office/drawing/2014/main" id="{891C71EB-0D1A-401D-94E7-73AADD0F4C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62198" y="3359140"/>
              <a:ext cx="233806" cy="233806"/>
            </a:xfrm>
            <a:prstGeom prst="rect">
              <a:avLst/>
            </a:prstGeom>
          </p:spPr>
        </p:pic>
      </p:grpSp>
      <p:graphicFrame>
        <p:nvGraphicFramePr>
          <p:cNvPr id="12" name="Object 11">
            <a:extLst>
              <a:ext uri="{FF2B5EF4-FFF2-40B4-BE49-F238E27FC236}">
                <a16:creationId xmlns:a16="http://schemas.microsoft.com/office/drawing/2014/main" id="{D86BA215-F8FB-4166-A608-13112087AE7E}"/>
              </a:ext>
            </a:extLst>
          </p:cNvPr>
          <p:cNvGraphicFramePr>
            <a:graphicFrameLocks noChangeAspect="1"/>
          </p:cNvGraphicFramePr>
          <p:nvPr>
            <p:extLst>
              <p:ext uri="{D42A27DB-BD31-4B8C-83A1-F6EECF244321}">
                <p14:modId xmlns:p14="http://schemas.microsoft.com/office/powerpoint/2010/main" val="2369884097"/>
              </p:ext>
            </p:extLst>
          </p:nvPr>
        </p:nvGraphicFramePr>
        <p:xfrm>
          <a:off x="1388778" y="1805359"/>
          <a:ext cx="1594080" cy="885600"/>
        </p:xfrm>
        <a:graphic>
          <a:graphicData uri="http://schemas.openxmlformats.org/presentationml/2006/ole">
            <mc:AlternateContent xmlns:mc="http://schemas.openxmlformats.org/markup-compatibility/2006">
              <mc:Choice xmlns:v="urn:schemas-microsoft-com:vml" Requires="v">
                <p:oleObj spid="_x0000_s26746" name="Equation" r:id="rId10" imgW="914400" imgH="507960" progId="Equation.DSMT4">
                  <p:embed/>
                </p:oleObj>
              </mc:Choice>
              <mc:Fallback>
                <p:oleObj name="Equation" r:id="rId10" imgW="914400" imgH="507960" progId="Equation.DSMT4">
                  <p:embed/>
                  <p:pic>
                    <p:nvPicPr>
                      <p:cNvPr id="12" name="Object 11">
                        <a:extLst>
                          <a:ext uri="{FF2B5EF4-FFF2-40B4-BE49-F238E27FC236}">
                            <a16:creationId xmlns:a16="http://schemas.microsoft.com/office/drawing/2014/main" id="{D86BA215-F8FB-4166-A608-13112087AE7E}"/>
                          </a:ext>
                        </a:extLst>
                      </p:cNvPr>
                      <p:cNvPicPr/>
                      <p:nvPr/>
                    </p:nvPicPr>
                    <p:blipFill>
                      <a:blip r:embed="rId11"/>
                      <a:stretch>
                        <a:fillRect/>
                      </a:stretch>
                    </p:blipFill>
                    <p:spPr>
                      <a:xfrm>
                        <a:off x="1388778" y="1805359"/>
                        <a:ext cx="1594080" cy="885600"/>
                      </a:xfrm>
                      <a:prstGeom prst="rect">
                        <a:avLst/>
                      </a:prstGeom>
                    </p:spPr>
                  </p:pic>
                </p:oleObj>
              </mc:Fallback>
            </mc:AlternateContent>
          </a:graphicData>
        </a:graphic>
      </p:graphicFrame>
      <p:grpSp>
        <p:nvGrpSpPr>
          <p:cNvPr id="66" name="Group 65">
            <a:extLst>
              <a:ext uri="{FF2B5EF4-FFF2-40B4-BE49-F238E27FC236}">
                <a16:creationId xmlns:a16="http://schemas.microsoft.com/office/drawing/2014/main" id="{4267CC9B-E5B5-487B-8A26-DB5092376BCA}"/>
              </a:ext>
            </a:extLst>
          </p:cNvPr>
          <p:cNvGrpSpPr/>
          <p:nvPr/>
        </p:nvGrpSpPr>
        <p:grpSpPr>
          <a:xfrm>
            <a:off x="5539181" y="2205293"/>
            <a:ext cx="233806" cy="1002559"/>
            <a:chOff x="5539969" y="2586293"/>
            <a:chExt cx="233806" cy="1002559"/>
          </a:xfrm>
        </p:grpSpPr>
        <p:pic>
          <p:nvPicPr>
            <p:cNvPr id="67" name="Picture 66" descr="A picture containing clipart&#10;&#10;Description automatically generated">
              <a:extLst>
                <a:ext uri="{FF2B5EF4-FFF2-40B4-BE49-F238E27FC236}">
                  <a16:creationId xmlns:a16="http://schemas.microsoft.com/office/drawing/2014/main" id="{0179CA7C-E4FB-448B-941A-D94765471C2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68" name="Picture 67" descr="A picture containing clipart&#10;&#10;Description automatically generated">
              <a:extLst>
                <a:ext uri="{FF2B5EF4-FFF2-40B4-BE49-F238E27FC236}">
                  <a16:creationId xmlns:a16="http://schemas.microsoft.com/office/drawing/2014/main" id="{AA09E3D5-6A9E-46DC-B1E7-9DB4F64D0A5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69" name="Picture 68" descr="A picture containing clipart&#10;&#10;Description automatically generated">
              <a:extLst>
                <a:ext uri="{FF2B5EF4-FFF2-40B4-BE49-F238E27FC236}">
                  <a16:creationId xmlns:a16="http://schemas.microsoft.com/office/drawing/2014/main" id="{E572366D-FAE7-4397-ABAE-50184D99C3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70" name="Picture 69" descr="A picture containing clipart&#10;&#10;Description automatically generated">
              <a:extLst>
                <a:ext uri="{FF2B5EF4-FFF2-40B4-BE49-F238E27FC236}">
                  <a16:creationId xmlns:a16="http://schemas.microsoft.com/office/drawing/2014/main" id="{1A385876-6BBC-49AA-AC63-2C979BB0C6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grpSp>
        <p:nvGrpSpPr>
          <p:cNvPr id="71" name="Group 70">
            <a:extLst>
              <a:ext uri="{FF2B5EF4-FFF2-40B4-BE49-F238E27FC236}">
                <a16:creationId xmlns:a16="http://schemas.microsoft.com/office/drawing/2014/main" id="{F0EE6494-A8F3-41D9-AAA2-6F67B1F5AD29}"/>
              </a:ext>
            </a:extLst>
          </p:cNvPr>
          <p:cNvGrpSpPr/>
          <p:nvPr/>
        </p:nvGrpSpPr>
        <p:grpSpPr>
          <a:xfrm>
            <a:off x="5212028" y="2205293"/>
            <a:ext cx="233806" cy="1002559"/>
            <a:chOff x="5539969" y="2586293"/>
            <a:chExt cx="233806" cy="1002559"/>
          </a:xfrm>
        </p:grpSpPr>
        <p:pic>
          <p:nvPicPr>
            <p:cNvPr id="72" name="Picture 71" descr="A picture containing clipart&#10;&#10;Description automatically generated">
              <a:extLst>
                <a:ext uri="{FF2B5EF4-FFF2-40B4-BE49-F238E27FC236}">
                  <a16:creationId xmlns:a16="http://schemas.microsoft.com/office/drawing/2014/main" id="{F8144DA1-252E-4234-B952-294E716A39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73" name="Picture 72" descr="A picture containing clipart&#10;&#10;Description automatically generated">
              <a:extLst>
                <a:ext uri="{FF2B5EF4-FFF2-40B4-BE49-F238E27FC236}">
                  <a16:creationId xmlns:a16="http://schemas.microsoft.com/office/drawing/2014/main" id="{594A76CD-D3BF-4B44-8AF8-DB5190CA71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74" name="Picture 73" descr="A picture containing clipart&#10;&#10;Description automatically generated">
              <a:extLst>
                <a:ext uri="{FF2B5EF4-FFF2-40B4-BE49-F238E27FC236}">
                  <a16:creationId xmlns:a16="http://schemas.microsoft.com/office/drawing/2014/main" id="{827F1C14-1AB5-4276-B344-118C252CC3A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75" name="Picture 74" descr="A picture containing clipart&#10;&#10;Description automatically generated">
              <a:extLst>
                <a:ext uri="{FF2B5EF4-FFF2-40B4-BE49-F238E27FC236}">
                  <a16:creationId xmlns:a16="http://schemas.microsoft.com/office/drawing/2014/main" id="{3EE4671F-A943-4173-AE76-8FDB0CBE4C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grpSp>
        <p:nvGrpSpPr>
          <p:cNvPr id="76" name="Group 75">
            <a:extLst>
              <a:ext uri="{FF2B5EF4-FFF2-40B4-BE49-F238E27FC236}">
                <a16:creationId xmlns:a16="http://schemas.microsoft.com/office/drawing/2014/main" id="{7DC7BE9A-4CBB-4770-B94D-ED6FDC170AB5}"/>
              </a:ext>
            </a:extLst>
          </p:cNvPr>
          <p:cNvGrpSpPr/>
          <p:nvPr/>
        </p:nvGrpSpPr>
        <p:grpSpPr>
          <a:xfrm>
            <a:off x="6527658" y="2205293"/>
            <a:ext cx="233806" cy="1002559"/>
            <a:chOff x="5539969" y="2586293"/>
            <a:chExt cx="233806" cy="1002559"/>
          </a:xfrm>
        </p:grpSpPr>
        <p:pic>
          <p:nvPicPr>
            <p:cNvPr id="77" name="Picture 76" descr="A picture containing clipart&#10;&#10;Description automatically generated">
              <a:extLst>
                <a:ext uri="{FF2B5EF4-FFF2-40B4-BE49-F238E27FC236}">
                  <a16:creationId xmlns:a16="http://schemas.microsoft.com/office/drawing/2014/main" id="{E3D8F0FB-689C-499E-AD06-9120EF380C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78" name="Picture 77" descr="A picture containing clipart&#10;&#10;Description automatically generated">
              <a:extLst>
                <a:ext uri="{FF2B5EF4-FFF2-40B4-BE49-F238E27FC236}">
                  <a16:creationId xmlns:a16="http://schemas.microsoft.com/office/drawing/2014/main" id="{D2668349-342E-4961-83D6-7A7733B5DE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79" name="Picture 78" descr="A picture containing clipart&#10;&#10;Description automatically generated">
              <a:extLst>
                <a:ext uri="{FF2B5EF4-FFF2-40B4-BE49-F238E27FC236}">
                  <a16:creationId xmlns:a16="http://schemas.microsoft.com/office/drawing/2014/main" id="{963A3F2E-F2FD-4679-AB9F-9CCCA5D5CA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80" name="Picture 79" descr="A picture containing clipart&#10;&#10;Description automatically generated">
              <a:extLst>
                <a:ext uri="{FF2B5EF4-FFF2-40B4-BE49-F238E27FC236}">
                  <a16:creationId xmlns:a16="http://schemas.microsoft.com/office/drawing/2014/main" id="{15F7F695-F3B0-493E-B7CE-A5B5BCEF4F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grpSp>
        <p:nvGrpSpPr>
          <p:cNvPr id="16" name="Group 15">
            <a:extLst>
              <a:ext uri="{FF2B5EF4-FFF2-40B4-BE49-F238E27FC236}">
                <a16:creationId xmlns:a16="http://schemas.microsoft.com/office/drawing/2014/main" id="{4004387B-C839-4BD6-86F9-6D217B295DC0}"/>
              </a:ext>
            </a:extLst>
          </p:cNvPr>
          <p:cNvGrpSpPr/>
          <p:nvPr/>
        </p:nvGrpSpPr>
        <p:grpSpPr>
          <a:xfrm>
            <a:off x="5539969" y="4255301"/>
            <a:ext cx="233806" cy="490055"/>
            <a:chOff x="5539969" y="4636301"/>
            <a:chExt cx="233806" cy="490055"/>
          </a:xfrm>
        </p:grpSpPr>
        <p:pic>
          <p:nvPicPr>
            <p:cNvPr id="52" name="Picture 51" descr="A picture containing clipart&#10;&#10;Description automatically generated">
              <a:extLst>
                <a:ext uri="{FF2B5EF4-FFF2-40B4-BE49-F238E27FC236}">
                  <a16:creationId xmlns:a16="http://schemas.microsoft.com/office/drawing/2014/main" id="{701F600E-6BEE-46E3-A240-E861214AC55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4636301"/>
              <a:ext cx="233806" cy="233806"/>
            </a:xfrm>
            <a:prstGeom prst="rect">
              <a:avLst/>
            </a:prstGeom>
          </p:spPr>
        </p:pic>
        <p:pic>
          <p:nvPicPr>
            <p:cNvPr id="53" name="Picture 52" descr="A picture containing clipart&#10;&#10;Description automatically generated">
              <a:extLst>
                <a:ext uri="{FF2B5EF4-FFF2-40B4-BE49-F238E27FC236}">
                  <a16:creationId xmlns:a16="http://schemas.microsoft.com/office/drawing/2014/main" id="{5BE3F347-7EB0-4408-AFD7-A5F6A79B2F6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9969" y="4892550"/>
              <a:ext cx="233806" cy="233806"/>
            </a:xfrm>
            <a:prstGeom prst="rect">
              <a:avLst/>
            </a:prstGeom>
          </p:spPr>
        </p:pic>
      </p:grpSp>
      <p:pic>
        <p:nvPicPr>
          <p:cNvPr id="59" name="Picture 58" descr="A picture containing clipart&#10;&#10;Description automatically generated">
            <a:extLst>
              <a:ext uri="{FF2B5EF4-FFF2-40B4-BE49-F238E27FC236}">
                <a16:creationId xmlns:a16="http://schemas.microsoft.com/office/drawing/2014/main" id="{C0DCCE34-40F3-412A-A62E-D9B1CE6925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62198" y="3234391"/>
            <a:ext cx="233806" cy="233806"/>
          </a:xfrm>
          <a:prstGeom prst="rect">
            <a:avLst/>
          </a:prstGeom>
        </p:spPr>
      </p:pic>
      <p:grpSp>
        <p:nvGrpSpPr>
          <p:cNvPr id="18" name="Group 17">
            <a:extLst>
              <a:ext uri="{FF2B5EF4-FFF2-40B4-BE49-F238E27FC236}">
                <a16:creationId xmlns:a16="http://schemas.microsoft.com/office/drawing/2014/main" id="{D75579C3-B4BC-4627-B2E2-CE64625DC9A3}"/>
              </a:ext>
            </a:extLst>
          </p:cNvPr>
          <p:cNvGrpSpPr/>
          <p:nvPr/>
        </p:nvGrpSpPr>
        <p:grpSpPr>
          <a:xfrm>
            <a:off x="5862198" y="3490642"/>
            <a:ext cx="233806" cy="1002559"/>
            <a:chOff x="5862198" y="3871642"/>
            <a:chExt cx="233806" cy="1002559"/>
          </a:xfrm>
        </p:grpSpPr>
        <p:pic>
          <p:nvPicPr>
            <p:cNvPr id="60" name="Picture 59" descr="A picture containing clipart&#10;&#10;Description automatically generated">
              <a:extLst>
                <a:ext uri="{FF2B5EF4-FFF2-40B4-BE49-F238E27FC236}">
                  <a16:creationId xmlns:a16="http://schemas.microsoft.com/office/drawing/2014/main" id="{9901E588-0828-4602-945D-7370582614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62198" y="3871642"/>
              <a:ext cx="233806" cy="233806"/>
            </a:xfrm>
            <a:prstGeom prst="rect">
              <a:avLst/>
            </a:prstGeom>
          </p:spPr>
        </p:pic>
        <p:pic>
          <p:nvPicPr>
            <p:cNvPr id="61" name="Picture 60" descr="A picture containing clipart&#10;&#10;Description automatically generated">
              <a:extLst>
                <a:ext uri="{FF2B5EF4-FFF2-40B4-BE49-F238E27FC236}">
                  <a16:creationId xmlns:a16="http://schemas.microsoft.com/office/drawing/2014/main" id="{8BB367F8-8A5C-4A8C-955D-A9B79AA95DD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62198" y="4127893"/>
              <a:ext cx="233806" cy="233806"/>
            </a:xfrm>
            <a:prstGeom prst="rect">
              <a:avLst/>
            </a:prstGeom>
          </p:spPr>
        </p:pic>
        <p:pic>
          <p:nvPicPr>
            <p:cNvPr id="62" name="Picture 61" descr="A picture containing clipart&#10;&#10;Description automatically generated">
              <a:extLst>
                <a:ext uri="{FF2B5EF4-FFF2-40B4-BE49-F238E27FC236}">
                  <a16:creationId xmlns:a16="http://schemas.microsoft.com/office/drawing/2014/main" id="{3DCC3949-5BC5-46CD-9402-DC3DA81849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62198" y="4384144"/>
              <a:ext cx="233806" cy="233806"/>
            </a:xfrm>
            <a:prstGeom prst="rect">
              <a:avLst/>
            </a:prstGeom>
          </p:spPr>
        </p:pic>
        <p:pic>
          <p:nvPicPr>
            <p:cNvPr id="63" name="Picture 62" descr="A picture containing clipart&#10;&#10;Description automatically generated">
              <a:extLst>
                <a:ext uri="{FF2B5EF4-FFF2-40B4-BE49-F238E27FC236}">
                  <a16:creationId xmlns:a16="http://schemas.microsoft.com/office/drawing/2014/main" id="{658D1A63-AAA8-4808-BDAD-DD3D13D151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62198" y="4640395"/>
              <a:ext cx="233806" cy="233806"/>
            </a:xfrm>
            <a:prstGeom prst="rect">
              <a:avLst/>
            </a:prstGeom>
          </p:spPr>
        </p:pic>
      </p:grpSp>
      <p:pic>
        <p:nvPicPr>
          <p:cNvPr id="64" name="Picture 63" descr="A picture containing clipart&#10;&#10;Description automatically generated">
            <a:extLst>
              <a:ext uri="{FF2B5EF4-FFF2-40B4-BE49-F238E27FC236}">
                <a16:creationId xmlns:a16="http://schemas.microsoft.com/office/drawing/2014/main" id="{C7ABA960-8C2C-49A7-8D7E-7D2BC5F147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62198" y="4515644"/>
            <a:ext cx="233806" cy="233806"/>
          </a:xfrm>
          <a:prstGeom prst="rect">
            <a:avLst/>
          </a:prstGeom>
        </p:spPr>
      </p:pic>
      <p:sp>
        <p:nvSpPr>
          <p:cNvPr id="91" name="TextBox 90">
            <a:extLst>
              <a:ext uri="{FF2B5EF4-FFF2-40B4-BE49-F238E27FC236}">
                <a16:creationId xmlns:a16="http://schemas.microsoft.com/office/drawing/2014/main" id="{6B533582-E399-43E1-9155-ADA6752409AF}"/>
              </a:ext>
            </a:extLst>
          </p:cNvPr>
          <p:cNvSpPr txBox="1"/>
          <p:nvPr/>
        </p:nvSpPr>
        <p:spPr bwMode="auto">
          <a:xfrm>
            <a:off x="5818835" y="1799004"/>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0070C0"/>
                </a:solidFill>
                <a:latin typeface="Myriad Pro" panose="020B0503030403020204" pitchFamily="34" charset="0"/>
                <a:ea typeface="Myriad Pro Semibold" charset="0"/>
                <a:cs typeface="Myriad Pro Semibold" charset="0"/>
              </a:rPr>
              <a:t>5</a:t>
            </a:r>
          </a:p>
        </p:txBody>
      </p:sp>
      <p:graphicFrame>
        <p:nvGraphicFramePr>
          <p:cNvPr id="22" name="Object 21">
            <a:extLst>
              <a:ext uri="{FF2B5EF4-FFF2-40B4-BE49-F238E27FC236}">
                <a16:creationId xmlns:a16="http://schemas.microsoft.com/office/drawing/2014/main" id="{3CFE6196-EDC2-448D-9785-306E095132BB}"/>
              </a:ext>
            </a:extLst>
          </p:cNvPr>
          <p:cNvGraphicFramePr>
            <a:graphicFrameLocks noChangeAspect="1"/>
          </p:cNvGraphicFramePr>
          <p:nvPr>
            <p:extLst>
              <p:ext uri="{D42A27DB-BD31-4B8C-83A1-F6EECF244321}">
                <p14:modId xmlns:p14="http://schemas.microsoft.com/office/powerpoint/2010/main" val="628945396"/>
              </p:ext>
            </p:extLst>
          </p:nvPr>
        </p:nvGraphicFramePr>
        <p:xfrm>
          <a:off x="1388778" y="1805359"/>
          <a:ext cx="1594080" cy="885600"/>
        </p:xfrm>
        <a:graphic>
          <a:graphicData uri="http://schemas.openxmlformats.org/presentationml/2006/ole">
            <mc:AlternateContent xmlns:mc="http://schemas.openxmlformats.org/markup-compatibility/2006">
              <mc:Choice xmlns:v="urn:schemas-microsoft-com:vml" Requires="v">
                <p:oleObj spid="_x0000_s26747" name="Equation" r:id="rId12" imgW="914400" imgH="507960" progId="Equation.DSMT4">
                  <p:embed/>
                </p:oleObj>
              </mc:Choice>
              <mc:Fallback>
                <p:oleObj name="Equation" r:id="rId12" imgW="914400" imgH="507960" progId="Equation.DSMT4">
                  <p:embed/>
                  <p:pic>
                    <p:nvPicPr>
                      <p:cNvPr id="0" name=""/>
                      <p:cNvPicPr/>
                      <p:nvPr/>
                    </p:nvPicPr>
                    <p:blipFill>
                      <a:blip r:embed="rId13"/>
                      <a:stretch>
                        <a:fillRect/>
                      </a:stretch>
                    </p:blipFill>
                    <p:spPr>
                      <a:xfrm>
                        <a:off x="1388778" y="1805359"/>
                        <a:ext cx="1594080" cy="885600"/>
                      </a:xfrm>
                      <a:prstGeom prst="rect">
                        <a:avLst/>
                      </a:prstGeom>
                    </p:spPr>
                  </p:pic>
                </p:oleObj>
              </mc:Fallback>
            </mc:AlternateContent>
          </a:graphicData>
        </a:graphic>
      </p:graphicFrame>
      <p:pic>
        <p:nvPicPr>
          <p:cNvPr id="93" name="Picture 92" descr="A picture containing clipart&#10;&#10;Description automatically generated">
            <a:extLst>
              <a:ext uri="{FF2B5EF4-FFF2-40B4-BE49-F238E27FC236}">
                <a16:creationId xmlns:a16="http://schemas.microsoft.com/office/drawing/2014/main" id="{B6C00DD3-D36E-4294-8C62-B66D1CCF47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0464" y="2205293"/>
            <a:ext cx="233806" cy="233806"/>
          </a:xfrm>
          <a:prstGeom prst="rect">
            <a:avLst/>
          </a:prstGeom>
        </p:spPr>
      </p:pic>
      <p:sp>
        <p:nvSpPr>
          <p:cNvPr id="94" name="TextBox 93">
            <a:extLst>
              <a:ext uri="{FF2B5EF4-FFF2-40B4-BE49-F238E27FC236}">
                <a16:creationId xmlns:a16="http://schemas.microsoft.com/office/drawing/2014/main" id="{8BA46592-4037-46B4-A9C4-2BDD4946F7DA}"/>
              </a:ext>
            </a:extLst>
          </p:cNvPr>
          <p:cNvSpPr txBox="1"/>
          <p:nvPr/>
        </p:nvSpPr>
        <p:spPr bwMode="auto">
          <a:xfrm>
            <a:off x="3272894" y="5123784"/>
            <a:ext cx="2598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 hundreds = 20 tens</a:t>
            </a:r>
          </a:p>
        </p:txBody>
      </p:sp>
      <p:sp>
        <p:nvSpPr>
          <p:cNvPr id="95" name="TextBox 94">
            <a:extLst>
              <a:ext uri="{FF2B5EF4-FFF2-40B4-BE49-F238E27FC236}">
                <a16:creationId xmlns:a16="http://schemas.microsoft.com/office/drawing/2014/main" id="{2B612E28-8AC1-43C8-89F9-841A9534FFCE}"/>
              </a:ext>
            </a:extLst>
          </p:cNvPr>
          <p:cNvSpPr txBox="1"/>
          <p:nvPr/>
        </p:nvSpPr>
        <p:spPr bwMode="auto">
          <a:xfrm>
            <a:off x="2941361" y="5453559"/>
            <a:ext cx="3261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21 tens ÷ 4 = 5 tens r 1 ten</a:t>
            </a:r>
          </a:p>
        </p:txBody>
      </p:sp>
      <p:grpSp>
        <p:nvGrpSpPr>
          <p:cNvPr id="92" name="Group 91">
            <a:extLst>
              <a:ext uri="{FF2B5EF4-FFF2-40B4-BE49-F238E27FC236}">
                <a16:creationId xmlns:a16="http://schemas.microsoft.com/office/drawing/2014/main" id="{94502496-52E1-48F8-BA40-E51E009B0FD9}"/>
              </a:ext>
            </a:extLst>
          </p:cNvPr>
          <p:cNvGrpSpPr/>
          <p:nvPr/>
        </p:nvGrpSpPr>
        <p:grpSpPr>
          <a:xfrm>
            <a:off x="1222499" y="2102703"/>
            <a:ext cx="1649289" cy="564329"/>
            <a:chOff x="3733049" y="5315443"/>
            <a:chExt cx="1649289" cy="564329"/>
          </a:xfrm>
        </p:grpSpPr>
        <p:grpSp>
          <p:nvGrpSpPr>
            <p:cNvPr id="96" name="Group 95">
              <a:extLst>
                <a:ext uri="{FF2B5EF4-FFF2-40B4-BE49-F238E27FC236}">
                  <a16:creationId xmlns:a16="http://schemas.microsoft.com/office/drawing/2014/main" id="{863C68C9-79B9-4C1B-AA52-B9EEC3F8E54F}"/>
                </a:ext>
              </a:extLst>
            </p:cNvPr>
            <p:cNvGrpSpPr/>
            <p:nvPr/>
          </p:nvGrpSpPr>
          <p:grpSpPr>
            <a:xfrm>
              <a:off x="4085070" y="5365750"/>
              <a:ext cx="1297268" cy="507156"/>
              <a:chOff x="4085070" y="5365750"/>
              <a:chExt cx="1297268" cy="507156"/>
            </a:xfrm>
            <a:solidFill>
              <a:schemeClr val="bg1"/>
            </a:solidFill>
          </p:grpSpPr>
          <p:sp>
            <p:nvSpPr>
              <p:cNvPr id="100" name="Rectangle 99">
                <a:extLst>
                  <a:ext uri="{FF2B5EF4-FFF2-40B4-BE49-F238E27FC236}">
                    <a16:creationId xmlns:a16="http://schemas.microsoft.com/office/drawing/2014/main" id="{33AC083E-E661-4314-99AD-182BA6F05C0C}"/>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1" name="Rectangle 100">
                <a:extLst>
                  <a:ext uri="{FF2B5EF4-FFF2-40B4-BE49-F238E27FC236}">
                    <a16:creationId xmlns:a16="http://schemas.microsoft.com/office/drawing/2014/main" id="{F99CC252-EE46-4EAD-BEDA-D626D6FFCC3B}"/>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97" name="Group 96">
              <a:extLst>
                <a:ext uri="{FF2B5EF4-FFF2-40B4-BE49-F238E27FC236}">
                  <a16:creationId xmlns:a16="http://schemas.microsoft.com/office/drawing/2014/main" id="{AC1E342A-E248-4D8B-9BE5-7C47456D074F}"/>
                </a:ext>
              </a:extLst>
            </p:cNvPr>
            <p:cNvGrpSpPr/>
            <p:nvPr/>
          </p:nvGrpSpPr>
          <p:grpSpPr>
            <a:xfrm>
              <a:off x="3733049" y="5315443"/>
              <a:ext cx="1646907" cy="564329"/>
              <a:chOff x="3722832" y="5310208"/>
              <a:chExt cx="1646907" cy="564329"/>
            </a:xfrm>
          </p:grpSpPr>
          <p:cxnSp>
            <p:nvCxnSpPr>
              <p:cNvPr id="98" name="Straight Connector 97">
                <a:extLst>
                  <a:ext uri="{FF2B5EF4-FFF2-40B4-BE49-F238E27FC236}">
                    <a16:creationId xmlns:a16="http://schemas.microsoft.com/office/drawing/2014/main" id="{806AC983-39B9-4641-8A20-025B7D43DDA1}"/>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Arc 98">
                <a:extLst>
                  <a:ext uri="{FF2B5EF4-FFF2-40B4-BE49-F238E27FC236}">
                    <a16:creationId xmlns:a16="http://schemas.microsoft.com/office/drawing/2014/main" id="{49635501-3B3E-4907-9C1B-799CA561EE72}"/>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grpSp>
        <p:nvGrpSpPr>
          <p:cNvPr id="116" name="Group 115">
            <a:extLst>
              <a:ext uri="{FF2B5EF4-FFF2-40B4-BE49-F238E27FC236}">
                <a16:creationId xmlns:a16="http://schemas.microsoft.com/office/drawing/2014/main" id="{A1FA64FE-137B-47ED-801E-FE9EB2101F1B}"/>
              </a:ext>
            </a:extLst>
          </p:cNvPr>
          <p:cNvGrpSpPr>
            <a:grpSpLocks noChangeAspect="1"/>
          </p:cNvGrpSpPr>
          <p:nvPr/>
        </p:nvGrpSpPr>
        <p:grpSpPr>
          <a:xfrm>
            <a:off x="3907262" y="2082898"/>
            <a:ext cx="3770262" cy="578710"/>
            <a:chOff x="3733049" y="5315443"/>
            <a:chExt cx="3718673" cy="570792"/>
          </a:xfrm>
        </p:grpSpPr>
        <p:grpSp>
          <p:nvGrpSpPr>
            <p:cNvPr id="117" name="Group 116">
              <a:extLst>
                <a:ext uri="{FF2B5EF4-FFF2-40B4-BE49-F238E27FC236}">
                  <a16:creationId xmlns:a16="http://schemas.microsoft.com/office/drawing/2014/main" id="{7EDD00AE-2568-4AD5-9CB2-3BCD2E8C0C27}"/>
                </a:ext>
              </a:extLst>
            </p:cNvPr>
            <p:cNvGrpSpPr/>
            <p:nvPr/>
          </p:nvGrpSpPr>
          <p:grpSpPr>
            <a:xfrm>
              <a:off x="4048134" y="5351710"/>
              <a:ext cx="3403588" cy="534525"/>
              <a:chOff x="4048134" y="5351710"/>
              <a:chExt cx="3403588" cy="534525"/>
            </a:xfrm>
            <a:solidFill>
              <a:schemeClr val="bg1"/>
            </a:solidFill>
          </p:grpSpPr>
          <p:sp>
            <p:nvSpPr>
              <p:cNvPr id="121" name="Rectangle 120">
                <a:extLst>
                  <a:ext uri="{FF2B5EF4-FFF2-40B4-BE49-F238E27FC236}">
                    <a16:creationId xmlns:a16="http://schemas.microsoft.com/office/drawing/2014/main" id="{4D6BCE44-A07E-4105-8104-7ED19C56181B}"/>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2" name="Rectangle 121">
                <a:extLst>
                  <a:ext uri="{FF2B5EF4-FFF2-40B4-BE49-F238E27FC236}">
                    <a16:creationId xmlns:a16="http://schemas.microsoft.com/office/drawing/2014/main" id="{16F354F3-421C-4809-9943-2FD536BBC5C7}"/>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18" name="Group 117">
              <a:extLst>
                <a:ext uri="{FF2B5EF4-FFF2-40B4-BE49-F238E27FC236}">
                  <a16:creationId xmlns:a16="http://schemas.microsoft.com/office/drawing/2014/main" id="{3D8BE11A-9E6C-4299-AE16-CA40EEDC0B95}"/>
                </a:ext>
              </a:extLst>
            </p:cNvPr>
            <p:cNvGrpSpPr/>
            <p:nvPr/>
          </p:nvGrpSpPr>
          <p:grpSpPr>
            <a:xfrm>
              <a:off x="3733049" y="5315443"/>
              <a:ext cx="3718672" cy="564329"/>
              <a:chOff x="3722832" y="5310208"/>
              <a:chExt cx="3718672" cy="564329"/>
            </a:xfrm>
          </p:grpSpPr>
          <p:cxnSp>
            <p:nvCxnSpPr>
              <p:cNvPr id="119" name="Straight Connector 118">
                <a:extLst>
                  <a:ext uri="{FF2B5EF4-FFF2-40B4-BE49-F238E27FC236}">
                    <a16:creationId xmlns:a16="http://schemas.microsoft.com/office/drawing/2014/main" id="{2FEFFF92-D0E2-4482-9496-5ACFFBB28889}"/>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rc 119">
                <a:extLst>
                  <a:ext uri="{FF2B5EF4-FFF2-40B4-BE49-F238E27FC236}">
                    <a16:creationId xmlns:a16="http://schemas.microsoft.com/office/drawing/2014/main" id="{B5B1A8BF-7FBE-49C5-8F28-006A833661A4}"/>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
        <p:nvSpPr>
          <p:cNvPr id="19" name="TextBox 18">
            <a:extLst>
              <a:ext uri="{FF2B5EF4-FFF2-40B4-BE49-F238E27FC236}">
                <a16:creationId xmlns:a16="http://schemas.microsoft.com/office/drawing/2014/main" id="{F5ADEA59-CB1A-4433-8BE8-C58F8D766860}"/>
              </a:ext>
            </a:extLst>
          </p:cNvPr>
          <p:cNvSpPr txBox="1"/>
          <p:nvPr/>
        </p:nvSpPr>
        <p:spPr bwMode="auto">
          <a:xfrm>
            <a:off x="4048155" y="214513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panose="020B0503030403020204" pitchFamily="34" charset="0"/>
                <a:ea typeface="Myriad Pro Semibold" charset="0"/>
                <a:cs typeface="Myriad Pro Semibold" charset="0"/>
              </a:rPr>
              <a:t>4</a:t>
            </a:r>
            <a:endParaRPr lang="en-GB" sz="2000" dirty="0">
              <a:solidFill>
                <a:srgbClr val="C00000"/>
              </a:solidFill>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102071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path" presetSubtype="0" accel="50000" fill="hold" nodeType="clickEffect">
                                  <p:stCondLst>
                                    <p:cond delay="0"/>
                                  </p:stCondLst>
                                  <p:childTnLst>
                                    <p:animMotion origin="layout" path="M 3.61111E-6 4.07407E-6 L -0.03577 -0.00024 " pathEditMode="relative" rAng="0" ptsTypes="AA">
                                      <p:cBhvr>
                                        <p:cTn id="15" dur="1000" fill="hold"/>
                                        <p:tgtEl>
                                          <p:spTgt spid="14"/>
                                        </p:tgtEl>
                                        <p:attrNameLst>
                                          <p:attrName>ppt_x</p:attrName>
                                          <p:attrName>ppt_y</p:attrName>
                                        </p:attrNameLst>
                                      </p:cBhvr>
                                      <p:rCtr x="-1788" y="-23"/>
                                    </p:animMotion>
                                  </p:childTnLst>
                                </p:cTn>
                              </p:par>
                            </p:childTnLst>
                          </p:cTn>
                        </p:par>
                        <p:par>
                          <p:cTn id="16" fill="hold">
                            <p:stCondLst>
                              <p:cond delay="1000"/>
                            </p:stCondLst>
                            <p:childTnLst>
                              <p:par>
                                <p:cTn id="17" presetID="1" presetClass="exit" presetSubtype="0" fill="hold" nodeType="after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fade">
                                      <p:cBhvr>
                                        <p:cTn id="24" dur="500"/>
                                        <p:tgtEl>
                                          <p:spTgt spid="86"/>
                                        </p:tgtEl>
                                      </p:cBhvr>
                                    </p:animEffect>
                                  </p:childTnLst>
                                </p:cTn>
                              </p:par>
                            </p:childTnLst>
                          </p:cTn>
                        </p:par>
                        <p:par>
                          <p:cTn id="25" fill="hold">
                            <p:stCondLst>
                              <p:cond delay="1500"/>
                            </p:stCondLst>
                            <p:childTnLst>
                              <p:par>
                                <p:cTn id="26" presetID="64" presetClass="path" presetSubtype="0" accel="50000" fill="hold" nodeType="afterEffect">
                                  <p:stCondLst>
                                    <p:cond delay="0"/>
                                  </p:stCondLst>
                                  <p:childTnLst>
                                    <p:animMotion origin="layout" path="M 3.61111E-6 -1.48148E-6 L 3.61111E-6 -0.14954 " pathEditMode="relative" rAng="0" ptsTypes="AA">
                                      <p:cBhvr>
                                        <p:cTn id="27" dur="1250" fill="hold"/>
                                        <p:tgtEl>
                                          <p:spTgt spid="15"/>
                                        </p:tgtEl>
                                        <p:attrNameLst>
                                          <p:attrName>ppt_x</p:attrName>
                                          <p:attrName>ppt_y</p:attrName>
                                        </p:attrNameLst>
                                      </p:cBhvr>
                                      <p:rCtr x="0" y="-7477"/>
                                    </p:animMotion>
                                  </p:childTnLst>
                                </p:cTn>
                              </p:par>
                            </p:childTnLst>
                          </p:cTn>
                        </p:par>
                        <p:par>
                          <p:cTn id="28" fill="hold">
                            <p:stCondLst>
                              <p:cond delay="2750"/>
                            </p:stCondLst>
                            <p:childTnLst>
                              <p:par>
                                <p:cTn id="29" presetID="1" presetClass="exit" presetSubtype="0" fill="hold" nodeType="after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par>
                          <p:cTn id="33" fill="hold">
                            <p:stCondLst>
                              <p:cond delay="2750"/>
                            </p:stCondLst>
                            <p:childTnLst>
                              <p:par>
                                <p:cTn id="34" presetID="10" presetClass="entr" presetSubtype="0" fill="hold" nodeType="after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fade">
                                      <p:cBhvr>
                                        <p:cTn id="36" dur="500"/>
                                        <p:tgtEl>
                                          <p:spTgt spid="87"/>
                                        </p:tgtEl>
                                      </p:cBhvr>
                                    </p:animEffect>
                                  </p:childTnLst>
                                </p:cTn>
                              </p:par>
                            </p:childTnLst>
                          </p:cTn>
                        </p:par>
                        <p:par>
                          <p:cTn id="37" fill="hold">
                            <p:stCondLst>
                              <p:cond delay="3250"/>
                            </p:stCondLst>
                            <p:childTnLst>
                              <p:par>
                                <p:cTn id="38" presetID="10" presetClass="entr" presetSubtype="0" fill="hold" nodeType="after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fade">
                                      <p:cBhvr>
                                        <p:cTn id="40" dur="500"/>
                                        <p:tgtEl>
                                          <p:spTgt spid="88"/>
                                        </p:tgtEl>
                                      </p:cBhvr>
                                    </p:animEffect>
                                  </p:childTnLst>
                                </p:cTn>
                              </p:par>
                            </p:childTnLst>
                          </p:cTn>
                        </p:par>
                        <p:par>
                          <p:cTn id="41" fill="hold">
                            <p:stCondLst>
                              <p:cond delay="3750"/>
                            </p:stCondLst>
                            <p:childTnLst>
                              <p:par>
                                <p:cTn id="42" presetID="64" presetClass="path" presetSubtype="0" accel="50000" fill="hold" nodeType="afterEffect">
                                  <p:stCondLst>
                                    <p:cond delay="0"/>
                                  </p:stCondLst>
                                  <p:childTnLst>
                                    <p:animMotion origin="layout" path="M 3.61111E-6 1.11022E-16 L 0.07205 -0.26157 " pathEditMode="relative" rAng="0" ptsTypes="AA">
                                      <p:cBhvr>
                                        <p:cTn id="43" dur="1500" fill="hold"/>
                                        <p:tgtEl>
                                          <p:spTgt spid="16"/>
                                        </p:tgtEl>
                                        <p:attrNameLst>
                                          <p:attrName>ppt_x</p:attrName>
                                          <p:attrName>ppt_y</p:attrName>
                                        </p:attrNameLst>
                                      </p:cBhvr>
                                      <p:rCtr x="3594" y="-13079"/>
                                    </p:animMotion>
                                  </p:childTnLst>
                                </p:cTn>
                              </p:par>
                              <p:par>
                                <p:cTn id="44" presetID="64" presetClass="path" presetSubtype="0" accel="50000" fill="hold" nodeType="withEffect">
                                  <p:stCondLst>
                                    <p:cond delay="0"/>
                                  </p:stCondLst>
                                  <p:childTnLst>
                                    <p:animMotion origin="layout" path="M 5.55556E-7 2.59259E-6 L 0.03681 -0.03797 " pathEditMode="relative" rAng="0" ptsTypes="AA">
                                      <p:cBhvr>
                                        <p:cTn id="45" dur="1500" fill="hold"/>
                                        <p:tgtEl>
                                          <p:spTgt spid="59"/>
                                        </p:tgtEl>
                                        <p:attrNameLst>
                                          <p:attrName>ppt_x</p:attrName>
                                          <p:attrName>ppt_y</p:attrName>
                                        </p:attrNameLst>
                                      </p:cBhvr>
                                      <p:rCtr x="1840" y="-1898"/>
                                    </p:animMotion>
                                  </p:childTnLst>
                                </p:cTn>
                              </p:par>
                            </p:childTnLst>
                          </p:cTn>
                        </p:par>
                        <p:par>
                          <p:cTn id="46" fill="hold">
                            <p:stCondLst>
                              <p:cond delay="5250"/>
                            </p:stCondLst>
                            <p:childTnLst>
                              <p:par>
                                <p:cTn id="47" presetID="1" presetClass="exit" presetSubtype="0" fill="hold" nodeType="afterEffect">
                                  <p:stCondLst>
                                    <p:cond delay="0"/>
                                  </p:stCondLst>
                                  <p:childTnLst>
                                    <p:set>
                                      <p:cBhvr>
                                        <p:cTn id="48" dur="1" fill="hold">
                                          <p:stCondLst>
                                            <p:cond delay="0"/>
                                          </p:stCondLst>
                                        </p:cTn>
                                        <p:tgtEl>
                                          <p:spTgt spid="16"/>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9"/>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6"/>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81"/>
                                        </p:tgtEl>
                                        <p:attrNameLst>
                                          <p:attrName>style.visibility</p:attrName>
                                        </p:attrNameLst>
                                      </p:cBhvr>
                                      <p:to>
                                        <p:strVal val="visible"/>
                                      </p:to>
                                    </p:set>
                                  </p:childTnLst>
                                </p:cTn>
                              </p:par>
                            </p:childTnLst>
                          </p:cTn>
                        </p:par>
                        <p:par>
                          <p:cTn id="55" fill="hold">
                            <p:stCondLst>
                              <p:cond delay="5250"/>
                            </p:stCondLst>
                            <p:childTnLst>
                              <p:par>
                                <p:cTn id="56" presetID="10" presetClass="entr" presetSubtype="0"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childTnLst>
                                </p:cTn>
                              </p:par>
                            </p:childTnLst>
                          </p:cTn>
                        </p:par>
                        <p:par>
                          <p:cTn id="59" fill="hold">
                            <p:stCondLst>
                              <p:cond delay="5750"/>
                            </p:stCondLst>
                            <p:childTnLst>
                              <p:par>
                                <p:cTn id="60" presetID="64" presetClass="path" presetSubtype="0" accel="50000" fill="hold" nodeType="afterEffect">
                                  <p:stCondLst>
                                    <p:cond delay="0"/>
                                  </p:stCondLst>
                                  <p:childTnLst>
                                    <p:animMotion origin="layout" path="M 5.55556E-7 -4.44444E-6 L 0.07309 -0.1868 " pathEditMode="relative" rAng="0" ptsTypes="AA">
                                      <p:cBhvr>
                                        <p:cTn id="61" dur="1500" fill="hold"/>
                                        <p:tgtEl>
                                          <p:spTgt spid="18"/>
                                        </p:tgtEl>
                                        <p:attrNameLst>
                                          <p:attrName>ppt_x</p:attrName>
                                          <p:attrName>ppt_y</p:attrName>
                                        </p:attrNameLst>
                                      </p:cBhvr>
                                      <p:rCtr x="3646" y="-9352"/>
                                    </p:animMotion>
                                  </p:childTnLst>
                                </p:cTn>
                              </p:par>
                            </p:childTnLst>
                          </p:cTn>
                        </p:par>
                        <p:par>
                          <p:cTn id="62" fill="hold">
                            <p:stCondLst>
                              <p:cond delay="7250"/>
                            </p:stCondLst>
                            <p:childTnLst>
                              <p:par>
                                <p:cTn id="63" presetID="1" presetClass="exit" presetSubtype="0" fill="hold" nodeType="afterEffect">
                                  <p:stCondLst>
                                    <p:cond delay="0"/>
                                  </p:stCondLst>
                                  <p:childTnLst>
                                    <p:set>
                                      <p:cBhvr>
                                        <p:cTn id="64" dur="1" fill="hold">
                                          <p:stCondLst>
                                            <p:cond delay="0"/>
                                          </p:stCondLst>
                                        </p:cTn>
                                        <p:tgtEl>
                                          <p:spTgt spid="18"/>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childTnLst>
                                </p:cTn>
                              </p:par>
                            </p:childTnLst>
                          </p:cTn>
                        </p:par>
                        <p:par>
                          <p:cTn id="67" fill="hold">
                            <p:stCondLst>
                              <p:cond delay="7250"/>
                            </p:stCondLst>
                            <p:childTnLst>
                              <p:par>
                                <p:cTn id="68" presetID="10" presetClass="entr" presetSubtype="0" fill="hold" nodeType="afterEffect">
                                  <p:stCondLst>
                                    <p:cond delay="0"/>
                                  </p:stCondLst>
                                  <p:childTnLst>
                                    <p:set>
                                      <p:cBhvr>
                                        <p:cTn id="69" dur="1" fill="hold">
                                          <p:stCondLst>
                                            <p:cond delay="0"/>
                                          </p:stCondLst>
                                        </p:cTn>
                                        <p:tgtEl>
                                          <p:spTgt spid="90"/>
                                        </p:tgtEl>
                                        <p:attrNameLst>
                                          <p:attrName>style.visibility</p:attrName>
                                        </p:attrNameLst>
                                      </p:cBhvr>
                                      <p:to>
                                        <p:strVal val="visible"/>
                                      </p:to>
                                    </p:set>
                                    <p:animEffect transition="in" filter="fade">
                                      <p:cBhvr>
                                        <p:cTn id="70" dur="500"/>
                                        <p:tgtEl>
                                          <p:spTgt spid="90"/>
                                        </p:tgtEl>
                                      </p:cBhvr>
                                    </p:animEffect>
                                  </p:childTnLst>
                                </p:cTn>
                              </p:par>
                            </p:childTnLst>
                          </p:cTn>
                        </p:par>
                        <p:par>
                          <p:cTn id="71" fill="hold">
                            <p:stCondLst>
                              <p:cond delay="7750"/>
                            </p:stCondLst>
                            <p:childTnLst>
                              <p:par>
                                <p:cTn id="72" presetID="64" presetClass="path" presetSubtype="0" accel="50000" fill="hold" nodeType="afterEffect">
                                  <p:stCondLst>
                                    <p:cond delay="0"/>
                                  </p:stCondLst>
                                  <p:childTnLst>
                                    <p:animMotion origin="layout" path="M -0.00035 -2.96296E-6 L 0.10833 -0.3368 " pathEditMode="relative" rAng="0" ptsTypes="AA">
                                      <p:cBhvr>
                                        <p:cTn id="73" dur="1500" fill="hold"/>
                                        <p:tgtEl>
                                          <p:spTgt spid="64"/>
                                        </p:tgtEl>
                                        <p:attrNameLst>
                                          <p:attrName>ppt_x</p:attrName>
                                          <p:attrName>ppt_y</p:attrName>
                                        </p:attrNameLst>
                                      </p:cBhvr>
                                      <p:rCtr x="5434" y="-16852"/>
                                    </p:animMotion>
                                  </p:childTnLst>
                                </p:cTn>
                              </p:par>
                            </p:childTnLst>
                          </p:cTn>
                        </p:par>
                        <p:par>
                          <p:cTn id="74" fill="hold">
                            <p:stCondLst>
                              <p:cond delay="9250"/>
                            </p:stCondLst>
                            <p:childTnLst>
                              <p:par>
                                <p:cTn id="75" presetID="1" presetClass="exit" presetSubtype="0" fill="hold" nodeType="afterEffect">
                                  <p:stCondLst>
                                    <p:cond delay="0"/>
                                  </p:stCondLst>
                                  <p:childTnLst>
                                    <p:set>
                                      <p:cBhvr>
                                        <p:cTn id="76" dur="1" fill="hold">
                                          <p:stCondLst>
                                            <p:cond delay="0"/>
                                          </p:stCondLst>
                                        </p:cTn>
                                        <p:tgtEl>
                                          <p:spTgt spid="64"/>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9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95"/>
                                        </p:tgtEl>
                                        <p:attrNameLst>
                                          <p:attrName>style.visibility</p:attrName>
                                        </p:attrNameLst>
                                      </p:cBhvr>
                                      <p:to>
                                        <p:strVal val="visible"/>
                                      </p:to>
                                    </p:set>
                                    <p:animEffect transition="in" filter="fade">
                                      <p:cBhvr>
                                        <p:cTn id="83" dur="500"/>
                                        <p:tgtEl>
                                          <p:spTgt spid="9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91"/>
                                        </p:tgtEl>
                                        <p:attrNameLst>
                                          <p:attrName>style.visibility</p:attrName>
                                        </p:attrNameLst>
                                      </p:cBhvr>
                                      <p:to>
                                        <p:strVal val="visible"/>
                                      </p:to>
                                    </p:set>
                                    <p:animEffect transition="in" filter="fade">
                                      <p:cBhvr>
                                        <p:cTn id="88" dur="500"/>
                                        <p:tgtEl>
                                          <p:spTgt spid="9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500"/>
                                        <p:tgtEl>
                                          <p:spTgt spid="22"/>
                                        </p:tgtEl>
                                      </p:cBhvr>
                                    </p:animEffect>
                                  </p:childTnLst>
                                </p:cTn>
                              </p:par>
                              <p:par>
                                <p:cTn id="94" presetID="10" presetClass="exit" presetSubtype="0" fill="hold" nodeType="withEffect">
                                  <p:stCondLst>
                                    <p:cond delay="0"/>
                                  </p:stCondLst>
                                  <p:childTnLst>
                                    <p:animEffect transition="out" filter="fade">
                                      <p:cBhvr>
                                        <p:cTn id="95" dur="500"/>
                                        <p:tgtEl>
                                          <p:spTgt spid="12"/>
                                        </p:tgtEl>
                                      </p:cBhvr>
                                    </p:animEffect>
                                    <p:set>
                                      <p:cBhvr>
                                        <p:cTn id="9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9" grpId="0"/>
      <p:bldP spid="91" grpId="0"/>
      <p:bldP spid="9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7EB1F969-2129-44C7-9945-77645AFB73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3945" y="2142976"/>
            <a:ext cx="3413579" cy="446831"/>
          </a:xfrm>
          <a:prstGeom prst="rect">
            <a:avLst/>
          </a:prstGeom>
        </p:spPr>
      </p:pic>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4:5</a:t>
            </a: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3314000" y="83026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612  ÷  4  =</a:t>
            </a:r>
            <a:endParaRPr lang="en-GB" sz="2200" dirty="0">
              <a:solidFill>
                <a:srgbClr val="C00000"/>
              </a:solidFill>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5134835" y="820739"/>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C8D83576-40F6-45A5-B7A5-AC3B86BA1C8F}"/>
              </a:ext>
            </a:extLst>
          </p:cNvPr>
          <p:cNvSpPr txBox="1"/>
          <p:nvPr/>
        </p:nvSpPr>
        <p:spPr bwMode="auto">
          <a:xfrm>
            <a:off x="3275832" y="1446080"/>
            <a:ext cx="25923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5 – exchanging:</a:t>
            </a:r>
            <a:endParaRPr lang="en-GB" sz="2000" dirty="0">
              <a:solidFill>
                <a:srgbClr val="FF0000"/>
              </a:solidFill>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D2BE2CBD-D3B8-4AE2-94FE-12C22B7E12D9}"/>
              </a:ext>
            </a:extLst>
          </p:cNvPr>
          <p:cNvSpPr txBox="1"/>
          <p:nvPr/>
        </p:nvSpPr>
        <p:spPr bwMode="auto">
          <a:xfrm>
            <a:off x="4546366" y="1799004"/>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8B3995"/>
                </a:solidFill>
                <a:latin typeface="Myriad Pro" panose="020B0503030403020204" pitchFamily="34" charset="0"/>
                <a:ea typeface="Myriad Pro Semibold" charset="0"/>
                <a:cs typeface="Myriad Pro Semibold" charset="0"/>
              </a:rPr>
              <a:t>1</a:t>
            </a:r>
          </a:p>
        </p:txBody>
      </p:sp>
      <p:pic>
        <p:nvPicPr>
          <p:cNvPr id="32" name="Picture 31">
            <a:extLst>
              <a:ext uri="{FF2B5EF4-FFF2-40B4-BE49-F238E27FC236}">
                <a16:creationId xmlns:a16="http://schemas.microsoft.com/office/drawing/2014/main" id="{1F8D46A1-4A6A-4F81-98B0-72DF000AFD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853" y="2205293"/>
            <a:ext cx="233806" cy="233806"/>
          </a:xfrm>
          <a:prstGeom prst="rect">
            <a:avLst/>
          </a:prstGeom>
        </p:spPr>
      </p:pic>
      <p:pic>
        <p:nvPicPr>
          <p:cNvPr id="33" name="Picture 32">
            <a:extLst>
              <a:ext uri="{FF2B5EF4-FFF2-40B4-BE49-F238E27FC236}">
                <a16:creationId xmlns:a16="http://schemas.microsoft.com/office/drawing/2014/main" id="{EE33885E-4F37-4806-8479-A514D94365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853" y="2462407"/>
            <a:ext cx="233806" cy="233806"/>
          </a:xfrm>
          <a:prstGeom prst="rect">
            <a:avLst/>
          </a:prstGeom>
        </p:spPr>
      </p:pic>
      <p:pic>
        <p:nvPicPr>
          <p:cNvPr id="34" name="Picture 33">
            <a:extLst>
              <a:ext uri="{FF2B5EF4-FFF2-40B4-BE49-F238E27FC236}">
                <a16:creationId xmlns:a16="http://schemas.microsoft.com/office/drawing/2014/main" id="{0B2148F2-FF4A-4CF3-B61C-3DB0D2F194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853" y="2719521"/>
            <a:ext cx="233806" cy="233806"/>
          </a:xfrm>
          <a:prstGeom prst="rect">
            <a:avLst/>
          </a:prstGeom>
        </p:spPr>
      </p:pic>
      <p:pic>
        <p:nvPicPr>
          <p:cNvPr id="35" name="Picture 34">
            <a:extLst>
              <a:ext uri="{FF2B5EF4-FFF2-40B4-BE49-F238E27FC236}">
                <a16:creationId xmlns:a16="http://schemas.microsoft.com/office/drawing/2014/main" id="{3CF1E6D7-35B8-4ADB-9DC0-B57C7933E3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853" y="2976635"/>
            <a:ext cx="233806" cy="233806"/>
          </a:xfrm>
          <a:prstGeom prst="rect">
            <a:avLst/>
          </a:prstGeom>
        </p:spPr>
      </p:pic>
      <p:grpSp>
        <p:nvGrpSpPr>
          <p:cNvPr id="7" name="Group 6">
            <a:extLst>
              <a:ext uri="{FF2B5EF4-FFF2-40B4-BE49-F238E27FC236}">
                <a16:creationId xmlns:a16="http://schemas.microsoft.com/office/drawing/2014/main" id="{843B73E9-4E74-47C4-9EBB-31C8430D258C}"/>
              </a:ext>
            </a:extLst>
          </p:cNvPr>
          <p:cNvGrpSpPr/>
          <p:nvPr/>
        </p:nvGrpSpPr>
        <p:grpSpPr>
          <a:xfrm>
            <a:off x="7250185" y="2205293"/>
            <a:ext cx="233806" cy="490920"/>
            <a:chOff x="7120645" y="3020794"/>
            <a:chExt cx="233806" cy="490920"/>
          </a:xfrm>
        </p:grpSpPr>
        <p:pic>
          <p:nvPicPr>
            <p:cNvPr id="37" name="Picture 36" descr="A picture containing object&#10;&#10;Description automatically generated">
              <a:extLst>
                <a:ext uri="{FF2B5EF4-FFF2-40B4-BE49-F238E27FC236}">
                  <a16:creationId xmlns:a16="http://schemas.microsoft.com/office/drawing/2014/main" id="{15802287-9D1A-47E7-AB0A-AC7A235822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0645" y="3020794"/>
              <a:ext cx="233806" cy="233806"/>
            </a:xfrm>
            <a:prstGeom prst="rect">
              <a:avLst/>
            </a:prstGeom>
          </p:spPr>
        </p:pic>
        <p:pic>
          <p:nvPicPr>
            <p:cNvPr id="38" name="Picture 37" descr="A picture containing object&#10;&#10;Description automatically generated">
              <a:extLst>
                <a:ext uri="{FF2B5EF4-FFF2-40B4-BE49-F238E27FC236}">
                  <a16:creationId xmlns:a16="http://schemas.microsoft.com/office/drawing/2014/main" id="{AE012CB0-7CF0-4559-99FD-09BFB4CBE7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0645" y="3277908"/>
              <a:ext cx="233806" cy="233806"/>
            </a:xfrm>
            <a:prstGeom prst="rect">
              <a:avLst/>
            </a:prstGeom>
          </p:spPr>
        </p:pic>
      </p:grpSp>
      <p:pic>
        <p:nvPicPr>
          <p:cNvPr id="40" name="Picture 39" descr="A close up of a logo&#10;&#10;Description automatically generated">
            <a:extLst>
              <a:ext uri="{FF2B5EF4-FFF2-40B4-BE49-F238E27FC236}">
                <a16:creationId xmlns:a16="http://schemas.microsoft.com/office/drawing/2014/main" id="{0E12506B-C369-4BC3-98F2-41C49103F3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00690" y="2179116"/>
            <a:ext cx="301351" cy="1065120"/>
          </a:xfrm>
          <a:prstGeom prst="rect">
            <a:avLst/>
          </a:prstGeom>
        </p:spPr>
      </p:pic>
      <p:sp>
        <p:nvSpPr>
          <p:cNvPr id="42" name="TextBox 41">
            <a:extLst>
              <a:ext uri="{FF2B5EF4-FFF2-40B4-BE49-F238E27FC236}">
                <a16:creationId xmlns:a16="http://schemas.microsoft.com/office/drawing/2014/main" id="{6C63EF8F-322D-4029-9F54-9B2DFD4E3FEA}"/>
              </a:ext>
            </a:extLst>
          </p:cNvPr>
          <p:cNvSpPr txBox="1"/>
          <p:nvPr/>
        </p:nvSpPr>
        <p:spPr bwMode="auto">
          <a:xfrm>
            <a:off x="3056205" y="1446080"/>
            <a:ext cx="303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4 – sharing the 10s:</a:t>
            </a:r>
            <a:endParaRPr lang="en-GB" sz="2000" dirty="0">
              <a:solidFill>
                <a:srgbClr val="FF0000"/>
              </a:solidFill>
              <a:latin typeface="Myriad Pro Semibold" charset="0"/>
              <a:ea typeface="Myriad Pro Semibold" charset="0"/>
              <a:cs typeface="Myriad Pro Semibold" charset="0"/>
            </a:endParaRPr>
          </a:p>
        </p:txBody>
      </p:sp>
      <p:sp>
        <p:nvSpPr>
          <p:cNvPr id="44" name="TextBox 43">
            <a:extLst>
              <a:ext uri="{FF2B5EF4-FFF2-40B4-BE49-F238E27FC236}">
                <a16:creationId xmlns:a16="http://schemas.microsoft.com/office/drawing/2014/main" id="{EBABBA4F-688C-448C-80EE-A2016F6FEC4F}"/>
              </a:ext>
            </a:extLst>
          </p:cNvPr>
          <p:cNvSpPr txBox="1"/>
          <p:nvPr/>
        </p:nvSpPr>
        <p:spPr bwMode="auto">
          <a:xfrm>
            <a:off x="2117930" y="4794009"/>
            <a:ext cx="4908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6 hundreds ÷ 4 = 1 hundred r 2 hundreds</a:t>
            </a:r>
          </a:p>
        </p:txBody>
      </p:sp>
      <p:grpSp>
        <p:nvGrpSpPr>
          <p:cNvPr id="81" name="Group 80">
            <a:extLst>
              <a:ext uri="{FF2B5EF4-FFF2-40B4-BE49-F238E27FC236}">
                <a16:creationId xmlns:a16="http://schemas.microsoft.com/office/drawing/2014/main" id="{96113C80-DF39-4A6D-8222-BC18F06ECAE5}"/>
              </a:ext>
            </a:extLst>
          </p:cNvPr>
          <p:cNvGrpSpPr/>
          <p:nvPr/>
        </p:nvGrpSpPr>
        <p:grpSpPr>
          <a:xfrm>
            <a:off x="6198367" y="2205293"/>
            <a:ext cx="233806" cy="1002559"/>
            <a:chOff x="5539969" y="2586293"/>
            <a:chExt cx="233806" cy="1002559"/>
          </a:xfrm>
        </p:grpSpPr>
        <p:pic>
          <p:nvPicPr>
            <p:cNvPr id="82" name="Picture 81" descr="A picture containing clipart&#10;&#10;Description automatically generated">
              <a:extLst>
                <a:ext uri="{FF2B5EF4-FFF2-40B4-BE49-F238E27FC236}">
                  <a16:creationId xmlns:a16="http://schemas.microsoft.com/office/drawing/2014/main" id="{928A3900-FD5C-4D5B-9D4F-B982385CFC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83" name="Picture 82" descr="A picture containing clipart&#10;&#10;Description automatically generated">
              <a:extLst>
                <a:ext uri="{FF2B5EF4-FFF2-40B4-BE49-F238E27FC236}">
                  <a16:creationId xmlns:a16="http://schemas.microsoft.com/office/drawing/2014/main" id="{75AF65FA-31FC-4F8A-9706-438685C549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84" name="Picture 83" descr="A picture containing clipart&#10;&#10;Description automatically generated">
              <a:extLst>
                <a:ext uri="{FF2B5EF4-FFF2-40B4-BE49-F238E27FC236}">
                  <a16:creationId xmlns:a16="http://schemas.microsoft.com/office/drawing/2014/main" id="{6383058C-F288-4943-B755-FFE3915725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85" name="Picture 84" descr="A picture containing clipart&#10;&#10;Description automatically generated">
              <a:extLst>
                <a:ext uri="{FF2B5EF4-FFF2-40B4-BE49-F238E27FC236}">
                  <a16:creationId xmlns:a16="http://schemas.microsoft.com/office/drawing/2014/main" id="{69479E3C-A95E-45C6-99A4-3CA9362C28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pic>
        <p:nvPicPr>
          <p:cNvPr id="36" name="Picture 35" descr="A picture containing clipart&#10;&#10;Description automatically generated">
            <a:extLst>
              <a:ext uri="{FF2B5EF4-FFF2-40B4-BE49-F238E27FC236}">
                <a16:creationId xmlns:a16="http://schemas.microsoft.com/office/drawing/2014/main" id="{FCFCDF07-C019-4C65-9CCB-10B6FB50F1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93445" y="2205293"/>
            <a:ext cx="233806" cy="233806"/>
          </a:xfrm>
          <a:prstGeom prst="rect">
            <a:avLst/>
          </a:prstGeom>
        </p:spPr>
      </p:pic>
      <p:grpSp>
        <p:nvGrpSpPr>
          <p:cNvPr id="14" name="Group 13">
            <a:extLst>
              <a:ext uri="{FF2B5EF4-FFF2-40B4-BE49-F238E27FC236}">
                <a16:creationId xmlns:a16="http://schemas.microsoft.com/office/drawing/2014/main" id="{5F3684DC-2D51-4B12-903E-626FA5065A17}"/>
              </a:ext>
            </a:extLst>
          </p:cNvPr>
          <p:cNvGrpSpPr/>
          <p:nvPr/>
        </p:nvGrpSpPr>
        <p:grpSpPr>
          <a:xfrm>
            <a:off x="5539969" y="2205293"/>
            <a:ext cx="233806" cy="1002559"/>
            <a:chOff x="5539969" y="2586293"/>
            <a:chExt cx="233806" cy="1002559"/>
          </a:xfrm>
        </p:grpSpPr>
        <p:pic>
          <p:nvPicPr>
            <p:cNvPr id="39" name="Picture 38" descr="A picture containing clipart&#10;&#10;Description automatically generated">
              <a:extLst>
                <a:ext uri="{FF2B5EF4-FFF2-40B4-BE49-F238E27FC236}">
                  <a16:creationId xmlns:a16="http://schemas.microsoft.com/office/drawing/2014/main" id="{81C615D9-914A-4F1F-9AF0-CA193BBCAB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45" name="Picture 44" descr="A picture containing clipart&#10;&#10;Description automatically generated">
              <a:extLst>
                <a:ext uri="{FF2B5EF4-FFF2-40B4-BE49-F238E27FC236}">
                  <a16:creationId xmlns:a16="http://schemas.microsoft.com/office/drawing/2014/main" id="{3E4CAEEC-D1BE-4CFB-8871-3C88AE1EAF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46" name="Picture 45" descr="A picture containing clipart&#10;&#10;Description automatically generated">
              <a:extLst>
                <a:ext uri="{FF2B5EF4-FFF2-40B4-BE49-F238E27FC236}">
                  <a16:creationId xmlns:a16="http://schemas.microsoft.com/office/drawing/2014/main" id="{2D71EBCF-182D-427B-9A42-9FF576D107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47" name="Picture 46" descr="A picture containing clipart&#10;&#10;Description automatically generated">
              <a:extLst>
                <a:ext uri="{FF2B5EF4-FFF2-40B4-BE49-F238E27FC236}">
                  <a16:creationId xmlns:a16="http://schemas.microsoft.com/office/drawing/2014/main" id="{CA34DC7A-8BCD-43ED-9CEF-A35B4977E7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grpSp>
        <p:nvGrpSpPr>
          <p:cNvPr id="20" name="Group 19">
            <a:extLst>
              <a:ext uri="{FF2B5EF4-FFF2-40B4-BE49-F238E27FC236}">
                <a16:creationId xmlns:a16="http://schemas.microsoft.com/office/drawing/2014/main" id="{9269E92B-C0E3-459E-B68D-09D2085B9DE5}"/>
              </a:ext>
            </a:extLst>
          </p:cNvPr>
          <p:cNvGrpSpPr/>
          <p:nvPr/>
        </p:nvGrpSpPr>
        <p:grpSpPr>
          <a:xfrm>
            <a:off x="5862198" y="2209387"/>
            <a:ext cx="233806" cy="1002559"/>
            <a:chOff x="5862198" y="2590387"/>
            <a:chExt cx="233806" cy="1002559"/>
          </a:xfrm>
        </p:grpSpPr>
        <p:pic>
          <p:nvPicPr>
            <p:cNvPr id="55" name="Picture 54" descr="A picture containing clipart&#10;&#10;Description automatically generated">
              <a:extLst>
                <a:ext uri="{FF2B5EF4-FFF2-40B4-BE49-F238E27FC236}">
                  <a16:creationId xmlns:a16="http://schemas.microsoft.com/office/drawing/2014/main" id="{AD09C4BF-0F70-4692-8560-134DA9C492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2198" y="2590387"/>
              <a:ext cx="233806" cy="233806"/>
            </a:xfrm>
            <a:prstGeom prst="rect">
              <a:avLst/>
            </a:prstGeom>
          </p:spPr>
        </p:pic>
        <p:pic>
          <p:nvPicPr>
            <p:cNvPr id="56" name="Picture 55" descr="A picture containing clipart&#10;&#10;Description automatically generated">
              <a:extLst>
                <a:ext uri="{FF2B5EF4-FFF2-40B4-BE49-F238E27FC236}">
                  <a16:creationId xmlns:a16="http://schemas.microsoft.com/office/drawing/2014/main" id="{57323827-145E-4F1F-B99A-6AE45773A8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2198" y="2846638"/>
              <a:ext cx="233806" cy="233806"/>
            </a:xfrm>
            <a:prstGeom prst="rect">
              <a:avLst/>
            </a:prstGeom>
          </p:spPr>
        </p:pic>
        <p:pic>
          <p:nvPicPr>
            <p:cNvPr id="57" name="Picture 56" descr="A picture containing clipart&#10;&#10;Description automatically generated">
              <a:extLst>
                <a:ext uri="{FF2B5EF4-FFF2-40B4-BE49-F238E27FC236}">
                  <a16:creationId xmlns:a16="http://schemas.microsoft.com/office/drawing/2014/main" id="{8E1E106A-8D48-449B-8010-3093DFCE4C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2198" y="3102889"/>
              <a:ext cx="233806" cy="233806"/>
            </a:xfrm>
            <a:prstGeom prst="rect">
              <a:avLst/>
            </a:prstGeom>
          </p:spPr>
        </p:pic>
        <p:pic>
          <p:nvPicPr>
            <p:cNvPr id="58" name="Picture 57" descr="A picture containing clipart&#10;&#10;Description automatically generated">
              <a:extLst>
                <a:ext uri="{FF2B5EF4-FFF2-40B4-BE49-F238E27FC236}">
                  <a16:creationId xmlns:a16="http://schemas.microsoft.com/office/drawing/2014/main" id="{891C71EB-0D1A-401D-94E7-73AADD0F4C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2198" y="3359140"/>
              <a:ext cx="233806" cy="233806"/>
            </a:xfrm>
            <a:prstGeom prst="rect">
              <a:avLst/>
            </a:prstGeom>
          </p:spPr>
        </p:pic>
      </p:grpSp>
      <p:grpSp>
        <p:nvGrpSpPr>
          <p:cNvPr id="66" name="Group 65">
            <a:extLst>
              <a:ext uri="{FF2B5EF4-FFF2-40B4-BE49-F238E27FC236}">
                <a16:creationId xmlns:a16="http://schemas.microsoft.com/office/drawing/2014/main" id="{4267CC9B-E5B5-487B-8A26-DB5092376BCA}"/>
              </a:ext>
            </a:extLst>
          </p:cNvPr>
          <p:cNvGrpSpPr/>
          <p:nvPr/>
        </p:nvGrpSpPr>
        <p:grpSpPr>
          <a:xfrm>
            <a:off x="5539181" y="2205293"/>
            <a:ext cx="233806" cy="1002559"/>
            <a:chOff x="5539969" y="2586293"/>
            <a:chExt cx="233806" cy="1002559"/>
          </a:xfrm>
        </p:grpSpPr>
        <p:pic>
          <p:nvPicPr>
            <p:cNvPr id="67" name="Picture 66" descr="A picture containing clipart&#10;&#10;Description automatically generated">
              <a:extLst>
                <a:ext uri="{FF2B5EF4-FFF2-40B4-BE49-F238E27FC236}">
                  <a16:creationId xmlns:a16="http://schemas.microsoft.com/office/drawing/2014/main" id="{0179CA7C-E4FB-448B-941A-D94765471C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68" name="Picture 67" descr="A picture containing clipart&#10;&#10;Description automatically generated">
              <a:extLst>
                <a:ext uri="{FF2B5EF4-FFF2-40B4-BE49-F238E27FC236}">
                  <a16:creationId xmlns:a16="http://schemas.microsoft.com/office/drawing/2014/main" id="{AA09E3D5-6A9E-46DC-B1E7-9DB4F64D0A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69" name="Picture 68" descr="A picture containing clipart&#10;&#10;Description automatically generated">
              <a:extLst>
                <a:ext uri="{FF2B5EF4-FFF2-40B4-BE49-F238E27FC236}">
                  <a16:creationId xmlns:a16="http://schemas.microsoft.com/office/drawing/2014/main" id="{E572366D-FAE7-4397-ABAE-50184D99C3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70" name="Picture 69" descr="A picture containing clipart&#10;&#10;Description automatically generated">
              <a:extLst>
                <a:ext uri="{FF2B5EF4-FFF2-40B4-BE49-F238E27FC236}">
                  <a16:creationId xmlns:a16="http://schemas.microsoft.com/office/drawing/2014/main" id="{1A385876-6BBC-49AA-AC63-2C979BB0C6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grpSp>
        <p:nvGrpSpPr>
          <p:cNvPr id="71" name="Group 70">
            <a:extLst>
              <a:ext uri="{FF2B5EF4-FFF2-40B4-BE49-F238E27FC236}">
                <a16:creationId xmlns:a16="http://schemas.microsoft.com/office/drawing/2014/main" id="{F0EE6494-A8F3-41D9-AAA2-6F67B1F5AD29}"/>
              </a:ext>
            </a:extLst>
          </p:cNvPr>
          <p:cNvGrpSpPr/>
          <p:nvPr/>
        </p:nvGrpSpPr>
        <p:grpSpPr>
          <a:xfrm>
            <a:off x="5212028" y="2205293"/>
            <a:ext cx="233806" cy="1002559"/>
            <a:chOff x="5539969" y="2586293"/>
            <a:chExt cx="233806" cy="1002559"/>
          </a:xfrm>
        </p:grpSpPr>
        <p:pic>
          <p:nvPicPr>
            <p:cNvPr id="72" name="Picture 71" descr="A picture containing clipart&#10;&#10;Description automatically generated">
              <a:extLst>
                <a:ext uri="{FF2B5EF4-FFF2-40B4-BE49-F238E27FC236}">
                  <a16:creationId xmlns:a16="http://schemas.microsoft.com/office/drawing/2014/main" id="{F8144DA1-252E-4234-B952-294E716A39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73" name="Picture 72" descr="A picture containing clipart&#10;&#10;Description automatically generated">
              <a:extLst>
                <a:ext uri="{FF2B5EF4-FFF2-40B4-BE49-F238E27FC236}">
                  <a16:creationId xmlns:a16="http://schemas.microsoft.com/office/drawing/2014/main" id="{594A76CD-D3BF-4B44-8AF8-DB5190CA71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74" name="Picture 73" descr="A picture containing clipart&#10;&#10;Description automatically generated">
              <a:extLst>
                <a:ext uri="{FF2B5EF4-FFF2-40B4-BE49-F238E27FC236}">
                  <a16:creationId xmlns:a16="http://schemas.microsoft.com/office/drawing/2014/main" id="{827F1C14-1AB5-4276-B344-118C252CC3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75" name="Picture 74" descr="A picture containing clipart&#10;&#10;Description automatically generated">
              <a:extLst>
                <a:ext uri="{FF2B5EF4-FFF2-40B4-BE49-F238E27FC236}">
                  <a16:creationId xmlns:a16="http://schemas.microsoft.com/office/drawing/2014/main" id="{3EE4671F-A943-4173-AE76-8FDB0CBE4C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grpSp>
        <p:nvGrpSpPr>
          <p:cNvPr id="76" name="Group 75">
            <a:extLst>
              <a:ext uri="{FF2B5EF4-FFF2-40B4-BE49-F238E27FC236}">
                <a16:creationId xmlns:a16="http://schemas.microsoft.com/office/drawing/2014/main" id="{7DC7BE9A-4CBB-4770-B94D-ED6FDC170AB5}"/>
              </a:ext>
            </a:extLst>
          </p:cNvPr>
          <p:cNvGrpSpPr/>
          <p:nvPr/>
        </p:nvGrpSpPr>
        <p:grpSpPr>
          <a:xfrm>
            <a:off x="6527658" y="2205293"/>
            <a:ext cx="233806" cy="1002559"/>
            <a:chOff x="5539969" y="2586293"/>
            <a:chExt cx="233806" cy="1002559"/>
          </a:xfrm>
        </p:grpSpPr>
        <p:pic>
          <p:nvPicPr>
            <p:cNvPr id="77" name="Picture 76" descr="A picture containing clipart&#10;&#10;Description automatically generated">
              <a:extLst>
                <a:ext uri="{FF2B5EF4-FFF2-40B4-BE49-F238E27FC236}">
                  <a16:creationId xmlns:a16="http://schemas.microsoft.com/office/drawing/2014/main" id="{E3D8F0FB-689C-499E-AD06-9120EF380C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78" name="Picture 77" descr="A picture containing clipart&#10;&#10;Description automatically generated">
              <a:extLst>
                <a:ext uri="{FF2B5EF4-FFF2-40B4-BE49-F238E27FC236}">
                  <a16:creationId xmlns:a16="http://schemas.microsoft.com/office/drawing/2014/main" id="{D2668349-342E-4961-83D6-7A7733B5DE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79" name="Picture 78" descr="A picture containing clipart&#10;&#10;Description automatically generated">
              <a:extLst>
                <a:ext uri="{FF2B5EF4-FFF2-40B4-BE49-F238E27FC236}">
                  <a16:creationId xmlns:a16="http://schemas.microsoft.com/office/drawing/2014/main" id="{963A3F2E-F2FD-4679-AB9F-9CCCA5D5CA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80" name="Picture 79" descr="A picture containing clipart&#10;&#10;Description automatically generated">
              <a:extLst>
                <a:ext uri="{FF2B5EF4-FFF2-40B4-BE49-F238E27FC236}">
                  <a16:creationId xmlns:a16="http://schemas.microsoft.com/office/drawing/2014/main" id="{15F7F695-F3B0-493E-B7CE-A5B5BCEF4F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pic>
        <p:nvPicPr>
          <p:cNvPr id="86" name="Picture 85" descr="A close up of a logo&#10;&#10;Description automatically generated">
            <a:extLst>
              <a:ext uri="{FF2B5EF4-FFF2-40B4-BE49-F238E27FC236}">
                <a16:creationId xmlns:a16="http://schemas.microsoft.com/office/drawing/2014/main" id="{2C0B370A-8CC9-41E0-8F53-B11DFB61BC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74069" y="2179116"/>
            <a:ext cx="301351" cy="1065120"/>
          </a:xfrm>
          <a:prstGeom prst="rect">
            <a:avLst/>
          </a:prstGeom>
        </p:spPr>
      </p:pic>
      <p:pic>
        <p:nvPicPr>
          <p:cNvPr id="87" name="Picture 86" descr="A close up of a logo&#10;&#10;Description automatically generated">
            <a:extLst>
              <a:ext uri="{FF2B5EF4-FFF2-40B4-BE49-F238E27FC236}">
                <a16:creationId xmlns:a16="http://schemas.microsoft.com/office/drawing/2014/main" id="{15167D1F-A833-4665-B449-3440876C1A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3738" y="2179116"/>
            <a:ext cx="301351" cy="1065120"/>
          </a:xfrm>
          <a:prstGeom prst="rect">
            <a:avLst/>
          </a:prstGeom>
        </p:spPr>
      </p:pic>
      <p:pic>
        <p:nvPicPr>
          <p:cNvPr id="88" name="Picture 87" descr="A close up of a logo&#10;&#10;Description automatically generated">
            <a:extLst>
              <a:ext uri="{FF2B5EF4-FFF2-40B4-BE49-F238E27FC236}">
                <a16:creationId xmlns:a16="http://schemas.microsoft.com/office/drawing/2014/main" id="{7EA86D06-45CE-411B-AB97-1CF157824D6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33407" y="2179116"/>
            <a:ext cx="301351" cy="1065120"/>
          </a:xfrm>
          <a:prstGeom prst="rect">
            <a:avLst/>
          </a:prstGeom>
        </p:spPr>
      </p:pic>
      <p:pic>
        <p:nvPicPr>
          <p:cNvPr id="89" name="Picture 88" descr="A close up of a logo&#10;&#10;Description automatically generated">
            <a:extLst>
              <a:ext uri="{FF2B5EF4-FFF2-40B4-BE49-F238E27FC236}">
                <a16:creationId xmlns:a16="http://schemas.microsoft.com/office/drawing/2014/main" id="{0C34A4F1-77E3-472D-8A5A-E01ED0BCAA9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63076" y="2179116"/>
            <a:ext cx="301351" cy="1065120"/>
          </a:xfrm>
          <a:prstGeom prst="rect">
            <a:avLst/>
          </a:prstGeom>
        </p:spPr>
      </p:pic>
      <p:pic>
        <p:nvPicPr>
          <p:cNvPr id="90" name="Picture 89" descr="A close up of a logo&#10;&#10;Description automatically generated">
            <a:extLst>
              <a:ext uri="{FF2B5EF4-FFF2-40B4-BE49-F238E27FC236}">
                <a16:creationId xmlns:a16="http://schemas.microsoft.com/office/drawing/2014/main" id="{5AFD08A4-7C98-49FF-AD5F-F3D14CBB152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92744" y="2179116"/>
            <a:ext cx="301351" cy="1065120"/>
          </a:xfrm>
          <a:prstGeom prst="rect">
            <a:avLst/>
          </a:prstGeom>
        </p:spPr>
      </p:pic>
      <p:sp>
        <p:nvSpPr>
          <p:cNvPr id="91" name="TextBox 90">
            <a:extLst>
              <a:ext uri="{FF2B5EF4-FFF2-40B4-BE49-F238E27FC236}">
                <a16:creationId xmlns:a16="http://schemas.microsoft.com/office/drawing/2014/main" id="{6B533582-E399-43E1-9155-ADA6752409AF}"/>
              </a:ext>
            </a:extLst>
          </p:cNvPr>
          <p:cNvSpPr txBox="1"/>
          <p:nvPr/>
        </p:nvSpPr>
        <p:spPr bwMode="auto">
          <a:xfrm>
            <a:off x="5818835" y="1799004"/>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0070C0"/>
                </a:solidFill>
                <a:latin typeface="Myriad Pro" panose="020B0503030403020204" pitchFamily="34" charset="0"/>
                <a:ea typeface="Myriad Pro Semibold" charset="0"/>
                <a:cs typeface="Myriad Pro Semibold" charset="0"/>
              </a:rPr>
              <a:t>5</a:t>
            </a:r>
          </a:p>
        </p:txBody>
      </p:sp>
      <p:graphicFrame>
        <p:nvGraphicFramePr>
          <p:cNvPr id="22" name="Object 21">
            <a:extLst>
              <a:ext uri="{FF2B5EF4-FFF2-40B4-BE49-F238E27FC236}">
                <a16:creationId xmlns:a16="http://schemas.microsoft.com/office/drawing/2014/main" id="{3CFE6196-EDC2-448D-9785-306E095132BB}"/>
              </a:ext>
            </a:extLst>
          </p:cNvPr>
          <p:cNvGraphicFramePr>
            <a:graphicFrameLocks noChangeAspect="1"/>
          </p:cNvGraphicFramePr>
          <p:nvPr>
            <p:extLst>
              <p:ext uri="{D42A27DB-BD31-4B8C-83A1-F6EECF244321}">
                <p14:modId xmlns:p14="http://schemas.microsoft.com/office/powerpoint/2010/main" val="3065074857"/>
              </p:ext>
            </p:extLst>
          </p:nvPr>
        </p:nvGraphicFramePr>
        <p:xfrm>
          <a:off x="1388778" y="1805359"/>
          <a:ext cx="1594080" cy="885600"/>
        </p:xfrm>
        <a:graphic>
          <a:graphicData uri="http://schemas.openxmlformats.org/presentationml/2006/ole">
            <mc:AlternateContent xmlns:mc="http://schemas.openxmlformats.org/markup-compatibility/2006">
              <mc:Choice xmlns:v="urn:schemas-microsoft-com:vml" Requires="v">
                <p:oleObj spid="_x0000_s27764" name="Equation" r:id="rId10" imgW="914400" imgH="507960" progId="Equation.DSMT4">
                  <p:embed/>
                </p:oleObj>
              </mc:Choice>
              <mc:Fallback>
                <p:oleObj name="Equation" r:id="rId10" imgW="914400" imgH="507960" progId="Equation.DSMT4">
                  <p:embed/>
                  <p:pic>
                    <p:nvPicPr>
                      <p:cNvPr id="22" name="Object 21">
                        <a:extLst>
                          <a:ext uri="{FF2B5EF4-FFF2-40B4-BE49-F238E27FC236}">
                            <a16:creationId xmlns:a16="http://schemas.microsoft.com/office/drawing/2014/main" id="{3CFE6196-EDC2-448D-9785-306E095132BB}"/>
                          </a:ext>
                        </a:extLst>
                      </p:cNvPr>
                      <p:cNvPicPr/>
                      <p:nvPr/>
                    </p:nvPicPr>
                    <p:blipFill>
                      <a:blip r:embed="rId11"/>
                      <a:stretch>
                        <a:fillRect/>
                      </a:stretch>
                    </p:blipFill>
                    <p:spPr>
                      <a:xfrm>
                        <a:off x="1388778" y="1805359"/>
                        <a:ext cx="1594080" cy="885600"/>
                      </a:xfrm>
                      <a:prstGeom prst="rect">
                        <a:avLst/>
                      </a:prstGeom>
                    </p:spPr>
                  </p:pic>
                </p:oleObj>
              </mc:Fallback>
            </mc:AlternateContent>
          </a:graphicData>
        </a:graphic>
      </p:graphicFrame>
      <p:pic>
        <p:nvPicPr>
          <p:cNvPr id="93" name="Picture 92" descr="A picture containing clipart&#10;&#10;Description automatically generated">
            <a:extLst>
              <a:ext uri="{FF2B5EF4-FFF2-40B4-BE49-F238E27FC236}">
                <a16:creationId xmlns:a16="http://schemas.microsoft.com/office/drawing/2014/main" id="{EAF24E6B-27A1-4CD1-9E29-CF2F62C4AD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0464" y="2205293"/>
            <a:ext cx="233806" cy="233806"/>
          </a:xfrm>
          <a:prstGeom prst="rect">
            <a:avLst/>
          </a:prstGeom>
        </p:spPr>
      </p:pic>
      <p:grpSp>
        <p:nvGrpSpPr>
          <p:cNvPr id="6" name="Group 5">
            <a:extLst>
              <a:ext uri="{FF2B5EF4-FFF2-40B4-BE49-F238E27FC236}">
                <a16:creationId xmlns:a16="http://schemas.microsoft.com/office/drawing/2014/main" id="{30E0173D-724A-4712-8B14-B5836C49E9BE}"/>
              </a:ext>
            </a:extLst>
          </p:cNvPr>
          <p:cNvGrpSpPr/>
          <p:nvPr/>
        </p:nvGrpSpPr>
        <p:grpSpPr>
          <a:xfrm>
            <a:off x="6929462" y="2205293"/>
            <a:ext cx="233806" cy="2539144"/>
            <a:chOff x="6929462" y="2586293"/>
            <a:chExt cx="233806" cy="2539144"/>
          </a:xfrm>
        </p:grpSpPr>
        <p:pic>
          <p:nvPicPr>
            <p:cNvPr id="95" name="Picture 94" descr="A picture containing object&#10;&#10;Description automatically generated">
              <a:extLst>
                <a:ext uri="{FF2B5EF4-FFF2-40B4-BE49-F238E27FC236}">
                  <a16:creationId xmlns:a16="http://schemas.microsoft.com/office/drawing/2014/main" id="{671EB456-23CD-47F7-9A44-13B3E3171C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462" y="2586293"/>
              <a:ext cx="233806" cy="233806"/>
            </a:xfrm>
            <a:prstGeom prst="rect">
              <a:avLst/>
            </a:prstGeom>
          </p:spPr>
        </p:pic>
        <p:pic>
          <p:nvPicPr>
            <p:cNvPr id="96" name="Picture 95" descr="A picture containing object&#10;&#10;Description automatically generated">
              <a:extLst>
                <a:ext uri="{FF2B5EF4-FFF2-40B4-BE49-F238E27FC236}">
                  <a16:creationId xmlns:a16="http://schemas.microsoft.com/office/drawing/2014/main" id="{0A55E672-8291-4295-B2AF-AB86A483DE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462" y="2842442"/>
              <a:ext cx="233806" cy="233806"/>
            </a:xfrm>
            <a:prstGeom prst="rect">
              <a:avLst/>
            </a:prstGeom>
          </p:spPr>
        </p:pic>
        <p:pic>
          <p:nvPicPr>
            <p:cNvPr id="99" name="Picture 98" descr="A picture containing object&#10;&#10;Description automatically generated">
              <a:extLst>
                <a:ext uri="{FF2B5EF4-FFF2-40B4-BE49-F238E27FC236}">
                  <a16:creationId xmlns:a16="http://schemas.microsoft.com/office/drawing/2014/main" id="{B6F591C7-7BE7-4AF9-90B6-81835404BB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462" y="3098591"/>
              <a:ext cx="233806" cy="233806"/>
            </a:xfrm>
            <a:prstGeom prst="rect">
              <a:avLst/>
            </a:prstGeom>
          </p:spPr>
        </p:pic>
        <p:pic>
          <p:nvPicPr>
            <p:cNvPr id="100" name="Picture 99" descr="A picture containing object&#10;&#10;Description automatically generated">
              <a:extLst>
                <a:ext uri="{FF2B5EF4-FFF2-40B4-BE49-F238E27FC236}">
                  <a16:creationId xmlns:a16="http://schemas.microsoft.com/office/drawing/2014/main" id="{018CAE6F-784D-445C-9C3D-42238BF43B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462" y="3354740"/>
              <a:ext cx="233806" cy="233806"/>
            </a:xfrm>
            <a:prstGeom prst="rect">
              <a:avLst/>
            </a:prstGeom>
          </p:spPr>
        </p:pic>
        <p:pic>
          <p:nvPicPr>
            <p:cNvPr id="101" name="Picture 100" descr="A picture containing object&#10;&#10;Description automatically generated">
              <a:extLst>
                <a:ext uri="{FF2B5EF4-FFF2-40B4-BE49-F238E27FC236}">
                  <a16:creationId xmlns:a16="http://schemas.microsoft.com/office/drawing/2014/main" id="{9053A8F9-F0F6-4177-9BCE-C954753AF9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462" y="3610889"/>
              <a:ext cx="233806" cy="233806"/>
            </a:xfrm>
            <a:prstGeom prst="rect">
              <a:avLst/>
            </a:prstGeom>
          </p:spPr>
        </p:pic>
        <p:pic>
          <p:nvPicPr>
            <p:cNvPr id="102" name="Picture 101" descr="A picture containing object&#10;&#10;Description automatically generated">
              <a:extLst>
                <a:ext uri="{FF2B5EF4-FFF2-40B4-BE49-F238E27FC236}">
                  <a16:creationId xmlns:a16="http://schemas.microsoft.com/office/drawing/2014/main" id="{A406A91B-37C5-450A-9E5B-104506E4AE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462" y="3867038"/>
              <a:ext cx="233806" cy="233806"/>
            </a:xfrm>
            <a:prstGeom prst="rect">
              <a:avLst/>
            </a:prstGeom>
          </p:spPr>
        </p:pic>
        <p:pic>
          <p:nvPicPr>
            <p:cNvPr id="103" name="Picture 102" descr="A picture containing object&#10;&#10;Description automatically generated">
              <a:extLst>
                <a:ext uri="{FF2B5EF4-FFF2-40B4-BE49-F238E27FC236}">
                  <a16:creationId xmlns:a16="http://schemas.microsoft.com/office/drawing/2014/main" id="{B32EE447-2B6D-4ABA-BA17-A68BACCFFE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462" y="4123187"/>
              <a:ext cx="233806" cy="233806"/>
            </a:xfrm>
            <a:prstGeom prst="rect">
              <a:avLst/>
            </a:prstGeom>
          </p:spPr>
        </p:pic>
        <p:pic>
          <p:nvPicPr>
            <p:cNvPr id="104" name="Picture 103" descr="A picture containing object&#10;&#10;Description automatically generated">
              <a:extLst>
                <a:ext uri="{FF2B5EF4-FFF2-40B4-BE49-F238E27FC236}">
                  <a16:creationId xmlns:a16="http://schemas.microsoft.com/office/drawing/2014/main" id="{E5712A01-3DAF-4B1A-8E7B-6872A24874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462" y="4379336"/>
              <a:ext cx="233806" cy="233806"/>
            </a:xfrm>
            <a:prstGeom prst="rect">
              <a:avLst/>
            </a:prstGeom>
          </p:spPr>
        </p:pic>
        <p:pic>
          <p:nvPicPr>
            <p:cNvPr id="105" name="Picture 104" descr="A picture containing object&#10;&#10;Description automatically generated">
              <a:extLst>
                <a:ext uri="{FF2B5EF4-FFF2-40B4-BE49-F238E27FC236}">
                  <a16:creationId xmlns:a16="http://schemas.microsoft.com/office/drawing/2014/main" id="{23136CA0-54C6-465C-9E8E-0078D877B6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462" y="4635485"/>
              <a:ext cx="233806" cy="233806"/>
            </a:xfrm>
            <a:prstGeom prst="rect">
              <a:avLst/>
            </a:prstGeom>
          </p:spPr>
        </p:pic>
        <p:pic>
          <p:nvPicPr>
            <p:cNvPr id="106" name="Picture 105" descr="A picture containing object&#10;&#10;Description automatically generated">
              <a:extLst>
                <a:ext uri="{FF2B5EF4-FFF2-40B4-BE49-F238E27FC236}">
                  <a16:creationId xmlns:a16="http://schemas.microsoft.com/office/drawing/2014/main" id="{61AB0F21-8438-4E49-82DD-39D032E62A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462" y="4891631"/>
              <a:ext cx="233806" cy="233806"/>
            </a:xfrm>
            <a:prstGeom prst="rect">
              <a:avLst/>
            </a:prstGeom>
          </p:spPr>
        </p:pic>
      </p:grpSp>
      <p:graphicFrame>
        <p:nvGraphicFramePr>
          <p:cNvPr id="8" name="Object 7">
            <a:extLst>
              <a:ext uri="{FF2B5EF4-FFF2-40B4-BE49-F238E27FC236}">
                <a16:creationId xmlns:a16="http://schemas.microsoft.com/office/drawing/2014/main" id="{EB692E3E-AAFC-43FB-A3DC-7710EB3146A5}"/>
              </a:ext>
            </a:extLst>
          </p:cNvPr>
          <p:cNvGraphicFramePr>
            <a:graphicFrameLocks noChangeAspect="1"/>
          </p:cNvGraphicFramePr>
          <p:nvPr>
            <p:extLst>
              <p:ext uri="{D42A27DB-BD31-4B8C-83A1-F6EECF244321}">
                <p14:modId xmlns:p14="http://schemas.microsoft.com/office/powerpoint/2010/main" val="1947199640"/>
              </p:ext>
            </p:extLst>
          </p:nvPr>
        </p:nvGraphicFramePr>
        <p:xfrm>
          <a:off x="1388778" y="1805359"/>
          <a:ext cx="1594080" cy="885600"/>
        </p:xfrm>
        <a:graphic>
          <a:graphicData uri="http://schemas.openxmlformats.org/presentationml/2006/ole">
            <mc:AlternateContent xmlns:mc="http://schemas.openxmlformats.org/markup-compatibility/2006">
              <mc:Choice xmlns:v="urn:schemas-microsoft-com:vml" Requires="v">
                <p:oleObj spid="_x0000_s27765" name="Equation" r:id="rId12" imgW="914400" imgH="507960" progId="Equation.DSMT4">
                  <p:embed/>
                </p:oleObj>
              </mc:Choice>
              <mc:Fallback>
                <p:oleObj name="Equation" r:id="rId12" imgW="914400" imgH="507960" progId="Equation.DSMT4">
                  <p:embed/>
                  <p:pic>
                    <p:nvPicPr>
                      <p:cNvPr id="0" name=""/>
                      <p:cNvPicPr/>
                      <p:nvPr/>
                    </p:nvPicPr>
                    <p:blipFill>
                      <a:blip r:embed="rId13"/>
                      <a:stretch>
                        <a:fillRect/>
                      </a:stretch>
                    </p:blipFill>
                    <p:spPr>
                      <a:xfrm>
                        <a:off x="1388778" y="1805359"/>
                        <a:ext cx="1594080" cy="885600"/>
                      </a:xfrm>
                      <a:prstGeom prst="rect">
                        <a:avLst/>
                      </a:prstGeom>
                    </p:spPr>
                  </p:pic>
                </p:oleObj>
              </mc:Fallback>
            </mc:AlternateContent>
          </a:graphicData>
        </a:graphic>
      </p:graphicFrame>
      <p:sp>
        <p:nvSpPr>
          <p:cNvPr id="108" name="TextBox 107">
            <a:extLst>
              <a:ext uri="{FF2B5EF4-FFF2-40B4-BE49-F238E27FC236}">
                <a16:creationId xmlns:a16="http://schemas.microsoft.com/office/drawing/2014/main" id="{A17E1323-4EDF-4CAA-B057-D1B52B21B465}"/>
              </a:ext>
            </a:extLst>
          </p:cNvPr>
          <p:cNvSpPr txBox="1"/>
          <p:nvPr/>
        </p:nvSpPr>
        <p:spPr bwMode="auto">
          <a:xfrm>
            <a:off x="3272894" y="5123784"/>
            <a:ext cx="2598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 hundreds = 20 tens</a:t>
            </a:r>
          </a:p>
        </p:txBody>
      </p:sp>
      <p:sp>
        <p:nvSpPr>
          <p:cNvPr id="109" name="TextBox 108">
            <a:extLst>
              <a:ext uri="{FF2B5EF4-FFF2-40B4-BE49-F238E27FC236}">
                <a16:creationId xmlns:a16="http://schemas.microsoft.com/office/drawing/2014/main" id="{D5A4D65F-0D4D-4494-A226-A58BA9C067FE}"/>
              </a:ext>
            </a:extLst>
          </p:cNvPr>
          <p:cNvSpPr txBox="1"/>
          <p:nvPr/>
        </p:nvSpPr>
        <p:spPr bwMode="auto">
          <a:xfrm>
            <a:off x="2941361" y="5453559"/>
            <a:ext cx="3261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21 tens ÷ 4 = 5 tens r 1 ten</a:t>
            </a:r>
          </a:p>
        </p:txBody>
      </p:sp>
      <p:sp>
        <p:nvSpPr>
          <p:cNvPr id="110" name="TextBox 109">
            <a:extLst>
              <a:ext uri="{FF2B5EF4-FFF2-40B4-BE49-F238E27FC236}">
                <a16:creationId xmlns:a16="http://schemas.microsoft.com/office/drawing/2014/main" id="{3E904ABA-3E48-43D6-92E4-1D48D9DF7332}"/>
              </a:ext>
            </a:extLst>
          </p:cNvPr>
          <p:cNvSpPr txBox="1"/>
          <p:nvPr/>
        </p:nvSpPr>
        <p:spPr bwMode="auto">
          <a:xfrm>
            <a:off x="3591796" y="5783334"/>
            <a:ext cx="19604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 ten = 10 ones</a:t>
            </a:r>
          </a:p>
        </p:txBody>
      </p:sp>
      <p:grpSp>
        <p:nvGrpSpPr>
          <p:cNvPr id="92" name="Group 91">
            <a:extLst>
              <a:ext uri="{FF2B5EF4-FFF2-40B4-BE49-F238E27FC236}">
                <a16:creationId xmlns:a16="http://schemas.microsoft.com/office/drawing/2014/main" id="{14F7FF0C-C9FF-44E8-85E5-AEA6CF07441E}"/>
              </a:ext>
            </a:extLst>
          </p:cNvPr>
          <p:cNvGrpSpPr/>
          <p:nvPr/>
        </p:nvGrpSpPr>
        <p:grpSpPr>
          <a:xfrm>
            <a:off x="1222499" y="2102703"/>
            <a:ext cx="1649289" cy="564329"/>
            <a:chOff x="3733049" y="5315443"/>
            <a:chExt cx="1649289" cy="564329"/>
          </a:xfrm>
        </p:grpSpPr>
        <p:grpSp>
          <p:nvGrpSpPr>
            <p:cNvPr id="94" name="Group 93">
              <a:extLst>
                <a:ext uri="{FF2B5EF4-FFF2-40B4-BE49-F238E27FC236}">
                  <a16:creationId xmlns:a16="http://schemas.microsoft.com/office/drawing/2014/main" id="{C8F7FF23-FECA-47C5-830F-43F966709E09}"/>
                </a:ext>
              </a:extLst>
            </p:cNvPr>
            <p:cNvGrpSpPr/>
            <p:nvPr/>
          </p:nvGrpSpPr>
          <p:grpSpPr>
            <a:xfrm>
              <a:off x="4085070" y="5365750"/>
              <a:ext cx="1297268" cy="507156"/>
              <a:chOff x="4085070" y="5365750"/>
              <a:chExt cx="1297268" cy="507156"/>
            </a:xfrm>
            <a:solidFill>
              <a:schemeClr val="bg1"/>
            </a:solidFill>
          </p:grpSpPr>
          <p:sp>
            <p:nvSpPr>
              <p:cNvPr id="111" name="Rectangle 110">
                <a:extLst>
                  <a:ext uri="{FF2B5EF4-FFF2-40B4-BE49-F238E27FC236}">
                    <a16:creationId xmlns:a16="http://schemas.microsoft.com/office/drawing/2014/main" id="{ED6D42CF-7900-4DF9-BC08-6312B8415D7D}"/>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2" name="Rectangle 111">
                <a:extLst>
                  <a:ext uri="{FF2B5EF4-FFF2-40B4-BE49-F238E27FC236}">
                    <a16:creationId xmlns:a16="http://schemas.microsoft.com/office/drawing/2014/main" id="{15B2A3D8-EA19-48B0-A5F1-15FF2F82928C}"/>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97" name="Group 96">
              <a:extLst>
                <a:ext uri="{FF2B5EF4-FFF2-40B4-BE49-F238E27FC236}">
                  <a16:creationId xmlns:a16="http://schemas.microsoft.com/office/drawing/2014/main" id="{149AFB8A-5397-44FB-954E-431AB82B9E0E}"/>
                </a:ext>
              </a:extLst>
            </p:cNvPr>
            <p:cNvGrpSpPr/>
            <p:nvPr/>
          </p:nvGrpSpPr>
          <p:grpSpPr>
            <a:xfrm>
              <a:off x="3733049" y="5315443"/>
              <a:ext cx="1646907" cy="564329"/>
              <a:chOff x="3722832" y="5310208"/>
              <a:chExt cx="1646907" cy="564329"/>
            </a:xfrm>
          </p:grpSpPr>
          <p:cxnSp>
            <p:nvCxnSpPr>
              <p:cNvPr id="98" name="Straight Connector 97">
                <a:extLst>
                  <a:ext uri="{FF2B5EF4-FFF2-40B4-BE49-F238E27FC236}">
                    <a16:creationId xmlns:a16="http://schemas.microsoft.com/office/drawing/2014/main" id="{66D84C5E-F8CE-4B02-B16E-CE618164E500}"/>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Arc 106">
                <a:extLst>
                  <a:ext uri="{FF2B5EF4-FFF2-40B4-BE49-F238E27FC236}">
                    <a16:creationId xmlns:a16="http://schemas.microsoft.com/office/drawing/2014/main" id="{D92959C4-9A80-4F70-AFB5-E9F913FF7583}"/>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grpSp>
        <p:nvGrpSpPr>
          <p:cNvPr id="127" name="Group 126">
            <a:extLst>
              <a:ext uri="{FF2B5EF4-FFF2-40B4-BE49-F238E27FC236}">
                <a16:creationId xmlns:a16="http://schemas.microsoft.com/office/drawing/2014/main" id="{40FD25C0-DDC6-4314-888B-2A246C09C1B9}"/>
              </a:ext>
            </a:extLst>
          </p:cNvPr>
          <p:cNvGrpSpPr>
            <a:grpSpLocks noChangeAspect="1"/>
          </p:cNvGrpSpPr>
          <p:nvPr/>
        </p:nvGrpSpPr>
        <p:grpSpPr>
          <a:xfrm>
            <a:off x="3907262" y="2082898"/>
            <a:ext cx="3770262" cy="578710"/>
            <a:chOff x="3733049" y="5315443"/>
            <a:chExt cx="3718673" cy="570792"/>
          </a:xfrm>
        </p:grpSpPr>
        <p:grpSp>
          <p:nvGrpSpPr>
            <p:cNvPr id="128" name="Group 127">
              <a:extLst>
                <a:ext uri="{FF2B5EF4-FFF2-40B4-BE49-F238E27FC236}">
                  <a16:creationId xmlns:a16="http://schemas.microsoft.com/office/drawing/2014/main" id="{7C3CE60C-6862-4942-9353-566687A0FB0D}"/>
                </a:ext>
              </a:extLst>
            </p:cNvPr>
            <p:cNvGrpSpPr/>
            <p:nvPr/>
          </p:nvGrpSpPr>
          <p:grpSpPr>
            <a:xfrm>
              <a:off x="4048134" y="5351710"/>
              <a:ext cx="3403588" cy="534525"/>
              <a:chOff x="4048134" y="5351710"/>
              <a:chExt cx="3403588" cy="534525"/>
            </a:xfrm>
            <a:solidFill>
              <a:schemeClr val="bg1"/>
            </a:solidFill>
          </p:grpSpPr>
          <p:sp>
            <p:nvSpPr>
              <p:cNvPr id="132" name="Rectangle 131">
                <a:extLst>
                  <a:ext uri="{FF2B5EF4-FFF2-40B4-BE49-F238E27FC236}">
                    <a16:creationId xmlns:a16="http://schemas.microsoft.com/office/drawing/2014/main" id="{C20F5C44-2804-43D0-B07E-3499A65EC200}"/>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3" name="Rectangle 132">
                <a:extLst>
                  <a:ext uri="{FF2B5EF4-FFF2-40B4-BE49-F238E27FC236}">
                    <a16:creationId xmlns:a16="http://schemas.microsoft.com/office/drawing/2014/main" id="{9AB0FD5A-A3B6-451B-8106-61B08EE09D8D}"/>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29" name="Group 128">
              <a:extLst>
                <a:ext uri="{FF2B5EF4-FFF2-40B4-BE49-F238E27FC236}">
                  <a16:creationId xmlns:a16="http://schemas.microsoft.com/office/drawing/2014/main" id="{B8480D36-D2A6-44D6-ABAC-3DE23AFCDE57}"/>
                </a:ext>
              </a:extLst>
            </p:cNvPr>
            <p:cNvGrpSpPr/>
            <p:nvPr/>
          </p:nvGrpSpPr>
          <p:grpSpPr>
            <a:xfrm>
              <a:off x="3733049" y="5315443"/>
              <a:ext cx="3718672" cy="564329"/>
              <a:chOff x="3722832" y="5310208"/>
              <a:chExt cx="3718672" cy="564329"/>
            </a:xfrm>
          </p:grpSpPr>
          <p:cxnSp>
            <p:nvCxnSpPr>
              <p:cNvPr id="130" name="Straight Connector 129">
                <a:extLst>
                  <a:ext uri="{FF2B5EF4-FFF2-40B4-BE49-F238E27FC236}">
                    <a16:creationId xmlns:a16="http://schemas.microsoft.com/office/drawing/2014/main" id="{07EA8F76-9E06-4CDB-A2FF-B0FDA622194D}"/>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Arc 130">
                <a:extLst>
                  <a:ext uri="{FF2B5EF4-FFF2-40B4-BE49-F238E27FC236}">
                    <a16:creationId xmlns:a16="http://schemas.microsoft.com/office/drawing/2014/main" id="{334024F2-8587-49F1-86B8-2048477D01FB}"/>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
        <p:nvSpPr>
          <p:cNvPr id="19" name="TextBox 18">
            <a:extLst>
              <a:ext uri="{FF2B5EF4-FFF2-40B4-BE49-F238E27FC236}">
                <a16:creationId xmlns:a16="http://schemas.microsoft.com/office/drawing/2014/main" id="{F5ADEA59-CB1A-4433-8BE8-C58F8D766860}"/>
              </a:ext>
            </a:extLst>
          </p:cNvPr>
          <p:cNvSpPr txBox="1"/>
          <p:nvPr/>
        </p:nvSpPr>
        <p:spPr bwMode="auto">
          <a:xfrm>
            <a:off x="4048155" y="214513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panose="020B0503030403020204" pitchFamily="34" charset="0"/>
                <a:ea typeface="Myriad Pro Semibold" charset="0"/>
                <a:cs typeface="Myriad Pro Semibold" charset="0"/>
              </a:rPr>
              <a:t>4</a:t>
            </a:r>
            <a:endParaRPr lang="en-GB" sz="2000" dirty="0">
              <a:solidFill>
                <a:srgbClr val="C00000"/>
              </a:solidFill>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351974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93"/>
                                        </p:tgtEl>
                                      </p:cBhvr>
                                    </p:animEffect>
                                    <p:set>
                                      <p:cBhvr>
                                        <p:cTn id="16" dur="1" fill="hold">
                                          <p:stCondLst>
                                            <p:cond delay="499"/>
                                          </p:stCondLst>
                                        </p:cTn>
                                        <p:tgtEl>
                                          <p:spTgt spid="93"/>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500"/>
                                        <p:tgtEl>
                                          <p:spTgt spid="1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xit" presetSubtype="0" fill="hold" nodeType="withEffect">
                                  <p:stCondLst>
                                    <p:cond delay="0"/>
                                  </p:stCondLst>
                                  <p:childTnLst>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2" grpId="0"/>
      <p:bldP spid="1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7EB1F969-2129-44C7-9945-77645AFB73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3945" y="2142976"/>
            <a:ext cx="3413579" cy="446831"/>
          </a:xfrm>
          <a:prstGeom prst="rect">
            <a:avLst/>
          </a:prstGeom>
        </p:spPr>
      </p:pic>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4:5</a:t>
            </a: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3314000" y="83026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612  ÷  4  =</a:t>
            </a:r>
            <a:endParaRPr lang="en-GB" sz="2200" dirty="0">
              <a:solidFill>
                <a:srgbClr val="C00000"/>
              </a:solidFill>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5134835" y="820739"/>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D2BE2CBD-D3B8-4AE2-94FE-12C22B7E12D9}"/>
              </a:ext>
            </a:extLst>
          </p:cNvPr>
          <p:cNvSpPr txBox="1"/>
          <p:nvPr/>
        </p:nvSpPr>
        <p:spPr bwMode="auto">
          <a:xfrm>
            <a:off x="4546366" y="1799004"/>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7030A0"/>
                </a:solidFill>
                <a:latin typeface="Myriad Pro" panose="020B0503030403020204" pitchFamily="34" charset="0"/>
                <a:ea typeface="Myriad Pro Semibold" charset="0"/>
                <a:cs typeface="Myriad Pro Semibold" charset="0"/>
              </a:rPr>
              <a:t>1</a:t>
            </a:r>
          </a:p>
        </p:txBody>
      </p:sp>
      <p:pic>
        <p:nvPicPr>
          <p:cNvPr id="32" name="Picture 31">
            <a:extLst>
              <a:ext uri="{FF2B5EF4-FFF2-40B4-BE49-F238E27FC236}">
                <a16:creationId xmlns:a16="http://schemas.microsoft.com/office/drawing/2014/main" id="{1F8D46A1-4A6A-4F81-98B0-72DF000AFD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853" y="2205293"/>
            <a:ext cx="233806" cy="233806"/>
          </a:xfrm>
          <a:prstGeom prst="rect">
            <a:avLst/>
          </a:prstGeom>
        </p:spPr>
      </p:pic>
      <p:pic>
        <p:nvPicPr>
          <p:cNvPr id="33" name="Picture 32">
            <a:extLst>
              <a:ext uri="{FF2B5EF4-FFF2-40B4-BE49-F238E27FC236}">
                <a16:creationId xmlns:a16="http://schemas.microsoft.com/office/drawing/2014/main" id="{EE33885E-4F37-4806-8479-A514D94365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853" y="2462407"/>
            <a:ext cx="233806" cy="233806"/>
          </a:xfrm>
          <a:prstGeom prst="rect">
            <a:avLst/>
          </a:prstGeom>
        </p:spPr>
      </p:pic>
      <p:pic>
        <p:nvPicPr>
          <p:cNvPr id="34" name="Picture 33">
            <a:extLst>
              <a:ext uri="{FF2B5EF4-FFF2-40B4-BE49-F238E27FC236}">
                <a16:creationId xmlns:a16="http://schemas.microsoft.com/office/drawing/2014/main" id="{0B2148F2-FF4A-4CF3-B61C-3DB0D2F194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853" y="2719521"/>
            <a:ext cx="233806" cy="233806"/>
          </a:xfrm>
          <a:prstGeom prst="rect">
            <a:avLst/>
          </a:prstGeom>
        </p:spPr>
      </p:pic>
      <p:pic>
        <p:nvPicPr>
          <p:cNvPr id="35" name="Picture 34">
            <a:extLst>
              <a:ext uri="{FF2B5EF4-FFF2-40B4-BE49-F238E27FC236}">
                <a16:creationId xmlns:a16="http://schemas.microsoft.com/office/drawing/2014/main" id="{3CF1E6D7-35B8-4ADB-9DC0-B57C7933E3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853" y="2976635"/>
            <a:ext cx="233806" cy="233806"/>
          </a:xfrm>
          <a:prstGeom prst="rect">
            <a:avLst/>
          </a:prstGeom>
        </p:spPr>
      </p:pic>
      <p:grpSp>
        <p:nvGrpSpPr>
          <p:cNvPr id="7" name="Group 6">
            <a:extLst>
              <a:ext uri="{FF2B5EF4-FFF2-40B4-BE49-F238E27FC236}">
                <a16:creationId xmlns:a16="http://schemas.microsoft.com/office/drawing/2014/main" id="{843B73E9-4E74-47C4-9EBB-31C8430D258C}"/>
              </a:ext>
            </a:extLst>
          </p:cNvPr>
          <p:cNvGrpSpPr/>
          <p:nvPr/>
        </p:nvGrpSpPr>
        <p:grpSpPr>
          <a:xfrm>
            <a:off x="7250185" y="2205293"/>
            <a:ext cx="233806" cy="490920"/>
            <a:chOff x="7120645" y="3020794"/>
            <a:chExt cx="233806" cy="490920"/>
          </a:xfrm>
        </p:grpSpPr>
        <p:pic>
          <p:nvPicPr>
            <p:cNvPr id="37" name="Picture 36" descr="A picture containing object&#10;&#10;Description automatically generated">
              <a:extLst>
                <a:ext uri="{FF2B5EF4-FFF2-40B4-BE49-F238E27FC236}">
                  <a16:creationId xmlns:a16="http://schemas.microsoft.com/office/drawing/2014/main" id="{15802287-9D1A-47E7-AB0A-AC7A235822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0645" y="3020794"/>
              <a:ext cx="233806" cy="233806"/>
            </a:xfrm>
            <a:prstGeom prst="rect">
              <a:avLst/>
            </a:prstGeom>
          </p:spPr>
        </p:pic>
        <p:pic>
          <p:nvPicPr>
            <p:cNvPr id="38" name="Picture 37" descr="A picture containing object&#10;&#10;Description automatically generated">
              <a:extLst>
                <a:ext uri="{FF2B5EF4-FFF2-40B4-BE49-F238E27FC236}">
                  <a16:creationId xmlns:a16="http://schemas.microsoft.com/office/drawing/2014/main" id="{AE012CB0-7CF0-4559-99FD-09BFB4CBE7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0645" y="3277908"/>
              <a:ext cx="233806" cy="233806"/>
            </a:xfrm>
            <a:prstGeom prst="rect">
              <a:avLst/>
            </a:prstGeom>
          </p:spPr>
        </p:pic>
      </p:grpSp>
      <p:pic>
        <p:nvPicPr>
          <p:cNvPr id="40" name="Picture 39" descr="A close up of a logo&#10;&#10;Description automatically generated">
            <a:extLst>
              <a:ext uri="{FF2B5EF4-FFF2-40B4-BE49-F238E27FC236}">
                <a16:creationId xmlns:a16="http://schemas.microsoft.com/office/drawing/2014/main" id="{0E12506B-C369-4BC3-98F2-41C49103F3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00690" y="2179116"/>
            <a:ext cx="301351" cy="1065120"/>
          </a:xfrm>
          <a:prstGeom prst="rect">
            <a:avLst/>
          </a:prstGeom>
        </p:spPr>
      </p:pic>
      <p:sp>
        <p:nvSpPr>
          <p:cNvPr id="42" name="TextBox 41">
            <a:extLst>
              <a:ext uri="{FF2B5EF4-FFF2-40B4-BE49-F238E27FC236}">
                <a16:creationId xmlns:a16="http://schemas.microsoft.com/office/drawing/2014/main" id="{6C63EF8F-322D-4029-9F54-9B2DFD4E3FEA}"/>
              </a:ext>
            </a:extLst>
          </p:cNvPr>
          <p:cNvSpPr txBox="1"/>
          <p:nvPr/>
        </p:nvSpPr>
        <p:spPr bwMode="auto">
          <a:xfrm>
            <a:off x="3155908" y="1446080"/>
            <a:ext cx="28321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6 – sharing the 1s:</a:t>
            </a:r>
            <a:endParaRPr lang="en-GB" sz="2000" dirty="0">
              <a:solidFill>
                <a:srgbClr val="FF0000"/>
              </a:solidFill>
              <a:latin typeface="Myriad Pro Semibold" charset="0"/>
              <a:ea typeface="Myriad Pro Semibold" charset="0"/>
              <a:cs typeface="Myriad Pro Semibold" charset="0"/>
            </a:endParaRPr>
          </a:p>
        </p:txBody>
      </p:sp>
      <p:grpSp>
        <p:nvGrpSpPr>
          <p:cNvPr id="81" name="Group 80">
            <a:extLst>
              <a:ext uri="{FF2B5EF4-FFF2-40B4-BE49-F238E27FC236}">
                <a16:creationId xmlns:a16="http://schemas.microsoft.com/office/drawing/2014/main" id="{96113C80-DF39-4A6D-8222-BC18F06ECAE5}"/>
              </a:ext>
            </a:extLst>
          </p:cNvPr>
          <p:cNvGrpSpPr/>
          <p:nvPr/>
        </p:nvGrpSpPr>
        <p:grpSpPr>
          <a:xfrm>
            <a:off x="6198367" y="2205293"/>
            <a:ext cx="233806" cy="1002559"/>
            <a:chOff x="5539969" y="2586293"/>
            <a:chExt cx="233806" cy="1002559"/>
          </a:xfrm>
        </p:grpSpPr>
        <p:pic>
          <p:nvPicPr>
            <p:cNvPr id="82" name="Picture 81" descr="A picture containing clipart&#10;&#10;Description automatically generated">
              <a:extLst>
                <a:ext uri="{FF2B5EF4-FFF2-40B4-BE49-F238E27FC236}">
                  <a16:creationId xmlns:a16="http://schemas.microsoft.com/office/drawing/2014/main" id="{928A3900-FD5C-4D5B-9D4F-B982385CFC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83" name="Picture 82" descr="A picture containing clipart&#10;&#10;Description automatically generated">
              <a:extLst>
                <a:ext uri="{FF2B5EF4-FFF2-40B4-BE49-F238E27FC236}">
                  <a16:creationId xmlns:a16="http://schemas.microsoft.com/office/drawing/2014/main" id="{75AF65FA-31FC-4F8A-9706-438685C549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84" name="Picture 83" descr="A picture containing clipart&#10;&#10;Description automatically generated">
              <a:extLst>
                <a:ext uri="{FF2B5EF4-FFF2-40B4-BE49-F238E27FC236}">
                  <a16:creationId xmlns:a16="http://schemas.microsoft.com/office/drawing/2014/main" id="{6383058C-F288-4943-B755-FFE3915725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85" name="Picture 84" descr="A picture containing clipart&#10;&#10;Description automatically generated">
              <a:extLst>
                <a:ext uri="{FF2B5EF4-FFF2-40B4-BE49-F238E27FC236}">
                  <a16:creationId xmlns:a16="http://schemas.microsoft.com/office/drawing/2014/main" id="{69479E3C-A95E-45C6-99A4-3CA9362C28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pic>
        <p:nvPicPr>
          <p:cNvPr id="36" name="Picture 35" descr="A picture containing clipart&#10;&#10;Description automatically generated">
            <a:extLst>
              <a:ext uri="{FF2B5EF4-FFF2-40B4-BE49-F238E27FC236}">
                <a16:creationId xmlns:a16="http://schemas.microsoft.com/office/drawing/2014/main" id="{FCFCDF07-C019-4C65-9CCB-10B6FB50F1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93445" y="2205293"/>
            <a:ext cx="233806" cy="233806"/>
          </a:xfrm>
          <a:prstGeom prst="rect">
            <a:avLst/>
          </a:prstGeom>
        </p:spPr>
      </p:pic>
      <p:grpSp>
        <p:nvGrpSpPr>
          <p:cNvPr id="14" name="Group 13">
            <a:extLst>
              <a:ext uri="{FF2B5EF4-FFF2-40B4-BE49-F238E27FC236}">
                <a16:creationId xmlns:a16="http://schemas.microsoft.com/office/drawing/2014/main" id="{5F3684DC-2D51-4B12-903E-626FA5065A17}"/>
              </a:ext>
            </a:extLst>
          </p:cNvPr>
          <p:cNvGrpSpPr/>
          <p:nvPr/>
        </p:nvGrpSpPr>
        <p:grpSpPr>
          <a:xfrm>
            <a:off x="5539969" y="2205293"/>
            <a:ext cx="233806" cy="1002559"/>
            <a:chOff x="5539969" y="2586293"/>
            <a:chExt cx="233806" cy="1002559"/>
          </a:xfrm>
        </p:grpSpPr>
        <p:pic>
          <p:nvPicPr>
            <p:cNvPr id="39" name="Picture 38" descr="A picture containing clipart&#10;&#10;Description automatically generated">
              <a:extLst>
                <a:ext uri="{FF2B5EF4-FFF2-40B4-BE49-F238E27FC236}">
                  <a16:creationId xmlns:a16="http://schemas.microsoft.com/office/drawing/2014/main" id="{81C615D9-914A-4F1F-9AF0-CA193BBCAB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45" name="Picture 44" descr="A picture containing clipart&#10;&#10;Description automatically generated">
              <a:extLst>
                <a:ext uri="{FF2B5EF4-FFF2-40B4-BE49-F238E27FC236}">
                  <a16:creationId xmlns:a16="http://schemas.microsoft.com/office/drawing/2014/main" id="{3E4CAEEC-D1BE-4CFB-8871-3C88AE1EAF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46" name="Picture 45" descr="A picture containing clipart&#10;&#10;Description automatically generated">
              <a:extLst>
                <a:ext uri="{FF2B5EF4-FFF2-40B4-BE49-F238E27FC236}">
                  <a16:creationId xmlns:a16="http://schemas.microsoft.com/office/drawing/2014/main" id="{2D71EBCF-182D-427B-9A42-9FF576D107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47" name="Picture 46" descr="A picture containing clipart&#10;&#10;Description automatically generated">
              <a:extLst>
                <a:ext uri="{FF2B5EF4-FFF2-40B4-BE49-F238E27FC236}">
                  <a16:creationId xmlns:a16="http://schemas.microsoft.com/office/drawing/2014/main" id="{CA34DC7A-8BCD-43ED-9CEF-A35B4977E7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grpSp>
        <p:nvGrpSpPr>
          <p:cNvPr id="20" name="Group 19">
            <a:extLst>
              <a:ext uri="{FF2B5EF4-FFF2-40B4-BE49-F238E27FC236}">
                <a16:creationId xmlns:a16="http://schemas.microsoft.com/office/drawing/2014/main" id="{9269E92B-C0E3-459E-B68D-09D2085B9DE5}"/>
              </a:ext>
            </a:extLst>
          </p:cNvPr>
          <p:cNvGrpSpPr/>
          <p:nvPr/>
        </p:nvGrpSpPr>
        <p:grpSpPr>
          <a:xfrm>
            <a:off x="5862198" y="2209387"/>
            <a:ext cx="233806" cy="1002559"/>
            <a:chOff x="5862198" y="2590387"/>
            <a:chExt cx="233806" cy="1002559"/>
          </a:xfrm>
        </p:grpSpPr>
        <p:pic>
          <p:nvPicPr>
            <p:cNvPr id="55" name="Picture 54" descr="A picture containing clipart&#10;&#10;Description automatically generated">
              <a:extLst>
                <a:ext uri="{FF2B5EF4-FFF2-40B4-BE49-F238E27FC236}">
                  <a16:creationId xmlns:a16="http://schemas.microsoft.com/office/drawing/2014/main" id="{AD09C4BF-0F70-4692-8560-134DA9C492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2198" y="2590387"/>
              <a:ext cx="233806" cy="233806"/>
            </a:xfrm>
            <a:prstGeom prst="rect">
              <a:avLst/>
            </a:prstGeom>
          </p:spPr>
        </p:pic>
        <p:pic>
          <p:nvPicPr>
            <p:cNvPr id="56" name="Picture 55" descr="A picture containing clipart&#10;&#10;Description automatically generated">
              <a:extLst>
                <a:ext uri="{FF2B5EF4-FFF2-40B4-BE49-F238E27FC236}">
                  <a16:creationId xmlns:a16="http://schemas.microsoft.com/office/drawing/2014/main" id="{57323827-145E-4F1F-B99A-6AE45773A8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2198" y="2846638"/>
              <a:ext cx="233806" cy="233806"/>
            </a:xfrm>
            <a:prstGeom prst="rect">
              <a:avLst/>
            </a:prstGeom>
          </p:spPr>
        </p:pic>
        <p:pic>
          <p:nvPicPr>
            <p:cNvPr id="57" name="Picture 56" descr="A picture containing clipart&#10;&#10;Description automatically generated">
              <a:extLst>
                <a:ext uri="{FF2B5EF4-FFF2-40B4-BE49-F238E27FC236}">
                  <a16:creationId xmlns:a16="http://schemas.microsoft.com/office/drawing/2014/main" id="{8E1E106A-8D48-449B-8010-3093DFCE4C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2198" y="3102889"/>
              <a:ext cx="233806" cy="233806"/>
            </a:xfrm>
            <a:prstGeom prst="rect">
              <a:avLst/>
            </a:prstGeom>
          </p:spPr>
        </p:pic>
        <p:pic>
          <p:nvPicPr>
            <p:cNvPr id="58" name="Picture 57" descr="A picture containing clipart&#10;&#10;Description automatically generated">
              <a:extLst>
                <a:ext uri="{FF2B5EF4-FFF2-40B4-BE49-F238E27FC236}">
                  <a16:creationId xmlns:a16="http://schemas.microsoft.com/office/drawing/2014/main" id="{891C71EB-0D1A-401D-94E7-73AADD0F4C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2198" y="3359140"/>
              <a:ext cx="233806" cy="233806"/>
            </a:xfrm>
            <a:prstGeom prst="rect">
              <a:avLst/>
            </a:prstGeom>
          </p:spPr>
        </p:pic>
      </p:grpSp>
      <p:sp>
        <p:nvSpPr>
          <p:cNvPr id="65" name="TextBox 64">
            <a:extLst>
              <a:ext uri="{FF2B5EF4-FFF2-40B4-BE49-F238E27FC236}">
                <a16:creationId xmlns:a16="http://schemas.microsoft.com/office/drawing/2014/main" id="{AF55DFC4-FC16-4AC2-B49B-932504E1B020}"/>
              </a:ext>
            </a:extLst>
          </p:cNvPr>
          <p:cNvSpPr txBox="1"/>
          <p:nvPr/>
        </p:nvSpPr>
        <p:spPr bwMode="auto">
          <a:xfrm>
            <a:off x="3272894" y="5123784"/>
            <a:ext cx="2598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 hundreds = 20 tens</a:t>
            </a:r>
          </a:p>
        </p:txBody>
      </p:sp>
      <p:grpSp>
        <p:nvGrpSpPr>
          <p:cNvPr id="66" name="Group 65">
            <a:extLst>
              <a:ext uri="{FF2B5EF4-FFF2-40B4-BE49-F238E27FC236}">
                <a16:creationId xmlns:a16="http://schemas.microsoft.com/office/drawing/2014/main" id="{4267CC9B-E5B5-487B-8A26-DB5092376BCA}"/>
              </a:ext>
            </a:extLst>
          </p:cNvPr>
          <p:cNvGrpSpPr/>
          <p:nvPr/>
        </p:nvGrpSpPr>
        <p:grpSpPr>
          <a:xfrm>
            <a:off x="5539181" y="2205293"/>
            <a:ext cx="233806" cy="1002559"/>
            <a:chOff x="5539969" y="2586293"/>
            <a:chExt cx="233806" cy="1002559"/>
          </a:xfrm>
        </p:grpSpPr>
        <p:pic>
          <p:nvPicPr>
            <p:cNvPr id="67" name="Picture 66" descr="A picture containing clipart&#10;&#10;Description automatically generated">
              <a:extLst>
                <a:ext uri="{FF2B5EF4-FFF2-40B4-BE49-F238E27FC236}">
                  <a16:creationId xmlns:a16="http://schemas.microsoft.com/office/drawing/2014/main" id="{0179CA7C-E4FB-448B-941A-D94765471C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68" name="Picture 67" descr="A picture containing clipart&#10;&#10;Description automatically generated">
              <a:extLst>
                <a:ext uri="{FF2B5EF4-FFF2-40B4-BE49-F238E27FC236}">
                  <a16:creationId xmlns:a16="http://schemas.microsoft.com/office/drawing/2014/main" id="{AA09E3D5-6A9E-46DC-B1E7-9DB4F64D0A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69" name="Picture 68" descr="A picture containing clipart&#10;&#10;Description automatically generated">
              <a:extLst>
                <a:ext uri="{FF2B5EF4-FFF2-40B4-BE49-F238E27FC236}">
                  <a16:creationId xmlns:a16="http://schemas.microsoft.com/office/drawing/2014/main" id="{E572366D-FAE7-4397-ABAE-50184D99C3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70" name="Picture 69" descr="A picture containing clipart&#10;&#10;Description automatically generated">
              <a:extLst>
                <a:ext uri="{FF2B5EF4-FFF2-40B4-BE49-F238E27FC236}">
                  <a16:creationId xmlns:a16="http://schemas.microsoft.com/office/drawing/2014/main" id="{1A385876-6BBC-49AA-AC63-2C979BB0C6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grpSp>
        <p:nvGrpSpPr>
          <p:cNvPr id="71" name="Group 70">
            <a:extLst>
              <a:ext uri="{FF2B5EF4-FFF2-40B4-BE49-F238E27FC236}">
                <a16:creationId xmlns:a16="http://schemas.microsoft.com/office/drawing/2014/main" id="{F0EE6494-A8F3-41D9-AAA2-6F67B1F5AD29}"/>
              </a:ext>
            </a:extLst>
          </p:cNvPr>
          <p:cNvGrpSpPr/>
          <p:nvPr/>
        </p:nvGrpSpPr>
        <p:grpSpPr>
          <a:xfrm>
            <a:off x="5212028" y="2205293"/>
            <a:ext cx="233806" cy="1002559"/>
            <a:chOff x="5539969" y="2586293"/>
            <a:chExt cx="233806" cy="1002559"/>
          </a:xfrm>
        </p:grpSpPr>
        <p:pic>
          <p:nvPicPr>
            <p:cNvPr id="72" name="Picture 71" descr="A picture containing clipart&#10;&#10;Description automatically generated">
              <a:extLst>
                <a:ext uri="{FF2B5EF4-FFF2-40B4-BE49-F238E27FC236}">
                  <a16:creationId xmlns:a16="http://schemas.microsoft.com/office/drawing/2014/main" id="{F8144DA1-252E-4234-B952-294E716A39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73" name="Picture 72" descr="A picture containing clipart&#10;&#10;Description automatically generated">
              <a:extLst>
                <a:ext uri="{FF2B5EF4-FFF2-40B4-BE49-F238E27FC236}">
                  <a16:creationId xmlns:a16="http://schemas.microsoft.com/office/drawing/2014/main" id="{594A76CD-D3BF-4B44-8AF8-DB5190CA71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74" name="Picture 73" descr="A picture containing clipart&#10;&#10;Description automatically generated">
              <a:extLst>
                <a:ext uri="{FF2B5EF4-FFF2-40B4-BE49-F238E27FC236}">
                  <a16:creationId xmlns:a16="http://schemas.microsoft.com/office/drawing/2014/main" id="{827F1C14-1AB5-4276-B344-118C252CC3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75" name="Picture 74" descr="A picture containing clipart&#10;&#10;Description automatically generated">
              <a:extLst>
                <a:ext uri="{FF2B5EF4-FFF2-40B4-BE49-F238E27FC236}">
                  <a16:creationId xmlns:a16="http://schemas.microsoft.com/office/drawing/2014/main" id="{3EE4671F-A943-4173-AE76-8FDB0CBE4C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grpSp>
        <p:nvGrpSpPr>
          <p:cNvPr id="76" name="Group 75">
            <a:extLst>
              <a:ext uri="{FF2B5EF4-FFF2-40B4-BE49-F238E27FC236}">
                <a16:creationId xmlns:a16="http://schemas.microsoft.com/office/drawing/2014/main" id="{7DC7BE9A-4CBB-4770-B94D-ED6FDC170AB5}"/>
              </a:ext>
            </a:extLst>
          </p:cNvPr>
          <p:cNvGrpSpPr/>
          <p:nvPr/>
        </p:nvGrpSpPr>
        <p:grpSpPr>
          <a:xfrm>
            <a:off x="6527658" y="2205293"/>
            <a:ext cx="233806" cy="1002559"/>
            <a:chOff x="5539969" y="2586293"/>
            <a:chExt cx="233806" cy="1002559"/>
          </a:xfrm>
        </p:grpSpPr>
        <p:pic>
          <p:nvPicPr>
            <p:cNvPr id="77" name="Picture 76" descr="A picture containing clipart&#10;&#10;Description automatically generated">
              <a:extLst>
                <a:ext uri="{FF2B5EF4-FFF2-40B4-BE49-F238E27FC236}">
                  <a16:creationId xmlns:a16="http://schemas.microsoft.com/office/drawing/2014/main" id="{E3D8F0FB-689C-499E-AD06-9120EF380C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78" name="Picture 77" descr="A picture containing clipart&#10;&#10;Description automatically generated">
              <a:extLst>
                <a:ext uri="{FF2B5EF4-FFF2-40B4-BE49-F238E27FC236}">
                  <a16:creationId xmlns:a16="http://schemas.microsoft.com/office/drawing/2014/main" id="{D2668349-342E-4961-83D6-7A7733B5DE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79" name="Picture 78" descr="A picture containing clipart&#10;&#10;Description automatically generated">
              <a:extLst>
                <a:ext uri="{FF2B5EF4-FFF2-40B4-BE49-F238E27FC236}">
                  <a16:creationId xmlns:a16="http://schemas.microsoft.com/office/drawing/2014/main" id="{963A3F2E-F2FD-4679-AB9F-9CCCA5D5CA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80" name="Picture 79" descr="A picture containing clipart&#10;&#10;Description automatically generated">
              <a:extLst>
                <a:ext uri="{FF2B5EF4-FFF2-40B4-BE49-F238E27FC236}">
                  <a16:creationId xmlns:a16="http://schemas.microsoft.com/office/drawing/2014/main" id="{15F7F695-F3B0-493E-B7CE-A5B5BCEF4F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pic>
        <p:nvPicPr>
          <p:cNvPr id="86" name="Picture 85" descr="A close up of a logo&#10;&#10;Description automatically generated">
            <a:extLst>
              <a:ext uri="{FF2B5EF4-FFF2-40B4-BE49-F238E27FC236}">
                <a16:creationId xmlns:a16="http://schemas.microsoft.com/office/drawing/2014/main" id="{2C0B370A-8CC9-41E0-8F53-B11DFB61BC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74069" y="2179116"/>
            <a:ext cx="301351" cy="1065120"/>
          </a:xfrm>
          <a:prstGeom prst="rect">
            <a:avLst/>
          </a:prstGeom>
        </p:spPr>
      </p:pic>
      <p:pic>
        <p:nvPicPr>
          <p:cNvPr id="87" name="Picture 86" descr="A close up of a logo&#10;&#10;Description automatically generated">
            <a:extLst>
              <a:ext uri="{FF2B5EF4-FFF2-40B4-BE49-F238E27FC236}">
                <a16:creationId xmlns:a16="http://schemas.microsoft.com/office/drawing/2014/main" id="{15167D1F-A833-4665-B449-3440876C1A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3738" y="2179116"/>
            <a:ext cx="301351" cy="1065120"/>
          </a:xfrm>
          <a:prstGeom prst="rect">
            <a:avLst/>
          </a:prstGeom>
        </p:spPr>
      </p:pic>
      <p:pic>
        <p:nvPicPr>
          <p:cNvPr id="88" name="Picture 87" descr="A close up of a logo&#10;&#10;Description automatically generated">
            <a:extLst>
              <a:ext uri="{FF2B5EF4-FFF2-40B4-BE49-F238E27FC236}">
                <a16:creationId xmlns:a16="http://schemas.microsoft.com/office/drawing/2014/main" id="{7EA86D06-45CE-411B-AB97-1CF157824D6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33407" y="2179116"/>
            <a:ext cx="301351" cy="1065120"/>
          </a:xfrm>
          <a:prstGeom prst="rect">
            <a:avLst/>
          </a:prstGeom>
        </p:spPr>
      </p:pic>
      <p:pic>
        <p:nvPicPr>
          <p:cNvPr id="89" name="Picture 88" descr="A close up of a logo&#10;&#10;Description automatically generated">
            <a:extLst>
              <a:ext uri="{FF2B5EF4-FFF2-40B4-BE49-F238E27FC236}">
                <a16:creationId xmlns:a16="http://schemas.microsoft.com/office/drawing/2014/main" id="{0C34A4F1-77E3-472D-8A5A-E01ED0BCAA9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63076" y="2179116"/>
            <a:ext cx="301351" cy="1065120"/>
          </a:xfrm>
          <a:prstGeom prst="rect">
            <a:avLst/>
          </a:prstGeom>
        </p:spPr>
      </p:pic>
      <p:pic>
        <p:nvPicPr>
          <p:cNvPr id="90" name="Picture 89" descr="A close up of a logo&#10;&#10;Description automatically generated">
            <a:extLst>
              <a:ext uri="{FF2B5EF4-FFF2-40B4-BE49-F238E27FC236}">
                <a16:creationId xmlns:a16="http://schemas.microsoft.com/office/drawing/2014/main" id="{5AFD08A4-7C98-49FF-AD5F-F3D14CBB152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92744" y="2179116"/>
            <a:ext cx="301351" cy="1065120"/>
          </a:xfrm>
          <a:prstGeom prst="rect">
            <a:avLst/>
          </a:prstGeom>
        </p:spPr>
      </p:pic>
      <p:sp>
        <p:nvSpPr>
          <p:cNvPr id="91" name="TextBox 90">
            <a:extLst>
              <a:ext uri="{FF2B5EF4-FFF2-40B4-BE49-F238E27FC236}">
                <a16:creationId xmlns:a16="http://schemas.microsoft.com/office/drawing/2014/main" id="{6B533582-E399-43E1-9155-ADA6752409AF}"/>
              </a:ext>
            </a:extLst>
          </p:cNvPr>
          <p:cNvSpPr txBox="1"/>
          <p:nvPr/>
        </p:nvSpPr>
        <p:spPr bwMode="auto">
          <a:xfrm>
            <a:off x="5818835" y="1799004"/>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0070C0"/>
                </a:solidFill>
                <a:latin typeface="Myriad Pro" panose="020B0503030403020204" pitchFamily="34" charset="0"/>
                <a:ea typeface="Myriad Pro Semibold" charset="0"/>
                <a:cs typeface="Myriad Pro Semibold" charset="0"/>
              </a:rPr>
              <a:t>5</a:t>
            </a:r>
          </a:p>
        </p:txBody>
      </p:sp>
      <p:sp>
        <p:nvSpPr>
          <p:cNvPr id="92" name="TextBox 91">
            <a:extLst>
              <a:ext uri="{FF2B5EF4-FFF2-40B4-BE49-F238E27FC236}">
                <a16:creationId xmlns:a16="http://schemas.microsoft.com/office/drawing/2014/main" id="{81BB1D65-CD02-45D7-A4A4-DEE0CDFF38FF}"/>
              </a:ext>
            </a:extLst>
          </p:cNvPr>
          <p:cNvSpPr txBox="1"/>
          <p:nvPr/>
        </p:nvSpPr>
        <p:spPr bwMode="auto">
          <a:xfrm>
            <a:off x="2941361" y="5453559"/>
            <a:ext cx="3261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21 tens ÷ 4 = 5 tens r 1 ten</a:t>
            </a:r>
          </a:p>
        </p:txBody>
      </p:sp>
      <p:pic>
        <p:nvPicPr>
          <p:cNvPr id="95" name="Picture 94" descr="A picture containing object&#10;&#10;Description automatically generated">
            <a:extLst>
              <a:ext uri="{FF2B5EF4-FFF2-40B4-BE49-F238E27FC236}">
                <a16:creationId xmlns:a16="http://schemas.microsoft.com/office/drawing/2014/main" id="{671EB456-23CD-47F7-9A44-13B3E3171C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462" y="2205293"/>
            <a:ext cx="233806" cy="233806"/>
          </a:xfrm>
          <a:prstGeom prst="rect">
            <a:avLst/>
          </a:prstGeom>
        </p:spPr>
      </p:pic>
      <p:pic>
        <p:nvPicPr>
          <p:cNvPr id="96" name="Picture 95" descr="A picture containing object&#10;&#10;Description automatically generated">
            <a:extLst>
              <a:ext uri="{FF2B5EF4-FFF2-40B4-BE49-F238E27FC236}">
                <a16:creationId xmlns:a16="http://schemas.microsoft.com/office/drawing/2014/main" id="{0A55E672-8291-4295-B2AF-AB86A483DE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462" y="2461442"/>
            <a:ext cx="233806" cy="233806"/>
          </a:xfrm>
          <a:prstGeom prst="rect">
            <a:avLst/>
          </a:prstGeom>
        </p:spPr>
      </p:pic>
      <p:pic>
        <p:nvPicPr>
          <p:cNvPr id="99" name="Picture 98" descr="A picture containing object&#10;&#10;Description automatically generated">
            <a:extLst>
              <a:ext uri="{FF2B5EF4-FFF2-40B4-BE49-F238E27FC236}">
                <a16:creationId xmlns:a16="http://schemas.microsoft.com/office/drawing/2014/main" id="{B6F591C7-7BE7-4AF9-90B6-81835404BB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462" y="2717591"/>
            <a:ext cx="233806" cy="233806"/>
          </a:xfrm>
          <a:prstGeom prst="rect">
            <a:avLst/>
          </a:prstGeom>
        </p:spPr>
      </p:pic>
      <p:pic>
        <p:nvPicPr>
          <p:cNvPr id="100" name="Picture 99" descr="A picture containing object&#10;&#10;Description automatically generated">
            <a:extLst>
              <a:ext uri="{FF2B5EF4-FFF2-40B4-BE49-F238E27FC236}">
                <a16:creationId xmlns:a16="http://schemas.microsoft.com/office/drawing/2014/main" id="{018CAE6F-784D-445C-9C3D-42238BF43B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462" y="2973740"/>
            <a:ext cx="233806" cy="233806"/>
          </a:xfrm>
          <a:prstGeom prst="rect">
            <a:avLst/>
          </a:prstGeom>
        </p:spPr>
      </p:pic>
      <p:grpSp>
        <p:nvGrpSpPr>
          <p:cNvPr id="5" name="Group 4"/>
          <p:cNvGrpSpPr/>
          <p:nvPr/>
        </p:nvGrpSpPr>
        <p:grpSpPr>
          <a:xfrm>
            <a:off x="6929462" y="3229889"/>
            <a:ext cx="233806" cy="1002253"/>
            <a:chOff x="6929462" y="3229889"/>
            <a:chExt cx="233806" cy="1002253"/>
          </a:xfrm>
        </p:grpSpPr>
        <p:pic>
          <p:nvPicPr>
            <p:cNvPr id="101" name="Picture 100" descr="A picture containing object&#10;&#10;Description automatically generated">
              <a:extLst>
                <a:ext uri="{FF2B5EF4-FFF2-40B4-BE49-F238E27FC236}">
                  <a16:creationId xmlns:a16="http://schemas.microsoft.com/office/drawing/2014/main" id="{9053A8F9-F0F6-4177-9BCE-C954753AF9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462" y="3229889"/>
              <a:ext cx="233806" cy="233806"/>
            </a:xfrm>
            <a:prstGeom prst="rect">
              <a:avLst/>
            </a:prstGeom>
          </p:spPr>
        </p:pic>
        <p:pic>
          <p:nvPicPr>
            <p:cNvPr id="102" name="Picture 101" descr="A picture containing object&#10;&#10;Description automatically generated">
              <a:extLst>
                <a:ext uri="{FF2B5EF4-FFF2-40B4-BE49-F238E27FC236}">
                  <a16:creationId xmlns:a16="http://schemas.microsoft.com/office/drawing/2014/main" id="{A406A91B-37C5-450A-9E5B-104506E4AE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462" y="3486038"/>
              <a:ext cx="233806" cy="233806"/>
            </a:xfrm>
            <a:prstGeom prst="rect">
              <a:avLst/>
            </a:prstGeom>
          </p:spPr>
        </p:pic>
        <p:pic>
          <p:nvPicPr>
            <p:cNvPr id="103" name="Picture 102" descr="A picture containing object&#10;&#10;Description automatically generated">
              <a:extLst>
                <a:ext uri="{FF2B5EF4-FFF2-40B4-BE49-F238E27FC236}">
                  <a16:creationId xmlns:a16="http://schemas.microsoft.com/office/drawing/2014/main" id="{B32EE447-2B6D-4ABA-BA17-A68BACCFFE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462" y="3742187"/>
              <a:ext cx="233806" cy="233806"/>
            </a:xfrm>
            <a:prstGeom prst="rect">
              <a:avLst/>
            </a:prstGeom>
          </p:spPr>
        </p:pic>
        <p:pic>
          <p:nvPicPr>
            <p:cNvPr id="104" name="Picture 103" descr="A picture containing object&#10;&#10;Description automatically generated">
              <a:extLst>
                <a:ext uri="{FF2B5EF4-FFF2-40B4-BE49-F238E27FC236}">
                  <a16:creationId xmlns:a16="http://schemas.microsoft.com/office/drawing/2014/main" id="{E5712A01-3DAF-4B1A-8E7B-6872A24874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462" y="3998336"/>
              <a:ext cx="233806" cy="233806"/>
            </a:xfrm>
            <a:prstGeom prst="rect">
              <a:avLst/>
            </a:prstGeom>
          </p:spPr>
        </p:pic>
      </p:grpSp>
      <p:grpSp>
        <p:nvGrpSpPr>
          <p:cNvPr id="9" name="Group 8"/>
          <p:cNvGrpSpPr/>
          <p:nvPr/>
        </p:nvGrpSpPr>
        <p:grpSpPr>
          <a:xfrm>
            <a:off x="6929462" y="4254485"/>
            <a:ext cx="233806" cy="489952"/>
            <a:chOff x="6929462" y="4254485"/>
            <a:chExt cx="233806" cy="489952"/>
          </a:xfrm>
        </p:grpSpPr>
        <p:pic>
          <p:nvPicPr>
            <p:cNvPr id="105" name="Picture 104" descr="A picture containing object&#10;&#10;Description automatically generated">
              <a:extLst>
                <a:ext uri="{FF2B5EF4-FFF2-40B4-BE49-F238E27FC236}">
                  <a16:creationId xmlns:a16="http://schemas.microsoft.com/office/drawing/2014/main" id="{23136CA0-54C6-465C-9E8E-0078D877B6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462" y="4254485"/>
              <a:ext cx="233806" cy="233806"/>
            </a:xfrm>
            <a:prstGeom prst="rect">
              <a:avLst/>
            </a:prstGeom>
          </p:spPr>
        </p:pic>
        <p:pic>
          <p:nvPicPr>
            <p:cNvPr id="106" name="Picture 105" descr="A picture containing object&#10;&#10;Description automatically generated">
              <a:extLst>
                <a:ext uri="{FF2B5EF4-FFF2-40B4-BE49-F238E27FC236}">
                  <a16:creationId xmlns:a16="http://schemas.microsoft.com/office/drawing/2014/main" id="{61AB0F21-8438-4E49-82DD-39D032E62A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462" y="4510631"/>
              <a:ext cx="233806" cy="233806"/>
            </a:xfrm>
            <a:prstGeom prst="rect">
              <a:avLst/>
            </a:prstGeom>
          </p:spPr>
        </p:pic>
      </p:grpSp>
      <p:graphicFrame>
        <p:nvGraphicFramePr>
          <p:cNvPr id="8" name="Object 7">
            <a:extLst>
              <a:ext uri="{FF2B5EF4-FFF2-40B4-BE49-F238E27FC236}">
                <a16:creationId xmlns:a16="http://schemas.microsoft.com/office/drawing/2014/main" id="{EB692E3E-AAFC-43FB-A3DC-7710EB3146A5}"/>
              </a:ext>
            </a:extLst>
          </p:cNvPr>
          <p:cNvGraphicFramePr>
            <a:graphicFrameLocks noChangeAspect="1"/>
          </p:cNvGraphicFramePr>
          <p:nvPr>
            <p:extLst>
              <p:ext uri="{D42A27DB-BD31-4B8C-83A1-F6EECF244321}">
                <p14:modId xmlns:p14="http://schemas.microsoft.com/office/powerpoint/2010/main" val="3181846843"/>
              </p:ext>
            </p:extLst>
          </p:nvPr>
        </p:nvGraphicFramePr>
        <p:xfrm>
          <a:off x="1388778" y="1805359"/>
          <a:ext cx="1594080" cy="885600"/>
        </p:xfrm>
        <a:graphic>
          <a:graphicData uri="http://schemas.openxmlformats.org/presentationml/2006/ole">
            <mc:AlternateContent xmlns:mc="http://schemas.openxmlformats.org/markup-compatibility/2006">
              <mc:Choice xmlns:v="urn:schemas-microsoft-com:vml" Requires="v">
                <p:oleObj spid="_x0000_s28859" name="Equation" r:id="rId10" imgW="914400" imgH="507960" progId="Equation.DSMT4">
                  <p:embed/>
                </p:oleObj>
              </mc:Choice>
              <mc:Fallback>
                <p:oleObj name="Equation" r:id="rId10" imgW="914400" imgH="507960" progId="Equation.DSMT4">
                  <p:embed/>
                  <p:pic>
                    <p:nvPicPr>
                      <p:cNvPr id="8" name="Object 7">
                        <a:extLst>
                          <a:ext uri="{FF2B5EF4-FFF2-40B4-BE49-F238E27FC236}">
                            <a16:creationId xmlns:a16="http://schemas.microsoft.com/office/drawing/2014/main" id="{EB692E3E-AAFC-43FB-A3DC-7710EB3146A5}"/>
                          </a:ext>
                        </a:extLst>
                      </p:cNvPr>
                      <p:cNvPicPr/>
                      <p:nvPr/>
                    </p:nvPicPr>
                    <p:blipFill>
                      <a:blip r:embed="rId11"/>
                      <a:stretch>
                        <a:fillRect/>
                      </a:stretch>
                    </p:blipFill>
                    <p:spPr>
                      <a:xfrm>
                        <a:off x="1388778" y="1805359"/>
                        <a:ext cx="1594080" cy="885600"/>
                      </a:xfrm>
                      <a:prstGeom prst="rect">
                        <a:avLst/>
                      </a:prstGeom>
                    </p:spPr>
                  </p:pic>
                </p:oleObj>
              </mc:Fallback>
            </mc:AlternateContent>
          </a:graphicData>
        </a:graphic>
      </p:graphicFrame>
      <p:sp>
        <p:nvSpPr>
          <p:cNvPr id="107" name="TextBox 106">
            <a:extLst>
              <a:ext uri="{FF2B5EF4-FFF2-40B4-BE49-F238E27FC236}">
                <a16:creationId xmlns:a16="http://schemas.microsoft.com/office/drawing/2014/main" id="{8951ACF4-D81B-466D-834C-3FACDA611587}"/>
              </a:ext>
            </a:extLst>
          </p:cNvPr>
          <p:cNvSpPr txBox="1"/>
          <p:nvPr/>
        </p:nvSpPr>
        <p:spPr bwMode="auto">
          <a:xfrm>
            <a:off x="3591796" y="5783334"/>
            <a:ext cx="19604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 ten = 10 ones</a:t>
            </a:r>
          </a:p>
        </p:txBody>
      </p:sp>
      <p:graphicFrame>
        <p:nvGraphicFramePr>
          <p:cNvPr id="3" name="Object 2">
            <a:extLst>
              <a:ext uri="{FF2B5EF4-FFF2-40B4-BE49-F238E27FC236}">
                <a16:creationId xmlns:a16="http://schemas.microsoft.com/office/drawing/2014/main" id="{952D29AC-BB17-428A-9376-794CDEE4E79E}"/>
              </a:ext>
            </a:extLst>
          </p:cNvPr>
          <p:cNvGraphicFramePr>
            <a:graphicFrameLocks noChangeAspect="1"/>
          </p:cNvGraphicFramePr>
          <p:nvPr>
            <p:extLst>
              <p:ext uri="{D42A27DB-BD31-4B8C-83A1-F6EECF244321}">
                <p14:modId xmlns:p14="http://schemas.microsoft.com/office/powerpoint/2010/main" val="3645875481"/>
              </p:ext>
            </p:extLst>
          </p:nvPr>
        </p:nvGraphicFramePr>
        <p:xfrm>
          <a:off x="1388778" y="1805359"/>
          <a:ext cx="1594080" cy="885600"/>
        </p:xfrm>
        <a:graphic>
          <a:graphicData uri="http://schemas.openxmlformats.org/presentationml/2006/ole">
            <mc:AlternateContent xmlns:mc="http://schemas.openxmlformats.org/markup-compatibility/2006">
              <mc:Choice xmlns:v="urn:schemas-microsoft-com:vml" Requires="v">
                <p:oleObj spid="_x0000_s28860" name="Equation" r:id="rId12" imgW="914400" imgH="507960" progId="Equation.DSMT4">
                  <p:embed/>
                </p:oleObj>
              </mc:Choice>
              <mc:Fallback>
                <p:oleObj name="Equation" r:id="rId12" imgW="914400" imgH="507960" progId="Equation.DSMT4">
                  <p:embed/>
                  <p:pic>
                    <p:nvPicPr>
                      <p:cNvPr id="0" name=""/>
                      <p:cNvPicPr/>
                      <p:nvPr/>
                    </p:nvPicPr>
                    <p:blipFill>
                      <a:blip r:embed="rId13"/>
                      <a:stretch>
                        <a:fillRect/>
                      </a:stretch>
                    </p:blipFill>
                    <p:spPr>
                      <a:xfrm>
                        <a:off x="1388778" y="1805359"/>
                        <a:ext cx="1594080" cy="8856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CAE328B2-CF46-4986-AAC0-14AC2BC5C674}"/>
              </a:ext>
            </a:extLst>
          </p:cNvPr>
          <p:cNvGraphicFramePr>
            <a:graphicFrameLocks noChangeAspect="1"/>
          </p:cNvGraphicFramePr>
          <p:nvPr>
            <p:extLst>
              <p:ext uri="{D42A27DB-BD31-4B8C-83A1-F6EECF244321}">
                <p14:modId xmlns:p14="http://schemas.microsoft.com/office/powerpoint/2010/main" val="186550697"/>
              </p:ext>
            </p:extLst>
          </p:nvPr>
        </p:nvGraphicFramePr>
        <p:xfrm>
          <a:off x="1388778" y="1805359"/>
          <a:ext cx="1594080" cy="885600"/>
        </p:xfrm>
        <a:graphic>
          <a:graphicData uri="http://schemas.openxmlformats.org/presentationml/2006/ole">
            <mc:AlternateContent xmlns:mc="http://schemas.openxmlformats.org/markup-compatibility/2006">
              <mc:Choice xmlns:v="urn:schemas-microsoft-com:vml" Requires="v">
                <p:oleObj spid="_x0000_s28861" name="Equation" r:id="rId14" imgW="914400" imgH="507960" progId="Equation.DSMT4">
                  <p:embed/>
                </p:oleObj>
              </mc:Choice>
              <mc:Fallback>
                <p:oleObj name="Equation" r:id="rId14" imgW="914400" imgH="507960" progId="Equation.DSMT4">
                  <p:embed/>
                  <p:pic>
                    <p:nvPicPr>
                      <p:cNvPr id="0" name=""/>
                      <p:cNvPicPr/>
                      <p:nvPr/>
                    </p:nvPicPr>
                    <p:blipFill>
                      <a:blip r:embed="rId15"/>
                      <a:stretch>
                        <a:fillRect/>
                      </a:stretch>
                    </p:blipFill>
                    <p:spPr>
                      <a:xfrm>
                        <a:off x="1388778" y="1805359"/>
                        <a:ext cx="1594080" cy="885600"/>
                      </a:xfrm>
                      <a:prstGeom prst="rect">
                        <a:avLst/>
                      </a:prstGeom>
                    </p:spPr>
                  </p:pic>
                </p:oleObj>
              </mc:Fallback>
            </mc:AlternateContent>
          </a:graphicData>
        </a:graphic>
      </p:graphicFrame>
      <p:sp>
        <p:nvSpPr>
          <p:cNvPr id="94" name="TextBox 93">
            <a:extLst>
              <a:ext uri="{FF2B5EF4-FFF2-40B4-BE49-F238E27FC236}">
                <a16:creationId xmlns:a16="http://schemas.microsoft.com/office/drawing/2014/main" id="{13B6A95A-8E8D-4510-BA58-A5F7208128B9}"/>
              </a:ext>
            </a:extLst>
          </p:cNvPr>
          <p:cNvSpPr txBox="1"/>
          <p:nvPr/>
        </p:nvSpPr>
        <p:spPr bwMode="auto">
          <a:xfrm>
            <a:off x="3277415" y="6113109"/>
            <a:ext cx="25891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FF0000"/>
                </a:solidFill>
                <a:latin typeface="Myriad Pro Semibold" charset="0"/>
                <a:ea typeface="Myriad Pro Semibold" charset="0"/>
                <a:cs typeface="Myriad Pro Semibold" charset="0"/>
              </a:rPr>
              <a:t>12 ones ÷ 4 = 3 ones</a:t>
            </a:r>
          </a:p>
        </p:txBody>
      </p:sp>
      <p:sp>
        <p:nvSpPr>
          <p:cNvPr id="111" name="TextBox 110">
            <a:extLst>
              <a:ext uri="{FF2B5EF4-FFF2-40B4-BE49-F238E27FC236}">
                <a16:creationId xmlns:a16="http://schemas.microsoft.com/office/drawing/2014/main" id="{35C2E985-7CA9-4363-B4B5-B4C0132ACD7B}"/>
              </a:ext>
            </a:extLst>
          </p:cNvPr>
          <p:cNvSpPr txBox="1"/>
          <p:nvPr/>
        </p:nvSpPr>
        <p:spPr bwMode="auto">
          <a:xfrm>
            <a:off x="2117930" y="4794009"/>
            <a:ext cx="4908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6 hundreds ÷ 4 = 1 hundred r 2 hundreds</a:t>
            </a:r>
          </a:p>
        </p:txBody>
      </p:sp>
      <p:sp>
        <p:nvSpPr>
          <p:cNvPr id="112" name="TextBox 111">
            <a:extLst>
              <a:ext uri="{FF2B5EF4-FFF2-40B4-BE49-F238E27FC236}">
                <a16:creationId xmlns:a16="http://schemas.microsoft.com/office/drawing/2014/main" id="{F8509E74-7983-40BA-ADBF-E369B3FDF55F}"/>
              </a:ext>
            </a:extLst>
          </p:cNvPr>
          <p:cNvSpPr txBox="1"/>
          <p:nvPr/>
        </p:nvSpPr>
        <p:spPr bwMode="auto">
          <a:xfrm>
            <a:off x="5148750" y="830265"/>
            <a:ext cx="641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153</a:t>
            </a:r>
          </a:p>
        </p:txBody>
      </p:sp>
      <p:sp>
        <p:nvSpPr>
          <p:cNvPr id="113" name="TextBox 112">
            <a:extLst>
              <a:ext uri="{FF2B5EF4-FFF2-40B4-BE49-F238E27FC236}">
                <a16:creationId xmlns:a16="http://schemas.microsoft.com/office/drawing/2014/main" id="{7F6B5CFD-D2D6-4410-962B-76E124CE0C12}"/>
              </a:ext>
            </a:extLst>
          </p:cNvPr>
          <p:cNvSpPr txBox="1"/>
          <p:nvPr/>
        </p:nvSpPr>
        <p:spPr bwMode="auto">
          <a:xfrm>
            <a:off x="7043355" y="1799004"/>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FF0000"/>
                </a:solidFill>
                <a:latin typeface="Myriad Pro" panose="020B0503030403020204" pitchFamily="34" charset="0"/>
                <a:ea typeface="Myriad Pro Semibold" charset="0"/>
                <a:cs typeface="Myriad Pro Semibold" charset="0"/>
              </a:rPr>
              <a:t>3</a:t>
            </a:r>
          </a:p>
        </p:txBody>
      </p:sp>
      <p:grpSp>
        <p:nvGrpSpPr>
          <p:cNvPr id="93" name="Group 92">
            <a:extLst>
              <a:ext uri="{FF2B5EF4-FFF2-40B4-BE49-F238E27FC236}">
                <a16:creationId xmlns:a16="http://schemas.microsoft.com/office/drawing/2014/main" id="{38ED8EEF-0141-4414-A6B5-98AC0039721C}"/>
              </a:ext>
            </a:extLst>
          </p:cNvPr>
          <p:cNvGrpSpPr/>
          <p:nvPr/>
        </p:nvGrpSpPr>
        <p:grpSpPr>
          <a:xfrm>
            <a:off x="1222499" y="2102703"/>
            <a:ext cx="1649289" cy="564329"/>
            <a:chOff x="3733049" y="5315443"/>
            <a:chExt cx="1649289" cy="564329"/>
          </a:xfrm>
        </p:grpSpPr>
        <p:grpSp>
          <p:nvGrpSpPr>
            <p:cNvPr id="97" name="Group 96">
              <a:extLst>
                <a:ext uri="{FF2B5EF4-FFF2-40B4-BE49-F238E27FC236}">
                  <a16:creationId xmlns:a16="http://schemas.microsoft.com/office/drawing/2014/main" id="{03017197-82A9-4021-8254-751AA09DB1B5}"/>
                </a:ext>
              </a:extLst>
            </p:cNvPr>
            <p:cNvGrpSpPr/>
            <p:nvPr/>
          </p:nvGrpSpPr>
          <p:grpSpPr>
            <a:xfrm>
              <a:off x="4085070" y="5365750"/>
              <a:ext cx="1297268" cy="507156"/>
              <a:chOff x="4085070" y="5365750"/>
              <a:chExt cx="1297268" cy="507156"/>
            </a:xfrm>
            <a:solidFill>
              <a:schemeClr val="bg1"/>
            </a:solidFill>
          </p:grpSpPr>
          <p:sp>
            <p:nvSpPr>
              <p:cNvPr id="110" name="Rectangle 109">
                <a:extLst>
                  <a:ext uri="{FF2B5EF4-FFF2-40B4-BE49-F238E27FC236}">
                    <a16:creationId xmlns:a16="http://schemas.microsoft.com/office/drawing/2014/main" id="{D08259C4-27EC-40BA-BC7A-35D4CA56B6CD}"/>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4" name="Rectangle 113">
                <a:extLst>
                  <a:ext uri="{FF2B5EF4-FFF2-40B4-BE49-F238E27FC236}">
                    <a16:creationId xmlns:a16="http://schemas.microsoft.com/office/drawing/2014/main" id="{7BDD88B4-9829-4067-B00F-57EAAFF72643}"/>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98" name="Group 97">
              <a:extLst>
                <a:ext uri="{FF2B5EF4-FFF2-40B4-BE49-F238E27FC236}">
                  <a16:creationId xmlns:a16="http://schemas.microsoft.com/office/drawing/2014/main" id="{1C1B0A68-694A-4676-80F2-A57F474C9EA2}"/>
                </a:ext>
              </a:extLst>
            </p:cNvPr>
            <p:cNvGrpSpPr/>
            <p:nvPr/>
          </p:nvGrpSpPr>
          <p:grpSpPr>
            <a:xfrm>
              <a:off x="3733049" y="5315443"/>
              <a:ext cx="1646907" cy="564329"/>
              <a:chOff x="3722832" y="5310208"/>
              <a:chExt cx="1646907" cy="564329"/>
            </a:xfrm>
          </p:grpSpPr>
          <p:cxnSp>
            <p:nvCxnSpPr>
              <p:cNvPr id="108" name="Straight Connector 107">
                <a:extLst>
                  <a:ext uri="{FF2B5EF4-FFF2-40B4-BE49-F238E27FC236}">
                    <a16:creationId xmlns:a16="http://schemas.microsoft.com/office/drawing/2014/main" id="{913B9858-A0CC-4F54-ABA0-B3EDFDB3CED3}"/>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9" name="Arc 108">
                <a:extLst>
                  <a:ext uri="{FF2B5EF4-FFF2-40B4-BE49-F238E27FC236}">
                    <a16:creationId xmlns:a16="http://schemas.microsoft.com/office/drawing/2014/main" id="{D674953C-7F9C-4B2A-ACD6-E6227CA82CD2}"/>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grpSp>
        <p:nvGrpSpPr>
          <p:cNvPr id="129" name="Group 128">
            <a:extLst>
              <a:ext uri="{FF2B5EF4-FFF2-40B4-BE49-F238E27FC236}">
                <a16:creationId xmlns:a16="http://schemas.microsoft.com/office/drawing/2014/main" id="{F4057C72-DEFF-4448-A067-6C2E4D484F9B}"/>
              </a:ext>
            </a:extLst>
          </p:cNvPr>
          <p:cNvGrpSpPr>
            <a:grpSpLocks noChangeAspect="1"/>
          </p:cNvGrpSpPr>
          <p:nvPr/>
        </p:nvGrpSpPr>
        <p:grpSpPr>
          <a:xfrm>
            <a:off x="3907262" y="2082898"/>
            <a:ext cx="3770262" cy="578710"/>
            <a:chOff x="3733049" y="5315443"/>
            <a:chExt cx="3718673" cy="570792"/>
          </a:xfrm>
        </p:grpSpPr>
        <p:grpSp>
          <p:nvGrpSpPr>
            <p:cNvPr id="130" name="Group 129">
              <a:extLst>
                <a:ext uri="{FF2B5EF4-FFF2-40B4-BE49-F238E27FC236}">
                  <a16:creationId xmlns:a16="http://schemas.microsoft.com/office/drawing/2014/main" id="{BC0FAD96-17A6-4CEA-A445-CE63840C6B48}"/>
                </a:ext>
              </a:extLst>
            </p:cNvPr>
            <p:cNvGrpSpPr/>
            <p:nvPr/>
          </p:nvGrpSpPr>
          <p:grpSpPr>
            <a:xfrm>
              <a:off x="4048134" y="5351710"/>
              <a:ext cx="3403588" cy="534525"/>
              <a:chOff x="4048134" y="5351710"/>
              <a:chExt cx="3403588" cy="534525"/>
            </a:xfrm>
            <a:solidFill>
              <a:schemeClr val="bg1"/>
            </a:solidFill>
          </p:grpSpPr>
          <p:sp>
            <p:nvSpPr>
              <p:cNvPr id="134" name="Rectangle 133">
                <a:extLst>
                  <a:ext uri="{FF2B5EF4-FFF2-40B4-BE49-F238E27FC236}">
                    <a16:creationId xmlns:a16="http://schemas.microsoft.com/office/drawing/2014/main" id="{164B50D3-9D41-45AF-8548-D4FBB56963F7}"/>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5" name="Rectangle 134">
                <a:extLst>
                  <a:ext uri="{FF2B5EF4-FFF2-40B4-BE49-F238E27FC236}">
                    <a16:creationId xmlns:a16="http://schemas.microsoft.com/office/drawing/2014/main" id="{C60BF85F-F316-4477-AE14-29A8B59D79AC}"/>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31" name="Group 130">
              <a:extLst>
                <a:ext uri="{FF2B5EF4-FFF2-40B4-BE49-F238E27FC236}">
                  <a16:creationId xmlns:a16="http://schemas.microsoft.com/office/drawing/2014/main" id="{CAB6818B-4CF6-4851-9254-15F9B404B8F0}"/>
                </a:ext>
              </a:extLst>
            </p:cNvPr>
            <p:cNvGrpSpPr/>
            <p:nvPr/>
          </p:nvGrpSpPr>
          <p:grpSpPr>
            <a:xfrm>
              <a:off x="3733049" y="5315443"/>
              <a:ext cx="3718672" cy="564329"/>
              <a:chOff x="3722832" y="5310208"/>
              <a:chExt cx="3718672" cy="564329"/>
            </a:xfrm>
          </p:grpSpPr>
          <p:cxnSp>
            <p:nvCxnSpPr>
              <p:cNvPr id="132" name="Straight Connector 131">
                <a:extLst>
                  <a:ext uri="{FF2B5EF4-FFF2-40B4-BE49-F238E27FC236}">
                    <a16:creationId xmlns:a16="http://schemas.microsoft.com/office/drawing/2014/main" id="{3D17DC72-F35B-4BBE-BE79-EEDCC3ACD59D}"/>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 name="Arc 132">
                <a:extLst>
                  <a:ext uri="{FF2B5EF4-FFF2-40B4-BE49-F238E27FC236}">
                    <a16:creationId xmlns:a16="http://schemas.microsoft.com/office/drawing/2014/main" id="{C262C3F2-B11B-4844-95E1-4C1DE1B85EB6}"/>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
        <p:nvSpPr>
          <p:cNvPr id="137" name="TextBox 136">
            <a:extLst>
              <a:ext uri="{FF2B5EF4-FFF2-40B4-BE49-F238E27FC236}">
                <a16:creationId xmlns:a16="http://schemas.microsoft.com/office/drawing/2014/main" id="{4CDFE866-286A-4509-A6C2-6A83A7B1A670}"/>
              </a:ext>
            </a:extLst>
          </p:cNvPr>
          <p:cNvSpPr txBox="1"/>
          <p:nvPr/>
        </p:nvSpPr>
        <p:spPr bwMode="auto">
          <a:xfrm>
            <a:off x="3240565" y="1446080"/>
            <a:ext cx="26629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5 – exchanging:</a:t>
            </a:r>
            <a:endParaRPr lang="en-GB" sz="2000" dirty="0">
              <a:solidFill>
                <a:srgbClr val="FF0000"/>
              </a:solidFill>
              <a:latin typeface="Myriad Pro Semibold" charset="0"/>
              <a:ea typeface="Myriad Pro Semibold" charset="0"/>
              <a:cs typeface="Myriad Pro Semibold" charset="0"/>
            </a:endParaRPr>
          </a:p>
        </p:txBody>
      </p:sp>
      <p:sp>
        <p:nvSpPr>
          <p:cNvPr id="115" name="Rounded Rectangle 114"/>
          <p:cNvSpPr/>
          <p:nvPr/>
        </p:nvSpPr>
        <p:spPr bwMode="auto">
          <a:xfrm>
            <a:off x="6898313" y="2185200"/>
            <a:ext cx="289704" cy="10404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9" name="Rounded Rectangle 118"/>
          <p:cNvSpPr/>
          <p:nvPr/>
        </p:nvSpPr>
        <p:spPr bwMode="auto">
          <a:xfrm>
            <a:off x="7222236" y="2185200"/>
            <a:ext cx="289704" cy="10404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5" name="Rounded Rectangle 124"/>
          <p:cNvSpPr/>
          <p:nvPr/>
        </p:nvSpPr>
        <p:spPr bwMode="auto">
          <a:xfrm>
            <a:off x="7546196" y="2185200"/>
            <a:ext cx="289704" cy="10404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TextBox 18">
            <a:extLst>
              <a:ext uri="{FF2B5EF4-FFF2-40B4-BE49-F238E27FC236}">
                <a16:creationId xmlns:a16="http://schemas.microsoft.com/office/drawing/2014/main" id="{F5ADEA59-CB1A-4433-8BE8-C58F8D766860}"/>
              </a:ext>
            </a:extLst>
          </p:cNvPr>
          <p:cNvSpPr txBox="1"/>
          <p:nvPr/>
        </p:nvSpPr>
        <p:spPr bwMode="auto">
          <a:xfrm>
            <a:off x="4048155" y="214513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panose="020B0503030403020204" pitchFamily="34" charset="0"/>
                <a:ea typeface="Myriad Pro Semibold" charset="0"/>
                <a:cs typeface="Myriad Pro Semibold" charset="0"/>
              </a:rPr>
              <a:t>4</a:t>
            </a:r>
            <a:endParaRPr lang="en-GB" sz="2000" dirty="0">
              <a:solidFill>
                <a:srgbClr val="C00000"/>
              </a:solidFill>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48635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137"/>
                                        </p:tgtEl>
                                      </p:cBhvr>
                                    </p:animEffect>
                                    <p:set>
                                      <p:cBhvr>
                                        <p:cTn id="7" dur="1" fill="hold">
                                          <p:stCondLst>
                                            <p:cond delay="499"/>
                                          </p:stCondLst>
                                        </p:cTn>
                                        <p:tgtEl>
                                          <p:spTgt spid="13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5"/>
                                        </p:tgtEl>
                                        <p:attrNameLst>
                                          <p:attrName>style.visibility</p:attrName>
                                        </p:attrNameLst>
                                      </p:cBhvr>
                                      <p:to>
                                        <p:strVal val="visible"/>
                                      </p:to>
                                    </p:set>
                                    <p:animEffect transition="in" filter="fade">
                                      <p:cBhvr>
                                        <p:cTn id="16" dur="500"/>
                                        <p:tgtEl>
                                          <p:spTgt spid="115"/>
                                        </p:tgtEl>
                                      </p:cBhvr>
                                    </p:animEffect>
                                  </p:childTnLst>
                                </p:cTn>
                              </p:par>
                            </p:childTnLst>
                          </p:cTn>
                        </p:par>
                        <p:par>
                          <p:cTn id="17" fill="hold">
                            <p:stCondLst>
                              <p:cond delay="500"/>
                            </p:stCondLst>
                            <p:childTnLst>
                              <p:par>
                                <p:cTn id="18" presetID="42" presetClass="path" presetSubtype="0" accel="50400" decel="49600" fill="hold" nodeType="afterEffect">
                                  <p:stCondLst>
                                    <p:cond delay="0"/>
                                  </p:stCondLst>
                                  <p:childTnLst>
                                    <p:animMotion origin="layout" path="M 3.88889E-6 1.48148E-6 L 0.03576 -0.22454 " pathEditMode="relative" rAng="0" ptsTypes="AA">
                                      <p:cBhvr>
                                        <p:cTn id="19" dur="1250" fill="hold"/>
                                        <p:tgtEl>
                                          <p:spTgt spid="9"/>
                                        </p:tgtEl>
                                        <p:attrNameLst>
                                          <p:attrName>ppt_x</p:attrName>
                                          <p:attrName>ppt_y</p:attrName>
                                        </p:attrNameLst>
                                      </p:cBhvr>
                                      <p:rCtr x="1788" y="-11227"/>
                                    </p:animMotion>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119"/>
                                        </p:tgtEl>
                                        <p:attrNameLst>
                                          <p:attrName>style.visibility</p:attrName>
                                        </p:attrNameLst>
                                      </p:cBhvr>
                                      <p:to>
                                        <p:strVal val="visible"/>
                                      </p:to>
                                    </p:set>
                                    <p:animEffect transition="in" filter="fade">
                                      <p:cBhvr>
                                        <p:cTn id="23" dur="500"/>
                                        <p:tgtEl>
                                          <p:spTgt spid="119"/>
                                        </p:tgtEl>
                                      </p:cBhvr>
                                    </p:animEffect>
                                  </p:childTnLst>
                                </p:cTn>
                              </p:par>
                            </p:childTnLst>
                          </p:cTn>
                        </p:par>
                        <p:par>
                          <p:cTn id="24" fill="hold">
                            <p:stCondLst>
                              <p:cond delay="2250"/>
                            </p:stCondLst>
                            <p:childTnLst>
                              <p:par>
                                <p:cTn id="25" presetID="42" presetClass="path" presetSubtype="0" accel="50400" decel="49600" fill="hold" nodeType="afterEffect">
                                  <p:stCondLst>
                                    <p:cond delay="0"/>
                                  </p:stCondLst>
                                  <p:childTnLst>
                                    <p:animMotion origin="layout" path="M 3.88889E-6 -1.48148E-6 L 0.07187 -0.15046 " pathEditMode="relative" rAng="0" ptsTypes="AA">
                                      <p:cBhvr>
                                        <p:cTn id="26" dur="1250" fill="hold"/>
                                        <p:tgtEl>
                                          <p:spTgt spid="5"/>
                                        </p:tgtEl>
                                        <p:attrNameLst>
                                          <p:attrName>ppt_x</p:attrName>
                                          <p:attrName>ppt_y</p:attrName>
                                        </p:attrNameLst>
                                      </p:cBhvr>
                                      <p:rCtr x="3594" y="-7523"/>
                                    </p:animMotion>
                                  </p:childTnLst>
                                </p:cTn>
                              </p:par>
                            </p:childTnLst>
                          </p:cTn>
                        </p:par>
                        <p:par>
                          <p:cTn id="27" fill="hold">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125"/>
                                        </p:tgtEl>
                                        <p:attrNameLst>
                                          <p:attrName>style.visibility</p:attrName>
                                        </p:attrNameLst>
                                      </p:cBhvr>
                                      <p:to>
                                        <p:strVal val="visible"/>
                                      </p:to>
                                    </p:set>
                                    <p:animEffect transition="in" filter="fade">
                                      <p:cBhvr>
                                        <p:cTn id="30" dur="500"/>
                                        <p:tgtEl>
                                          <p:spTgt spid="1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500"/>
                                        <p:tgtEl>
                                          <p:spTgt spid="9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3"/>
                                        </p:tgtEl>
                                        <p:attrNameLst>
                                          <p:attrName>style.visibility</p:attrName>
                                        </p:attrNameLst>
                                      </p:cBhvr>
                                      <p:to>
                                        <p:strVal val="visible"/>
                                      </p:to>
                                    </p:set>
                                    <p:animEffect transition="in" filter="fade">
                                      <p:cBhvr>
                                        <p:cTn id="40" dur="500"/>
                                        <p:tgtEl>
                                          <p:spTgt spid="1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par>
                                <p:cTn id="46" presetID="10" presetClass="exit" presetSubtype="0" fill="hold"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par>
                                <p:cTn id="52" presetID="10" presetClass="exit" presetSubtype="0" fill="hold" nodeType="withEffect">
                                  <p:stCondLst>
                                    <p:cond delay="500"/>
                                  </p:stCondLst>
                                  <p:childTnLst>
                                    <p:animEffect transition="out" filter="fade">
                                      <p:cBhvr>
                                        <p:cTn id="53" dur="500"/>
                                        <p:tgtEl>
                                          <p:spTgt spid="3"/>
                                        </p:tgtEl>
                                      </p:cBhvr>
                                    </p:animEffect>
                                    <p:set>
                                      <p:cBhvr>
                                        <p:cTn id="54" dur="1" fill="hold">
                                          <p:stCondLst>
                                            <p:cond delay="499"/>
                                          </p:stCondLst>
                                        </p:cTn>
                                        <p:tgtEl>
                                          <p:spTgt spid="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94" grpId="0"/>
      <p:bldP spid="112" grpId="0"/>
      <p:bldP spid="113" grpId="0"/>
      <p:bldP spid="137" grpId="0"/>
      <p:bldP spid="115" grpId="0" animBg="1"/>
      <p:bldP spid="119" grpId="0" animBg="1"/>
      <p:bldP spid="12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descr="A picture containing device, object&#10;&#10;Description automatically generated">
            <a:extLst>
              <a:ext uri="{FF2B5EF4-FFF2-40B4-BE49-F238E27FC236}">
                <a16:creationId xmlns:a16="http://schemas.microsoft.com/office/drawing/2014/main" id="{3C158EF2-DCA2-4817-AE73-BE8E0B06174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264165" y="2119668"/>
            <a:ext cx="3424012" cy="1347432"/>
          </a:xfrm>
          <a:prstGeom prst="rect">
            <a:avLst/>
          </a:prstGeom>
        </p:spPr>
      </p:pic>
      <p:grpSp>
        <p:nvGrpSpPr>
          <p:cNvPr id="115" name="Group 114">
            <a:extLst>
              <a:ext uri="{FF2B5EF4-FFF2-40B4-BE49-F238E27FC236}">
                <a16:creationId xmlns:a16="http://schemas.microsoft.com/office/drawing/2014/main" id="{9D5FAD42-A82F-49EB-B43E-DD3B9995964A}"/>
              </a:ext>
            </a:extLst>
          </p:cNvPr>
          <p:cNvGrpSpPr>
            <a:grpSpLocks noChangeAspect="1"/>
          </p:cNvGrpSpPr>
          <p:nvPr/>
        </p:nvGrpSpPr>
        <p:grpSpPr>
          <a:xfrm>
            <a:off x="3907262" y="2082898"/>
            <a:ext cx="3770262" cy="578710"/>
            <a:chOff x="3733049" y="5315443"/>
            <a:chExt cx="3718673" cy="570792"/>
          </a:xfrm>
        </p:grpSpPr>
        <p:grpSp>
          <p:nvGrpSpPr>
            <p:cNvPr id="116" name="Group 115">
              <a:extLst>
                <a:ext uri="{FF2B5EF4-FFF2-40B4-BE49-F238E27FC236}">
                  <a16:creationId xmlns:a16="http://schemas.microsoft.com/office/drawing/2014/main" id="{547D99CE-70B4-4AA5-AA30-7CFB706AA7AD}"/>
                </a:ext>
              </a:extLst>
            </p:cNvPr>
            <p:cNvGrpSpPr/>
            <p:nvPr/>
          </p:nvGrpSpPr>
          <p:grpSpPr>
            <a:xfrm>
              <a:off x="4048134" y="5351710"/>
              <a:ext cx="3403588" cy="534525"/>
              <a:chOff x="4048134" y="5351710"/>
              <a:chExt cx="3403588" cy="534525"/>
            </a:xfrm>
            <a:solidFill>
              <a:schemeClr val="bg1"/>
            </a:solidFill>
          </p:grpSpPr>
          <p:sp>
            <p:nvSpPr>
              <p:cNvPr id="120" name="Rectangle 119">
                <a:extLst>
                  <a:ext uri="{FF2B5EF4-FFF2-40B4-BE49-F238E27FC236}">
                    <a16:creationId xmlns:a16="http://schemas.microsoft.com/office/drawing/2014/main" id="{3B75B9C5-0981-4F4A-9996-3B92709A52D9}"/>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FF0000"/>
                  </a:solidFill>
                  <a:effectLst/>
                  <a:latin typeface="Arial" charset="0"/>
                </a:endParaRPr>
              </a:p>
            </p:txBody>
          </p:sp>
          <p:sp>
            <p:nvSpPr>
              <p:cNvPr id="121" name="Rectangle 120">
                <a:extLst>
                  <a:ext uri="{FF2B5EF4-FFF2-40B4-BE49-F238E27FC236}">
                    <a16:creationId xmlns:a16="http://schemas.microsoft.com/office/drawing/2014/main" id="{61A8E705-4F8D-447E-8667-3BA57EC06D3A}"/>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FF0000"/>
                  </a:solidFill>
                  <a:effectLst/>
                  <a:latin typeface="Arial" charset="0"/>
                </a:endParaRPr>
              </a:p>
            </p:txBody>
          </p:sp>
        </p:grpSp>
        <p:grpSp>
          <p:nvGrpSpPr>
            <p:cNvPr id="117" name="Group 116">
              <a:extLst>
                <a:ext uri="{FF2B5EF4-FFF2-40B4-BE49-F238E27FC236}">
                  <a16:creationId xmlns:a16="http://schemas.microsoft.com/office/drawing/2014/main" id="{1A6B5EF3-64AC-48A1-A329-E3AF848F72E5}"/>
                </a:ext>
              </a:extLst>
            </p:cNvPr>
            <p:cNvGrpSpPr/>
            <p:nvPr/>
          </p:nvGrpSpPr>
          <p:grpSpPr>
            <a:xfrm>
              <a:off x="3733049" y="5315443"/>
              <a:ext cx="3718672" cy="564329"/>
              <a:chOff x="3722832" y="5310208"/>
              <a:chExt cx="3718672" cy="564329"/>
            </a:xfrm>
          </p:grpSpPr>
          <p:cxnSp>
            <p:nvCxnSpPr>
              <p:cNvPr id="118" name="Straight Connector 117">
                <a:extLst>
                  <a:ext uri="{FF2B5EF4-FFF2-40B4-BE49-F238E27FC236}">
                    <a16:creationId xmlns:a16="http://schemas.microsoft.com/office/drawing/2014/main" id="{B47CD389-E046-4377-BF22-D1E7CC58C1E3}"/>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Arc 118">
                <a:extLst>
                  <a:ext uri="{FF2B5EF4-FFF2-40B4-BE49-F238E27FC236}">
                    <a16:creationId xmlns:a16="http://schemas.microsoft.com/office/drawing/2014/main" id="{6E27AAAA-3ABD-469C-96BC-113775565DC0}"/>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FF0000"/>
                  </a:solidFill>
                  <a:effectLst/>
                  <a:latin typeface="Arial" charset="0"/>
                </a:endParaRPr>
              </a:p>
            </p:txBody>
          </p:sp>
        </p:grpSp>
      </p:gr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4:7</a:t>
            </a:r>
          </a:p>
        </p:txBody>
      </p:sp>
      <p:graphicFrame>
        <p:nvGraphicFramePr>
          <p:cNvPr id="122" name="Object 121">
            <a:extLst>
              <a:ext uri="{FF2B5EF4-FFF2-40B4-BE49-F238E27FC236}">
                <a16:creationId xmlns:a16="http://schemas.microsoft.com/office/drawing/2014/main" id="{97B1EBF7-450B-4AD2-A3AB-A320BCFCB96C}"/>
              </a:ext>
            </a:extLst>
          </p:cNvPr>
          <p:cNvGraphicFramePr>
            <a:graphicFrameLocks noChangeAspect="1"/>
          </p:cNvGraphicFramePr>
          <p:nvPr>
            <p:extLst>
              <p:ext uri="{D42A27DB-BD31-4B8C-83A1-F6EECF244321}">
                <p14:modId xmlns:p14="http://schemas.microsoft.com/office/powerpoint/2010/main" val="3818576797"/>
              </p:ext>
            </p:extLst>
          </p:nvPr>
        </p:nvGraphicFramePr>
        <p:xfrm>
          <a:off x="1400175" y="1804988"/>
          <a:ext cx="1571625" cy="885825"/>
        </p:xfrm>
        <a:graphic>
          <a:graphicData uri="http://schemas.openxmlformats.org/presentationml/2006/ole">
            <mc:AlternateContent xmlns:mc="http://schemas.openxmlformats.org/markup-compatibility/2006">
              <mc:Choice xmlns:v="urn:schemas-microsoft-com:vml" Requires="v">
                <p:oleObj spid="_x0000_s30761" name="Equation" r:id="rId5" imgW="901440" imgH="507960" progId="Equation.DSMT4">
                  <p:embed/>
                </p:oleObj>
              </mc:Choice>
              <mc:Fallback>
                <p:oleObj name="Equation" r:id="rId5" imgW="901440" imgH="507960" progId="Equation.DSMT4">
                  <p:embed/>
                  <p:pic>
                    <p:nvPicPr>
                      <p:cNvPr id="4" name="Object 3">
                        <a:extLst>
                          <a:ext uri="{FF2B5EF4-FFF2-40B4-BE49-F238E27FC236}">
                            <a16:creationId xmlns:a16="http://schemas.microsoft.com/office/drawing/2014/main" id="{CAE328B2-CF46-4986-AAC0-14AC2BC5C674}"/>
                          </a:ext>
                        </a:extLst>
                      </p:cNvPr>
                      <p:cNvPicPr/>
                      <p:nvPr/>
                    </p:nvPicPr>
                    <p:blipFill>
                      <a:blip r:embed="rId6"/>
                      <a:stretch>
                        <a:fillRect/>
                      </a:stretch>
                    </p:blipFill>
                    <p:spPr>
                      <a:xfrm>
                        <a:off x="1400175" y="1804988"/>
                        <a:ext cx="1571625" cy="885825"/>
                      </a:xfrm>
                      <a:prstGeom prst="rect">
                        <a:avLst/>
                      </a:prstGeom>
                    </p:spPr>
                  </p:pic>
                </p:oleObj>
              </mc:Fallback>
            </mc:AlternateContent>
          </a:graphicData>
        </a:graphic>
      </p:graphicFrame>
      <p:sp>
        <p:nvSpPr>
          <p:cNvPr id="123" name="Rectangle 122">
            <a:extLst>
              <a:ext uri="{FF2B5EF4-FFF2-40B4-BE49-F238E27FC236}">
                <a16:creationId xmlns:a16="http://schemas.microsoft.com/office/drawing/2014/main" id="{919C77E8-BCD8-4005-A108-7C96CC53FDEE}"/>
              </a:ext>
            </a:extLst>
          </p:cNvPr>
          <p:cNvSpPr/>
          <p:nvPr/>
        </p:nvSpPr>
        <p:spPr bwMode="auto">
          <a:xfrm>
            <a:off x="1561572" y="2145297"/>
            <a:ext cx="133427" cy="51486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124" name="Group 123">
            <a:extLst>
              <a:ext uri="{FF2B5EF4-FFF2-40B4-BE49-F238E27FC236}">
                <a16:creationId xmlns:a16="http://schemas.microsoft.com/office/drawing/2014/main" id="{E3ED45D4-4056-4C3A-87A1-CF5CD3C411D5}"/>
              </a:ext>
            </a:extLst>
          </p:cNvPr>
          <p:cNvGrpSpPr/>
          <p:nvPr/>
        </p:nvGrpSpPr>
        <p:grpSpPr>
          <a:xfrm>
            <a:off x="1222499" y="2102703"/>
            <a:ext cx="1649289" cy="564329"/>
            <a:chOff x="3733049" y="5315443"/>
            <a:chExt cx="1649289" cy="564329"/>
          </a:xfrm>
        </p:grpSpPr>
        <p:grpSp>
          <p:nvGrpSpPr>
            <p:cNvPr id="125" name="Group 124">
              <a:extLst>
                <a:ext uri="{FF2B5EF4-FFF2-40B4-BE49-F238E27FC236}">
                  <a16:creationId xmlns:a16="http://schemas.microsoft.com/office/drawing/2014/main" id="{2C038829-B396-4410-8022-B528210F28CA}"/>
                </a:ext>
              </a:extLst>
            </p:cNvPr>
            <p:cNvGrpSpPr/>
            <p:nvPr/>
          </p:nvGrpSpPr>
          <p:grpSpPr>
            <a:xfrm>
              <a:off x="4085070" y="5365750"/>
              <a:ext cx="1297268" cy="507156"/>
              <a:chOff x="4085070" y="5365750"/>
              <a:chExt cx="1297268" cy="507156"/>
            </a:xfrm>
            <a:solidFill>
              <a:schemeClr val="bg1"/>
            </a:solidFill>
          </p:grpSpPr>
          <p:sp>
            <p:nvSpPr>
              <p:cNvPr id="129" name="Rectangle 128">
                <a:extLst>
                  <a:ext uri="{FF2B5EF4-FFF2-40B4-BE49-F238E27FC236}">
                    <a16:creationId xmlns:a16="http://schemas.microsoft.com/office/drawing/2014/main" id="{06BF7650-2900-42F4-B465-7696B56BC885}"/>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0" name="Rectangle 129">
                <a:extLst>
                  <a:ext uri="{FF2B5EF4-FFF2-40B4-BE49-F238E27FC236}">
                    <a16:creationId xmlns:a16="http://schemas.microsoft.com/office/drawing/2014/main" id="{62073AD0-C46B-44AC-A7F2-C4C3D87740E7}"/>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26" name="Group 125">
              <a:extLst>
                <a:ext uri="{FF2B5EF4-FFF2-40B4-BE49-F238E27FC236}">
                  <a16:creationId xmlns:a16="http://schemas.microsoft.com/office/drawing/2014/main" id="{D16453BF-67BC-49CE-87AF-B400AF649DA6}"/>
                </a:ext>
              </a:extLst>
            </p:cNvPr>
            <p:cNvGrpSpPr/>
            <p:nvPr/>
          </p:nvGrpSpPr>
          <p:grpSpPr>
            <a:xfrm>
              <a:off x="3733049" y="5315443"/>
              <a:ext cx="1646907" cy="564329"/>
              <a:chOff x="3722832" y="5310208"/>
              <a:chExt cx="1646907" cy="564329"/>
            </a:xfrm>
          </p:grpSpPr>
          <p:cxnSp>
            <p:nvCxnSpPr>
              <p:cNvPr id="127" name="Straight Connector 126">
                <a:extLst>
                  <a:ext uri="{FF2B5EF4-FFF2-40B4-BE49-F238E27FC236}">
                    <a16:creationId xmlns:a16="http://schemas.microsoft.com/office/drawing/2014/main" id="{0063CC93-6154-4354-8FF9-057787BB4075}"/>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Arc 127">
                <a:extLst>
                  <a:ext uri="{FF2B5EF4-FFF2-40B4-BE49-F238E27FC236}">
                    <a16:creationId xmlns:a16="http://schemas.microsoft.com/office/drawing/2014/main" id="{DB59BEAE-8ECA-406B-8896-0C54988F268B}"/>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
        <p:nvSpPr>
          <p:cNvPr id="136" name="Rectangle 135">
            <a:extLst>
              <a:ext uri="{FF2B5EF4-FFF2-40B4-BE49-F238E27FC236}">
                <a16:creationId xmlns:a16="http://schemas.microsoft.com/office/drawing/2014/main" id="{DBEB63ED-F67F-4950-9288-85AB29286973}"/>
              </a:ext>
            </a:extLst>
          </p:cNvPr>
          <p:cNvSpPr/>
          <p:nvPr/>
        </p:nvSpPr>
        <p:spPr bwMode="auto">
          <a:xfrm>
            <a:off x="1725506" y="1751310"/>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7" name="Rectangle 136">
            <a:extLst>
              <a:ext uri="{FF2B5EF4-FFF2-40B4-BE49-F238E27FC236}">
                <a16:creationId xmlns:a16="http://schemas.microsoft.com/office/drawing/2014/main" id="{F8B79F23-4239-4061-8740-181C49468507}"/>
              </a:ext>
            </a:extLst>
          </p:cNvPr>
          <p:cNvSpPr/>
          <p:nvPr/>
        </p:nvSpPr>
        <p:spPr bwMode="auto">
          <a:xfrm>
            <a:off x="2080037" y="1751310"/>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8" name="Rectangle 137">
            <a:extLst>
              <a:ext uri="{FF2B5EF4-FFF2-40B4-BE49-F238E27FC236}">
                <a16:creationId xmlns:a16="http://schemas.microsoft.com/office/drawing/2014/main" id="{04AA822E-A573-45A3-B6E3-92B2FC2F7DBD}"/>
              </a:ext>
            </a:extLst>
          </p:cNvPr>
          <p:cNvSpPr/>
          <p:nvPr/>
        </p:nvSpPr>
        <p:spPr bwMode="auto">
          <a:xfrm>
            <a:off x="2434567" y="1751310"/>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139" name="Group 138">
            <a:extLst>
              <a:ext uri="{FF2B5EF4-FFF2-40B4-BE49-F238E27FC236}">
                <a16:creationId xmlns:a16="http://schemas.microsoft.com/office/drawing/2014/main" id="{D19B1C3E-E0C9-4B1F-854F-15CA985A2CBC}"/>
              </a:ext>
            </a:extLst>
          </p:cNvPr>
          <p:cNvGrpSpPr/>
          <p:nvPr/>
        </p:nvGrpSpPr>
        <p:grpSpPr>
          <a:xfrm>
            <a:off x="3431183" y="820739"/>
            <a:ext cx="2281635" cy="461665"/>
            <a:chOff x="3314000" y="820739"/>
            <a:chExt cx="2281635" cy="461665"/>
          </a:xfrm>
        </p:grpSpPr>
        <p:sp>
          <p:nvSpPr>
            <p:cNvPr id="140" name="TextBox 139">
              <a:extLst>
                <a:ext uri="{FF2B5EF4-FFF2-40B4-BE49-F238E27FC236}">
                  <a16:creationId xmlns:a16="http://schemas.microsoft.com/office/drawing/2014/main" id="{BF8D9BF9-7B8B-41BB-87B7-708F4B35AC25}"/>
                </a:ext>
              </a:extLst>
            </p:cNvPr>
            <p:cNvSpPr txBox="1"/>
            <p:nvPr/>
          </p:nvSpPr>
          <p:spPr bwMode="auto">
            <a:xfrm>
              <a:off x="3314000" y="83026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215  ÷  5  =</a:t>
              </a:r>
              <a:endParaRPr lang="en-GB" sz="2200" dirty="0">
                <a:solidFill>
                  <a:srgbClr val="C00000"/>
                </a:solidFill>
                <a:latin typeface="Myriad Pro Semibold" charset="0"/>
                <a:ea typeface="Myriad Pro Semibold" charset="0"/>
                <a:cs typeface="Myriad Pro Semibold" charset="0"/>
              </a:endParaRPr>
            </a:p>
          </p:txBody>
        </p:sp>
        <p:sp>
          <p:nvSpPr>
            <p:cNvPr id="141" name="Rectangle 140">
              <a:extLst>
                <a:ext uri="{FF2B5EF4-FFF2-40B4-BE49-F238E27FC236}">
                  <a16:creationId xmlns:a16="http://schemas.microsoft.com/office/drawing/2014/main" id="{304B8550-0A5E-4B7B-A85B-B76ED18A52DC}"/>
                </a:ext>
              </a:extLst>
            </p:cNvPr>
            <p:cNvSpPr/>
            <p:nvPr/>
          </p:nvSpPr>
          <p:spPr bwMode="auto">
            <a:xfrm>
              <a:off x="5134835" y="820739"/>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27" name="TextBox 26">
            <a:extLst>
              <a:ext uri="{FF2B5EF4-FFF2-40B4-BE49-F238E27FC236}">
                <a16:creationId xmlns:a16="http://schemas.microsoft.com/office/drawing/2014/main" id="{C8D83576-40F6-45A5-B7A5-AC3B86BA1C8F}"/>
              </a:ext>
            </a:extLst>
          </p:cNvPr>
          <p:cNvSpPr txBox="1"/>
          <p:nvPr/>
        </p:nvSpPr>
        <p:spPr bwMode="auto">
          <a:xfrm>
            <a:off x="2178587" y="1446080"/>
            <a:ext cx="4786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1 – writing the dividend and divisor:</a:t>
            </a:r>
            <a:endParaRPr lang="en-GB" sz="2000" dirty="0">
              <a:solidFill>
                <a:srgbClr val="FF0000"/>
              </a:solidFill>
              <a:latin typeface="Myriad Pro Semibold" charset="0"/>
              <a:ea typeface="Myriad Pro Semibold" charset="0"/>
              <a:cs typeface="Myriad Pro Semibold" charset="0"/>
            </a:endParaRPr>
          </a:p>
        </p:txBody>
      </p:sp>
      <p:sp>
        <p:nvSpPr>
          <p:cNvPr id="132" name="TextBox 131">
            <a:extLst>
              <a:ext uri="{FF2B5EF4-FFF2-40B4-BE49-F238E27FC236}">
                <a16:creationId xmlns:a16="http://schemas.microsoft.com/office/drawing/2014/main" id="{97028227-CEB4-4A88-B624-466072191E6B}"/>
              </a:ext>
            </a:extLst>
          </p:cNvPr>
          <p:cNvSpPr txBox="1"/>
          <p:nvPr/>
        </p:nvSpPr>
        <p:spPr bwMode="auto">
          <a:xfrm>
            <a:off x="4048155" y="214513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panose="020B0503030403020204" pitchFamily="34" charset="0"/>
                <a:ea typeface="Myriad Pro Semibold" charset="0"/>
                <a:cs typeface="Myriad Pro Semibold" charset="0"/>
              </a:rPr>
              <a:t>5</a:t>
            </a:r>
            <a:endParaRPr lang="en-GB" sz="2000" dirty="0">
              <a:solidFill>
                <a:srgbClr val="C00000"/>
              </a:solidFill>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12780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fade">
                                      <p:cBhvr>
                                        <p:cTn id="12" dur="500"/>
                                        <p:tgtEl>
                                          <p:spTgt spid="122"/>
                                        </p:tgtEl>
                                      </p:cBhvr>
                                    </p:animEffect>
                                  </p:childTnLst>
                                </p:cTn>
                              </p:par>
                              <p:par>
                                <p:cTn id="13" presetID="10" presetClass="entr" presetSubtype="0" fill="hold" nodeType="with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fade">
                                      <p:cBhvr>
                                        <p:cTn id="15" dur="500"/>
                                        <p:tgtEl>
                                          <p:spTgt spid="124"/>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fade">
                                      <p:cBhvr>
                                        <p:cTn id="19" dur="500"/>
                                        <p:tgtEl>
                                          <p:spTgt spid="98"/>
                                        </p:tgtEl>
                                      </p:cBhvr>
                                    </p:animEffect>
                                  </p:childTnLst>
                                </p:cTn>
                              </p:par>
                              <p:par>
                                <p:cTn id="20" presetID="10" presetClass="entr" presetSubtype="0" fill="hold" nodeType="with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fade">
                                      <p:cBhvr>
                                        <p:cTn id="22" dur="500"/>
                                        <p:tgtEl>
                                          <p:spTgt spid="1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2"/>
                                        </p:tgtEl>
                                        <p:attrNameLst>
                                          <p:attrName>style.visibility</p:attrName>
                                        </p:attrNameLst>
                                      </p:cBhvr>
                                      <p:to>
                                        <p:strVal val="visible"/>
                                      </p:to>
                                    </p:set>
                                    <p:animEffect transition="in" filter="fade">
                                      <p:cBhvr>
                                        <p:cTn id="25"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3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descr="A picture containing device, object&#10;&#10;Description automatically generated">
            <a:extLst>
              <a:ext uri="{FF2B5EF4-FFF2-40B4-BE49-F238E27FC236}">
                <a16:creationId xmlns:a16="http://schemas.microsoft.com/office/drawing/2014/main" id="{3C158EF2-DCA2-4817-AE73-BE8E0B06174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264165" y="2119668"/>
            <a:ext cx="3424012" cy="1347432"/>
          </a:xfrm>
          <a:prstGeom prst="rect">
            <a:avLst/>
          </a:prstGeom>
        </p:spPr>
      </p:pic>
      <p:graphicFrame>
        <p:nvGraphicFramePr>
          <p:cNvPr id="122" name="Object 121">
            <a:extLst>
              <a:ext uri="{FF2B5EF4-FFF2-40B4-BE49-F238E27FC236}">
                <a16:creationId xmlns:a16="http://schemas.microsoft.com/office/drawing/2014/main" id="{97B1EBF7-450B-4AD2-A3AB-A320BCFCB96C}"/>
              </a:ext>
            </a:extLst>
          </p:cNvPr>
          <p:cNvGraphicFramePr>
            <a:graphicFrameLocks noChangeAspect="1"/>
          </p:cNvGraphicFramePr>
          <p:nvPr>
            <p:extLst>
              <p:ext uri="{D42A27DB-BD31-4B8C-83A1-F6EECF244321}">
                <p14:modId xmlns:p14="http://schemas.microsoft.com/office/powerpoint/2010/main" val="700818957"/>
              </p:ext>
            </p:extLst>
          </p:nvPr>
        </p:nvGraphicFramePr>
        <p:xfrm>
          <a:off x="1400175" y="1804988"/>
          <a:ext cx="1571625" cy="885825"/>
        </p:xfrm>
        <a:graphic>
          <a:graphicData uri="http://schemas.openxmlformats.org/presentationml/2006/ole">
            <mc:AlternateContent xmlns:mc="http://schemas.openxmlformats.org/markup-compatibility/2006">
              <mc:Choice xmlns:v="urn:schemas-microsoft-com:vml" Requires="v">
                <p:oleObj spid="_x0000_s32836" name="Equation" r:id="rId5" imgW="901440" imgH="507960" progId="Equation.DSMT4">
                  <p:embed/>
                </p:oleObj>
              </mc:Choice>
              <mc:Fallback>
                <p:oleObj name="Equation" r:id="rId5" imgW="901440" imgH="507960" progId="Equation.DSMT4">
                  <p:embed/>
                  <p:pic>
                    <p:nvPicPr>
                      <p:cNvPr id="122" name="Object 121">
                        <a:extLst>
                          <a:ext uri="{FF2B5EF4-FFF2-40B4-BE49-F238E27FC236}">
                            <a16:creationId xmlns:a16="http://schemas.microsoft.com/office/drawing/2014/main" id="{97B1EBF7-450B-4AD2-A3AB-A320BCFCB96C}"/>
                          </a:ext>
                        </a:extLst>
                      </p:cNvPr>
                      <p:cNvPicPr/>
                      <p:nvPr/>
                    </p:nvPicPr>
                    <p:blipFill>
                      <a:blip r:embed="rId6"/>
                      <a:stretch>
                        <a:fillRect/>
                      </a:stretch>
                    </p:blipFill>
                    <p:spPr>
                      <a:xfrm>
                        <a:off x="1400175" y="1804988"/>
                        <a:ext cx="1571625" cy="885825"/>
                      </a:xfrm>
                      <a:prstGeom prst="rect">
                        <a:avLst/>
                      </a:prstGeom>
                    </p:spPr>
                  </p:pic>
                </p:oleObj>
              </mc:Fallback>
            </mc:AlternateContent>
          </a:graphicData>
        </a:graphic>
      </p:graphicFrame>
      <p:grpSp>
        <p:nvGrpSpPr>
          <p:cNvPr id="115" name="Group 114">
            <a:extLst>
              <a:ext uri="{FF2B5EF4-FFF2-40B4-BE49-F238E27FC236}">
                <a16:creationId xmlns:a16="http://schemas.microsoft.com/office/drawing/2014/main" id="{9D5FAD42-A82F-49EB-B43E-DD3B9995964A}"/>
              </a:ext>
            </a:extLst>
          </p:cNvPr>
          <p:cNvGrpSpPr>
            <a:grpSpLocks noChangeAspect="1"/>
          </p:cNvGrpSpPr>
          <p:nvPr/>
        </p:nvGrpSpPr>
        <p:grpSpPr>
          <a:xfrm>
            <a:off x="3907262" y="2082898"/>
            <a:ext cx="3770262" cy="578710"/>
            <a:chOff x="3733049" y="5315443"/>
            <a:chExt cx="3718673" cy="570792"/>
          </a:xfrm>
        </p:grpSpPr>
        <p:grpSp>
          <p:nvGrpSpPr>
            <p:cNvPr id="116" name="Group 115">
              <a:extLst>
                <a:ext uri="{FF2B5EF4-FFF2-40B4-BE49-F238E27FC236}">
                  <a16:creationId xmlns:a16="http://schemas.microsoft.com/office/drawing/2014/main" id="{547D99CE-70B4-4AA5-AA30-7CFB706AA7AD}"/>
                </a:ext>
              </a:extLst>
            </p:cNvPr>
            <p:cNvGrpSpPr/>
            <p:nvPr/>
          </p:nvGrpSpPr>
          <p:grpSpPr>
            <a:xfrm>
              <a:off x="4048134" y="5351710"/>
              <a:ext cx="3403588" cy="534525"/>
              <a:chOff x="4048134" y="5351710"/>
              <a:chExt cx="3403588" cy="534525"/>
            </a:xfrm>
            <a:solidFill>
              <a:schemeClr val="bg1"/>
            </a:solidFill>
          </p:grpSpPr>
          <p:sp>
            <p:nvSpPr>
              <p:cNvPr id="120" name="Rectangle 119">
                <a:extLst>
                  <a:ext uri="{FF2B5EF4-FFF2-40B4-BE49-F238E27FC236}">
                    <a16:creationId xmlns:a16="http://schemas.microsoft.com/office/drawing/2014/main" id="{3B75B9C5-0981-4F4A-9996-3B92709A52D9}"/>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FF0000"/>
                  </a:solidFill>
                  <a:effectLst/>
                  <a:latin typeface="Arial" charset="0"/>
                </a:endParaRPr>
              </a:p>
            </p:txBody>
          </p:sp>
          <p:sp>
            <p:nvSpPr>
              <p:cNvPr id="121" name="Rectangle 120">
                <a:extLst>
                  <a:ext uri="{FF2B5EF4-FFF2-40B4-BE49-F238E27FC236}">
                    <a16:creationId xmlns:a16="http://schemas.microsoft.com/office/drawing/2014/main" id="{61A8E705-4F8D-447E-8667-3BA57EC06D3A}"/>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FF0000"/>
                  </a:solidFill>
                  <a:effectLst/>
                  <a:latin typeface="Arial" charset="0"/>
                </a:endParaRPr>
              </a:p>
            </p:txBody>
          </p:sp>
        </p:grpSp>
        <p:grpSp>
          <p:nvGrpSpPr>
            <p:cNvPr id="117" name="Group 116">
              <a:extLst>
                <a:ext uri="{FF2B5EF4-FFF2-40B4-BE49-F238E27FC236}">
                  <a16:creationId xmlns:a16="http://schemas.microsoft.com/office/drawing/2014/main" id="{1A6B5EF3-64AC-48A1-A329-E3AF848F72E5}"/>
                </a:ext>
              </a:extLst>
            </p:cNvPr>
            <p:cNvGrpSpPr/>
            <p:nvPr/>
          </p:nvGrpSpPr>
          <p:grpSpPr>
            <a:xfrm>
              <a:off x="3733049" y="5315443"/>
              <a:ext cx="3718672" cy="564329"/>
              <a:chOff x="3722832" y="5310208"/>
              <a:chExt cx="3718672" cy="564329"/>
            </a:xfrm>
          </p:grpSpPr>
          <p:cxnSp>
            <p:nvCxnSpPr>
              <p:cNvPr id="118" name="Straight Connector 117">
                <a:extLst>
                  <a:ext uri="{FF2B5EF4-FFF2-40B4-BE49-F238E27FC236}">
                    <a16:creationId xmlns:a16="http://schemas.microsoft.com/office/drawing/2014/main" id="{B47CD389-E046-4377-BF22-D1E7CC58C1E3}"/>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Arc 118">
                <a:extLst>
                  <a:ext uri="{FF2B5EF4-FFF2-40B4-BE49-F238E27FC236}">
                    <a16:creationId xmlns:a16="http://schemas.microsoft.com/office/drawing/2014/main" id="{6E27AAAA-3ABD-469C-96BC-113775565DC0}"/>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FF0000"/>
                  </a:solidFill>
                  <a:effectLst/>
                  <a:latin typeface="Arial" charset="0"/>
                </a:endParaRPr>
              </a:p>
            </p:txBody>
          </p:sp>
        </p:grpSp>
      </p:gr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4:7</a:t>
            </a:r>
          </a:p>
        </p:txBody>
      </p:sp>
      <p:sp>
        <p:nvSpPr>
          <p:cNvPr id="9" name="TextBox 8">
            <a:extLst>
              <a:ext uri="{FF2B5EF4-FFF2-40B4-BE49-F238E27FC236}">
                <a16:creationId xmlns:a16="http://schemas.microsoft.com/office/drawing/2014/main" id="{C8D83576-40F6-45A5-B7A5-AC3B86BA1C8F}"/>
              </a:ext>
            </a:extLst>
          </p:cNvPr>
          <p:cNvSpPr txBox="1"/>
          <p:nvPr/>
        </p:nvSpPr>
        <p:spPr bwMode="auto">
          <a:xfrm>
            <a:off x="2984892" y="1446080"/>
            <a:ext cx="31742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2 – sharing the 100s:</a:t>
            </a:r>
            <a:endParaRPr lang="en-GB" sz="2000" dirty="0">
              <a:solidFill>
                <a:srgbClr val="FF0000"/>
              </a:solidFill>
              <a:latin typeface="Myriad Pro Semibold" charset="0"/>
              <a:ea typeface="Myriad Pro Semibold" charset="0"/>
              <a:cs typeface="Myriad Pro Semibold" charset="0"/>
            </a:endParaRPr>
          </a:p>
        </p:txBody>
      </p:sp>
      <p:sp>
        <p:nvSpPr>
          <p:cNvPr id="123" name="Rectangle 122">
            <a:extLst>
              <a:ext uri="{FF2B5EF4-FFF2-40B4-BE49-F238E27FC236}">
                <a16:creationId xmlns:a16="http://schemas.microsoft.com/office/drawing/2014/main" id="{919C77E8-BCD8-4005-A108-7C96CC53FDEE}"/>
              </a:ext>
            </a:extLst>
          </p:cNvPr>
          <p:cNvSpPr/>
          <p:nvPr/>
        </p:nvSpPr>
        <p:spPr bwMode="auto">
          <a:xfrm>
            <a:off x="1561572" y="2145297"/>
            <a:ext cx="133427" cy="51486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aphicFrame>
        <p:nvGraphicFramePr>
          <p:cNvPr id="4" name="Object 3">
            <a:extLst>
              <a:ext uri="{FF2B5EF4-FFF2-40B4-BE49-F238E27FC236}">
                <a16:creationId xmlns:a16="http://schemas.microsoft.com/office/drawing/2014/main" id="{67AD15F3-363B-40EA-A30E-1719B286BDA6}"/>
              </a:ext>
            </a:extLst>
          </p:cNvPr>
          <p:cNvGraphicFramePr>
            <a:graphicFrameLocks noChangeAspect="1"/>
          </p:cNvGraphicFramePr>
          <p:nvPr>
            <p:extLst>
              <p:ext uri="{D42A27DB-BD31-4B8C-83A1-F6EECF244321}">
                <p14:modId xmlns:p14="http://schemas.microsoft.com/office/powerpoint/2010/main" val="52278741"/>
              </p:ext>
            </p:extLst>
          </p:nvPr>
        </p:nvGraphicFramePr>
        <p:xfrm>
          <a:off x="1400175" y="1804988"/>
          <a:ext cx="1571940" cy="885600"/>
        </p:xfrm>
        <a:graphic>
          <a:graphicData uri="http://schemas.openxmlformats.org/presentationml/2006/ole">
            <mc:AlternateContent xmlns:mc="http://schemas.openxmlformats.org/markup-compatibility/2006">
              <mc:Choice xmlns:v="urn:schemas-microsoft-com:vml" Requires="v">
                <p:oleObj spid="_x0000_s32837" name="Equation" r:id="rId7" imgW="901440" imgH="507960" progId="Equation.DSMT4">
                  <p:embed/>
                </p:oleObj>
              </mc:Choice>
              <mc:Fallback>
                <p:oleObj name="Equation" r:id="rId7" imgW="901440" imgH="507960" progId="Equation.DSMT4">
                  <p:embed/>
                  <p:pic>
                    <p:nvPicPr>
                      <p:cNvPr id="0" name=""/>
                      <p:cNvPicPr/>
                      <p:nvPr/>
                    </p:nvPicPr>
                    <p:blipFill>
                      <a:blip r:embed="rId8"/>
                      <a:stretch>
                        <a:fillRect/>
                      </a:stretch>
                    </p:blipFill>
                    <p:spPr>
                      <a:xfrm>
                        <a:off x="1400175" y="1804988"/>
                        <a:ext cx="1571940" cy="885600"/>
                      </a:xfrm>
                      <a:prstGeom prst="rect">
                        <a:avLst/>
                      </a:prstGeom>
                    </p:spPr>
                  </p:pic>
                </p:oleObj>
              </mc:Fallback>
            </mc:AlternateContent>
          </a:graphicData>
        </a:graphic>
      </p:graphicFrame>
      <p:grpSp>
        <p:nvGrpSpPr>
          <p:cNvPr id="124" name="Group 123">
            <a:extLst>
              <a:ext uri="{FF2B5EF4-FFF2-40B4-BE49-F238E27FC236}">
                <a16:creationId xmlns:a16="http://schemas.microsoft.com/office/drawing/2014/main" id="{E3ED45D4-4056-4C3A-87A1-CF5CD3C411D5}"/>
              </a:ext>
            </a:extLst>
          </p:cNvPr>
          <p:cNvGrpSpPr/>
          <p:nvPr/>
        </p:nvGrpSpPr>
        <p:grpSpPr>
          <a:xfrm>
            <a:off x="1222499" y="2102703"/>
            <a:ext cx="1649289" cy="564329"/>
            <a:chOff x="3733049" y="5315443"/>
            <a:chExt cx="1649289" cy="564329"/>
          </a:xfrm>
        </p:grpSpPr>
        <p:grpSp>
          <p:nvGrpSpPr>
            <p:cNvPr id="125" name="Group 124">
              <a:extLst>
                <a:ext uri="{FF2B5EF4-FFF2-40B4-BE49-F238E27FC236}">
                  <a16:creationId xmlns:a16="http://schemas.microsoft.com/office/drawing/2014/main" id="{2C038829-B396-4410-8022-B528210F28CA}"/>
                </a:ext>
              </a:extLst>
            </p:cNvPr>
            <p:cNvGrpSpPr/>
            <p:nvPr/>
          </p:nvGrpSpPr>
          <p:grpSpPr>
            <a:xfrm>
              <a:off x="4085070" y="5365750"/>
              <a:ext cx="1297268" cy="507156"/>
              <a:chOff x="4085070" y="5365750"/>
              <a:chExt cx="1297268" cy="507156"/>
            </a:xfrm>
            <a:solidFill>
              <a:schemeClr val="bg1"/>
            </a:solidFill>
          </p:grpSpPr>
          <p:sp>
            <p:nvSpPr>
              <p:cNvPr id="129" name="Rectangle 128">
                <a:extLst>
                  <a:ext uri="{FF2B5EF4-FFF2-40B4-BE49-F238E27FC236}">
                    <a16:creationId xmlns:a16="http://schemas.microsoft.com/office/drawing/2014/main" id="{06BF7650-2900-42F4-B465-7696B56BC885}"/>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0" name="Rectangle 129">
                <a:extLst>
                  <a:ext uri="{FF2B5EF4-FFF2-40B4-BE49-F238E27FC236}">
                    <a16:creationId xmlns:a16="http://schemas.microsoft.com/office/drawing/2014/main" id="{62073AD0-C46B-44AC-A7F2-C4C3D87740E7}"/>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26" name="Group 125">
              <a:extLst>
                <a:ext uri="{FF2B5EF4-FFF2-40B4-BE49-F238E27FC236}">
                  <a16:creationId xmlns:a16="http://schemas.microsoft.com/office/drawing/2014/main" id="{D16453BF-67BC-49CE-87AF-B400AF649DA6}"/>
                </a:ext>
              </a:extLst>
            </p:cNvPr>
            <p:cNvGrpSpPr/>
            <p:nvPr/>
          </p:nvGrpSpPr>
          <p:grpSpPr>
            <a:xfrm>
              <a:off x="3733049" y="5315443"/>
              <a:ext cx="1646907" cy="564329"/>
              <a:chOff x="3722832" y="5310208"/>
              <a:chExt cx="1646907" cy="564329"/>
            </a:xfrm>
          </p:grpSpPr>
          <p:cxnSp>
            <p:nvCxnSpPr>
              <p:cNvPr id="127" name="Straight Connector 126">
                <a:extLst>
                  <a:ext uri="{FF2B5EF4-FFF2-40B4-BE49-F238E27FC236}">
                    <a16:creationId xmlns:a16="http://schemas.microsoft.com/office/drawing/2014/main" id="{0063CC93-6154-4354-8FF9-057787BB4075}"/>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Arc 127">
                <a:extLst>
                  <a:ext uri="{FF2B5EF4-FFF2-40B4-BE49-F238E27FC236}">
                    <a16:creationId xmlns:a16="http://schemas.microsoft.com/office/drawing/2014/main" id="{DB59BEAE-8ECA-406B-8896-0C54988F268B}"/>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
        <p:nvSpPr>
          <p:cNvPr id="132" name="TextBox 131">
            <a:extLst>
              <a:ext uri="{FF2B5EF4-FFF2-40B4-BE49-F238E27FC236}">
                <a16:creationId xmlns:a16="http://schemas.microsoft.com/office/drawing/2014/main" id="{97028227-CEB4-4A88-B624-466072191E6B}"/>
              </a:ext>
            </a:extLst>
          </p:cNvPr>
          <p:cNvSpPr txBox="1"/>
          <p:nvPr/>
        </p:nvSpPr>
        <p:spPr bwMode="auto">
          <a:xfrm>
            <a:off x="4048155" y="214513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panose="020B0503030403020204" pitchFamily="34" charset="0"/>
                <a:ea typeface="Myriad Pro Semibold" charset="0"/>
                <a:cs typeface="Myriad Pro Semibold" charset="0"/>
              </a:rPr>
              <a:t>5</a:t>
            </a:r>
            <a:endParaRPr lang="en-GB" sz="2000" dirty="0">
              <a:solidFill>
                <a:srgbClr val="C00000"/>
              </a:solidFill>
              <a:latin typeface="Myriad Pro" panose="020B0503030403020204" pitchFamily="34" charset="0"/>
              <a:ea typeface="Myriad Pro Semibold" charset="0"/>
              <a:cs typeface="Myriad Pro Semibold" charset="0"/>
            </a:endParaRPr>
          </a:p>
        </p:txBody>
      </p:sp>
      <p:sp>
        <p:nvSpPr>
          <p:cNvPr id="28" name="TextBox 27">
            <a:extLst>
              <a:ext uri="{FF2B5EF4-FFF2-40B4-BE49-F238E27FC236}">
                <a16:creationId xmlns:a16="http://schemas.microsoft.com/office/drawing/2014/main" id="{3A682015-47D9-4E08-9733-D3478BC6A58A}"/>
              </a:ext>
            </a:extLst>
          </p:cNvPr>
          <p:cNvSpPr txBox="1"/>
          <p:nvPr/>
        </p:nvSpPr>
        <p:spPr bwMode="auto">
          <a:xfrm>
            <a:off x="2063428" y="4794009"/>
            <a:ext cx="50171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2 hundreds ÷ 5 = 0 hundreds r 2 hundreds</a:t>
            </a:r>
          </a:p>
        </p:txBody>
      </p:sp>
      <p:sp>
        <p:nvSpPr>
          <p:cNvPr id="30" name="Rectangle 29">
            <a:extLst>
              <a:ext uri="{FF2B5EF4-FFF2-40B4-BE49-F238E27FC236}">
                <a16:creationId xmlns:a16="http://schemas.microsoft.com/office/drawing/2014/main" id="{FDCBEC92-35BC-4CCC-ADB5-3016C2E03343}"/>
              </a:ext>
            </a:extLst>
          </p:cNvPr>
          <p:cNvSpPr/>
          <p:nvPr/>
        </p:nvSpPr>
        <p:spPr bwMode="auto">
          <a:xfrm>
            <a:off x="1725506" y="1751310"/>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77858DC6-0A24-48AF-8138-1746D4E07AF1}"/>
              </a:ext>
            </a:extLst>
          </p:cNvPr>
          <p:cNvSpPr/>
          <p:nvPr/>
        </p:nvSpPr>
        <p:spPr bwMode="auto">
          <a:xfrm>
            <a:off x="2080037" y="1751310"/>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2" name="Rectangle 31">
            <a:extLst>
              <a:ext uri="{FF2B5EF4-FFF2-40B4-BE49-F238E27FC236}">
                <a16:creationId xmlns:a16="http://schemas.microsoft.com/office/drawing/2014/main" id="{026BF60A-5347-470F-A7CE-5ECDC7B36163}"/>
              </a:ext>
            </a:extLst>
          </p:cNvPr>
          <p:cNvSpPr/>
          <p:nvPr/>
        </p:nvSpPr>
        <p:spPr bwMode="auto">
          <a:xfrm>
            <a:off x="2434567" y="1751310"/>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TextBox 32">
            <a:extLst>
              <a:ext uri="{FF2B5EF4-FFF2-40B4-BE49-F238E27FC236}">
                <a16:creationId xmlns:a16="http://schemas.microsoft.com/office/drawing/2014/main" id="{325E41AE-97E3-4853-8C4B-517D249EF846}"/>
              </a:ext>
            </a:extLst>
          </p:cNvPr>
          <p:cNvSpPr txBox="1"/>
          <p:nvPr/>
        </p:nvSpPr>
        <p:spPr bwMode="auto">
          <a:xfrm>
            <a:off x="4546366" y="1799004"/>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8B3995"/>
                </a:solidFill>
                <a:latin typeface="Myriad Pro" panose="020B0503030403020204" pitchFamily="34" charset="0"/>
                <a:ea typeface="Myriad Pro Semibold" charset="0"/>
                <a:cs typeface="Myriad Pro Semibold" charset="0"/>
              </a:rPr>
              <a:t>0</a:t>
            </a:r>
          </a:p>
        </p:txBody>
      </p:sp>
      <p:grpSp>
        <p:nvGrpSpPr>
          <p:cNvPr id="34" name="Group 33">
            <a:extLst>
              <a:ext uri="{FF2B5EF4-FFF2-40B4-BE49-F238E27FC236}">
                <a16:creationId xmlns:a16="http://schemas.microsoft.com/office/drawing/2014/main" id="{A48EE67E-8937-4EE8-9788-C322E6A1E5DA}"/>
              </a:ext>
            </a:extLst>
          </p:cNvPr>
          <p:cNvGrpSpPr/>
          <p:nvPr/>
        </p:nvGrpSpPr>
        <p:grpSpPr>
          <a:xfrm>
            <a:off x="3431183" y="820739"/>
            <a:ext cx="2281635" cy="461665"/>
            <a:chOff x="3314000" y="820739"/>
            <a:chExt cx="2281635" cy="461665"/>
          </a:xfrm>
        </p:grpSpPr>
        <p:sp>
          <p:nvSpPr>
            <p:cNvPr id="35" name="TextBox 34">
              <a:extLst>
                <a:ext uri="{FF2B5EF4-FFF2-40B4-BE49-F238E27FC236}">
                  <a16:creationId xmlns:a16="http://schemas.microsoft.com/office/drawing/2014/main" id="{C65F1C53-CA1D-482E-8CA2-6D2FA91D9E64}"/>
                </a:ext>
              </a:extLst>
            </p:cNvPr>
            <p:cNvSpPr txBox="1"/>
            <p:nvPr/>
          </p:nvSpPr>
          <p:spPr bwMode="auto">
            <a:xfrm>
              <a:off x="3314000" y="83026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215  ÷  5  =</a:t>
              </a:r>
              <a:endParaRPr lang="en-GB" sz="2200" dirty="0">
                <a:solidFill>
                  <a:srgbClr val="C00000"/>
                </a:solidFill>
                <a:latin typeface="Myriad Pro Semibold" charset="0"/>
                <a:ea typeface="Myriad Pro Semibold" charset="0"/>
                <a:cs typeface="Myriad Pro Semibold" charset="0"/>
              </a:endParaRPr>
            </a:p>
          </p:txBody>
        </p:sp>
        <p:sp>
          <p:nvSpPr>
            <p:cNvPr id="36" name="Rectangle 35">
              <a:extLst>
                <a:ext uri="{FF2B5EF4-FFF2-40B4-BE49-F238E27FC236}">
                  <a16:creationId xmlns:a16="http://schemas.microsoft.com/office/drawing/2014/main" id="{D0C22A93-7113-4E64-BDDE-6293D1DE8100}"/>
                </a:ext>
              </a:extLst>
            </p:cNvPr>
            <p:cNvSpPr/>
            <p:nvPr/>
          </p:nvSpPr>
          <p:spPr bwMode="auto">
            <a:xfrm>
              <a:off x="5134835" y="820739"/>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37" name="TextBox 36">
            <a:extLst>
              <a:ext uri="{FF2B5EF4-FFF2-40B4-BE49-F238E27FC236}">
                <a16:creationId xmlns:a16="http://schemas.microsoft.com/office/drawing/2014/main" id="{C8D83576-40F6-45A5-B7A5-AC3B86BA1C8F}"/>
              </a:ext>
            </a:extLst>
          </p:cNvPr>
          <p:cNvSpPr txBox="1"/>
          <p:nvPr/>
        </p:nvSpPr>
        <p:spPr bwMode="auto">
          <a:xfrm>
            <a:off x="2178587" y="1446080"/>
            <a:ext cx="4786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1 – writing the dividend and divisor:</a:t>
            </a:r>
            <a:endParaRPr lang="en-GB" sz="2000" dirty="0">
              <a:solidFill>
                <a:srgbClr val="FF000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299291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xit" presetSubtype="0" fill="hold" nodeType="withEffect">
                                  <p:stCondLst>
                                    <p:cond delay="0"/>
                                  </p:stCondLst>
                                  <p:childTnLst>
                                    <p:animEffect transition="out" filter="fade">
                                      <p:cBhvr>
                                        <p:cTn id="23" dur="500"/>
                                        <p:tgtEl>
                                          <p:spTgt spid="122"/>
                                        </p:tgtEl>
                                      </p:cBhvr>
                                    </p:animEffect>
                                    <p:set>
                                      <p:cBhvr>
                                        <p:cTn id="24" dur="1" fill="hold">
                                          <p:stCondLst>
                                            <p:cond delay="499"/>
                                          </p:stCondLst>
                                        </p:cTn>
                                        <p:tgtEl>
                                          <p:spTgt spid="122"/>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30"/>
                                        </p:tgtEl>
                                      </p:cBhvr>
                                    </p:animEffect>
                                    <p:set>
                                      <p:cBhvr>
                                        <p:cTn id="27" dur="1" fill="hold">
                                          <p:stCondLst>
                                            <p:cond delay="499"/>
                                          </p:stCondLst>
                                        </p:cTn>
                                        <p:tgtEl>
                                          <p:spTgt spid="30"/>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p:bldP spid="30" grpId="0" animBg="1"/>
      <p:bldP spid="33" grpId="0"/>
      <p:bldP spid="3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descr="A picture containing device, object&#10;&#10;Description automatically generated">
            <a:extLst>
              <a:ext uri="{FF2B5EF4-FFF2-40B4-BE49-F238E27FC236}">
                <a16:creationId xmlns:a16="http://schemas.microsoft.com/office/drawing/2014/main" id="{3C158EF2-DCA2-4817-AE73-BE8E0B06174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264165" y="2119668"/>
            <a:ext cx="3424012" cy="1347432"/>
          </a:xfrm>
          <a:prstGeom prst="rect">
            <a:avLst/>
          </a:prstGeom>
        </p:spPr>
      </p:pic>
      <p:pic>
        <p:nvPicPr>
          <p:cNvPr id="8" name="Picture 7" descr="A close up of a logo&#10;&#10;Description automatically generated">
            <a:extLst>
              <a:ext uri="{FF2B5EF4-FFF2-40B4-BE49-F238E27FC236}">
                <a16:creationId xmlns:a16="http://schemas.microsoft.com/office/drawing/2014/main" id="{28AF87BE-95F1-473E-A572-C3B9AA5D65B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263036" y="2129191"/>
            <a:ext cx="3424012" cy="1347433"/>
          </a:xfrm>
          <a:prstGeom prst="rect">
            <a:avLst/>
          </a:prstGeom>
        </p:spPr>
      </p:pic>
      <p:grpSp>
        <p:nvGrpSpPr>
          <p:cNvPr id="115" name="Group 114">
            <a:extLst>
              <a:ext uri="{FF2B5EF4-FFF2-40B4-BE49-F238E27FC236}">
                <a16:creationId xmlns:a16="http://schemas.microsoft.com/office/drawing/2014/main" id="{9D5FAD42-A82F-49EB-B43E-DD3B9995964A}"/>
              </a:ext>
            </a:extLst>
          </p:cNvPr>
          <p:cNvGrpSpPr>
            <a:grpSpLocks noChangeAspect="1"/>
          </p:cNvGrpSpPr>
          <p:nvPr/>
        </p:nvGrpSpPr>
        <p:grpSpPr>
          <a:xfrm>
            <a:off x="3907262" y="2082898"/>
            <a:ext cx="3770262" cy="578710"/>
            <a:chOff x="3733049" y="5315443"/>
            <a:chExt cx="3718673" cy="570792"/>
          </a:xfrm>
        </p:grpSpPr>
        <p:grpSp>
          <p:nvGrpSpPr>
            <p:cNvPr id="116" name="Group 115">
              <a:extLst>
                <a:ext uri="{FF2B5EF4-FFF2-40B4-BE49-F238E27FC236}">
                  <a16:creationId xmlns:a16="http://schemas.microsoft.com/office/drawing/2014/main" id="{547D99CE-70B4-4AA5-AA30-7CFB706AA7AD}"/>
                </a:ext>
              </a:extLst>
            </p:cNvPr>
            <p:cNvGrpSpPr/>
            <p:nvPr/>
          </p:nvGrpSpPr>
          <p:grpSpPr>
            <a:xfrm>
              <a:off x="4048134" y="5351710"/>
              <a:ext cx="3403588" cy="534525"/>
              <a:chOff x="4048134" y="5351710"/>
              <a:chExt cx="3403588" cy="534525"/>
            </a:xfrm>
            <a:solidFill>
              <a:schemeClr val="bg1"/>
            </a:solidFill>
          </p:grpSpPr>
          <p:sp>
            <p:nvSpPr>
              <p:cNvPr id="120" name="Rectangle 119">
                <a:extLst>
                  <a:ext uri="{FF2B5EF4-FFF2-40B4-BE49-F238E27FC236}">
                    <a16:creationId xmlns:a16="http://schemas.microsoft.com/office/drawing/2014/main" id="{3B75B9C5-0981-4F4A-9996-3B92709A52D9}"/>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FF0000"/>
                  </a:solidFill>
                  <a:effectLst/>
                  <a:latin typeface="Arial" charset="0"/>
                </a:endParaRPr>
              </a:p>
            </p:txBody>
          </p:sp>
          <p:sp>
            <p:nvSpPr>
              <p:cNvPr id="121" name="Rectangle 120">
                <a:extLst>
                  <a:ext uri="{FF2B5EF4-FFF2-40B4-BE49-F238E27FC236}">
                    <a16:creationId xmlns:a16="http://schemas.microsoft.com/office/drawing/2014/main" id="{61A8E705-4F8D-447E-8667-3BA57EC06D3A}"/>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FF0000"/>
                  </a:solidFill>
                  <a:effectLst/>
                  <a:latin typeface="Arial" charset="0"/>
                </a:endParaRPr>
              </a:p>
            </p:txBody>
          </p:sp>
        </p:grpSp>
        <p:grpSp>
          <p:nvGrpSpPr>
            <p:cNvPr id="117" name="Group 116">
              <a:extLst>
                <a:ext uri="{FF2B5EF4-FFF2-40B4-BE49-F238E27FC236}">
                  <a16:creationId xmlns:a16="http://schemas.microsoft.com/office/drawing/2014/main" id="{1A6B5EF3-64AC-48A1-A329-E3AF848F72E5}"/>
                </a:ext>
              </a:extLst>
            </p:cNvPr>
            <p:cNvGrpSpPr/>
            <p:nvPr/>
          </p:nvGrpSpPr>
          <p:grpSpPr>
            <a:xfrm>
              <a:off x="3733049" y="5315443"/>
              <a:ext cx="3718672" cy="564329"/>
              <a:chOff x="3722832" y="5310208"/>
              <a:chExt cx="3718672" cy="564329"/>
            </a:xfrm>
          </p:grpSpPr>
          <p:cxnSp>
            <p:nvCxnSpPr>
              <p:cNvPr id="118" name="Straight Connector 117">
                <a:extLst>
                  <a:ext uri="{FF2B5EF4-FFF2-40B4-BE49-F238E27FC236}">
                    <a16:creationId xmlns:a16="http://schemas.microsoft.com/office/drawing/2014/main" id="{B47CD389-E046-4377-BF22-D1E7CC58C1E3}"/>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Arc 118">
                <a:extLst>
                  <a:ext uri="{FF2B5EF4-FFF2-40B4-BE49-F238E27FC236}">
                    <a16:creationId xmlns:a16="http://schemas.microsoft.com/office/drawing/2014/main" id="{6E27AAAA-3ABD-469C-96BC-113775565DC0}"/>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FF0000"/>
                  </a:solidFill>
                  <a:effectLst/>
                  <a:latin typeface="Arial" charset="0"/>
                </a:endParaRPr>
              </a:p>
            </p:txBody>
          </p:sp>
        </p:grpSp>
      </p:gr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4:7</a:t>
            </a:r>
          </a:p>
        </p:txBody>
      </p:sp>
      <p:sp>
        <p:nvSpPr>
          <p:cNvPr id="9" name="TextBox 8">
            <a:extLst>
              <a:ext uri="{FF2B5EF4-FFF2-40B4-BE49-F238E27FC236}">
                <a16:creationId xmlns:a16="http://schemas.microsoft.com/office/drawing/2014/main" id="{C8D83576-40F6-45A5-B7A5-AC3B86BA1C8F}"/>
              </a:ext>
            </a:extLst>
          </p:cNvPr>
          <p:cNvSpPr txBox="1"/>
          <p:nvPr/>
        </p:nvSpPr>
        <p:spPr bwMode="auto">
          <a:xfrm>
            <a:off x="2984888" y="1446080"/>
            <a:ext cx="31742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2 – sharing the 100s:</a:t>
            </a:r>
            <a:endParaRPr lang="en-GB" sz="2000" dirty="0">
              <a:solidFill>
                <a:srgbClr val="FF0000"/>
              </a:solidFill>
              <a:latin typeface="Myriad Pro Semibold" charset="0"/>
              <a:ea typeface="Myriad Pro Semibold" charset="0"/>
              <a:cs typeface="Myriad Pro Semibold" charset="0"/>
            </a:endParaRPr>
          </a:p>
        </p:txBody>
      </p:sp>
      <p:sp>
        <p:nvSpPr>
          <p:cNvPr id="123" name="Rectangle 122">
            <a:extLst>
              <a:ext uri="{FF2B5EF4-FFF2-40B4-BE49-F238E27FC236}">
                <a16:creationId xmlns:a16="http://schemas.microsoft.com/office/drawing/2014/main" id="{919C77E8-BCD8-4005-A108-7C96CC53FDEE}"/>
              </a:ext>
            </a:extLst>
          </p:cNvPr>
          <p:cNvSpPr/>
          <p:nvPr/>
        </p:nvSpPr>
        <p:spPr bwMode="auto">
          <a:xfrm>
            <a:off x="1561572" y="2145297"/>
            <a:ext cx="133427" cy="51486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aphicFrame>
        <p:nvGraphicFramePr>
          <p:cNvPr id="44" name="Object 43">
            <a:extLst>
              <a:ext uri="{FF2B5EF4-FFF2-40B4-BE49-F238E27FC236}">
                <a16:creationId xmlns:a16="http://schemas.microsoft.com/office/drawing/2014/main" id="{9A046711-FDA1-4D81-B370-AAD99AC31B32}"/>
              </a:ext>
            </a:extLst>
          </p:cNvPr>
          <p:cNvGraphicFramePr>
            <a:graphicFrameLocks noChangeAspect="1"/>
          </p:cNvGraphicFramePr>
          <p:nvPr>
            <p:extLst>
              <p:ext uri="{D42A27DB-BD31-4B8C-83A1-F6EECF244321}">
                <p14:modId xmlns:p14="http://schemas.microsoft.com/office/powerpoint/2010/main" val="1715540216"/>
              </p:ext>
            </p:extLst>
          </p:nvPr>
        </p:nvGraphicFramePr>
        <p:xfrm>
          <a:off x="1400175" y="1804988"/>
          <a:ext cx="1571940" cy="885600"/>
        </p:xfrm>
        <a:graphic>
          <a:graphicData uri="http://schemas.openxmlformats.org/presentationml/2006/ole">
            <mc:AlternateContent xmlns:mc="http://schemas.openxmlformats.org/markup-compatibility/2006">
              <mc:Choice xmlns:v="urn:schemas-microsoft-com:vml" Requires="v">
                <p:oleObj spid="_x0000_s33861" name="Equation" r:id="rId6" imgW="901440" imgH="507960" progId="Equation.DSMT4">
                  <p:embed/>
                </p:oleObj>
              </mc:Choice>
              <mc:Fallback>
                <p:oleObj name="Equation" r:id="rId6" imgW="901440" imgH="507960" progId="Equation.DSMT4">
                  <p:embed/>
                  <p:pic>
                    <p:nvPicPr>
                      <p:cNvPr id="4" name="Object 3">
                        <a:extLst>
                          <a:ext uri="{FF2B5EF4-FFF2-40B4-BE49-F238E27FC236}">
                            <a16:creationId xmlns:a16="http://schemas.microsoft.com/office/drawing/2014/main" id="{67AD15F3-363B-40EA-A30E-1719B286BDA6}"/>
                          </a:ext>
                        </a:extLst>
                      </p:cNvPr>
                      <p:cNvPicPr/>
                      <p:nvPr/>
                    </p:nvPicPr>
                    <p:blipFill>
                      <a:blip r:embed="rId7"/>
                      <a:stretch>
                        <a:fillRect/>
                      </a:stretch>
                    </p:blipFill>
                    <p:spPr>
                      <a:xfrm>
                        <a:off x="1400175" y="1804988"/>
                        <a:ext cx="1571940" cy="8856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C3B0D365-7761-4E60-BAC0-D5865353EE4C}"/>
              </a:ext>
            </a:extLst>
          </p:cNvPr>
          <p:cNvGraphicFramePr>
            <a:graphicFrameLocks noChangeAspect="1"/>
          </p:cNvGraphicFramePr>
          <p:nvPr>
            <p:extLst>
              <p:ext uri="{D42A27DB-BD31-4B8C-83A1-F6EECF244321}">
                <p14:modId xmlns:p14="http://schemas.microsoft.com/office/powerpoint/2010/main" val="1644630251"/>
              </p:ext>
            </p:extLst>
          </p:nvPr>
        </p:nvGraphicFramePr>
        <p:xfrm>
          <a:off x="1400175" y="1804988"/>
          <a:ext cx="1566863" cy="881063"/>
        </p:xfrm>
        <a:graphic>
          <a:graphicData uri="http://schemas.openxmlformats.org/presentationml/2006/ole">
            <mc:AlternateContent xmlns:mc="http://schemas.openxmlformats.org/markup-compatibility/2006">
              <mc:Choice xmlns:v="urn:schemas-microsoft-com:vml" Requires="v">
                <p:oleObj spid="_x0000_s33862" name="Equation" r:id="rId8" imgW="1566631" imgH="881233" progId="Equation.DSMT4">
                  <p:embed/>
                </p:oleObj>
              </mc:Choice>
              <mc:Fallback>
                <p:oleObj name="Equation" r:id="rId8" imgW="1566631" imgH="881233" progId="Equation.DSMT4">
                  <p:embed/>
                  <p:pic>
                    <p:nvPicPr>
                      <p:cNvPr id="0" name=""/>
                      <p:cNvPicPr/>
                      <p:nvPr/>
                    </p:nvPicPr>
                    <p:blipFill>
                      <a:blip r:embed="rId9"/>
                      <a:stretch>
                        <a:fillRect/>
                      </a:stretch>
                    </p:blipFill>
                    <p:spPr>
                      <a:xfrm>
                        <a:off x="1400175" y="1804988"/>
                        <a:ext cx="1566863" cy="881063"/>
                      </a:xfrm>
                      <a:prstGeom prst="rect">
                        <a:avLst/>
                      </a:prstGeom>
                    </p:spPr>
                  </p:pic>
                </p:oleObj>
              </mc:Fallback>
            </mc:AlternateContent>
          </a:graphicData>
        </a:graphic>
      </p:graphicFrame>
      <p:grpSp>
        <p:nvGrpSpPr>
          <p:cNvPr id="124" name="Group 123">
            <a:extLst>
              <a:ext uri="{FF2B5EF4-FFF2-40B4-BE49-F238E27FC236}">
                <a16:creationId xmlns:a16="http://schemas.microsoft.com/office/drawing/2014/main" id="{E3ED45D4-4056-4C3A-87A1-CF5CD3C411D5}"/>
              </a:ext>
            </a:extLst>
          </p:cNvPr>
          <p:cNvGrpSpPr/>
          <p:nvPr/>
        </p:nvGrpSpPr>
        <p:grpSpPr>
          <a:xfrm>
            <a:off x="1222499" y="2102703"/>
            <a:ext cx="1649289" cy="564329"/>
            <a:chOff x="3733049" y="5315443"/>
            <a:chExt cx="1649289" cy="564329"/>
          </a:xfrm>
        </p:grpSpPr>
        <p:grpSp>
          <p:nvGrpSpPr>
            <p:cNvPr id="125" name="Group 124">
              <a:extLst>
                <a:ext uri="{FF2B5EF4-FFF2-40B4-BE49-F238E27FC236}">
                  <a16:creationId xmlns:a16="http://schemas.microsoft.com/office/drawing/2014/main" id="{2C038829-B396-4410-8022-B528210F28CA}"/>
                </a:ext>
              </a:extLst>
            </p:cNvPr>
            <p:cNvGrpSpPr/>
            <p:nvPr/>
          </p:nvGrpSpPr>
          <p:grpSpPr>
            <a:xfrm>
              <a:off x="4085070" y="5365750"/>
              <a:ext cx="1297268" cy="507156"/>
              <a:chOff x="4085070" y="5365750"/>
              <a:chExt cx="1297268" cy="507156"/>
            </a:xfrm>
            <a:solidFill>
              <a:schemeClr val="bg1"/>
            </a:solidFill>
          </p:grpSpPr>
          <p:sp>
            <p:nvSpPr>
              <p:cNvPr id="129" name="Rectangle 128">
                <a:extLst>
                  <a:ext uri="{FF2B5EF4-FFF2-40B4-BE49-F238E27FC236}">
                    <a16:creationId xmlns:a16="http://schemas.microsoft.com/office/drawing/2014/main" id="{06BF7650-2900-42F4-B465-7696B56BC885}"/>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0" name="Rectangle 129">
                <a:extLst>
                  <a:ext uri="{FF2B5EF4-FFF2-40B4-BE49-F238E27FC236}">
                    <a16:creationId xmlns:a16="http://schemas.microsoft.com/office/drawing/2014/main" id="{62073AD0-C46B-44AC-A7F2-C4C3D87740E7}"/>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26" name="Group 125">
              <a:extLst>
                <a:ext uri="{FF2B5EF4-FFF2-40B4-BE49-F238E27FC236}">
                  <a16:creationId xmlns:a16="http://schemas.microsoft.com/office/drawing/2014/main" id="{D16453BF-67BC-49CE-87AF-B400AF649DA6}"/>
                </a:ext>
              </a:extLst>
            </p:cNvPr>
            <p:cNvGrpSpPr/>
            <p:nvPr/>
          </p:nvGrpSpPr>
          <p:grpSpPr>
            <a:xfrm>
              <a:off x="3733049" y="5315443"/>
              <a:ext cx="1646907" cy="564329"/>
              <a:chOff x="3722832" y="5310208"/>
              <a:chExt cx="1646907" cy="564329"/>
            </a:xfrm>
          </p:grpSpPr>
          <p:cxnSp>
            <p:nvCxnSpPr>
              <p:cNvPr id="127" name="Straight Connector 126">
                <a:extLst>
                  <a:ext uri="{FF2B5EF4-FFF2-40B4-BE49-F238E27FC236}">
                    <a16:creationId xmlns:a16="http://schemas.microsoft.com/office/drawing/2014/main" id="{0063CC93-6154-4354-8FF9-057787BB4075}"/>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Arc 127">
                <a:extLst>
                  <a:ext uri="{FF2B5EF4-FFF2-40B4-BE49-F238E27FC236}">
                    <a16:creationId xmlns:a16="http://schemas.microsoft.com/office/drawing/2014/main" id="{DB59BEAE-8ECA-406B-8896-0C54988F268B}"/>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
        <p:nvSpPr>
          <p:cNvPr id="131" name="TextBox 130">
            <a:extLst>
              <a:ext uri="{FF2B5EF4-FFF2-40B4-BE49-F238E27FC236}">
                <a16:creationId xmlns:a16="http://schemas.microsoft.com/office/drawing/2014/main" id="{F01EBFDC-F7FB-4848-8531-33E401656ED0}"/>
              </a:ext>
            </a:extLst>
          </p:cNvPr>
          <p:cNvSpPr txBox="1"/>
          <p:nvPr/>
        </p:nvSpPr>
        <p:spPr bwMode="auto">
          <a:xfrm>
            <a:off x="4546366" y="1799004"/>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8B3995"/>
                </a:solidFill>
                <a:latin typeface="Myriad Pro" panose="020B0503030403020204" pitchFamily="34" charset="0"/>
                <a:ea typeface="Myriad Pro Semibold" charset="0"/>
                <a:cs typeface="Myriad Pro Semibold" charset="0"/>
              </a:rPr>
              <a:t>0</a:t>
            </a:r>
          </a:p>
        </p:txBody>
      </p:sp>
      <p:sp>
        <p:nvSpPr>
          <p:cNvPr id="132" name="TextBox 131">
            <a:extLst>
              <a:ext uri="{FF2B5EF4-FFF2-40B4-BE49-F238E27FC236}">
                <a16:creationId xmlns:a16="http://schemas.microsoft.com/office/drawing/2014/main" id="{97028227-CEB4-4A88-B624-466072191E6B}"/>
              </a:ext>
            </a:extLst>
          </p:cNvPr>
          <p:cNvSpPr txBox="1"/>
          <p:nvPr/>
        </p:nvSpPr>
        <p:spPr bwMode="auto">
          <a:xfrm>
            <a:off x="4048155" y="214513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panose="020B0503030403020204" pitchFamily="34" charset="0"/>
                <a:ea typeface="Myriad Pro Semibold" charset="0"/>
                <a:cs typeface="Myriad Pro Semibold" charset="0"/>
              </a:rPr>
              <a:t>5</a:t>
            </a:r>
            <a:endParaRPr lang="en-GB" sz="2000" dirty="0">
              <a:solidFill>
                <a:srgbClr val="C00000"/>
              </a:solidFill>
              <a:latin typeface="Myriad Pro" panose="020B0503030403020204" pitchFamily="34" charset="0"/>
              <a:ea typeface="Myriad Pro Semibold" charset="0"/>
              <a:cs typeface="Myriad Pro Semibold" charset="0"/>
            </a:endParaRPr>
          </a:p>
        </p:txBody>
      </p:sp>
      <p:sp>
        <p:nvSpPr>
          <p:cNvPr id="28" name="TextBox 27">
            <a:extLst>
              <a:ext uri="{FF2B5EF4-FFF2-40B4-BE49-F238E27FC236}">
                <a16:creationId xmlns:a16="http://schemas.microsoft.com/office/drawing/2014/main" id="{3A682015-47D9-4E08-9733-D3478BC6A58A}"/>
              </a:ext>
            </a:extLst>
          </p:cNvPr>
          <p:cNvSpPr txBox="1"/>
          <p:nvPr/>
        </p:nvSpPr>
        <p:spPr bwMode="auto">
          <a:xfrm>
            <a:off x="2063428" y="4794009"/>
            <a:ext cx="50171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2 hundreds ÷ 5 = 0 hundreds r 2 hundreds</a:t>
            </a:r>
          </a:p>
        </p:txBody>
      </p:sp>
      <p:sp>
        <p:nvSpPr>
          <p:cNvPr id="31" name="Rectangle 30">
            <a:extLst>
              <a:ext uri="{FF2B5EF4-FFF2-40B4-BE49-F238E27FC236}">
                <a16:creationId xmlns:a16="http://schemas.microsoft.com/office/drawing/2014/main" id="{77858DC6-0A24-48AF-8138-1746D4E07AF1}"/>
              </a:ext>
            </a:extLst>
          </p:cNvPr>
          <p:cNvSpPr/>
          <p:nvPr/>
        </p:nvSpPr>
        <p:spPr bwMode="auto">
          <a:xfrm>
            <a:off x="2080037" y="1751310"/>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2" name="Rectangle 31">
            <a:extLst>
              <a:ext uri="{FF2B5EF4-FFF2-40B4-BE49-F238E27FC236}">
                <a16:creationId xmlns:a16="http://schemas.microsoft.com/office/drawing/2014/main" id="{026BF60A-5347-470F-A7CE-5ECDC7B36163}"/>
              </a:ext>
            </a:extLst>
          </p:cNvPr>
          <p:cNvSpPr/>
          <p:nvPr/>
        </p:nvSpPr>
        <p:spPr bwMode="auto">
          <a:xfrm>
            <a:off x="2434567" y="1751310"/>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TextBox 32">
            <a:extLst>
              <a:ext uri="{FF2B5EF4-FFF2-40B4-BE49-F238E27FC236}">
                <a16:creationId xmlns:a16="http://schemas.microsoft.com/office/drawing/2014/main" id="{A68670B4-B849-4A47-A48B-CBAFB887E491}"/>
              </a:ext>
            </a:extLst>
          </p:cNvPr>
          <p:cNvSpPr txBox="1"/>
          <p:nvPr/>
        </p:nvSpPr>
        <p:spPr bwMode="auto">
          <a:xfrm>
            <a:off x="3275816" y="1446080"/>
            <a:ext cx="25923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3 – exchanging:</a:t>
            </a:r>
            <a:endParaRPr lang="en-GB" sz="2000" dirty="0">
              <a:solidFill>
                <a:srgbClr val="FF0000"/>
              </a:solidFill>
              <a:latin typeface="Myriad Pro Semibold" charset="0"/>
              <a:ea typeface="Myriad Pro Semibold" charset="0"/>
              <a:cs typeface="Myriad Pro Semibold" charset="0"/>
            </a:endParaRPr>
          </a:p>
        </p:txBody>
      </p:sp>
      <p:sp>
        <p:nvSpPr>
          <p:cNvPr id="34" name="TextBox 33">
            <a:extLst>
              <a:ext uri="{FF2B5EF4-FFF2-40B4-BE49-F238E27FC236}">
                <a16:creationId xmlns:a16="http://schemas.microsoft.com/office/drawing/2014/main" id="{0520B046-D8FD-477A-8D8A-006B4E943F74}"/>
              </a:ext>
            </a:extLst>
          </p:cNvPr>
          <p:cNvSpPr txBox="1"/>
          <p:nvPr/>
        </p:nvSpPr>
        <p:spPr bwMode="auto">
          <a:xfrm>
            <a:off x="3272894" y="5123784"/>
            <a:ext cx="2598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 hundreds = 20 tens</a:t>
            </a:r>
          </a:p>
        </p:txBody>
      </p:sp>
      <p:grpSp>
        <p:nvGrpSpPr>
          <p:cNvPr id="40" name="Group 39">
            <a:extLst>
              <a:ext uri="{FF2B5EF4-FFF2-40B4-BE49-F238E27FC236}">
                <a16:creationId xmlns:a16="http://schemas.microsoft.com/office/drawing/2014/main" id="{380B9F87-AFC8-4850-9A25-0E9DA8CA8DE1}"/>
              </a:ext>
            </a:extLst>
          </p:cNvPr>
          <p:cNvGrpSpPr/>
          <p:nvPr/>
        </p:nvGrpSpPr>
        <p:grpSpPr>
          <a:xfrm>
            <a:off x="3431183" y="820739"/>
            <a:ext cx="2281635" cy="461665"/>
            <a:chOff x="3314000" y="820739"/>
            <a:chExt cx="2281635" cy="461665"/>
          </a:xfrm>
        </p:grpSpPr>
        <p:sp>
          <p:nvSpPr>
            <p:cNvPr id="41" name="TextBox 40">
              <a:extLst>
                <a:ext uri="{FF2B5EF4-FFF2-40B4-BE49-F238E27FC236}">
                  <a16:creationId xmlns:a16="http://schemas.microsoft.com/office/drawing/2014/main" id="{4777F654-7694-466D-BC2E-546AB8AE305F}"/>
                </a:ext>
              </a:extLst>
            </p:cNvPr>
            <p:cNvSpPr txBox="1"/>
            <p:nvPr/>
          </p:nvSpPr>
          <p:spPr bwMode="auto">
            <a:xfrm>
              <a:off x="3314000" y="83026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215  ÷  5  =</a:t>
              </a:r>
              <a:endParaRPr lang="en-GB" sz="2200" dirty="0">
                <a:solidFill>
                  <a:srgbClr val="C00000"/>
                </a:solidFill>
                <a:latin typeface="Myriad Pro Semibold" charset="0"/>
                <a:ea typeface="Myriad Pro Semibold" charset="0"/>
                <a:cs typeface="Myriad Pro Semibold" charset="0"/>
              </a:endParaRPr>
            </a:p>
          </p:txBody>
        </p:sp>
        <p:sp>
          <p:nvSpPr>
            <p:cNvPr id="42" name="Rectangle 41">
              <a:extLst>
                <a:ext uri="{FF2B5EF4-FFF2-40B4-BE49-F238E27FC236}">
                  <a16:creationId xmlns:a16="http://schemas.microsoft.com/office/drawing/2014/main" id="{3579F811-4A5E-49CD-A89C-C1EAAD4C940D}"/>
                </a:ext>
              </a:extLst>
            </p:cNvPr>
            <p:cNvSpPr/>
            <p:nvPr/>
          </p:nvSpPr>
          <p:spPr bwMode="auto">
            <a:xfrm>
              <a:off x="5134835" y="820739"/>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227149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98"/>
                                        </p:tgtEl>
                                      </p:cBhvr>
                                    </p:animEffect>
                                    <p:set>
                                      <p:cBhvr>
                                        <p:cTn id="16" dur="1" fill="hold">
                                          <p:stCondLst>
                                            <p:cond delay="499"/>
                                          </p:stCondLst>
                                        </p:cTn>
                                        <p:tgtEl>
                                          <p:spTgt spid="98"/>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4"/>
                                        </p:tgtEl>
                                      </p:cBhvr>
                                    </p:animEffect>
                                    <p:set>
                                      <p:cBhvr>
                                        <p:cTn id="30" dur="1" fill="hold">
                                          <p:stCondLst>
                                            <p:cond delay="499"/>
                                          </p:stCondLst>
                                        </p:cTn>
                                        <p:tgtEl>
                                          <p:spTgt spid="44"/>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C2F9344-32E0-4EA6-BBB7-89580C37B0D0}"/>
              </a:ext>
            </a:extLst>
          </p:cNvPr>
          <p:cNvGrpSpPr/>
          <p:nvPr/>
        </p:nvGrpSpPr>
        <p:grpSpPr>
          <a:xfrm>
            <a:off x="3505160" y="2558562"/>
            <a:ext cx="2146408" cy="2129211"/>
            <a:chOff x="3505160" y="2558562"/>
            <a:chExt cx="2146408" cy="2129211"/>
          </a:xfrm>
        </p:grpSpPr>
        <p:pic>
          <p:nvPicPr>
            <p:cNvPr id="48" name="Picture 47" descr="A close up of a logo&#10;&#10;Description automatically generated">
              <a:extLst>
                <a:ext uri="{FF2B5EF4-FFF2-40B4-BE49-F238E27FC236}">
                  <a16:creationId xmlns:a16="http://schemas.microsoft.com/office/drawing/2014/main" id="{F3DB1AA7-C3E6-42F4-8CF5-A12084DB6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0352" y="2558562"/>
              <a:ext cx="498788" cy="498788"/>
            </a:xfrm>
            <a:prstGeom prst="rect">
              <a:avLst/>
            </a:prstGeom>
          </p:spPr>
        </p:pic>
        <p:pic>
          <p:nvPicPr>
            <p:cNvPr id="50" name="Picture 49" descr="A close up of a logo&#10;&#10;Description automatically generated">
              <a:extLst>
                <a:ext uri="{FF2B5EF4-FFF2-40B4-BE49-F238E27FC236}">
                  <a16:creationId xmlns:a16="http://schemas.microsoft.com/office/drawing/2014/main" id="{F2140E13-A7E4-49DE-8EC9-8CF0C466E4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0352" y="3102036"/>
              <a:ext cx="498788" cy="498788"/>
            </a:xfrm>
            <a:prstGeom prst="rect">
              <a:avLst/>
            </a:prstGeom>
          </p:spPr>
        </p:pic>
        <p:pic>
          <p:nvPicPr>
            <p:cNvPr id="51" name="Picture 50" descr="A close up of a logo&#10;&#10;Description automatically generated">
              <a:extLst>
                <a:ext uri="{FF2B5EF4-FFF2-40B4-BE49-F238E27FC236}">
                  <a16:creationId xmlns:a16="http://schemas.microsoft.com/office/drawing/2014/main" id="{62D33DA7-1247-423C-8FEB-DFB16BB06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0352" y="3645510"/>
              <a:ext cx="498788" cy="498788"/>
            </a:xfrm>
            <a:prstGeom prst="rect">
              <a:avLst/>
            </a:prstGeom>
          </p:spPr>
        </p:pic>
        <p:pic>
          <p:nvPicPr>
            <p:cNvPr id="52" name="Picture 51" descr="A close up of a logo&#10;&#10;Description automatically generated">
              <a:extLst>
                <a:ext uri="{FF2B5EF4-FFF2-40B4-BE49-F238E27FC236}">
                  <a16:creationId xmlns:a16="http://schemas.microsoft.com/office/drawing/2014/main" id="{3251A70C-7E1C-4ADD-80D3-B64D752C7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0352" y="4188985"/>
              <a:ext cx="498788" cy="498788"/>
            </a:xfrm>
            <a:prstGeom prst="rect">
              <a:avLst/>
            </a:prstGeom>
          </p:spPr>
        </p:pic>
        <p:pic>
          <p:nvPicPr>
            <p:cNvPr id="53" name="Picture 52" descr="A close up of a logo&#10;&#10;Description automatically generated">
              <a:extLst>
                <a:ext uri="{FF2B5EF4-FFF2-40B4-BE49-F238E27FC236}">
                  <a16:creationId xmlns:a16="http://schemas.microsoft.com/office/drawing/2014/main" id="{9F9B9E5F-2DA0-478F-BCBB-613BD1DC9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187" y="2558562"/>
              <a:ext cx="498788" cy="498788"/>
            </a:xfrm>
            <a:prstGeom prst="rect">
              <a:avLst/>
            </a:prstGeom>
          </p:spPr>
        </p:pic>
        <p:pic>
          <p:nvPicPr>
            <p:cNvPr id="54" name="Picture 53" descr="A close up of a logo&#10;&#10;Description automatically generated">
              <a:extLst>
                <a:ext uri="{FF2B5EF4-FFF2-40B4-BE49-F238E27FC236}">
                  <a16:creationId xmlns:a16="http://schemas.microsoft.com/office/drawing/2014/main" id="{C5DD19BB-C965-4574-B99D-EF2B73CA2A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187" y="3102036"/>
              <a:ext cx="498788" cy="498788"/>
            </a:xfrm>
            <a:prstGeom prst="rect">
              <a:avLst/>
            </a:prstGeom>
          </p:spPr>
        </p:pic>
        <p:pic>
          <p:nvPicPr>
            <p:cNvPr id="55" name="Picture 54" descr="A close up of a logo&#10;&#10;Description automatically generated">
              <a:extLst>
                <a:ext uri="{FF2B5EF4-FFF2-40B4-BE49-F238E27FC236}">
                  <a16:creationId xmlns:a16="http://schemas.microsoft.com/office/drawing/2014/main" id="{D049A18B-176E-417B-B068-EEB4E1B02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187" y="3645510"/>
              <a:ext cx="498788" cy="498788"/>
            </a:xfrm>
            <a:prstGeom prst="rect">
              <a:avLst/>
            </a:prstGeom>
          </p:spPr>
        </p:pic>
        <p:pic>
          <p:nvPicPr>
            <p:cNvPr id="56" name="Picture 55" descr="A close up of a logo&#10;&#10;Description automatically generated">
              <a:extLst>
                <a:ext uri="{FF2B5EF4-FFF2-40B4-BE49-F238E27FC236}">
                  <a16:creationId xmlns:a16="http://schemas.microsoft.com/office/drawing/2014/main" id="{1866DF04-A421-40DB-8BF7-5F15A4DD1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187" y="4188985"/>
              <a:ext cx="498788" cy="498788"/>
            </a:xfrm>
            <a:prstGeom prst="rect">
              <a:avLst/>
            </a:prstGeom>
          </p:spPr>
        </p:pic>
        <p:pic>
          <p:nvPicPr>
            <p:cNvPr id="57" name="Picture 56" descr="A picture containing object&#10;&#10;Description automatically generated">
              <a:extLst>
                <a:ext uri="{FF2B5EF4-FFF2-40B4-BE49-F238E27FC236}">
                  <a16:creationId xmlns:a16="http://schemas.microsoft.com/office/drawing/2014/main" id="{2CA90F45-81B1-44FA-A18F-BE248D808E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6182" y="2636498"/>
              <a:ext cx="355386" cy="342917"/>
            </a:xfrm>
            <a:prstGeom prst="rect">
              <a:avLst/>
            </a:prstGeom>
          </p:spPr>
        </p:pic>
        <p:pic>
          <p:nvPicPr>
            <p:cNvPr id="58" name="Picture 57" descr="A picture containing object&#10;&#10;Description automatically generated">
              <a:extLst>
                <a:ext uri="{FF2B5EF4-FFF2-40B4-BE49-F238E27FC236}">
                  <a16:creationId xmlns:a16="http://schemas.microsoft.com/office/drawing/2014/main" id="{534547C8-4348-4C37-8A1A-7408166C93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6182" y="3179972"/>
              <a:ext cx="355386" cy="342917"/>
            </a:xfrm>
            <a:prstGeom prst="rect">
              <a:avLst/>
            </a:prstGeom>
          </p:spPr>
        </p:pic>
        <p:pic>
          <p:nvPicPr>
            <p:cNvPr id="59" name="Picture 58" descr="A picture containing object&#10;&#10;Description automatically generated">
              <a:extLst>
                <a:ext uri="{FF2B5EF4-FFF2-40B4-BE49-F238E27FC236}">
                  <a16:creationId xmlns:a16="http://schemas.microsoft.com/office/drawing/2014/main" id="{8E728F98-2252-40E2-BD1E-07DD433826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6182" y="3723446"/>
              <a:ext cx="355386" cy="342917"/>
            </a:xfrm>
            <a:prstGeom prst="rect">
              <a:avLst/>
            </a:prstGeom>
          </p:spPr>
        </p:pic>
        <p:pic>
          <p:nvPicPr>
            <p:cNvPr id="60" name="Picture 59" descr="A picture containing object&#10;&#10;Description automatically generated">
              <a:extLst>
                <a:ext uri="{FF2B5EF4-FFF2-40B4-BE49-F238E27FC236}">
                  <a16:creationId xmlns:a16="http://schemas.microsoft.com/office/drawing/2014/main" id="{5999EA45-EE2F-4A69-93DD-4EE47CAF63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6182" y="4266921"/>
              <a:ext cx="355386" cy="342917"/>
            </a:xfrm>
            <a:prstGeom prst="rect">
              <a:avLst/>
            </a:prstGeom>
          </p:spPr>
        </p:pic>
        <p:pic>
          <p:nvPicPr>
            <p:cNvPr id="61" name="Picture 60">
              <a:extLst>
                <a:ext uri="{FF2B5EF4-FFF2-40B4-BE49-F238E27FC236}">
                  <a16:creationId xmlns:a16="http://schemas.microsoft.com/office/drawing/2014/main" id="{FAFEB0B9-180A-4AF1-B6BC-5224F9F945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160" y="2569030"/>
              <a:ext cx="336681" cy="2101143"/>
            </a:xfrm>
            <a:prstGeom prst="rect">
              <a:avLst/>
            </a:prstGeom>
          </p:spPr>
        </p:pic>
      </p:gr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1:2</a:t>
            </a:r>
          </a:p>
        </p:txBody>
      </p:sp>
      <p:sp>
        <p:nvSpPr>
          <p:cNvPr id="3" name="TextBox 2">
            <a:extLst>
              <a:ext uri="{FF2B5EF4-FFF2-40B4-BE49-F238E27FC236}">
                <a16:creationId xmlns:a16="http://schemas.microsoft.com/office/drawing/2014/main" id="{B17601F2-FCE9-48FB-BDC9-BA8216DC3EC2}"/>
              </a:ext>
            </a:extLst>
          </p:cNvPr>
          <p:cNvSpPr txBox="1"/>
          <p:nvPr/>
        </p:nvSpPr>
        <p:spPr bwMode="auto">
          <a:xfrm>
            <a:off x="285795" y="920309"/>
            <a:ext cx="85724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84 sticks shared equally between 4 children. How many sticks each?</a:t>
            </a:r>
            <a:endParaRPr lang="en-GB" sz="2200"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4E52A4EB-E684-448D-8D93-717F9AFC698C}"/>
              </a:ext>
            </a:extLst>
          </p:cNvPr>
          <p:cNvSpPr txBox="1"/>
          <p:nvPr/>
        </p:nvSpPr>
        <p:spPr bwMode="auto">
          <a:xfrm>
            <a:off x="3529785" y="1524945"/>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84  ÷  4  =</a:t>
            </a:r>
            <a:endParaRPr lang="en-GB" sz="2200" dirty="0">
              <a:solidFill>
                <a:srgbClr val="C00000"/>
              </a:solidFill>
              <a:latin typeface="Myriad Pro Semibold" charset="0"/>
              <a:ea typeface="Myriad Pro Semibold" charset="0"/>
              <a:cs typeface="Myriad Pro Semibold" charset="0"/>
            </a:endParaRPr>
          </a:p>
        </p:txBody>
      </p:sp>
      <p:sp>
        <p:nvSpPr>
          <p:cNvPr id="5" name="Rectangle 4">
            <a:extLst>
              <a:ext uri="{FF2B5EF4-FFF2-40B4-BE49-F238E27FC236}">
                <a16:creationId xmlns:a16="http://schemas.microsoft.com/office/drawing/2014/main" id="{139276A6-E088-4AC8-9EEE-9F4FC1751274}"/>
              </a:ext>
            </a:extLst>
          </p:cNvPr>
          <p:cNvSpPr/>
          <p:nvPr/>
        </p:nvSpPr>
        <p:spPr bwMode="auto">
          <a:xfrm>
            <a:off x="5203640" y="151541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ACC6A942-18CB-47E9-8EAB-110F3D223E53}"/>
              </a:ext>
            </a:extLst>
          </p:cNvPr>
          <p:cNvSpPr txBox="1"/>
          <p:nvPr/>
        </p:nvSpPr>
        <p:spPr bwMode="auto">
          <a:xfrm>
            <a:off x="3306044" y="5128143"/>
            <a:ext cx="25319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solidFill>
                  <a:srgbClr val="0070C0"/>
                </a:solidFill>
                <a:latin typeface="Myriad Pro Semibold" charset="0"/>
                <a:ea typeface="Myriad Pro Semibold" charset="0"/>
                <a:cs typeface="Myriad Pro Semibold" charset="0"/>
              </a:rPr>
              <a:t>8 tens </a:t>
            </a:r>
            <a:r>
              <a:rPr lang="en-GB" sz="2200" dirty="0">
                <a:latin typeface="Myriad Pro Semibold" charset="0"/>
                <a:ea typeface="Myriad Pro Semibold" charset="0"/>
                <a:cs typeface="Myriad Pro Semibold" charset="0"/>
              </a:rPr>
              <a:t>÷ 4 = </a:t>
            </a:r>
            <a:r>
              <a:rPr lang="en-GB" sz="2200" dirty="0">
                <a:solidFill>
                  <a:srgbClr val="0070C0"/>
                </a:solidFill>
                <a:latin typeface="Myriad Pro Semibold" charset="0"/>
                <a:ea typeface="Myriad Pro Semibold" charset="0"/>
                <a:cs typeface="Myriad Pro Semibold" charset="0"/>
              </a:rPr>
              <a:t>2 tens</a:t>
            </a:r>
          </a:p>
        </p:txBody>
      </p:sp>
      <p:sp>
        <p:nvSpPr>
          <p:cNvPr id="14" name="TextBox 13">
            <a:extLst>
              <a:ext uri="{FF2B5EF4-FFF2-40B4-BE49-F238E27FC236}">
                <a16:creationId xmlns:a16="http://schemas.microsoft.com/office/drawing/2014/main" id="{6B4B97DA-0EB1-4323-A21C-4C564621C8A5}"/>
              </a:ext>
            </a:extLst>
          </p:cNvPr>
          <p:cNvSpPr txBox="1"/>
          <p:nvPr/>
        </p:nvSpPr>
        <p:spPr bwMode="auto">
          <a:xfrm>
            <a:off x="3295048" y="5537745"/>
            <a:ext cx="25539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solidFill>
                  <a:srgbClr val="FF0000"/>
                </a:solidFill>
                <a:latin typeface="Myriad Pro Semibold" charset="0"/>
                <a:ea typeface="Myriad Pro Semibold" charset="0"/>
                <a:cs typeface="Myriad Pro Semibold" charset="0"/>
              </a:rPr>
              <a:t>4 ones </a:t>
            </a:r>
            <a:r>
              <a:rPr lang="en-GB" sz="2200" dirty="0">
                <a:latin typeface="Myriad Pro Semibold" charset="0"/>
                <a:ea typeface="Myriad Pro Semibold" charset="0"/>
                <a:cs typeface="Myriad Pro Semibold" charset="0"/>
              </a:rPr>
              <a:t>÷ 4 = </a:t>
            </a:r>
            <a:r>
              <a:rPr lang="en-GB" sz="2200" dirty="0">
                <a:solidFill>
                  <a:srgbClr val="FF0000"/>
                </a:solidFill>
                <a:latin typeface="Myriad Pro Semibold" charset="0"/>
                <a:ea typeface="Myriad Pro Semibold" charset="0"/>
                <a:cs typeface="Myriad Pro Semibold" charset="0"/>
              </a:rPr>
              <a:t>1 one</a:t>
            </a:r>
          </a:p>
        </p:txBody>
      </p:sp>
      <p:sp>
        <p:nvSpPr>
          <p:cNvPr id="73" name="TextBox 72">
            <a:extLst>
              <a:ext uri="{FF2B5EF4-FFF2-40B4-BE49-F238E27FC236}">
                <a16:creationId xmlns:a16="http://schemas.microsoft.com/office/drawing/2014/main" id="{D64AB1D8-B6F9-4672-9701-105C55D1D205}"/>
              </a:ext>
            </a:extLst>
          </p:cNvPr>
          <p:cNvSpPr txBox="1"/>
          <p:nvPr/>
        </p:nvSpPr>
        <p:spPr bwMode="auto">
          <a:xfrm>
            <a:off x="5193030" y="1524944"/>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21</a:t>
            </a:r>
          </a:p>
        </p:txBody>
      </p:sp>
      <p:sp>
        <p:nvSpPr>
          <p:cNvPr id="74" name="TextBox 73">
            <a:extLst>
              <a:ext uri="{FF2B5EF4-FFF2-40B4-BE49-F238E27FC236}">
                <a16:creationId xmlns:a16="http://schemas.microsoft.com/office/drawing/2014/main" id="{C3FB477C-0ECD-494E-B5DC-B46FD6394997}"/>
              </a:ext>
            </a:extLst>
          </p:cNvPr>
          <p:cNvSpPr txBox="1"/>
          <p:nvPr/>
        </p:nvSpPr>
        <p:spPr bwMode="auto">
          <a:xfrm>
            <a:off x="3752706" y="5947347"/>
            <a:ext cx="16385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solidFill>
                  <a:srgbClr val="0070C0"/>
                </a:solidFill>
                <a:latin typeface="Myriad Pro Semibold" charset="0"/>
                <a:ea typeface="Myriad Pro Semibold" charset="0"/>
                <a:cs typeface="Myriad Pro Semibold" charset="0"/>
              </a:rPr>
              <a:t>8</a:t>
            </a:r>
            <a:r>
              <a:rPr lang="en-GB" sz="2200" dirty="0">
                <a:solidFill>
                  <a:srgbClr val="FF0000"/>
                </a:solidFill>
                <a:latin typeface="Myriad Pro Semibold" charset="0"/>
                <a:ea typeface="Myriad Pro Semibold" charset="0"/>
                <a:cs typeface="Myriad Pro Semibold" charset="0"/>
              </a:rPr>
              <a:t>4</a:t>
            </a:r>
            <a:r>
              <a:rPr lang="en-GB" sz="2200" dirty="0">
                <a:latin typeface="Myriad Pro Semibold" charset="0"/>
                <a:ea typeface="Myriad Pro Semibold" charset="0"/>
                <a:cs typeface="Myriad Pro Semibold" charset="0"/>
              </a:rPr>
              <a:t> ÷ 4 = </a:t>
            </a:r>
            <a:r>
              <a:rPr lang="en-GB" sz="2200" dirty="0">
                <a:solidFill>
                  <a:srgbClr val="0070C0"/>
                </a:solidFill>
                <a:latin typeface="Myriad Pro Semibold" charset="0"/>
                <a:ea typeface="Myriad Pro Semibold" charset="0"/>
                <a:cs typeface="Myriad Pro Semibold" charset="0"/>
              </a:rPr>
              <a:t>2</a:t>
            </a:r>
            <a:r>
              <a:rPr lang="en-GB" sz="2200" dirty="0">
                <a:solidFill>
                  <a:srgbClr val="FF0000"/>
                </a:solidFill>
                <a:latin typeface="Myriad Pro Semibold" charset="0"/>
                <a:ea typeface="Myriad Pro Semibold" charset="0"/>
                <a:cs typeface="Myriad Pro Semibold" charset="0"/>
              </a:rPr>
              <a:t>1</a:t>
            </a:r>
          </a:p>
        </p:txBody>
      </p:sp>
      <p:sp>
        <p:nvSpPr>
          <p:cNvPr id="75" name="Rectangle 74">
            <a:extLst>
              <a:ext uri="{FF2B5EF4-FFF2-40B4-BE49-F238E27FC236}">
                <a16:creationId xmlns:a16="http://schemas.microsoft.com/office/drawing/2014/main" id="{C32F8D8B-9F93-4C95-BEB4-C659277ACC1C}"/>
              </a:ext>
            </a:extLst>
          </p:cNvPr>
          <p:cNvSpPr/>
          <p:nvPr/>
        </p:nvSpPr>
        <p:spPr bwMode="auto">
          <a:xfrm>
            <a:off x="4049074" y="2510768"/>
            <a:ext cx="1152381" cy="2269484"/>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70199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75"/>
                                        </p:tgtEl>
                                      </p:cBhvr>
                                    </p:animEffect>
                                    <p:set>
                                      <p:cBhvr>
                                        <p:cTn id="7" dur="1" fill="hold">
                                          <p:stCondLst>
                                            <p:cond delay="499"/>
                                          </p:stCondLst>
                                        </p:cTn>
                                        <p:tgtEl>
                                          <p:spTgt spid="7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8AF87BE-95F1-473E-A572-C3B9AA5D65B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263036" y="2129191"/>
            <a:ext cx="3424012" cy="1347433"/>
          </a:xfrm>
          <a:prstGeom prst="rect">
            <a:avLst/>
          </a:prstGeom>
        </p:spPr>
      </p:pic>
      <p:grpSp>
        <p:nvGrpSpPr>
          <p:cNvPr id="115" name="Group 114">
            <a:extLst>
              <a:ext uri="{FF2B5EF4-FFF2-40B4-BE49-F238E27FC236}">
                <a16:creationId xmlns:a16="http://schemas.microsoft.com/office/drawing/2014/main" id="{9D5FAD42-A82F-49EB-B43E-DD3B9995964A}"/>
              </a:ext>
            </a:extLst>
          </p:cNvPr>
          <p:cNvGrpSpPr>
            <a:grpSpLocks noChangeAspect="1"/>
          </p:cNvGrpSpPr>
          <p:nvPr/>
        </p:nvGrpSpPr>
        <p:grpSpPr>
          <a:xfrm>
            <a:off x="3907262" y="2082898"/>
            <a:ext cx="3770262" cy="578710"/>
            <a:chOff x="3733049" y="5315443"/>
            <a:chExt cx="3718673" cy="570792"/>
          </a:xfrm>
        </p:grpSpPr>
        <p:grpSp>
          <p:nvGrpSpPr>
            <p:cNvPr id="116" name="Group 115">
              <a:extLst>
                <a:ext uri="{FF2B5EF4-FFF2-40B4-BE49-F238E27FC236}">
                  <a16:creationId xmlns:a16="http://schemas.microsoft.com/office/drawing/2014/main" id="{547D99CE-70B4-4AA5-AA30-7CFB706AA7AD}"/>
                </a:ext>
              </a:extLst>
            </p:cNvPr>
            <p:cNvGrpSpPr/>
            <p:nvPr/>
          </p:nvGrpSpPr>
          <p:grpSpPr>
            <a:xfrm>
              <a:off x="4048134" y="5351710"/>
              <a:ext cx="3403588" cy="534525"/>
              <a:chOff x="4048134" y="5351710"/>
              <a:chExt cx="3403588" cy="534525"/>
            </a:xfrm>
            <a:solidFill>
              <a:schemeClr val="bg1"/>
            </a:solidFill>
          </p:grpSpPr>
          <p:sp>
            <p:nvSpPr>
              <p:cNvPr id="120" name="Rectangle 119">
                <a:extLst>
                  <a:ext uri="{FF2B5EF4-FFF2-40B4-BE49-F238E27FC236}">
                    <a16:creationId xmlns:a16="http://schemas.microsoft.com/office/drawing/2014/main" id="{3B75B9C5-0981-4F4A-9996-3B92709A52D9}"/>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FF0000"/>
                  </a:solidFill>
                  <a:effectLst/>
                  <a:latin typeface="Arial" charset="0"/>
                </a:endParaRPr>
              </a:p>
            </p:txBody>
          </p:sp>
          <p:sp>
            <p:nvSpPr>
              <p:cNvPr id="121" name="Rectangle 120">
                <a:extLst>
                  <a:ext uri="{FF2B5EF4-FFF2-40B4-BE49-F238E27FC236}">
                    <a16:creationId xmlns:a16="http://schemas.microsoft.com/office/drawing/2014/main" id="{61A8E705-4F8D-447E-8667-3BA57EC06D3A}"/>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FF0000"/>
                  </a:solidFill>
                  <a:effectLst/>
                  <a:latin typeface="Arial" charset="0"/>
                </a:endParaRPr>
              </a:p>
            </p:txBody>
          </p:sp>
        </p:grpSp>
        <p:grpSp>
          <p:nvGrpSpPr>
            <p:cNvPr id="117" name="Group 116">
              <a:extLst>
                <a:ext uri="{FF2B5EF4-FFF2-40B4-BE49-F238E27FC236}">
                  <a16:creationId xmlns:a16="http://schemas.microsoft.com/office/drawing/2014/main" id="{1A6B5EF3-64AC-48A1-A329-E3AF848F72E5}"/>
                </a:ext>
              </a:extLst>
            </p:cNvPr>
            <p:cNvGrpSpPr/>
            <p:nvPr/>
          </p:nvGrpSpPr>
          <p:grpSpPr>
            <a:xfrm>
              <a:off x="3733049" y="5315443"/>
              <a:ext cx="3718672" cy="564329"/>
              <a:chOff x="3722832" y="5310208"/>
              <a:chExt cx="3718672" cy="564329"/>
            </a:xfrm>
          </p:grpSpPr>
          <p:cxnSp>
            <p:nvCxnSpPr>
              <p:cNvPr id="118" name="Straight Connector 117">
                <a:extLst>
                  <a:ext uri="{FF2B5EF4-FFF2-40B4-BE49-F238E27FC236}">
                    <a16:creationId xmlns:a16="http://schemas.microsoft.com/office/drawing/2014/main" id="{B47CD389-E046-4377-BF22-D1E7CC58C1E3}"/>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Arc 118">
                <a:extLst>
                  <a:ext uri="{FF2B5EF4-FFF2-40B4-BE49-F238E27FC236}">
                    <a16:creationId xmlns:a16="http://schemas.microsoft.com/office/drawing/2014/main" id="{6E27AAAA-3ABD-469C-96BC-113775565DC0}"/>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FF0000"/>
                  </a:solidFill>
                  <a:effectLst/>
                  <a:latin typeface="Arial" charset="0"/>
                </a:endParaRPr>
              </a:p>
            </p:txBody>
          </p:sp>
        </p:grpSp>
      </p:gr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4:7</a:t>
            </a:r>
          </a:p>
        </p:txBody>
      </p:sp>
      <p:graphicFrame>
        <p:nvGraphicFramePr>
          <p:cNvPr id="39" name="Object 38">
            <a:extLst>
              <a:ext uri="{FF2B5EF4-FFF2-40B4-BE49-F238E27FC236}">
                <a16:creationId xmlns:a16="http://schemas.microsoft.com/office/drawing/2014/main" id="{942B5C9B-C63F-4E29-B312-3D5C5DD8A91F}"/>
              </a:ext>
            </a:extLst>
          </p:cNvPr>
          <p:cNvGraphicFramePr>
            <a:graphicFrameLocks noChangeAspect="1"/>
          </p:cNvGraphicFramePr>
          <p:nvPr>
            <p:extLst>
              <p:ext uri="{D42A27DB-BD31-4B8C-83A1-F6EECF244321}">
                <p14:modId xmlns:p14="http://schemas.microsoft.com/office/powerpoint/2010/main" val="197324386"/>
              </p:ext>
            </p:extLst>
          </p:nvPr>
        </p:nvGraphicFramePr>
        <p:xfrm>
          <a:off x="1400175" y="1804988"/>
          <a:ext cx="1566863" cy="881063"/>
        </p:xfrm>
        <a:graphic>
          <a:graphicData uri="http://schemas.openxmlformats.org/presentationml/2006/ole">
            <mc:AlternateContent xmlns:mc="http://schemas.openxmlformats.org/markup-compatibility/2006">
              <mc:Choice xmlns:v="urn:schemas-microsoft-com:vml" Requires="v">
                <p:oleObj spid="_x0000_s34883" name="Equation" r:id="rId5" imgW="1566631" imgH="881233" progId="Equation.DSMT4">
                  <p:embed/>
                </p:oleObj>
              </mc:Choice>
              <mc:Fallback>
                <p:oleObj name="Equation" r:id="rId5" imgW="1566631" imgH="881233" progId="Equation.DSMT4">
                  <p:embed/>
                  <p:pic>
                    <p:nvPicPr>
                      <p:cNvPr id="11" name="Object 10">
                        <a:extLst>
                          <a:ext uri="{FF2B5EF4-FFF2-40B4-BE49-F238E27FC236}">
                            <a16:creationId xmlns:a16="http://schemas.microsoft.com/office/drawing/2014/main" id="{C3B0D365-7761-4E60-BAC0-D5865353EE4C}"/>
                          </a:ext>
                        </a:extLst>
                      </p:cNvPr>
                      <p:cNvPicPr/>
                      <p:nvPr/>
                    </p:nvPicPr>
                    <p:blipFill>
                      <a:blip r:embed="rId6"/>
                      <a:stretch>
                        <a:fillRect/>
                      </a:stretch>
                    </p:blipFill>
                    <p:spPr>
                      <a:xfrm>
                        <a:off x="1400175" y="1804988"/>
                        <a:ext cx="1566863" cy="881063"/>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5BDB7287-5A3F-4DDC-89AF-AAB13B93F644}"/>
              </a:ext>
            </a:extLst>
          </p:cNvPr>
          <p:cNvGraphicFramePr>
            <a:graphicFrameLocks noChangeAspect="1"/>
          </p:cNvGraphicFramePr>
          <p:nvPr>
            <p:extLst>
              <p:ext uri="{D42A27DB-BD31-4B8C-83A1-F6EECF244321}">
                <p14:modId xmlns:p14="http://schemas.microsoft.com/office/powerpoint/2010/main" val="2581678696"/>
              </p:ext>
            </p:extLst>
          </p:nvPr>
        </p:nvGraphicFramePr>
        <p:xfrm>
          <a:off x="1400175" y="1804988"/>
          <a:ext cx="1571940" cy="885600"/>
        </p:xfrm>
        <a:graphic>
          <a:graphicData uri="http://schemas.openxmlformats.org/presentationml/2006/ole">
            <mc:AlternateContent xmlns:mc="http://schemas.openxmlformats.org/markup-compatibility/2006">
              <mc:Choice xmlns:v="urn:schemas-microsoft-com:vml" Requires="v">
                <p:oleObj spid="_x0000_s34884" name="Equation" r:id="rId7" imgW="901440" imgH="507960" progId="Equation.DSMT4">
                  <p:embed/>
                </p:oleObj>
              </mc:Choice>
              <mc:Fallback>
                <p:oleObj name="Equation" r:id="rId7" imgW="901440" imgH="507960" progId="Equation.DSMT4">
                  <p:embed/>
                  <p:pic>
                    <p:nvPicPr>
                      <p:cNvPr id="0" name=""/>
                      <p:cNvPicPr/>
                      <p:nvPr/>
                    </p:nvPicPr>
                    <p:blipFill>
                      <a:blip r:embed="rId8"/>
                      <a:stretch>
                        <a:fillRect/>
                      </a:stretch>
                    </p:blipFill>
                    <p:spPr>
                      <a:xfrm>
                        <a:off x="1400175" y="1804988"/>
                        <a:ext cx="1571940" cy="885600"/>
                      </a:xfrm>
                      <a:prstGeom prst="rect">
                        <a:avLst/>
                      </a:prstGeom>
                    </p:spPr>
                  </p:pic>
                </p:oleObj>
              </mc:Fallback>
            </mc:AlternateContent>
          </a:graphicData>
        </a:graphic>
      </p:graphicFrame>
      <p:grpSp>
        <p:nvGrpSpPr>
          <p:cNvPr id="5" name="Group 4">
            <a:extLst>
              <a:ext uri="{FF2B5EF4-FFF2-40B4-BE49-F238E27FC236}">
                <a16:creationId xmlns:a16="http://schemas.microsoft.com/office/drawing/2014/main" id="{DABCC1AC-BB82-4746-A5A1-0965788DEE35}"/>
              </a:ext>
            </a:extLst>
          </p:cNvPr>
          <p:cNvGrpSpPr/>
          <p:nvPr/>
        </p:nvGrpSpPr>
        <p:grpSpPr>
          <a:xfrm>
            <a:off x="3431183" y="820739"/>
            <a:ext cx="2281635" cy="461665"/>
            <a:chOff x="3314000" y="820739"/>
            <a:chExt cx="2281635" cy="461665"/>
          </a:xfrm>
        </p:grpSpPr>
        <p:sp>
          <p:nvSpPr>
            <p:cNvPr id="93" name="TextBox 92">
              <a:extLst>
                <a:ext uri="{FF2B5EF4-FFF2-40B4-BE49-F238E27FC236}">
                  <a16:creationId xmlns:a16="http://schemas.microsoft.com/office/drawing/2014/main" id="{99AADE39-2306-4F03-9E74-F41A06BD4A80}"/>
                </a:ext>
              </a:extLst>
            </p:cNvPr>
            <p:cNvSpPr txBox="1"/>
            <p:nvPr/>
          </p:nvSpPr>
          <p:spPr bwMode="auto">
            <a:xfrm>
              <a:off x="3314000" y="83026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215  ÷  5  =</a:t>
              </a:r>
              <a:endParaRPr lang="en-GB" sz="2200" dirty="0">
                <a:solidFill>
                  <a:srgbClr val="C00000"/>
                </a:solidFill>
                <a:latin typeface="Myriad Pro Semibold" charset="0"/>
                <a:ea typeface="Myriad Pro Semibold" charset="0"/>
                <a:cs typeface="Myriad Pro Semibold" charset="0"/>
              </a:endParaRPr>
            </a:p>
          </p:txBody>
        </p:sp>
        <p:sp>
          <p:nvSpPr>
            <p:cNvPr id="97" name="Rectangle 96">
              <a:extLst>
                <a:ext uri="{FF2B5EF4-FFF2-40B4-BE49-F238E27FC236}">
                  <a16:creationId xmlns:a16="http://schemas.microsoft.com/office/drawing/2014/main" id="{71379E71-D2B5-4A05-9AD1-5E26A32B5234}"/>
                </a:ext>
              </a:extLst>
            </p:cNvPr>
            <p:cNvSpPr/>
            <p:nvPr/>
          </p:nvSpPr>
          <p:spPr bwMode="auto">
            <a:xfrm>
              <a:off x="5134835" y="820739"/>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123" name="Rectangle 122">
            <a:extLst>
              <a:ext uri="{FF2B5EF4-FFF2-40B4-BE49-F238E27FC236}">
                <a16:creationId xmlns:a16="http://schemas.microsoft.com/office/drawing/2014/main" id="{919C77E8-BCD8-4005-A108-7C96CC53FDEE}"/>
              </a:ext>
            </a:extLst>
          </p:cNvPr>
          <p:cNvSpPr/>
          <p:nvPr/>
        </p:nvSpPr>
        <p:spPr bwMode="auto">
          <a:xfrm>
            <a:off x="1561572" y="2145297"/>
            <a:ext cx="133427" cy="51486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124" name="Group 123">
            <a:extLst>
              <a:ext uri="{FF2B5EF4-FFF2-40B4-BE49-F238E27FC236}">
                <a16:creationId xmlns:a16="http://schemas.microsoft.com/office/drawing/2014/main" id="{E3ED45D4-4056-4C3A-87A1-CF5CD3C411D5}"/>
              </a:ext>
            </a:extLst>
          </p:cNvPr>
          <p:cNvGrpSpPr/>
          <p:nvPr/>
        </p:nvGrpSpPr>
        <p:grpSpPr>
          <a:xfrm>
            <a:off x="1222499" y="2102703"/>
            <a:ext cx="1649289" cy="564329"/>
            <a:chOff x="3733049" y="5315443"/>
            <a:chExt cx="1649289" cy="564329"/>
          </a:xfrm>
        </p:grpSpPr>
        <p:grpSp>
          <p:nvGrpSpPr>
            <p:cNvPr id="125" name="Group 124">
              <a:extLst>
                <a:ext uri="{FF2B5EF4-FFF2-40B4-BE49-F238E27FC236}">
                  <a16:creationId xmlns:a16="http://schemas.microsoft.com/office/drawing/2014/main" id="{2C038829-B396-4410-8022-B528210F28CA}"/>
                </a:ext>
              </a:extLst>
            </p:cNvPr>
            <p:cNvGrpSpPr/>
            <p:nvPr/>
          </p:nvGrpSpPr>
          <p:grpSpPr>
            <a:xfrm>
              <a:off x="4085070" y="5365750"/>
              <a:ext cx="1297268" cy="507156"/>
              <a:chOff x="4085070" y="5365750"/>
              <a:chExt cx="1297268" cy="507156"/>
            </a:xfrm>
            <a:solidFill>
              <a:schemeClr val="bg1"/>
            </a:solidFill>
          </p:grpSpPr>
          <p:sp>
            <p:nvSpPr>
              <p:cNvPr id="129" name="Rectangle 128">
                <a:extLst>
                  <a:ext uri="{FF2B5EF4-FFF2-40B4-BE49-F238E27FC236}">
                    <a16:creationId xmlns:a16="http://schemas.microsoft.com/office/drawing/2014/main" id="{06BF7650-2900-42F4-B465-7696B56BC885}"/>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0" name="Rectangle 129">
                <a:extLst>
                  <a:ext uri="{FF2B5EF4-FFF2-40B4-BE49-F238E27FC236}">
                    <a16:creationId xmlns:a16="http://schemas.microsoft.com/office/drawing/2014/main" id="{62073AD0-C46B-44AC-A7F2-C4C3D87740E7}"/>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26" name="Group 125">
              <a:extLst>
                <a:ext uri="{FF2B5EF4-FFF2-40B4-BE49-F238E27FC236}">
                  <a16:creationId xmlns:a16="http://schemas.microsoft.com/office/drawing/2014/main" id="{D16453BF-67BC-49CE-87AF-B400AF649DA6}"/>
                </a:ext>
              </a:extLst>
            </p:cNvPr>
            <p:cNvGrpSpPr/>
            <p:nvPr/>
          </p:nvGrpSpPr>
          <p:grpSpPr>
            <a:xfrm>
              <a:off x="3733049" y="5315443"/>
              <a:ext cx="1646907" cy="564329"/>
              <a:chOff x="3722832" y="5310208"/>
              <a:chExt cx="1646907" cy="564329"/>
            </a:xfrm>
          </p:grpSpPr>
          <p:cxnSp>
            <p:nvCxnSpPr>
              <p:cNvPr id="127" name="Straight Connector 126">
                <a:extLst>
                  <a:ext uri="{FF2B5EF4-FFF2-40B4-BE49-F238E27FC236}">
                    <a16:creationId xmlns:a16="http://schemas.microsoft.com/office/drawing/2014/main" id="{0063CC93-6154-4354-8FF9-057787BB4075}"/>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Arc 127">
                <a:extLst>
                  <a:ext uri="{FF2B5EF4-FFF2-40B4-BE49-F238E27FC236}">
                    <a16:creationId xmlns:a16="http://schemas.microsoft.com/office/drawing/2014/main" id="{DB59BEAE-8ECA-406B-8896-0C54988F268B}"/>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
        <p:nvSpPr>
          <p:cNvPr id="131" name="TextBox 130">
            <a:extLst>
              <a:ext uri="{FF2B5EF4-FFF2-40B4-BE49-F238E27FC236}">
                <a16:creationId xmlns:a16="http://schemas.microsoft.com/office/drawing/2014/main" id="{F01EBFDC-F7FB-4848-8531-33E401656ED0}"/>
              </a:ext>
            </a:extLst>
          </p:cNvPr>
          <p:cNvSpPr txBox="1"/>
          <p:nvPr/>
        </p:nvSpPr>
        <p:spPr bwMode="auto">
          <a:xfrm>
            <a:off x="4546366" y="1799004"/>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8B3995"/>
                </a:solidFill>
                <a:latin typeface="Myriad Pro" panose="020B0503030403020204" pitchFamily="34" charset="0"/>
                <a:ea typeface="Myriad Pro Semibold" charset="0"/>
                <a:cs typeface="Myriad Pro Semibold" charset="0"/>
              </a:rPr>
              <a:t>0</a:t>
            </a:r>
          </a:p>
        </p:txBody>
      </p:sp>
      <p:sp>
        <p:nvSpPr>
          <p:cNvPr id="132" name="TextBox 131">
            <a:extLst>
              <a:ext uri="{FF2B5EF4-FFF2-40B4-BE49-F238E27FC236}">
                <a16:creationId xmlns:a16="http://schemas.microsoft.com/office/drawing/2014/main" id="{97028227-CEB4-4A88-B624-466072191E6B}"/>
              </a:ext>
            </a:extLst>
          </p:cNvPr>
          <p:cNvSpPr txBox="1"/>
          <p:nvPr/>
        </p:nvSpPr>
        <p:spPr bwMode="auto">
          <a:xfrm>
            <a:off x="4048155" y="214513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panose="020B0503030403020204" pitchFamily="34" charset="0"/>
                <a:ea typeface="Myriad Pro Semibold" charset="0"/>
                <a:cs typeface="Myriad Pro Semibold" charset="0"/>
              </a:rPr>
              <a:t>5</a:t>
            </a:r>
            <a:endParaRPr lang="en-GB" sz="2000" dirty="0">
              <a:solidFill>
                <a:srgbClr val="C00000"/>
              </a:solidFill>
              <a:latin typeface="Myriad Pro" panose="020B0503030403020204" pitchFamily="34" charset="0"/>
              <a:ea typeface="Myriad Pro Semibold" charset="0"/>
              <a:cs typeface="Myriad Pro Semibold" charset="0"/>
            </a:endParaRPr>
          </a:p>
        </p:txBody>
      </p:sp>
      <p:sp>
        <p:nvSpPr>
          <p:cNvPr id="133" name="TextBox 132">
            <a:extLst>
              <a:ext uri="{FF2B5EF4-FFF2-40B4-BE49-F238E27FC236}">
                <a16:creationId xmlns:a16="http://schemas.microsoft.com/office/drawing/2014/main" id="{E375B1ED-15CD-43CC-95AD-93EFC53D1609}"/>
              </a:ext>
            </a:extLst>
          </p:cNvPr>
          <p:cNvSpPr txBox="1"/>
          <p:nvPr/>
        </p:nvSpPr>
        <p:spPr bwMode="auto">
          <a:xfrm>
            <a:off x="5818835" y="1799004"/>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0070C0"/>
                </a:solidFill>
                <a:latin typeface="Myriad Pro" panose="020B0503030403020204" pitchFamily="34" charset="0"/>
                <a:ea typeface="Myriad Pro Semibold" charset="0"/>
                <a:cs typeface="Myriad Pro Semibold" charset="0"/>
              </a:rPr>
              <a:t>4</a:t>
            </a:r>
          </a:p>
        </p:txBody>
      </p:sp>
      <p:sp>
        <p:nvSpPr>
          <p:cNvPr id="28" name="TextBox 27">
            <a:extLst>
              <a:ext uri="{FF2B5EF4-FFF2-40B4-BE49-F238E27FC236}">
                <a16:creationId xmlns:a16="http://schemas.microsoft.com/office/drawing/2014/main" id="{3A682015-47D9-4E08-9733-D3478BC6A58A}"/>
              </a:ext>
            </a:extLst>
          </p:cNvPr>
          <p:cNvSpPr txBox="1"/>
          <p:nvPr/>
        </p:nvSpPr>
        <p:spPr bwMode="auto">
          <a:xfrm>
            <a:off x="2063428" y="4794009"/>
            <a:ext cx="50171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2 hundreds ÷ 5 = 0 hundreds r 2 hundreds</a:t>
            </a:r>
          </a:p>
        </p:txBody>
      </p:sp>
      <p:sp>
        <p:nvSpPr>
          <p:cNvPr id="31" name="Rectangle 30">
            <a:extLst>
              <a:ext uri="{FF2B5EF4-FFF2-40B4-BE49-F238E27FC236}">
                <a16:creationId xmlns:a16="http://schemas.microsoft.com/office/drawing/2014/main" id="{77858DC6-0A24-48AF-8138-1746D4E07AF1}"/>
              </a:ext>
            </a:extLst>
          </p:cNvPr>
          <p:cNvSpPr/>
          <p:nvPr/>
        </p:nvSpPr>
        <p:spPr bwMode="auto">
          <a:xfrm>
            <a:off x="2080037" y="1751310"/>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2" name="Rectangle 31">
            <a:extLst>
              <a:ext uri="{FF2B5EF4-FFF2-40B4-BE49-F238E27FC236}">
                <a16:creationId xmlns:a16="http://schemas.microsoft.com/office/drawing/2014/main" id="{026BF60A-5347-470F-A7CE-5ECDC7B36163}"/>
              </a:ext>
            </a:extLst>
          </p:cNvPr>
          <p:cNvSpPr/>
          <p:nvPr/>
        </p:nvSpPr>
        <p:spPr bwMode="auto">
          <a:xfrm>
            <a:off x="2434567" y="1751310"/>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TextBox 32">
            <a:extLst>
              <a:ext uri="{FF2B5EF4-FFF2-40B4-BE49-F238E27FC236}">
                <a16:creationId xmlns:a16="http://schemas.microsoft.com/office/drawing/2014/main" id="{A68670B4-B849-4A47-A48B-CBAFB887E491}"/>
              </a:ext>
            </a:extLst>
          </p:cNvPr>
          <p:cNvSpPr txBox="1"/>
          <p:nvPr/>
        </p:nvSpPr>
        <p:spPr bwMode="auto">
          <a:xfrm>
            <a:off x="3275815" y="1446080"/>
            <a:ext cx="25923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3 – exchanging:</a:t>
            </a:r>
            <a:endParaRPr lang="en-GB" sz="2000" dirty="0">
              <a:solidFill>
                <a:srgbClr val="FF0000"/>
              </a:solidFill>
              <a:latin typeface="Myriad Pro Semibold" charset="0"/>
              <a:ea typeface="Myriad Pro Semibold" charset="0"/>
              <a:cs typeface="Myriad Pro Semibold" charset="0"/>
            </a:endParaRPr>
          </a:p>
        </p:txBody>
      </p:sp>
      <p:sp>
        <p:nvSpPr>
          <p:cNvPr id="34" name="TextBox 33">
            <a:extLst>
              <a:ext uri="{FF2B5EF4-FFF2-40B4-BE49-F238E27FC236}">
                <a16:creationId xmlns:a16="http://schemas.microsoft.com/office/drawing/2014/main" id="{0520B046-D8FD-477A-8D8A-006B4E943F74}"/>
              </a:ext>
            </a:extLst>
          </p:cNvPr>
          <p:cNvSpPr txBox="1"/>
          <p:nvPr/>
        </p:nvSpPr>
        <p:spPr bwMode="auto">
          <a:xfrm>
            <a:off x="3272894" y="5123784"/>
            <a:ext cx="2598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 hundreds = 20 tens</a:t>
            </a:r>
          </a:p>
        </p:txBody>
      </p:sp>
      <p:sp>
        <p:nvSpPr>
          <p:cNvPr id="35" name="TextBox 34">
            <a:extLst>
              <a:ext uri="{FF2B5EF4-FFF2-40B4-BE49-F238E27FC236}">
                <a16:creationId xmlns:a16="http://schemas.microsoft.com/office/drawing/2014/main" id="{A68670B4-B849-4A47-A48B-CBAFB887E491}"/>
              </a:ext>
            </a:extLst>
          </p:cNvPr>
          <p:cNvSpPr txBox="1"/>
          <p:nvPr/>
        </p:nvSpPr>
        <p:spPr bwMode="auto">
          <a:xfrm>
            <a:off x="3021316" y="1444244"/>
            <a:ext cx="30315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4 – sharing the 10s:</a:t>
            </a:r>
            <a:endParaRPr lang="en-GB" sz="2000" dirty="0">
              <a:solidFill>
                <a:srgbClr val="FF0000"/>
              </a:solidFill>
              <a:latin typeface="Myriad Pro Semibold" charset="0"/>
              <a:ea typeface="Myriad Pro Semibold" charset="0"/>
              <a:cs typeface="Myriad Pro Semibold" charset="0"/>
            </a:endParaRPr>
          </a:p>
        </p:txBody>
      </p:sp>
      <p:grpSp>
        <p:nvGrpSpPr>
          <p:cNvPr id="3" name="Group 2"/>
          <p:cNvGrpSpPr/>
          <p:nvPr/>
        </p:nvGrpSpPr>
        <p:grpSpPr>
          <a:xfrm>
            <a:off x="5156392" y="2196217"/>
            <a:ext cx="1280304" cy="1296000"/>
            <a:chOff x="5156392" y="2196217"/>
            <a:chExt cx="1280304" cy="1296000"/>
          </a:xfrm>
        </p:grpSpPr>
        <p:sp>
          <p:nvSpPr>
            <p:cNvPr id="37" name="Rounded Rectangle 36"/>
            <p:cNvSpPr/>
            <p:nvPr/>
          </p:nvSpPr>
          <p:spPr bwMode="auto">
            <a:xfrm>
              <a:off x="51563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Rounded Rectangle 37"/>
            <p:cNvSpPr/>
            <p:nvPr/>
          </p:nvSpPr>
          <p:spPr bwMode="auto">
            <a:xfrm>
              <a:off x="54865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0" name="Rounded Rectangle 39"/>
            <p:cNvSpPr/>
            <p:nvPr/>
          </p:nvSpPr>
          <p:spPr bwMode="auto">
            <a:xfrm>
              <a:off x="58167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1" name="Rounded Rectangle 40"/>
            <p:cNvSpPr/>
            <p:nvPr/>
          </p:nvSpPr>
          <p:spPr bwMode="auto">
            <a:xfrm>
              <a:off x="61469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42" name="TextBox 41">
            <a:extLst>
              <a:ext uri="{FF2B5EF4-FFF2-40B4-BE49-F238E27FC236}">
                <a16:creationId xmlns:a16="http://schemas.microsoft.com/office/drawing/2014/main" id="{3A682015-47D9-4E08-9733-D3478BC6A58A}"/>
              </a:ext>
            </a:extLst>
          </p:cNvPr>
          <p:cNvSpPr txBox="1"/>
          <p:nvPr/>
        </p:nvSpPr>
        <p:spPr bwMode="auto">
          <a:xfrm>
            <a:off x="2920747" y="5464202"/>
            <a:ext cx="33025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21 tens ÷ 5 = 4 tens r 1 ten </a:t>
            </a:r>
          </a:p>
        </p:txBody>
      </p:sp>
    </p:spTree>
    <p:extLst>
      <p:ext uri="{BB962C8B-B14F-4D97-AF65-F5344CB8AC3E}">
        <p14:creationId xmlns:p14="http://schemas.microsoft.com/office/powerpoint/2010/main" val="250174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3"/>
                                        </p:tgtEl>
                                        <p:attrNameLst>
                                          <p:attrName>style.visibility</p:attrName>
                                        </p:attrNameLst>
                                      </p:cBhvr>
                                      <p:to>
                                        <p:strVal val="visible"/>
                                      </p:to>
                                    </p:set>
                                    <p:animEffect transition="in" filter="fade">
                                      <p:cBhvr>
                                        <p:cTn id="25" dur="500"/>
                                        <p:tgtEl>
                                          <p:spTgt spid="13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9"/>
                                        </p:tgtEl>
                                      </p:cBhvr>
                                    </p:animEffect>
                                    <p:set>
                                      <p:cBhvr>
                                        <p:cTn id="30" dur="1" fill="hold">
                                          <p:stCondLst>
                                            <p:cond delay="499"/>
                                          </p:stCondLst>
                                        </p:cTn>
                                        <p:tgtEl>
                                          <p:spTgt spid="39"/>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31"/>
                                        </p:tgtEl>
                                      </p:cBhvr>
                                    </p:animEffect>
                                    <p:set>
                                      <p:cBhvr>
                                        <p:cTn id="33" dur="1" fill="hold">
                                          <p:stCondLst>
                                            <p:cond delay="499"/>
                                          </p:stCondLst>
                                        </p:cTn>
                                        <p:tgtEl>
                                          <p:spTgt spid="31"/>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31" grpId="0" animBg="1"/>
      <p:bldP spid="33" grpId="0"/>
      <p:bldP spid="35" grpId="0"/>
      <p:bldP spid="4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8AF87BE-95F1-473E-A572-C3B9AA5D65B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263036" y="2129191"/>
            <a:ext cx="3424012" cy="1347433"/>
          </a:xfrm>
          <a:prstGeom prst="rect">
            <a:avLst/>
          </a:prstGeom>
        </p:spPr>
      </p:pic>
      <p:grpSp>
        <p:nvGrpSpPr>
          <p:cNvPr id="115" name="Group 114">
            <a:extLst>
              <a:ext uri="{FF2B5EF4-FFF2-40B4-BE49-F238E27FC236}">
                <a16:creationId xmlns:a16="http://schemas.microsoft.com/office/drawing/2014/main" id="{9D5FAD42-A82F-49EB-B43E-DD3B9995964A}"/>
              </a:ext>
            </a:extLst>
          </p:cNvPr>
          <p:cNvGrpSpPr>
            <a:grpSpLocks noChangeAspect="1"/>
          </p:cNvGrpSpPr>
          <p:nvPr/>
        </p:nvGrpSpPr>
        <p:grpSpPr>
          <a:xfrm>
            <a:off x="3907262" y="2082898"/>
            <a:ext cx="3770262" cy="578710"/>
            <a:chOff x="3733049" y="5315443"/>
            <a:chExt cx="3718673" cy="570792"/>
          </a:xfrm>
        </p:grpSpPr>
        <p:grpSp>
          <p:nvGrpSpPr>
            <p:cNvPr id="116" name="Group 115">
              <a:extLst>
                <a:ext uri="{FF2B5EF4-FFF2-40B4-BE49-F238E27FC236}">
                  <a16:creationId xmlns:a16="http://schemas.microsoft.com/office/drawing/2014/main" id="{547D99CE-70B4-4AA5-AA30-7CFB706AA7AD}"/>
                </a:ext>
              </a:extLst>
            </p:cNvPr>
            <p:cNvGrpSpPr/>
            <p:nvPr/>
          </p:nvGrpSpPr>
          <p:grpSpPr>
            <a:xfrm>
              <a:off x="4048134" y="5351710"/>
              <a:ext cx="3403588" cy="534525"/>
              <a:chOff x="4048134" y="5351710"/>
              <a:chExt cx="3403588" cy="534525"/>
            </a:xfrm>
            <a:solidFill>
              <a:schemeClr val="bg1"/>
            </a:solidFill>
          </p:grpSpPr>
          <p:sp>
            <p:nvSpPr>
              <p:cNvPr id="120" name="Rectangle 119">
                <a:extLst>
                  <a:ext uri="{FF2B5EF4-FFF2-40B4-BE49-F238E27FC236}">
                    <a16:creationId xmlns:a16="http://schemas.microsoft.com/office/drawing/2014/main" id="{3B75B9C5-0981-4F4A-9996-3B92709A52D9}"/>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FF0000"/>
                  </a:solidFill>
                  <a:effectLst/>
                  <a:latin typeface="Arial" charset="0"/>
                </a:endParaRPr>
              </a:p>
            </p:txBody>
          </p:sp>
          <p:sp>
            <p:nvSpPr>
              <p:cNvPr id="121" name="Rectangle 120">
                <a:extLst>
                  <a:ext uri="{FF2B5EF4-FFF2-40B4-BE49-F238E27FC236}">
                    <a16:creationId xmlns:a16="http://schemas.microsoft.com/office/drawing/2014/main" id="{61A8E705-4F8D-447E-8667-3BA57EC06D3A}"/>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FF0000"/>
                  </a:solidFill>
                  <a:effectLst/>
                  <a:latin typeface="Arial" charset="0"/>
                </a:endParaRPr>
              </a:p>
            </p:txBody>
          </p:sp>
        </p:grpSp>
        <p:grpSp>
          <p:nvGrpSpPr>
            <p:cNvPr id="117" name="Group 116">
              <a:extLst>
                <a:ext uri="{FF2B5EF4-FFF2-40B4-BE49-F238E27FC236}">
                  <a16:creationId xmlns:a16="http://schemas.microsoft.com/office/drawing/2014/main" id="{1A6B5EF3-64AC-48A1-A329-E3AF848F72E5}"/>
                </a:ext>
              </a:extLst>
            </p:cNvPr>
            <p:cNvGrpSpPr/>
            <p:nvPr/>
          </p:nvGrpSpPr>
          <p:grpSpPr>
            <a:xfrm>
              <a:off x="3733049" y="5315443"/>
              <a:ext cx="3718672" cy="564329"/>
              <a:chOff x="3722832" y="5310208"/>
              <a:chExt cx="3718672" cy="564329"/>
            </a:xfrm>
          </p:grpSpPr>
          <p:cxnSp>
            <p:nvCxnSpPr>
              <p:cNvPr id="118" name="Straight Connector 117">
                <a:extLst>
                  <a:ext uri="{FF2B5EF4-FFF2-40B4-BE49-F238E27FC236}">
                    <a16:creationId xmlns:a16="http://schemas.microsoft.com/office/drawing/2014/main" id="{B47CD389-E046-4377-BF22-D1E7CC58C1E3}"/>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Arc 118">
                <a:extLst>
                  <a:ext uri="{FF2B5EF4-FFF2-40B4-BE49-F238E27FC236}">
                    <a16:creationId xmlns:a16="http://schemas.microsoft.com/office/drawing/2014/main" id="{6E27AAAA-3ABD-469C-96BC-113775565DC0}"/>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FF0000"/>
                  </a:solidFill>
                  <a:effectLst/>
                  <a:latin typeface="Arial" charset="0"/>
                </a:endParaRPr>
              </a:p>
            </p:txBody>
          </p:sp>
        </p:grpSp>
      </p:gr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4:7</a:t>
            </a:r>
          </a:p>
        </p:txBody>
      </p:sp>
      <p:graphicFrame>
        <p:nvGraphicFramePr>
          <p:cNvPr id="4" name="Object 3">
            <a:extLst>
              <a:ext uri="{FF2B5EF4-FFF2-40B4-BE49-F238E27FC236}">
                <a16:creationId xmlns:a16="http://schemas.microsoft.com/office/drawing/2014/main" id="{5BDB7287-5A3F-4DDC-89AF-AAB13B93F644}"/>
              </a:ext>
            </a:extLst>
          </p:cNvPr>
          <p:cNvGraphicFramePr>
            <a:graphicFrameLocks noChangeAspect="1"/>
          </p:cNvGraphicFramePr>
          <p:nvPr>
            <p:extLst>
              <p:ext uri="{D42A27DB-BD31-4B8C-83A1-F6EECF244321}">
                <p14:modId xmlns:p14="http://schemas.microsoft.com/office/powerpoint/2010/main" val="3553949008"/>
              </p:ext>
            </p:extLst>
          </p:nvPr>
        </p:nvGraphicFramePr>
        <p:xfrm>
          <a:off x="1400175" y="1804988"/>
          <a:ext cx="1571940" cy="885600"/>
        </p:xfrm>
        <a:graphic>
          <a:graphicData uri="http://schemas.openxmlformats.org/presentationml/2006/ole">
            <mc:AlternateContent xmlns:mc="http://schemas.openxmlformats.org/markup-compatibility/2006">
              <mc:Choice xmlns:v="urn:schemas-microsoft-com:vml" Requires="v">
                <p:oleObj spid="_x0000_s42014" name="Equation" r:id="rId5" imgW="901440" imgH="507960" progId="Equation.DSMT4">
                  <p:embed/>
                </p:oleObj>
              </mc:Choice>
              <mc:Fallback>
                <p:oleObj name="Equation" r:id="rId5" imgW="901440" imgH="507960" progId="Equation.DSMT4">
                  <p:embed/>
                  <p:pic>
                    <p:nvPicPr>
                      <p:cNvPr id="0" name=""/>
                      <p:cNvPicPr/>
                      <p:nvPr/>
                    </p:nvPicPr>
                    <p:blipFill>
                      <a:blip r:embed="rId6"/>
                      <a:stretch>
                        <a:fillRect/>
                      </a:stretch>
                    </p:blipFill>
                    <p:spPr>
                      <a:xfrm>
                        <a:off x="1400175" y="1804988"/>
                        <a:ext cx="1571940" cy="885600"/>
                      </a:xfrm>
                      <a:prstGeom prst="rect">
                        <a:avLst/>
                      </a:prstGeom>
                    </p:spPr>
                  </p:pic>
                </p:oleObj>
              </mc:Fallback>
            </mc:AlternateContent>
          </a:graphicData>
        </a:graphic>
      </p:graphicFrame>
      <p:graphicFrame>
        <p:nvGraphicFramePr>
          <p:cNvPr id="56" name="Object 55"/>
          <p:cNvGraphicFramePr>
            <a:graphicFrameLocks noChangeAspect="1"/>
          </p:cNvGraphicFramePr>
          <p:nvPr>
            <p:extLst>
              <p:ext uri="{D42A27DB-BD31-4B8C-83A1-F6EECF244321}">
                <p14:modId xmlns:p14="http://schemas.microsoft.com/office/powerpoint/2010/main" val="1121456083"/>
              </p:ext>
            </p:extLst>
          </p:nvPr>
        </p:nvGraphicFramePr>
        <p:xfrm>
          <a:off x="1398703" y="1806596"/>
          <a:ext cx="1568506" cy="883850"/>
        </p:xfrm>
        <a:graphic>
          <a:graphicData uri="http://schemas.openxmlformats.org/presentationml/2006/ole">
            <mc:AlternateContent xmlns:mc="http://schemas.openxmlformats.org/markup-compatibility/2006">
              <mc:Choice xmlns:v="urn:schemas-microsoft-com:vml" Requires="v">
                <p:oleObj spid="_x0000_s42015" name="Equation" r:id="rId7" imgW="901440" imgH="507960" progId="Equation.DSMT4">
                  <p:embed/>
                </p:oleObj>
              </mc:Choice>
              <mc:Fallback>
                <p:oleObj name="Equation" r:id="rId7" imgW="901440" imgH="507960" progId="Equation.DSMT4">
                  <p:embed/>
                  <p:pic>
                    <p:nvPicPr>
                      <p:cNvPr id="0" name=""/>
                      <p:cNvPicPr/>
                      <p:nvPr/>
                    </p:nvPicPr>
                    <p:blipFill>
                      <a:blip r:embed="rId8"/>
                      <a:stretch>
                        <a:fillRect/>
                      </a:stretch>
                    </p:blipFill>
                    <p:spPr>
                      <a:xfrm>
                        <a:off x="1398703" y="1806596"/>
                        <a:ext cx="1568506" cy="883850"/>
                      </a:xfrm>
                      <a:prstGeom prst="rect">
                        <a:avLst/>
                      </a:prstGeom>
                    </p:spPr>
                  </p:pic>
                </p:oleObj>
              </mc:Fallback>
            </mc:AlternateContent>
          </a:graphicData>
        </a:graphic>
      </p:graphicFrame>
      <p:grpSp>
        <p:nvGrpSpPr>
          <p:cNvPr id="5" name="Group 4">
            <a:extLst>
              <a:ext uri="{FF2B5EF4-FFF2-40B4-BE49-F238E27FC236}">
                <a16:creationId xmlns:a16="http://schemas.microsoft.com/office/drawing/2014/main" id="{DABCC1AC-BB82-4746-A5A1-0965788DEE35}"/>
              </a:ext>
            </a:extLst>
          </p:cNvPr>
          <p:cNvGrpSpPr/>
          <p:nvPr/>
        </p:nvGrpSpPr>
        <p:grpSpPr>
          <a:xfrm>
            <a:off x="3431183" y="820739"/>
            <a:ext cx="2281635" cy="461665"/>
            <a:chOff x="3314000" y="820739"/>
            <a:chExt cx="2281635" cy="461665"/>
          </a:xfrm>
        </p:grpSpPr>
        <p:sp>
          <p:nvSpPr>
            <p:cNvPr id="93" name="TextBox 92">
              <a:extLst>
                <a:ext uri="{FF2B5EF4-FFF2-40B4-BE49-F238E27FC236}">
                  <a16:creationId xmlns:a16="http://schemas.microsoft.com/office/drawing/2014/main" id="{99AADE39-2306-4F03-9E74-F41A06BD4A80}"/>
                </a:ext>
              </a:extLst>
            </p:cNvPr>
            <p:cNvSpPr txBox="1"/>
            <p:nvPr/>
          </p:nvSpPr>
          <p:spPr bwMode="auto">
            <a:xfrm>
              <a:off x="3314000" y="83026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215  ÷  5  =</a:t>
              </a:r>
              <a:endParaRPr lang="en-GB" sz="2200" dirty="0">
                <a:solidFill>
                  <a:srgbClr val="C00000"/>
                </a:solidFill>
                <a:latin typeface="Myriad Pro Semibold" charset="0"/>
                <a:ea typeface="Myriad Pro Semibold" charset="0"/>
                <a:cs typeface="Myriad Pro Semibold" charset="0"/>
              </a:endParaRPr>
            </a:p>
          </p:txBody>
        </p:sp>
        <p:sp>
          <p:nvSpPr>
            <p:cNvPr id="97" name="Rectangle 96">
              <a:extLst>
                <a:ext uri="{FF2B5EF4-FFF2-40B4-BE49-F238E27FC236}">
                  <a16:creationId xmlns:a16="http://schemas.microsoft.com/office/drawing/2014/main" id="{71379E71-D2B5-4A05-9AD1-5E26A32B5234}"/>
                </a:ext>
              </a:extLst>
            </p:cNvPr>
            <p:cNvSpPr/>
            <p:nvPr/>
          </p:nvSpPr>
          <p:spPr bwMode="auto">
            <a:xfrm>
              <a:off x="5134835" y="820739"/>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123" name="Rectangle 122">
            <a:extLst>
              <a:ext uri="{FF2B5EF4-FFF2-40B4-BE49-F238E27FC236}">
                <a16:creationId xmlns:a16="http://schemas.microsoft.com/office/drawing/2014/main" id="{919C77E8-BCD8-4005-A108-7C96CC53FDEE}"/>
              </a:ext>
            </a:extLst>
          </p:cNvPr>
          <p:cNvSpPr/>
          <p:nvPr/>
        </p:nvSpPr>
        <p:spPr bwMode="auto">
          <a:xfrm>
            <a:off x="1561572" y="2145297"/>
            <a:ext cx="133427" cy="51486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124" name="Group 123">
            <a:extLst>
              <a:ext uri="{FF2B5EF4-FFF2-40B4-BE49-F238E27FC236}">
                <a16:creationId xmlns:a16="http://schemas.microsoft.com/office/drawing/2014/main" id="{E3ED45D4-4056-4C3A-87A1-CF5CD3C411D5}"/>
              </a:ext>
            </a:extLst>
          </p:cNvPr>
          <p:cNvGrpSpPr/>
          <p:nvPr/>
        </p:nvGrpSpPr>
        <p:grpSpPr>
          <a:xfrm>
            <a:off x="1222499" y="2102703"/>
            <a:ext cx="1649289" cy="564329"/>
            <a:chOff x="3733049" y="5315443"/>
            <a:chExt cx="1649289" cy="564329"/>
          </a:xfrm>
        </p:grpSpPr>
        <p:grpSp>
          <p:nvGrpSpPr>
            <p:cNvPr id="125" name="Group 124">
              <a:extLst>
                <a:ext uri="{FF2B5EF4-FFF2-40B4-BE49-F238E27FC236}">
                  <a16:creationId xmlns:a16="http://schemas.microsoft.com/office/drawing/2014/main" id="{2C038829-B396-4410-8022-B528210F28CA}"/>
                </a:ext>
              </a:extLst>
            </p:cNvPr>
            <p:cNvGrpSpPr/>
            <p:nvPr/>
          </p:nvGrpSpPr>
          <p:grpSpPr>
            <a:xfrm>
              <a:off x="4085070" y="5365750"/>
              <a:ext cx="1297268" cy="507156"/>
              <a:chOff x="4085070" y="5365750"/>
              <a:chExt cx="1297268" cy="507156"/>
            </a:xfrm>
            <a:solidFill>
              <a:schemeClr val="bg1"/>
            </a:solidFill>
          </p:grpSpPr>
          <p:sp>
            <p:nvSpPr>
              <p:cNvPr id="129" name="Rectangle 128">
                <a:extLst>
                  <a:ext uri="{FF2B5EF4-FFF2-40B4-BE49-F238E27FC236}">
                    <a16:creationId xmlns:a16="http://schemas.microsoft.com/office/drawing/2014/main" id="{06BF7650-2900-42F4-B465-7696B56BC885}"/>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0" name="Rectangle 129">
                <a:extLst>
                  <a:ext uri="{FF2B5EF4-FFF2-40B4-BE49-F238E27FC236}">
                    <a16:creationId xmlns:a16="http://schemas.microsoft.com/office/drawing/2014/main" id="{62073AD0-C46B-44AC-A7F2-C4C3D87740E7}"/>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26" name="Group 125">
              <a:extLst>
                <a:ext uri="{FF2B5EF4-FFF2-40B4-BE49-F238E27FC236}">
                  <a16:creationId xmlns:a16="http://schemas.microsoft.com/office/drawing/2014/main" id="{D16453BF-67BC-49CE-87AF-B400AF649DA6}"/>
                </a:ext>
              </a:extLst>
            </p:cNvPr>
            <p:cNvGrpSpPr/>
            <p:nvPr/>
          </p:nvGrpSpPr>
          <p:grpSpPr>
            <a:xfrm>
              <a:off x="3733049" y="5315443"/>
              <a:ext cx="1646907" cy="564329"/>
              <a:chOff x="3722832" y="5310208"/>
              <a:chExt cx="1646907" cy="564329"/>
            </a:xfrm>
          </p:grpSpPr>
          <p:cxnSp>
            <p:nvCxnSpPr>
              <p:cNvPr id="127" name="Straight Connector 126">
                <a:extLst>
                  <a:ext uri="{FF2B5EF4-FFF2-40B4-BE49-F238E27FC236}">
                    <a16:creationId xmlns:a16="http://schemas.microsoft.com/office/drawing/2014/main" id="{0063CC93-6154-4354-8FF9-057787BB4075}"/>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Arc 127">
                <a:extLst>
                  <a:ext uri="{FF2B5EF4-FFF2-40B4-BE49-F238E27FC236}">
                    <a16:creationId xmlns:a16="http://schemas.microsoft.com/office/drawing/2014/main" id="{DB59BEAE-8ECA-406B-8896-0C54988F268B}"/>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
        <p:nvSpPr>
          <p:cNvPr id="131" name="TextBox 130">
            <a:extLst>
              <a:ext uri="{FF2B5EF4-FFF2-40B4-BE49-F238E27FC236}">
                <a16:creationId xmlns:a16="http://schemas.microsoft.com/office/drawing/2014/main" id="{F01EBFDC-F7FB-4848-8531-33E401656ED0}"/>
              </a:ext>
            </a:extLst>
          </p:cNvPr>
          <p:cNvSpPr txBox="1"/>
          <p:nvPr/>
        </p:nvSpPr>
        <p:spPr bwMode="auto">
          <a:xfrm>
            <a:off x="4546366" y="1799004"/>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8B3995"/>
                </a:solidFill>
                <a:latin typeface="Myriad Pro" panose="020B0503030403020204" pitchFamily="34" charset="0"/>
                <a:ea typeface="Myriad Pro Semibold" charset="0"/>
                <a:cs typeface="Myriad Pro Semibold" charset="0"/>
              </a:rPr>
              <a:t>0</a:t>
            </a:r>
          </a:p>
        </p:txBody>
      </p:sp>
      <p:sp>
        <p:nvSpPr>
          <p:cNvPr id="132" name="TextBox 131">
            <a:extLst>
              <a:ext uri="{FF2B5EF4-FFF2-40B4-BE49-F238E27FC236}">
                <a16:creationId xmlns:a16="http://schemas.microsoft.com/office/drawing/2014/main" id="{97028227-CEB4-4A88-B624-466072191E6B}"/>
              </a:ext>
            </a:extLst>
          </p:cNvPr>
          <p:cNvSpPr txBox="1"/>
          <p:nvPr/>
        </p:nvSpPr>
        <p:spPr bwMode="auto">
          <a:xfrm>
            <a:off x="4048155" y="214513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panose="020B0503030403020204" pitchFamily="34" charset="0"/>
                <a:ea typeface="Myriad Pro Semibold" charset="0"/>
                <a:cs typeface="Myriad Pro Semibold" charset="0"/>
              </a:rPr>
              <a:t>5</a:t>
            </a:r>
            <a:endParaRPr lang="en-GB" sz="2000" dirty="0">
              <a:solidFill>
                <a:srgbClr val="C00000"/>
              </a:solidFill>
              <a:latin typeface="Myriad Pro" panose="020B0503030403020204" pitchFamily="34" charset="0"/>
              <a:ea typeface="Myriad Pro Semibold" charset="0"/>
              <a:cs typeface="Myriad Pro Semibold" charset="0"/>
            </a:endParaRPr>
          </a:p>
        </p:txBody>
      </p:sp>
      <p:sp>
        <p:nvSpPr>
          <p:cNvPr id="133" name="TextBox 132">
            <a:extLst>
              <a:ext uri="{FF2B5EF4-FFF2-40B4-BE49-F238E27FC236}">
                <a16:creationId xmlns:a16="http://schemas.microsoft.com/office/drawing/2014/main" id="{E375B1ED-15CD-43CC-95AD-93EFC53D1609}"/>
              </a:ext>
            </a:extLst>
          </p:cNvPr>
          <p:cNvSpPr txBox="1"/>
          <p:nvPr/>
        </p:nvSpPr>
        <p:spPr bwMode="auto">
          <a:xfrm>
            <a:off x="5818835" y="1799004"/>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0070C0"/>
                </a:solidFill>
                <a:latin typeface="Myriad Pro" panose="020B0503030403020204" pitchFamily="34" charset="0"/>
                <a:ea typeface="Myriad Pro Semibold" charset="0"/>
                <a:cs typeface="Myriad Pro Semibold" charset="0"/>
              </a:rPr>
              <a:t>4</a:t>
            </a:r>
          </a:p>
        </p:txBody>
      </p:sp>
      <p:sp>
        <p:nvSpPr>
          <p:cNvPr id="28" name="TextBox 27">
            <a:extLst>
              <a:ext uri="{FF2B5EF4-FFF2-40B4-BE49-F238E27FC236}">
                <a16:creationId xmlns:a16="http://schemas.microsoft.com/office/drawing/2014/main" id="{3A682015-47D9-4E08-9733-D3478BC6A58A}"/>
              </a:ext>
            </a:extLst>
          </p:cNvPr>
          <p:cNvSpPr txBox="1"/>
          <p:nvPr/>
        </p:nvSpPr>
        <p:spPr bwMode="auto">
          <a:xfrm>
            <a:off x="2063428" y="4794009"/>
            <a:ext cx="50171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2 hundreds ÷ 5 = 0 hundreds r 2 hundreds</a:t>
            </a:r>
          </a:p>
        </p:txBody>
      </p:sp>
      <p:sp>
        <p:nvSpPr>
          <p:cNvPr id="32" name="Rectangle 31">
            <a:extLst>
              <a:ext uri="{FF2B5EF4-FFF2-40B4-BE49-F238E27FC236}">
                <a16:creationId xmlns:a16="http://schemas.microsoft.com/office/drawing/2014/main" id="{026BF60A-5347-470F-A7CE-5ECDC7B36163}"/>
              </a:ext>
            </a:extLst>
          </p:cNvPr>
          <p:cNvSpPr/>
          <p:nvPr/>
        </p:nvSpPr>
        <p:spPr bwMode="auto">
          <a:xfrm>
            <a:off x="2434567" y="1751310"/>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TextBox 32">
            <a:extLst>
              <a:ext uri="{FF2B5EF4-FFF2-40B4-BE49-F238E27FC236}">
                <a16:creationId xmlns:a16="http://schemas.microsoft.com/office/drawing/2014/main" id="{A68670B4-B849-4A47-A48B-CBAFB887E491}"/>
              </a:ext>
            </a:extLst>
          </p:cNvPr>
          <p:cNvSpPr txBox="1"/>
          <p:nvPr/>
        </p:nvSpPr>
        <p:spPr bwMode="auto">
          <a:xfrm>
            <a:off x="3275815" y="1446080"/>
            <a:ext cx="25923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5 – exchanging:</a:t>
            </a:r>
            <a:endParaRPr lang="en-GB" sz="2000" dirty="0">
              <a:solidFill>
                <a:srgbClr val="FF0000"/>
              </a:solidFill>
              <a:latin typeface="Myriad Pro Semibold" charset="0"/>
              <a:ea typeface="Myriad Pro Semibold" charset="0"/>
              <a:cs typeface="Myriad Pro Semibold" charset="0"/>
            </a:endParaRPr>
          </a:p>
        </p:txBody>
      </p:sp>
      <p:sp>
        <p:nvSpPr>
          <p:cNvPr id="34" name="TextBox 33">
            <a:extLst>
              <a:ext uri="{FF2B5EF4-FFF2-40B4-BE49-F238E27FC236}">
                <a16:creationId xmlns:a16="http://schemas.microsoft.com/office/drawing/2014/main" id="{0520B046-D8FD-477A-8D8A-006B4E943F74}"/>
              </a:ext>
            </a:extLst>
          </p:cNvPr>
          <p:cNvSpPr txBox="1"/>
          <p:nvPr/>
        </p:nvSpPr>
        <p:spPr bwMode="auto">
          <a:xfrm>
            <a:off x="3272894" y="5123784"/>
            <a:ext cx="2598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 hundreds = 20 tens</a:t>
            </a:r>
          </a:p>
        </p:txBody>
      </p:sp>
      <p:sp>
        <p:nvSpPr>
          <p:cNvPr id="35" name="TextBox 34">
            <a:extLst>
              <a:ext uri="{FF2B5EF4-FFF2-40B4-BE49-F238E27FC236}">
                <a16:creationId xmlns:a16="http://schemas.microsoft.com/office/drawing/2014/main" id="{A68670B4-B849-4A47-A48B-CBAFB887E491}"/>
              </a:ext>
            </a:extLst>
          </p:cNvPr>
          <p:cNvSpPr txBox="1"/>
          <p:nvPr/>
        </p:nvSpPr>
        <p:spPr bwMode="auto">
          <a:xfrm>
            <a:off x="3021316" y="1444244"/>
            <a:ext cx="30315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4 – sharing the 10s:</a:t>
            </a:r>
            <a:endParaRPr lang="en-GB" sz="2000" dirty="0">
              <a:solidFill>
                <a:srgbClr val="FF0000"/>
              </a:solidFill>
              <a:latin typeface="Myriad Pro Semibold" charset="0"/>
              <a:ea typeface="Myriad Pro Semibold" charset="0"/>
              <a:cs typeface="Myriad Pro Semibold" charset="0"/>
            </a:endParaRPr>
          </a:p>
        </p:txBody>
      </p:sp>
      <p:grpSp>
        <p:nvGrpSpPr>
          <p:cNvPr id="3" name="Group 2"/>
          <p:cNvGrpSpPr/>
          <p:nvPr/>
        </p:nvGrpSpPr>
        <p:grpSpPr>
          <a:xfrm>
            <a:off x="5156392" y="2196217"/>
            <a:ext cx="1280304" cy="1296000"/>
            <a:chOff x="5156392" y="2196217"/>
            <a:chExt cx="1280304" cy="1296000"/>
          </a:xfrm>
        </p:grpSpPr>
        <p:sp>
          <p:nvSpPr>
            <p:cNvPr id="37" name="Rounded Rectangle 36"/>
            <p:cNvSpPr/>
            <p:nvPr/>
          </p:nvSpPr>
          <p:spPr bwMode="auto">
            <a:xfrm>
              <a:off x="51563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Rounded Rectangle 37"/>
            <p:cNvSpPr/>
            <p:nvPr/>
          </p:nvSpPr>
          <p:spPr bwMode="auto">
            <a:xfrm>
              <a:off x="54865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0" name="Rounded Rectangle 39"/>
            <p:cNvSpPr/>
            <p:nvPr/>
          </p:nvSpPr>
          <p:spPr bwMode="auto">
            <a:xfrm>
              <a:off x="58167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1" name="Rounded Rectangle 40"/>
            <p:cNvSpPr/>
            <p:nvPr/>
          </p:nvSpPr>
          <p:spPr bwMode="auto">
            <a:xfrm>
              <a:off x="61469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42" name="TextBox 41">
            <a:extLst>
              <a:ext uri="{FF2B5EF4-FFF2-40B4-BE49-F238E27FC236}">
                <a16:creationId xmlns:a16="http://schemas.microsoft.com/office/drawing/2014/main" id="{3A682015-47D9-4E08-9733-D3478BC6A58A}"/>
              </a:ext>
            </a:extLst>
          </p:cNvPr>
          <p:cNvSpPr txBox="1"/>
          <p:nvPr/>
        </p:nvSpPr>
        <p:spPr bwMode="auto">
          <a:xfrm>
            <a:off x="2920747" y="5464202"/>
            <a:ext cx="33025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21 tens ÷ 5 = 4 tens r 1 ten </a:t>
            </a:r>
          </a:p>
        </p:txBody>
      </p:sp>
      <p:sp>
        <p:nvSpPr>
          <p:cNvPr id="6" name="Rectangle 5"/>
          <p:cNvSpPr/>
          <p:nvPr/>
        </p:nvSpPr>
        <p:spPr bwMode="auto">
          <a:xfrm>
            <a:off x="6466901" y="2192358"/>
            <a:ext cx="286439" cy="28643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7" name="Group 6"/>
          <p:cNvGrpSpPr/>
          <p:nvPr/>
        </p:nvGrpSpPr>
        <p:grpSpPr>
          <a:xfrm>
            <a:off x="6775200" y="2214919"/>
            <a:ext cx="233806" cy="2539144"/>
            <a:chOff x="8180746" y="2522927"/>
            <a:chExt cx="233806" cy="2539144"/>
          </a:xfrm>
        </p:grpSpPr>
        <p:pic>
          <p:nvPicPr>
            <p:cNvPr id="43" name="Picture 42" descr="A picture containing object&#10;&#10;Description automatically generated">
              <a:extLst>
                <a:ext uri="{FF2B5EF4-FFF2-40B4-BE49-F238E27FC236}">
                  <a16:creationId xmlns:a16="http://schemas.microsoft.com/office/drawing/2014/main" id="{671EB456-23CD-47F7-9A44-13B3E3171CC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80746" y="2522927"/>
              <a:ext cx="233806" cy="233806"/>
            </a:xfrm>
            <a:prstGeom prst="rect">
              <a:avLst/>
            </a:prstGeom>
          </p:spPr>
        </p:pic>
        <p:pic>
          <p:nvPicPr>
            <p:cNvPr id="44" name="Picture 43" descr="A picture containing object&#10;&#10;Description automatically generated">
              <a:extLst>
                <a:ext uri="{FF2B5EF4-FFF2-40B4-BE49-F238E27FC236}">
                  <a16:creationId xmlns:a16="http://schemas.microsoft.com/office/drawing/2014/main" id="{0A55E672-8291-4295-B2AF-AB86A483DE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80746" y="2779076"/>
              <a:ext cx="233806" cy="233806"/>
            </a:xfrm>
            <a:prstGeom prst="rect">
              <a:avLst/>
            </a:prstGeom>
          </p:spPr>
        </p:pic>
        <p:pic>
          <p:nvPicPr>
            <p:cNvPr id="45" name="Picture 44" descr="A picture containing object&#10;&#10;Description automatically generated">
              <a:extLst>
                <a:ext uri="{FF2B5EF4-FFF2-40B4-BE49-F238E27FC236}">
                  <a16:creationId xmlns:a16="http://schemas.microsoft.com/office/drawing/2014/main" id="{B6F591C7-7BE7-4AF9-90B6-81835404BB4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80746" y="3035225"/>
              <a:ext cx="233806" cy="233806"/>
            </a:xfrm>
            <a:prstGeom prst="rect">
              <a:avLst/>
            </a:prstGeom>
          </p:spPr>
        </p:pic>
        <p:pic>
          <p:nvPicPr>
            <p:cNvPr id="46" name="Picture 45" descr="A picture containing object&#10;&#10;Description automatically generated">
              <a:extLst>
                <a:ext uri="{FF2B5EF4-FFF2-40B4-BE49-F238E27FC236}">
                  <a16:creationId xmlns:a16="http://schemas.microsoft.com/office/drawing/2014/main" id="{018CAE6F-784D-445C-9C3D-42238BF43B5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80746" y="3291374"/>
              <a:ext cx="233806" cy="233806"/>
            </a:xfrm>
            <a:prstGeom prst="rect">
              <a:avLst/>
            </a:prstGeom>
          </p:spPr>
        </p:pic>
        <p:grpSp>
          <p:nvGrpSpPr>
            <p:cNvPr id="47" name="Group 46"/>
            <p:cNvGrpSpPr/>
            <p:nvPr/>
          </p:nvGrpSpPr>
          <p:grpSpPr>
            <a:xfrm>
              <a:off x="8180746" y="3547523"/>
              <a:ext cx="233806" cy="1002253"/>
              <a:chOff x="6929462" y="3229889"/>
              <a:chExt cx="233806" cy="1002253"/>
            </a:xfrm>
          </p:grpSpPr>
          <p:pic>
            <p:nvPicPr>
              <p:cNvPr id="48" name="Picture 47" descr="A picture containing object&#10;&#10;Description automatically generated">
                <a:extLst>
                  <a:ext uri="{FF2B5EF4-FFF2-40B4-BE49-F238E27FC236}">
                    <a16:creationId xmlns:a16="http://schemas.microsoft.com/office/drawing/2014/main" id="{9053A8F9-F0F6-4177-9BCE-C954753AF9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29462" y="3229889"/>
                <a:ext cx="233806" cy="233806"/>
              </a:xfrm>
              <a:prstGeom prst="rect">
                <a:avLst/>
              </a:prstGeom>
            </p:spPr>
          </p:pic>
          <p:pic>
            <p:nvPicPr>
              <p:cNvPr id="49" name="Picture 48" descr="A picture containing object&#10;&#10;Description automatically generated">
                <a:extLst>
                  <a:ext uri="{FF2B5EF4-FFF2-40B4-BE49-F238E27FC236}">
                    <a16:creationId xmlns:a16="http://schemas.microsoft.com/office/drawing/2014/main" id="{A406A91B-37C5-450A-9E5B-104506E4AE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29462" y="3486038"/>
                <a:ext cx="233806" cy="233806"/>
              </a:xfrm>
              <a:prstGeom prst="rect">
                <a:avLst/>
              </a:prstGeom>
            </p:spPr>
          </p:pic>
          <p:pic>
            <p:nvPicPr>
              <p:cNvPr id="50" name="Picture 49" descr="A picture containing object&#10;&#10;Description automatically generated">
                <a:extLst>
                  <a:ext uri="{FF2B5EF4-FFF2-40B4-BE49-F238E27FC236}">
                    <a16:creationId xmlns:a16="http://schemas.microsoft.com/office/drawing/2014/main" id="{B32EE447-2B6D-4ABA-BA17-A68BACCFFE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29462" y="3742187"/>
                <a:ext cx="233806" cy="233806"/>
              </a:xfrm>
              <a:prstGeom prst="rect">
                <a:avLst/>
              </a:prstGeom>
            </p:spPr>
          </p:pic>
          <p:pic>
            <p:nvPicPr>
              <p:cNvPr id="51" name="Picture 50" descr="A picture containing object&#10;&#10;Description automatically generated">
                <a:extLst>
                  <a:ext uri="{FF2B5EF4-FFF2-40B4-BE49-F238E27FC236}">
                    <a16:creationId xmlns:a16="http://schemas.microsoft.com/office/drawing/2014/main" id="{E5712A01-3DAF-4B1A-8E7B-6872A24874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29462" y="3998336"/>
                <a:ext cx="233806" cy="233806"/>
              </a:xfrm>
              <a:prstGeom prst="rect">
                <a:avLst/>
              </a:prstGeom>
            </p:spPr>
          </p:pic>
        </p:grpSp>
        <p:grpSp>
          <p:nvGrpSpPr>
            <p:cNvPr id="52" name="Group 51"/>
            <p:cNvGrpSpPr/>
            <p:nvPr/>
          </p:nvGrpSpPr>
          <p:grpSpPr>
            <a:xfrm>
              <a:off x="8180746" y="4572119"/>
              <a:ext cx="233806" cy="489952"/>
              <a:chOff x="6929462" y="4254485"/>
              <a:chExt cx="233806" cy="489952"/>
            </a:xfrm>
          </p:grpSpPr>
          <p:pic>
            <p:nvPicPr>
              <p:cNvPr id="53" name="Picture 52" descr="A picture containing object&#10;&#10;Description automatically generated">
                <a:extLst>
                  <a:ext uri="{FF2B5EF4-FFF2-40B4-BE49-F238E27FC236}">
                    <a16:creationId xmlns:a16="http://schemas.microsoft.com/office/drawing/2014/main" id="{23136CA0-54C6-465C-9E8E-0078D877B61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29462" y="4254485"/>
                <a:ext cx="233806" cy="233806"/>
              </a:xfrm>
              <a:prstGeom prst="rect">
                <a:avLst/>
              </a:prstGeom>
            </p:spPr>
          </p:pic>
          <p:pic>
            <p:nvPicPr>
              <p:cNvPr id="54" name="Picture 53" descr="A picture containing object&#10;&#10;Description automatically generated">
                <a:extLst>
                  <a:ext uri="{FF2B5EF4-FFF2-40B4-BE49-F238E27FC236}">
                    <a16:creationId xmlns:a16="http://schemas.microsoft.com/office/drawing/2014/main" id="{61AB0F21-8438-4E49-82DD-39D032E62A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29462" y="4510631"/>
                <a:ext cx="233806" cy="233806"/>
              </a:xfrm>
              <a:prstGeom prst="rect">
                <a:avLst/>
              </a:prstGeom>
            </p:spPr>
          </p:pic>
        </p:grpSp>
      </p:grpSp>
      <p:sp>
        <p:nvSpPr>
          <p:cNvPr id="55" name="TextBox 54">
            <a:extLst>
              <a:ext uri="{FF2B5EF4-FFF2-40B4-BE49-F238E27FC236}">
                <a16:creationId xmlns:a16="http://schemas.microsoft.com/office/drawing/2014/main" id="{3A682015-47D9-4E08-9733-D3478BC6A58A}"/>
              </a:ext>
            </a:extLst>
          </p:cNvPr>
          <p:cNvSpPr txBox="1"/>
          <p:nvPr/>
        </p:nvSpPr>
        <p:spPr bwMode="auto">
          <a:xfrm>
            <a:off x="3594008" y="5770838"/>
            <a:ext cx="19559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chemeClr val="accent4"/>
                </a:solidFill>
                <a:latin typeface="Myriad Pro Semibold" charset="0"/>
                <a:ea typeface="Myriad Pro Semibold" charset="0"/>
                <a:cs typeface="Myriad Pro Semibold" charset="0"/>
              </a:rPr>
              <a:t>1 ten = 10 ones</a:t>
            </a:r>
          </a:p>
        </p:txBody>
      </p:sp>
    </p:spTree>
    <p:extLst>
      <p:ext uri="{BB962C8B-B14F-4D97-AF65-F5344CB8AC3E}">
        <p14:creationId xmlns:p14="http://schemas.microsoft.com/office/powerpoint/2010/main" val="23698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xit" presetSubtype="0" fill="hold" nodeType="withEffect">
                                  <p:stCondLst>
                                    <p:cond delay="0"/>
                                  </p:stCondLst>
                                  <p:childTnLst>
                                    <p:animEffect transition="out" filter="fade">
                                      <p:cBhvr>
                                        <p:cTn id="32" dur="500"/>
                                        <p:tgtEl>
                                          <p:spTgt spid="4"/>
                                        </p:tgtEl>
                                      </p:cBhvr>
                                    </p:animEffect>
                                    <p:set>
                                      <p:cBhvr>
                                        <p:cTn id="3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6" grpId="0" animBg="1"/>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8AF87BE-95F1-473E-A572-C3B9AA5D65B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263036" y="2129191"/>
            <a:ext cx="3424012" cy="1347433"/>
          </a:xfrm>
          <a:prstGeom prst="rect">
            <a:avLst/>
          </a:prstGeom>
        </p:spPr>
      </p:pic>
      <p:grpSp>
        <p:nvGrpSpPr>
          <p:cNvPr id="115" name="Group 114">
            <a:extLst>
              <a:ext uri="{FF2B5EF4-FFF2-40B4-BE49-F238E27FC236}">
                <a16:creationId xmlns:a16="http://schemas.microsoft.com/office/drawing/2014/main" id="{9D5FAD42-A82F-49EB-B43E-DD3B9995964A}"/>
              </a:ext>
            </a:extLst>
          </p:cNvPr>
          <p:cNvGrpSpPr>
            <a:grpSpLocks noChangeAspect="1"/>
          </p:cNvGrpSpPr>
          <p:nvPr/>
        </p:nvGrpSpPr>
        <p:grpSpPr>
          <a:xfrm>
            <a:off x="3907262" y="2082898"/>
            <a:ext cx="3770262" cy="578710"/>
            <a:chOff x="3733049" y="5315443"/>
            <a:chExt cx="3718673" cy="570792"/>
          </a:xfrm>
        </p:grpSpPr>
        <p:grpSp>
          <p:nvGrpSpPr>
            <p:cNvPr id="116" name="Group 115">
              <a:extLst>
                <a:ext uri="{FF2B5EF4-FFF2-40B4-BE49-F238E27FC236}">
                  <a16:creationId xmlns:a16="http://schemas.microsoft.com/office/drawing/2014/main" id="{547D99CE-70B4-4AA5-AA30-7CFB706AA7AD}"/>
                </a:ext>
              </a:extLst>
            </p:cNvPr>
            <p:cNvGrpSpPr/>
            <p:nvPr/>
          </p:nvGrpSpPr>
          <p:grpSpPr>
            <a:xfrm>
              <a:off x="4048134" y="5351710"/>
              <a:ext cx="3403588" cy="534525"/>
              <a:chOff x="4048134" y="5351710"/>
              <a:chExt cx="3403588" cy="534525"/>
            </a:xfrm>
            <a:solidFill>
              <a:schemeClr val="bg1"/>
            </a:solidFill>
          </p:grpSpPr>
          <p:sp>
            <p:nvSpPr>
              <p:cNvPr id="120" name="Rectangle 119">
                <a:extLst>
                  <a:ext uri="{FF2B5EF4-FFF2-40B4-BE49-F238E27FC236}">
                    <a16:creationId xmlns:a16="http://schemas.microsoft.com/office/drawing/2014/main" id="{3B75B9C5-0981-4F4A-9996-3B92709A52D9}"/>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FF0000"/>
                  </a:solidFill>
                  <a:effectLst/>
                  <a:latin typeface="Arial" charset="0"/>
                </a:endParaRPr>
              </a:p>
            </p:txBody>
          </p:sp>
          <p:sp>
            <p:nvSpPr>
              <p:cNvPr id="121" name="Rectangle 120">
                <a:extLst>
                  <a:ext uri="{FF2B5EF4-FFF2-40B4-BE49-F238E27FC236}">
                    <a16:creationId xmlns:a16="http://schemas.microsoft.com/office/drawing/2014/main" id="{61A8E705-4F8D-447E-8667-3BA57EC06D3A}"/>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FF0000"/>
                  </a:solidFill>
                  <a:effectLst/>
                  <a:latin typeface="Arial" charset="0"/>
                </a:endParaRPr>
              </a:p>
            </p:txBody>
          </p:sp>
        </p:grpSp>
        <p:grpSp>
          <p:nvGrpSpPr>
            <p:cNvPr id="117" name="Group 116">
              <a:extLst>
                <a:ext uri="{FF2B5EF4-FFF2-40B4-BE49-F238E27FC236}">
                  <a16:creationId xmlns:a16="http://schemas.microsoft.com/office/drawing/2014/main" id="{1A6B5EF3-64AC-48A1-A329-E3AF848F72E5}"/>
                </a:ext>
              </a:extLst>
            </p:cNvPr>
            <p:cNvGrpSpPr/>
            <p:nvPr/>
          </p:nvGrpSpPr>
          <p:grpSpPr>
            <a:xfrm>
              <a:off x="3733049" y="5315443"/>
              <a:ext cx="3718672" cy="564329"/>
              <a:chOff x="3722832" y="5310208"/>
              <a:chExt cx="3718672" cy="564329"/>
            </a:xfrm>
          </p:grpSpPr>
          <p:cxnSp>
            <p:nvCxnSpPr>
              <p:cNvPr id="118" name="Straight Connector 117">
                <a:extLst>
                  <a:ext uri="{FF2B5EF4-FFF2-40B4-BE49-F238E27FC236}">
                    <a16:creationId xmlns:a16="http://schemas.microsoft.com/office/drawing/2014/main" id="{B47CD389-E046-4377-BF22-D1E7CC58C1E3}"/>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Arc 118">
                <a:extLst>
                  <a:ext uri="{FF2B5EF4-FFF2-40B4-BE49-F238E27FC236}">
                    <a16:creationId xmlns:a16="http://schemas.microsoft.com/office/drawing/2014/main" id="{6E27AAAA-3ABD-469C-96BC-113775565DC0}"/>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FF0000"/>
                  </a:solidFill>
                  <a:effectLst/>
                  <a:latin typeface="Arial" charset="0"/>
                </a:endParaRPr>
              </a:p>
            </p:txBody>
          </p:sp>
        </p:grpSp>
      </p:gr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4:7</a:t>
            </a:r>
          </a:p>
        </p:txBody>
      </p:sp>
      <p:graphicFrame>
        <p:nvGraphicFramePr>
          <p:cNvPr id="56" name="Object 55"/>
          <p:cNvGraphicFramePr>
            <a:graphicFrameLocks noChangeAspect="1"/>
          </p:cNvGraphicFramePr>
          <p:nvPr>
            <p:extLst>
              <p:ext uri="{D42A27DB-BD31-4B8C-83A1-F6EECF244321}">
                <p14:modId xmlns:p14="http://schemas.microsoft.com/office/powerpoint/2010/main" val="812166882"/>
              </p:ext>
            </p:extLst>
          </p:nvPr>
        </p:nvGraphicFramePr>
        <p:xfrm>
          <a:off x="1398703" y="1806596"/>
          <a:ext cx="1568506" cy="883850"/>
        </p:xfrm>
        <a:graphic>
          <a:graphicData uri="http://schemas.openxmlformats.org/presentationml/2006/ole">
            <mc:AlternateContent xmlns:mc="http://schemas.openxmlformats.org/markup-compatibility/2006">
              <mc:Choice xmlns:v="urn:schemas-microsoft-com:vml" Requires="v">
                <p:oleObj spid="_x0000_s44046" name="Equation" r:id="rId5" imgW="901440" imgH="507960" progId="Equation.DSMT4">
                  <p:embed/>
                </p:oleObj>
              </mc:Choice>
              <mc:Fallback>
                <p:oleObj name="Equation" r:id="rId5" imgW="901440" imgH="507960" progId="Equation.DSMT4">
                  <p:embed/>
                  <p:pic>
                    <p:nvPicPr>
                      <p:cNvPr id="0" name=""/>
                      <p:cNvPicPr/>
                      <p:nvPr/>
                    </p:nvPicPr>
                    <p:blipFill>
                      <a:blip r:embed="rId6"/>
                      <a:stretch>
                        <a:fillRect/>
                      </a:stretch>
                    </p:blipFill>
                    <p:spPr>
                      <a:xfrm>
                        <a:off x="1398703" y="1806596"/>
                        <a:ext cx="1568506" cy="883850"/>
                      </a:xfrm>
                      <a:prstGeom prst="rect">
                        <a:avLst/>
                      </a:prstGeom>
                    </p:spPr>
                  </p:pic>
                </p:oleObj>
              </mc:Fallback>
            </mc:AlternateContent>
          </a:graphicData>
        </a:graphic>
      </p:graphicFrame>
      <p:grpSp>
        <p:nvGrpSpPr>
          <p:cNvPr id="5" name="Group 4">
            <a:extLst>
              <a:ext uri="{FF2B5EF4-FFF2-40B4-BE49-F238E27FC236}">
                <a16:creationId xmlns:a16="http://schemas.microsoft.com/office/drawing/2014/main" id="{DABCC1AC-BB82-4746-A5A1-0965788DEE35}"/>
              </a:ext>
            </a:extLst>
          </p:cNvPr>
          <p:cNvGrpSpPr/>
          <p:nvPr/>
        </p:nvGrpSpPr>
        <p:grpSpPr>
          <a:xfrm>
            <a:off x="3431183" y="820739"/>
            <a:ext cx="2281635" cy="461665"/>
            <a:chOff x="3314000" y="820739"/>
            <a:chExt cx="2281635" cy="461665"/>
          </a:xfrm>
        </p:grpSpPr>
        <p:sp>
          <p:nvSpPr>
            <p:cNvPr id="93" name="TextBox 92">
              <a:extLst>
                <a:ext uri="{FF2B5EF4-FFF2-40B4-BE49-F238E27FC236}">
                  <a16:creationId xmlns:a16="http://schemas.microsoft.com/office/drawing/2014/main" id="{99AADE39-2306-4F03-9E74-F41A06BD4A80}"/>
                </a:ext>
              </a:extLst>
            </p:cNvPr>
            <p:cNvSpPr txBox="1"/>
            <p:nvPr/>
          </p:nvSpPr>
          <p:spPr bwMode="auto">
            <a:xfrm>
              <a:off x="3314000" y="83026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215  ÷  5  =</a:t>
              </a:r>
              <a:endParaRPr lang="en-GB" sz="2200" dirty="0">
                <a:solidFill>
                  <a:srgbClr val="C00000"/>
                </a:solidFill>
                <a:latin typeface="Myriad Pro Semibold" charset="0"/>
                <a:ea typeface="Myriad Pro Semibold" charset="0"/>
                <a:cs typeface="Myriad Pro Semibold" charset="0"/>
              </a:endParaRPr>
            </a:p>
          </p:txBody>
        </p:sp>
        <p:sp>
          <p:nvSpPr>
            <p:cNvPr id="97" name="Rectangle 96">
              <a:extLst>
                <a:ext uri="{FF2B5EF4-FFF2-40B4-BE49-F238E27FC236}">
                  <a16:creationId xmlns:a16="http://schemas.microsoft.com/office/drawing/2014/main" id="{71379E71-D2B5-4A05-9AD1-5E26A32B5234}"/>
                </a:ext>
              </a:extLst>
            </p:cNvPr>
            <p:cNvSpPr/>
            <p:nvPr/>
          </p:nvSpPr>
          <p:spPr bwMode="auto">
            <a:xfrm>
              <a:off x="5134835" y="820739"/>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123" name="Rectangle 122">
            <a:extLst>
              <a:ext uri="{FF2B5EF4-FFF2-40B4-BE49-F238E27FC236}">
                <a16:creationId xmlns:a16="http://schemas.microsoft.com/office/drawing/2014/main" id="{919C77E8-BCD8-4005-A108-7C96CC53FDEE}"/>
              </a:ext>
            </a:extLst>
          </p:cNvPr>
          <p:cNvSpPr/>
          <p:nvPr/>
        </p:nvSpPr>
        <p:spPr bwMode="auto">
          <a:xfrm>
            <a:off x="1561572" y="2145297"/>
            <a:ext cx="133427" cy="51486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124" name="Group 123">
            <a:extLst>
              <a:ext uri="{FF2B5EF4-FFF2-40B4-BE49-F238E27FC236}">
                <a16:creationId xmlns:a16="http://schemas.microsoft.com/office/drawing/2014/main" id="{E3ED45D4-4056-4C3A-87A1-CF5CD3C411D5}"/>
              </a:ext>
            </a:extLst>
          </p:cNvPr>
          <p:cNvGrpSpPr/>
          <p:nvPr/>
        </p:nvGrpSpPr>
        <p:grpSpPr>
          <a:xfrm>
            <a:off x="1222499" y="2102703"/>
            <a:ext cx="1649289" cy="564329"/>
            <a:chOff x="3733049" y="5315443"/>
            <a:chExt cx="1649289" cy="564329"/>
          </a:xfrm>
        </p:grpSpPr>
        <p:grpSp>
          <p:nvGrpSpPr>
            <p:cNvPr id="125" name="Group 124">
              <a:extLst>
                <a:ext uri="{FF2B5EF4-FFF2-40B4-BE49-F238E27FC236}">
                  <a16:creationId xmlns:a16="http://schemas.microsoft.com/office/drawing/2014/main" id="{2C038829-B396-4410-8022-B528210F28CA}"/>
                </a:ext>
              </a:extLst>
            </p:cNvPr>
            <p:cNvGrpSpPr/>
            <p:nvPr/>
          </p:nvGrpSpPr>
          <p:grpSpPr>
            <a:xfrm>
              <a:off x="4085070" y="5365750"/>
              <a:ext cx="1297268" cy="507156"/>
              <a:chOff x="4085070" y="5365750"/>
              <a:chExt cx="1297268" cy="507156"/>
            </a:xfrm>
            <a:solidFill>
              <a:schemeClr val="bg1"/>
            </a:solidFill>
          </p:grpSpPr>
          <p:sp>
            <p:nvSpPr>
              <p:cNvPr id="129" name="Rectangle 128">
                <a:extLst>
                  <a:ext uri="{FF2B5EF4-FFF2-40B4-BE49-F238E27FC236}">
                    <a16:creationId xmlns:a16="http://schemas.microsoft.com/office/drawing/2014/main" id="{06BF7650-2900-42F4-B465-7696B56BC885}"/>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0" name="Rectangle 129">
                <a:extLst>
                  <a:ext uri="{FF2B5EF4-FFF2-40B4-BE49-F238E27FC236}">
                    <a16:creationId xmlns:a16="http://schemas.microsoft.com/office/drawing/2014/main" id="{62073AD0-C46B-44AC-A7F2-C4C3D87740E7}"/>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26" name="Group 125">
              <a:extLst>
                <a:ext uri="{FF2B5EF4-FFF2-40B4-BE49-F238E27FC236}">
                  <a16:creationId xmlns:a16="http://schemas.microsoft.com/office/drawing/2014/main" id="{D16453BF-67BC-49CE-87AF-B400AF649DA6}"/>
                </a:ext>
              </a:extLst>
            </p:cNvPr>
            <p:cNvGrpSpPr/>
            <p:nvPr/>
          </p:nvGrpSpPr>
          <p:grpSpPr>
            <a:xfrm>
              <a:off x="3733049" y="5315443"/>
              <a:ext cx="1646907" cy="564329"/>
              <a:chOff x="3722832" y="5310208"/>
              <a:chExt cx="1646907" cy="564329"/>
            </a:xfrm>
          </p:grpSpPr>
          <p:cxnSp>
            <p:nvCxnSpPr>
              <p:cNvPr id="127" name="Straight Connector 126">
                <a:extLst>
                  <a:ext uri="{FF2B5EF4-FFF2-40B4-BE49-F238E27FC236}">
                    <a16:creationId xmlns:a16="http://schemas.microsoft.com/office/drawing/2014/main" id="{0063CC93-6154-4354-8FF9-057787BB4075}"/>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Arc 127">
                <a:extLst>
                  <a:ext uri="{FF2B5EF4-FFF2-40B4-BE49-F238E27FC236}">
                    <a16:creationId xmlns:a16="http://schemas.microsoft.com/office/drawing/2014/main" id="{DB59BEAE-8ECA-406B-8896-0C54988F268B}"/>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
        <p:nvSpPr>
          <p:cNvPr id="131" name="TextBox 130">
            <a:extLst>
              <a:ext uri="{FF2B5EF4-FFF2-40B4-BE49-F238E27FC236}">
                <a16:creationId xmlns:a16="http://schemas.microsoft.com/office/drawing/2014/main" id="{F01EBFDC-F7FB-4848-8531-33E401656ED0}"/>
              </a:ext>
            </a:extLst>
          </p:cNvPr>
          <p:cNvSpPr txBox="1"/>
          <p:nvPr/>
        </p:nvSpPr>
        <p:spPr bwMode="auto">
          <a:xfrm>
            <a:off x="4546366" y="1799004"/>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8B3995"/>
                </a:solidFill>
                <a:latin typeface="Myriad Pro" panose="020B0503030403020204" pitchFamily="34" charset="0"/>
                <a:ea typeface="Myriad Pro Semibold" charset="0"/>
                <a:cs typeface="Myriad Pro Semibold" charset="0"/>
              </a:rPr>
              <a:t>0</a:t>
            </a:r>
          </a:p>
        </p:txBody>
      </p:sp>
      <p:sp>
        <p:nvSpPr>
          <p:cNvPr id="132" name="TextBox 131">
            <a:extLst>
              <a:ext uri="{FF2B5EF4-FFF2-40B4-BE49-F238E27FC236}">
                <a16:creationId xmlns:a16="http://schemas.microsoft.com/office/drawing/2014/main" id="{97028227-CEB4-4A88-B624-466072191E6B}"/>
              </a:ext>
            </a:extLst>
          </p:cNvPr>
          <p:cNvSpPr txBox="1"/>
          <p:nvPr/>
        </p:nvSpPr>
        <p:spPr bwMode="auto">
          <a:xfrm>
            <a:off x="4048155" y="214513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latin typeface="Myriad Pro" panose="020B0503030403020204" pitchFamily="34" charset="0"/>
                <a:ea typeface="Myriad Pro Semibold" charset="0"/>
                <a:cs typeface="Myriad Pro Semibold" charset="0"/>
              </a:rPr>
              <a:t>5</a:t>
            </a:r>
            <a:endParaRPr lang="en-GB" sz="2000" dirty="0">
              <a:solidFill>
                <a:srgbClr val="C00000"/>
              </a:solidFill>
              <a:latin typeface="Myriad Pro" panose="020B0503030403020204" pitchFamily="34" charset="0"/>
              <a:ea typeface="Myriad Pro Semibold" charset="0"/>
              <a:cs typeface="Myriad Pro Semibold" charset="0"/>
            </a:endParaRPr>
          </a:p>
        </p:txBody>
      </p:sp>
      <p:sp>
        <p:nvSpPr>
          <p:cNvPr id="133" name="TextBox 132">
            <a:extLst>
              <a:ext uri="{FF2B5EF4-FFF2-40B4-BE49-F238E27FC236}">
                <a16:creationId xmlns:a16="http://schemas.microsoft.com/office/drawing/2014/main" id="{E375B1ED-15CD-43CC-95AD-93EFC53D1609}"/>
              </a:ext>
            </a:extLst>
          </p:cNvPr>
          <p:cNvSpPr txBox="1"/>
          <p:nvPr/>
        </p:nvSpPr>
        <p:spPr bwMode="auto">
          <a:xfrm>
            <a:off x="5818835" y="1799004"/>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0070C0"/>
                </a:solidFill>
                <a:latin typeface="Myriad Pro" panose="020B0503030403020204" pitchFamily="34" charset="0"/>
                <a:ea typeface="Myriad Pro Semibold" charset="0"/>
                <a:cs typeface="Myriad Pro Semibold" charset="0"/>
              </a:rPr>
              <a:t>4</a:t>
            </a:r>
          </a:p>
        </p:txBody>
      </p:sp>
      <p:sp>
        <p:nvSpPr>
          <p:cNvPr id="28" name="TextBox 27">
            <a:extLst>
              <a:ext uri="{FF2B5EF4-FFF2-40B4-BE49-F238E27FC236}">
                <a16:creationId xmlns:a16="http://schemas.microsoft.com/office/drawing/2014/main" id="{3A682015-47D9-4E08-9733-D3478BC6A58A}"/>
              </a:ext>
            </a:extLst>
          </p:cNvPr>
          <p:cNvSpPr txBox="1"/>
          <p:nvPr/>
        </p:nvSpPr>
        <p:spPr bwMode="auto">
          <a:xfrm>
            <a:off x="2063428" y="4794009"/>
            <a:ext cx="50171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2 hundreds ÷ 5 = 0 hundreds r 2 hundreds</a:t>
            </a:r>
          </a:p>
        </p:txBody>
      </p:sp>
      <p:sp>
        <p:nvSpPr>
          <p:cNvPr id="32" name="Rectangle 31">
            <a:extLst>
              <a:ext uri="{FF2B5EF4-FFF2-40B4-BE49-F238E27FC236}">
                <a16:creationId xmlns:a16="http://schemas.microsoft.com/office/drawing/2014/main" id="{026BF60A-5347-470F-A7CE-5ECDC7B36163}"/>
              </a:ext>
            </a:extLst>
          </p:cNvPr>
          <p:cNvSpPr/>
          <p:nvPr/>
        </p:nvSpPr>
        <p:spPr bwMode="auto">
          <a:xfrm>
            <a:off x="2434567" y="1751310"/>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TextBox 32">
            <a:extLst>
              <a:ext uri="{FF2B5EF4-FFF2-40B4-BE49-F238E27FC236}">
                <a16:creationId xmlns:a16="http://schemas.microsoft.com/office/drawing/2014/main" id="{A68670B4-B849-4A47-A48B-CBAFB887E491}"/>
              </a:ext>
            </a:extLst>
          </p:cNvPr>
          <p:cNvSpPr txBox="1"/>
          <p:nvPr/>
        </p:nvSpPr>
        <p:spPr bwMode="auto">
          <a:xfrm>
            <a:off x="3275815" y="1446080"/>
            <a:ext cx="25923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5 – exchanging:</a:t>
            </a:r>
            <a:endParaRPr lang="en-GB" sz="2000" dirty="0">
              <a:solidFill>
                <a:srgbClr val="FF0000"/>
              </a:solidFill>
              <a:latin typeface="Myriad Pro Semibold" charset="0"/>
              <a:ea typeface="Myriad Pro Semibold" charset="0"/>
              <a:cs typeface="Myriad Pro Semibold" charset="0"/>
            </a:endParaRPr>
          </a:p>
        </p:txBody>
      </p:sp>
      <p:sp>
        <p:nvSpPr>
          <p:cNvPr id="34" name="TextBox 33">
            <a:extLst>
              <a:ext uri="{FF2B5EF4-FFF2-40B4-BE49-F238E27FC236}">
                <a16:creationId xmlns:a16="http://schemas.microsoft.com/office/drawing/2014/main" id="{0520B046-D8FD-477A-8D8A-006B4E943F74}"/>
              </a:ext>
            </a:extLst>
          </p:cNvPr>
          <p:cNvSpPr txBox="1"/>
          <p:nvPr/>
        </p:nvSpPr>
        <p:spPr bwMode="auto">
          <a:xfrm>
            <a:off x="3272894" y="5123784"/>
            <a:ext cx="2598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 hundreds = 20 tens</a:t>
            </a:r>
          </a:p>
        </p:txBody>
      </p:sp>
      <p:sp>
        <p:nvSpPr>
          <p:cNvPr id="35" name="TextBox 34">
            <a:extLst>
              <a:ext uri="{FF2B5EF4-FFF2-40B4-BE49-F238E27FC236}">
                <a16:creationId xmlns:a16="http://schemas.microsoft.com/office/drawing/2014/main" id="{A68670B4-B849-4A47-A48B-CBAFB887E491}"/>
              </a:ext>
            </a:extLst>
          </p:cNvPr>
          <p:cNvSpPr txBox="1"/>
          <p:nvPr/>
        </p:nvSpPr>
        <p:spPr bwMode="auto">
          <a:xfrm>
            <a:off x="3092652" y="1444244"/>
            <a:ext cx="28889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6 – sharing the 1s:</a:t>
            </a:r>
            <a:endParaRPr lang="en-GB" sz="2000" dirty="0">
              <a:solidFill>
                <a:srgbClr val="FF0000"/>
              </a:solidFill>
              <a:latin typeface="Myriad Pro Semibold" charset="0"/>
              <a:ea typeface="Myriad Pro Semibold" charset="0"/>
              <a:cs typeface="Myriad Pro Semibold" charset="0"/>
            </a:endParaRPr>
          </a:p>
        </p:txBody>
      </p:sp>
      <p:grpSp>
        <p:nvGrpSpPr>
          <p:cNvPr id="3" name="Group 2"/>
          <p:cNvGrpSpPr/>
          <p:nvPr/>
        </p:nvGrpSpPr>
        <p:grpSpPr>
          <a:xfrm>
            <a:off x="5156392" y="2196217"/>
            <a:ext cx="1280304" cy="1296000"/>
            <a:chOff x="5156392" y="2196217"/>
            <a:chExt cx="1280304" cy="1296000"/>
          </a:xfrm>
        </p:grpSpPr>
        <p:sp>
          <p:nvSpPr>
            <p:cNvPr id="37" name="Rounded Rectangle 36"/>
            <p:cNvSpPr/>
            <p:nvPr/>
          </p:nvSpPr>
          <p:spPr bwMode="auto">
            <a:xfrm>
              <a:off x="51563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Rounded Rectangle 37"/>
            <p:cNvSpPr/>
            <p:nvPr/>
          </p:nvSpPr>
          <p:spPr bwMode="auto">
            <a:xfrm>
              <a:off x="54865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0" name="Rounded Rectangle 39"/>
            <p:cNvSpPr/>
            <p:nvPr/>
          </p:nvSpPr>
          <p:spPr bwMode="auto">
            <a:xfrm>
              <a:off x="58167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1" name="Rounded Rectangle 40"/>
            <p:cNvSpPr/>
            <p:nvPr/>
          </p:nvSpPr>
          <p:spPr bwMode="auto">
            <a:xfrm>
              <a:off x="61469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42" name="TextBox 41">
            <a:extLst>
              <a:ext uri="{FF2B5EF4-FFF2-40B4-BE49-F238E27FC236}">
                <a16:creationId xmlns:a16="http://schemas.microsoft.com/office/drawing/2014/main" id="{3A682015-47D9-4E08-9733-D3478BC6A58A}"/>
              </a:ext>
            </a:extLst>
          </p:cNvPr>
          <p:cNvSpPr txBox="1"/>
          <p:nvPr/>
        </p:nvSpPr>
        <p:spPr bwMode="auto">
          <a:xfrm>
            <a:off x="2920747" y="5464202"/>
            <a:ext cx="33025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21 tens ÷ 5 = 4 tens r 1 ten </a:t>
            </a:r>
          </a:p>
        </p:txBody>
      </p:sp>
      <p:sp>
        <p:nvSpPr>
          <p:cNvPr id="6" name="Rectangle 5"/>
          <p:cNvSpPr/>
          <p:nvPr/>
        </p:nvSpPr>
        <p:spPr bwMode="auto">
          <a:xfrm>
            <a:off x="6466901" y="2192358"/>
            <a:ext cx="286439" cy="28643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3" name="Picture 42" descr="A picture containing object&#10;&#10;Description automatically generated">
            <a:extLst>
              <a:ext uri="{FF2B5EF4-FFF2-40B4-BE49-F238E27FC236}">
                <a16:creationId xmlns:a16="http://schemas.microsoft.com/office/drawing/2014/main" id="{671EB456-23CD-47F7-9A44-13B3E3171C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3732" y="2214919"/>
            <a:ext cx="233806" cy="233806"/>
          </a:xfrm>
          <a:prstGeom prst="rect">
            <a:avLst/>
          </a:prstGeom>
        </p:spPr>
      </p:pic>
      <p:pic>
        <p:nvPicPr>
          <p:cNvPr id="44" name="Picture 43" descr="A picture containing object&#10;&#10;Description automatically generated">
            <a:extLst>
              <a:ext uri="{FF2B5EF4-FFF2-40B4-BE49-F238E27FC236}">
                <a16:creationId xmlns:a16="http://schemas.microsoft.com/office/drawing/2014/main" id="{0A55E672-8291-4295-B2AF-AB86A483DE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3732" y="2471068"/>
            <a:ext cx="233806" cy="233806"/>
          </a:xfrm>
          <a:prstGeom prst="rect">
            <a:avLst/>
          </a:prstGeom>
        </p:spPr>
      </p:pic>
      <p:pic>
        <p:nvPicPr>
          <p:cNvPr id="45" name="Picture 44" descr="A picture containing object&#10;&#10;Description automatically generated">
            <a:extLst>
              <a:ext uri="{FF2B5EF4-FFF2-40B4-BE49-F238E27FC236}">
                <a16:creationId xmlns:a16="http://schemas.microsoft.com/office/drawing/2014/main" id="{B6F591C7-7BE7-4AF9-90B6-81835404BB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3732" y="2727217"/>
            <a:ext cx="233806" cy="233806"/>
          </a:xfrm>
          <a:prstGeom prst="rect">
            <a:avLst/>
          </a:prstGeom>
        </p:spPr>
      </p:pic>
      <p:pic>
        <p:nvPicPr>
          <p:cNvPr id="46" name="Picture 45" descr="A picture containing object&#10;&#10;Description automatically generated">
            <a:extLst>
              <a:ext uri="{FF2B5EF4-FFF2-40B4-BE49-F238E27FC236}">
                <a16:creationId xmlns:a16="http://schemas.microsoft.com/office/drawing/2014/main" id="{018CAE6F-784D-445C-9C3D-42238BF43B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3732" y="2983366"/>
            <a:ext cx="233806" cy="233806"/>
          </a:xfrm>
          <a:prstGeom prst="rect">
            <a:avLst/>
          </a:prstGeom>
        </p:spPr>
      </p:pic>
      <p:pic>
        <p:nvPicPr>
          <p:cNvPr id="48" name="Picture 47" descr="A picture containing object&#10;&#10;Description automatically generated">
            <a:extLst>
              <a:ext uri="{FF2B5EF4-FFF2-40B4-BE49-F238E27FC236}">
                <a16:creationId xmlns:a16="http://schemas.microsoft.com/office/drawing/2014/main" id="{9053A8F9-F0F6-4177-9BCE-C954753AF9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3732" y="3239515"/>
            <a:ext cx="233806" cy="233806"/>
          </a:xfrm>
          <a:prstGeom prst="rect">
            <a:avLst/>
          </a:prstGeom>
        </p:spPr>
      </p:pic>
      <p:grpSp>
        <p:nvGrpSpPr>
          <p:cNvPr id="9" name="Group 8"/>
          <p:cNvGrpSpPr/>
          <p:nvPr/>
        </p:nvGrpSpPr>
        <p:grpSpPr>
          <a:xfrm>
            <a:off x="6773732" y="3495664"/>
            <a:ext cx="233806" cy="1258399"/>
            <a:chOff x="6823584" y="3495664"/>
            <a:chExt cx="233806" cy="1258399"/>
          </a:xfrm>
        </p:grpSpPr>
        <p:pic>
          <p:nvPicPr>
            <p:cNvPr id="49" name="Picture 48" descr="A picture containing object&#10;&#10;Description automatically generated">
              <a:extLst>
                <a:ext uri="{FF2B5EF4-FFF2-40B4-BE49-F238E27FC236}">
                  <a16:creationId xmlns:a16="http://schemas.microsoft.com/office/drawing/2014/main" id="{A406A91B-37C5-450A-9E5B-104506E4AE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23584" y="3495664"/>
              <a:ext cx="233806" cy="233806"/>
            </a:xfrm>
            <a:prstGeom prst="rect">
              <a:avLst/>
            </a:prstGeom>
          </p:spPr>
        </p:pic>
        <p:pic>
          <p:nvPicPr>
            <p:cNvPr id="50" name="Picture 49" descr="A picture containing object&#10;&#10;Description automatically generated">
              <a:extLst>
                <a:ext uri="{FF2B5EF4-FFF2-40B4-BE49-F238E27FC236}">
                  <a16:creationId xmlns:a16="http://schemas.microsoft.com/office/drawing/2014/main" id="{B32EE447-2B6D-4ABA-BA17-A68BACCFFE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23584" y="3751813"/>
              <a:ext cx="233806" cy="233806"/>
            </a:xfrm>
            <a:prstGeom prst="rect">
              <a:avLst/>
            </a:prstGeom>
          </p:spPr>
        </p:pic>
        <p:pic>
          <p:nvPicPr>
            <p:cNvPr id="51" name="Picture 50" descr="A picture containing object&#10;&#10;Description automatically generated">
              <a:extLst>
                <a:ext uri="{FF2B5EF4-FFF2-40B4-BE49-F238E27FC236}">
                  <a16:creationId xmlns:a16="http://schemas.microsoft.com/office/drawing/2014/main" id="{E5712A01-3DAF-4B1A-8E7B-6872A24874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23584" y="4007962"/>
              <a:ext cx="233806" cy="233806"/>
            </a:xfrm>
            <a:prstGeom prst="rect">
              <a:avLst/>
            </a:prstGeom>
          </p:spPr>
        </p:pic>
        <p:pic>
          <p:nvPicPr>
            <p:cNvPr id="53" name="Picture 52" descr="A picture containing object&#10;&#10;Description automatically generated">
              <a:extLst>
                <a:ext uri="{FF2B5EF4-FFF2-40B4-BE49-F238E27FC236}">
                  <a16:creationId xmlns:a16="http://schemas.microsoft.com/office/drawing/2014/main" id="{23136CA0-54C6-465C-9E8E-0078D877B6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23584" y="4264111"/>
              <a:ext cx="233806" cy="233806"/>
            </a:xfrm>
            <a:prstGeom prst="rect">
              <a:avLst/>
            </a:prstGeom>
          </p:spPr>
        </p:pic>
        <p:pic>
          <p:nvPicPr>
            <p:cNvPr id="54" name="Picture 53" descr="A picture containing object&#10;&#10;Description automatically generated">
              <a:extLst>
                <a:ext uri="{FF2B5EF4-FFF2-40B4-BE49-F238E27FC236}">
                  <a16:creationId xmlns:a16="http://schemas.microsoft.com/office/drawing/2014/main" id="{61AB0F21-8438-4E49-82DD-39D032E62A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23584" y="4520257"/>
              <a:ext cx="233806" cy="233806"/>
            </a:xfrm>
            <a:prstGeom prst="rect">
              <a:avLst/>
            </a:prstGeom>
          </p:spPr>
        </p:pic>
      </p:grpSp>
      <p:sp>
        <p:nvSpPr>
          <p:cNvPr id="55" name="TextBox 54">
            <a:extLst>
              <a:ext uri="{FF2B5EF4-FFF2-40B4-BE49-F238E27FC236}">
                <a16:creationId xmlns:a16="http://schemas.microsoft.com/office/drawing/2014/main" id="{3A682015-47D9-4E08-9733-D3478BC6A58A}"/>
              </a:ext>
            </a:extLst>
          </p:cNvPr>
          <p:cNvSpPr txBox="1"/>
          <p:nvPr/>
        </p:nvSpPr>
        <p:spPr bwMode="auto">
          <a:xfrm>
            <a:off x="3594008" y="5770838"/>
            <a:ext cx="19559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chemeClr val="accent4"/>
                </a:solidFill>
                <a:latin typeface="Myriad Pro Semibold" charset="0"/>
                <a:ea typeface="Myriad Pro Semibold" charset="0"/>
                <a:cs typeface="Myriad Pro Semibold" charset="0"/>
              </a:rPr>
              <a:t>1 ten = 10 ones</a:t>
            </a:r>
          </a:p>
        </p:txBody>
      </p:sp>
      <p:grpSp>
        <p:nvGrpSpPr>
          <p:cNvPr id="57" name="Group 56"/>
          <p:cNvGrpSpPr/>
          <p:nvPr/>
        </p:nvGrpSpPr>
        <p:grpSpPr>
          <a:xfrm>
            <a:off x="6746096" y="2196216"/>
            <a:ext cx="950104" cy="1296000"/>
            <a:chOff x="5156392" y="2196217"/>
            <a:chExt cx="950104" cy="1296000"/>
          </a:xfrm>
        </p:grpSpPr>
        <p:sp>
          <p:nvSpPr>
            <p:cNvPr id="58" name="Rounded Rectangle 57"/>
            <p:cNvSpPr/>
            <p:nvPr/>
          </p:nvSpPr>
          <p:spPr bwMode="auto">
            <a:xfrm>
              <a:off x="5156392" y="2196217"/>
              <a:ext cx="289704" cy="12960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9" name="Rounded Rectangle 58"/>
            <p:cNvSpPr/>
            <p:nvPr/>
          </p:nvSpPr>
          <p:spPr bwMode="auto">
            <a:xfrm>
              <a:off x="5486592" y="2196217"/>
              <a:ext cx="289704" cy="12960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0" name="Rounded Rectangle 59"/>
            <p:cNvSpPr/>
            <p:nvPr/>
          </p:nvSpPr>
          <p:spPr bwMode="auto">
            <a:xfrm>
              <a:off x="5816792" y="2196217"/>
              <a:ext cx="289704" cy="12960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62" name="TextBox 61">
            <a:extLst>
              <a:ext uri="{FF2B5EF4-FFF2-40B4-BE49-F238E27FC236}">
                <a16:creationId xmlns:a16="http://schemas.microsoft.com/office/drawing/2014/main" id="{3A682015-47D9-4E08-9733-D3478BC6A58A}"/>
              </a:ext>
            </a:extLst>
          </p:cNvPr>
          <p:cNvSpPr txBox="1"/>
          <p:nvPr/>
        </p:nvSpPr>
        <p:spPr bwMode="auto">
          <a:xfrm>
            <a:off x="3281422" y="6077474"/>
            <a:ext cx="25811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FF0000"/>
                </a:solidFill>
                <a:latin typeface="Myriad Pro Semibold" charset="0"/>
                <a:ea typeface="Myriad Pro Semibold" charset="0"/>
                <a:cs typeface="Myriad Pro Semibold" charset="0"/>
              </a:rPr>
              <a:t>15 ones ÷ 5 = 3 ones</a:t>
            </a:r>
          </a:p>
        </p:txBody>
      </p:sp>
      <p:sp>
        <p:nvSpPr>
          <p:cNvPr id="63" name="TextBox 62">
            <a:extLst>
              <a:ext uri="{FF2B5EF4-FFF2-40B4-BE49-F238E27FC236}">
                <a16:creationId xmlns:a16="http://schemas.microsoft.com/office/drawing/2014/main" id="{E375B1ED-15CD-43CC-95AD-93EFC53D1609}"/>
              </a:ext>
            </a:extLst>
          </p:cNvPr>
          <p:cNvSpPr txBox="1"/>
          <p:nvPr/>
        </p:nvSpPr>
        <p:spPr bwMode="auto">
          <a:xfrm>
            <a:off x="7050888" y="1799004"/>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000" dirty="0">
                <a:solidFill>
                  <a:srgbClr val="FF0000"/>
                </a:solidFill>
                <a:latin typeface="Myriad Pro" panose="020B0503030403020204" pitchFamily="34" charset="0"/>
                <a:ea typeface="Myriad Pro Semibold" charset="0"/>
                <a:cs typeface="Myriad Pro Semibold" charset="0"/>
              </a:rPr>
              <a:t>3</a:t>
            </a:r>
          </a:p>
        </p:txBody>
      </p:sp>
      <p:sp>
        <p:nvSpPr>
          <p:cNvPr id="64" name="TextBox 63">
            <a:extLst>
              <a:ext uri="{FF2B5EF4-FFF2-40B4-BE49-F238E27FC236}">
                <a16:creationId xmlns:a16="http://schemas.microsoft.com/office/drawing/2014/main" id="{99AADE39-2306-4F03-9E74-F41A06BD4A80}"/>
              </a:ext>
            </a:extLst>
          </p:cNvPr>
          <p:cNvSpPr txBox="1"/>
          <p:nvPr/>
        </p:nvSpPr>
        <p:spPr bwMode="auto">
          <a:xfrm>
            <a:off x="5242713" y="828429"/>
            <a:ext cx="4988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43</a:t>
            </a:r>
            <a:endParaRPr lang="en-GB" sz="2200" dirty="0">
              <a:solidFill>
                <a:srgbClr val="C0000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381316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400" decel="49600" fill="hold" nodeType="clickEffect">
                                  <p:stCondLst>
                                    <p:cond delay="0"/>
                                  </p:stCondLst>
                                  <p:childTnLst>
                                    <p:animMotion origin="layout" path="M -2.22222E-6 1.11111E-6 L 0.0724 -0.18658 " pathEditMode="relative" rAng="0" ptsTypes="AA">
                                      <p:cBhvr>
                                        <p:cTn id="15" dur="1250" fill="hold"/>
                                        <p:tgtEl>
                                          <p:spTgt spid="9"/>
                                        </p:tgtEl>
                                        <p:attrNameLst>
                                          <p:attrName>ppt_x</p:attrName>
                                          <p:attrName>ppt_y</p:attrName>
                                        </p:attrNameLst>
                                      </p:cBhvr>
                                      <p:rCtr x="3611" y="-9329"/>
                                    </p:animMotion>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500"/>
                                        <p:tgtEl>
                                          <p:spTgt spid="6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500"/>
                                        <p:tgtEl>
                                          <p:spTgt spid="6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32"/>
                                        </p:tgtEl>
                                      </p:cBhvr>
                                    </p:animEffect>
                                    <p:set>
                                      <p:cBhvr>
                                        <p:cTn id="34" dur="1" fill="hold">
                                          <p:stCondLst>
                                            <p:cond delay="499"/>
                                          </p:stCondLst>
                                        </p:cTn>
                                        <p:tgtEl>
                                          <p:spTgt spid="3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5" grpId="0"/>
      <p:bldP spid="62" grpId="0"/>
      <p:bldP spid="63" grpId="0"/>
      <p:bldP spid="6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4:8</a:t>
            </a:r>
          </a:p>
        </p:txBody>
      </p:sp>
      <p:sp>
        <p:nvSpPr>
          <p:cNvPr id="4" name="TextBox 3">
            <a:extLst>
              <a:ext uri="{FF2B5EF4-FFF2-40B4-BE49-F238E27FC236}">
                <a16:creationId xmlns:a16="http://schemas.microsoft.com/office/drawing/2014/main" id="{5BED59D6-3EEB-4E1A-A6D5-4BC373D34A8C}"/>
              </a:ext>
            </a:extLst>
          </p:cNvPr>
          <p:cNvSpPr txBox="1"/>
          <p:nvPr/>
        </p:nvSpPr>
        <p:spPr bwMode="auto">
          <a:xfrm>
            <a:off x="3871327" y="2541954"/>
            <a:ext cx="1401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426  ÷  6</a:t>
            </a:r>
          </a:p>
        </p:txBody>
      </p:sp>
      <p:sp>
        <p:nvSpPr>
          <p:cNvPr id="5" name="TextBox 4">
            <a:extLst>
              <a:ext uri="{FF2B5EF4-FFF2-40B4-BE49-F238E27FC236}">
                <a16:creationId xmlns:a16="http://schemas.microsoft.com/office/drawing/2014/main" id="{D8290815-7077-463F-9B23-567282D56232}"/>
              </a:ext>
            </a:extLst>
          </p:cNvPr>
          <p:cNvSpPr txBox="1"/>
          <p:nvPr/>
        </p:nvSpPr>
        <p:spPr bwMode="auto">
          <a:xfrm>
            <a:off x="4038040" y="3375968"/>
            <a:ext cx="1067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&lt;  6</a:t>
            </a:r>
          </a:p>
        </p:txBody>
      </p:sp>
      <p:sp>
        <p:nvSpPr>
          <p:cNvPr id="6" name="TextBox 5">
            <a:extLst>
              <a:ext uri="{FF2B5EF4-FFF2-40B4-BE49-F238E27FC236}">
                <a16:creationId xmlns:a16="http://schemas.microsoft.com/office/drawing/2014/main" id="{54BA11FE-0263-4696-B6ED-E416B461F43F}"/>
              </a:ext>
            </a:extLst>
          </p:cNvPr>
          <p:cNvSpPr txBox="1"/>
          <p:nvPr/>
        </p:nvSpPr>
        <p:spPr bwMode="auto">
          <a:xfrm>
            <a:off x="3405655" y="4209981"/>
            <a:ext cx="23326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2-digit quotient</a:t>
            </a:r>
          </a:p>
        </p:txBody>
      </p:sp>
      <p:sp>
        <p:nvSpPr>
          <p:cNvPr id="8" name="TextBox 7">
            <a:extLst>
              <a:ext uri="{FF2B5EF4-FFF2-40B4-BE49-F238E27FC236}">
                <a16:creationId xmlns:a16="http://schemas.microsoft.com/office/drawing/2014/main" id="{2A188334-236F-4B78-86CA-55173F38C217}"/>
              </a:ext>
            </a:extLst>
          </p:cNvPr>
          <p:cNvSpPr txBox="1"/>
          <p:nvPr/>
        </p:nvSpPr>
        <p:spPr bwMode="auto">
          <a:xfrm>
            <a:off x="3871327" y="2541954"/>
            <a:ext cx="1401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712  ÷  4</a:t>
            </a:r>
          </a:p>
        </p:txBody>
      </p:sp>
      <p:sp>
        <p:nvSpPr>
          <p:cNvPr id="10" name="TextBox 9">
            <a:extLst>
              <a:ext uri="{FF2B5EF4-FFF2-40B4-BE49-F238E27FC236}">
                <a16:creationId xmlns:a16="http://schemas.microsoft.com/office/drawing/2014/main" id="{C5FDB535-4D28-4835-BA4D-59DFBAE73AC8}"/>
              </a:ext>
            </a:extLst>
          </p:cNvPr>
          <p:cNvSpPr txBox="1"/>
          <p:nvPr/>
        </p:nvSpPr>
        <p:spPr bwMode="auto">
          <a:xfrm>
            <a:off x="4038040" y="3375968"/>
            <a:ext cx="1067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&gt;  4</a:t>
            </a:r>
          </a:p>
        </p:txBody>
      </p:sp>
      <p:sp>
        <p:nvSpPr>
          <p:cNvPr id="11" name="TextBox 10">
            <a:extLst>
              <a:ext uri="{FF2B5EF4-FFF2-40B4-BE49-F238E27FC236}">
                <a16:creationId xmlns:a16="http://schemas.microsoft.com/office/drawing/2014/main" id="{9C289EB5-5EA9-493D-AB1B-081E5CC21561}"/>
              </a:ext>
            </a:extLst>
          </p:cNvPr>
          <p:cNvSpPr txBox="1"/>
          <p:nvPr/>
        </p:nvSpPr>
        <p:spPr bwMode="auto">
          <a:xfrm>
            <a:off x="3405655" y="4209981"/>
            <a:ext cx="23326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3-digit quotient</a:t>
            </a:r>
          </a:p>
        </p:txBody>
      </p:sp>
      <p:sp>
        <p:nvSpPr>
          <p:cNvPr id="12" name="TextBox 11">
            <a:extLst>
              <a:ext uri="{FF2B5EF4-FFF2-40B4-BE49-F238E27FC236}">
                <a16:creationId xmlns:a16="http://schemas.microsoft.com/office/drawing/2014/main" id="{28950CEF-7C55-4D53-9F3E-15D8E2D8EF42}"/>
              </a:ext>
            </a:extLst>
          </p:cNvPr>
          <p:cNvSpPr txBox="1"/>
          <p:nvPr/>
        </p:nvSpPr>
        <p:spPr bwMode="auto">
          <a:xfrm>
            <a:off x="3871327" y="2531208"/>
            <a:ext cx="1401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800  ÷  5</a:t>
            </a:r>
          </a:p>
        </p:txBody>
      </p:sp>
      <p:sp>
        <p:nvSpPr>
          <p:cNvPr id="13" name="TextBox 12">
            <a:extLst>
              <a:ext uri="{FF2B5EF4-FFF2-40B4-BE49-F238E27FC236}">
                <a16:creationId xmlns:a16="http://schemas.microsoft.com/office/drawing/2014/main" id="{13D1555C-FF0F-4634-A250-B152FE8B616F}"/>
              </a:ext>
            </a:extLst>
          </p:cNvPr>
          <p:cNvSpPr txBox="1"/>
          <p:nvPr/>
        </p:nvSpPr>
        <p:spPr bwMode="auto">
          <a:xfrm>
            <a:off x="4038040" y="3365222"/>
            <a:ext cx="1067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  &gt;  5</a:t>
            </a:r>
          </a:p>
        </p:txBody>
      </p:sp>
      <p:sp>
        <p:nvSpPr>
          <p:cNvPr id="14" name="TextBox 13">
            <a:extLst>
              <a:ext uri="{FF2B5EF4-FFF2-40B4-BE49-F238E27FC236}">
                <a16:creationId xmlns:a16="http://schemas.microsoft.com/office/drawing/2014/main" id="{10D1795B-5F28-4253-B203-2CCBAC94764C}"/>
              </a:ext>
            </a:extLst>
          </p:cNvPr>
          <p:cNvSpPr txBox="1"/>
          <p:nvPr/>
        </p:nvSpPr>
        <p:spPr bwMode="auto">
          <a:xfrm>
            <a:off x="3405655" y="4199235"/>
            <a:ext cx="23326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3-digit quotient</a:t>
            </a:r>
          </a:p>
        </p:txBody>
      </p:sp>
      <p:sp>
        <p:nvSpPr>
          <p:cNvPr id="15" name="TextBox 14">
            <a:extLst>
              <a:ext uri="{FF2B5EF4-FFF2-40B4-BE49-F238E27FC236}">
                <a16:creationId xmlns:a16="http://schemas.microsoft.com/office/drawing/2014/main" id="{6A29BAC9-0616-40F0-BF5C-069C21828830}"/>
              </a:ext>
            </a:extLst>
          </p:cNvPr>
          <p:cNvSpPr txBox="1"/>
          <p:nvPr/>
        </p:nvSpPr>
        <p:spPr bwMode="auto">
          <a:xfrm>
            <a:off x="3871327" y="2531208"/>
            <a:ext cx="1401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648  ÷  6</a:t>
            </a:r>
          </a:p>
        </p:txBody>
      </p:sp>
      <p:sp>
        <p:nvSpPr>
          <p:cNvPr id="16" name="TextBox 15">
            <a:extLst>
              <a:ext uri="{FF2B5EF4-FFF2-40B4-BE49-F238E27FC236}">
                <a16:creationId xmlns:a16="http://schemas.microsoft.com/office/drawing/2014/main" id="{81576FEC-65DE-4148-95FC-1E375B198A86}"/>
              </a:ext>
            </a:extLst>
          </p:cNvPr>
          <p:cNvSpPr txBox="1"/>
          <p:nvPr/>
        </p:nvSpPr>
        <p:spPr bwMode="auto">
          <a:xfrm>
            <a:off x="4038040" y="3365222"/>
            <a:ext cx="1067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6</a:t>
            </a:r>
          </a:p>
        </p:txBody>
      </p:sp>
      <p:sp>
        <p:nvSpPr>
          <p:cNvPr id="17" name="TextBox 16">
            <a:extLst>
              <a:ext uri="{FF2B5EF4-FFF2-40B4-BE49-F238E27FC236}">
                <a16:creationId xmlns:a16="http://schemas.microsoft.com/office/drawing/2014/main" id="{F62BC167-87D2-4417-AE3C-D53BA7F28FB9}"/>
              </a:ext>
            </a:extLst>
          </p:cNvPr>
          <p:cNvSpPr txBox="1"/>
          <p:nvPr/>
        </p:nvSpPr>
        <p:spPr bwMode="auto">
          <a:xfrm>
            <a:off x="3405655" y="4199235"/>
            <a:ext cx="23326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3-digit quotient</a:t>
            </a:r>
          </a:p>
        </p:txBody>
      </p:sp>
      <p:sp>
        <p:nvSpPr>
          <p:cNvPr id="18" name="TextBox 17">
            <a:extLst>
              <a:ext uri="{FF2B5EF4-FFF2-40B4-BE49-F238E27FC236}">
                <a16:creationId xmlns:a16="http://schemas.microsoft.com/office/drawing/2014/main" id="{19DDCFA3-D56B-47B3-ACA2-D175C118AB0D}"/>
              </a:ext>
            </a:extLst>
          </p:cNvPr>
          <p:cNvSpPr txBox="1"/>
          <p:nvPr/>
        </p:nvSpPr>
        <p:spPr bwMode="auto">
          <a:xfrm>
            <a:off x="3874502" y="2541954"/>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7</a:t>
            </a:r>
          </a:p>
        </p:txBody>
      </p:sp>
      <p:sp>
        <p:nvSpPr>
          <p:cNvPr id="19" name="TextBox 18">
            <a:extLst>
              <a:ext uri="{FF2B5EF4-FFF2-40B4-BE49-F238E27FC236}">
                <a16:creationId xmlns:a16="http://schemas.microsoft.com/office/drawing/2014/main" id="{265969E2-5435-4430-997A-7512775983FF}"/>
              </a:ext>
            </a:extLst>
          </p:cNvPr>
          <p:cNvSpPr txBox="1"/>
          <p:nvPr/>
        </p:nvSpPr>
        <p:spPr bwMode="auto">
          <a:xfrm>
            <a:off x="4916362" y="2541954"/>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4</a:t>
            </a:r>
          </a:p>
        </p:txBody>
      </p:sp>
      <p:sp>
        <p:nvSpPr>
          <p:cNvPr id="20" name="TextBox 19">
            <a:extLst>
              <a:ext uri="{FF2B5EF4-FFF2-40B4-BE49-F238E27FC236}">
                <a16:creationId xmlns:a16="http://schemas.microsoft.com/office/drawing/2014/main" id="{A63F1959-18FE-4F81-8767-44ED4E6AB3B6}"/>
              </a:ext>
            </a:extLst>
          </p:cNvPr>
          <p:cNvSpPr txBox="1"/>
          <p:nvPr/>
        </p:nvSpPr>
        <p:spPr bwMode="auto">
          <a:xfrm>
            <a:off x="3871872" y="2541954"/>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4</a:t>
            </a:r>
          </a:p>
        </p:txBody>
      </p:sp>
      <p:sp>
        <p:nvSpPr>
          <p:cNvPr id="21" name="TextBox 20">
            <a:extLst>
              <a:ext uri="{FF2B5EF4-FFF2-40B4-BE49-F238E27FC236}">
                <a16:creationId xmlns:a16="http://schemas.microsoft.com/office/drawing/2014/main" id="{71845E71-F0B2-4B83-A66C-DD238468C8AE}"/>
              </a:ext>
            </a:extLst>
          </p:cNvPr>
          <p:cNvSpPr txBox="1"/>
          <p:nvPr/>
        </p:nvSpPr>
        <p:spPr bwMode="auto">
          <a:xfrm>
            <a:off x="4910557" y="2541954"/>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6</a:t>
            </a:r>
          </a:p>
        </p:txBody>
      </p:sp>
      <p:sp>
        <p:nvSpPr>
          <p:cNvPr id="22" name="TextBox 21">
            <a:extLst>
              <a:ext uri="{FF2B5EF4-FFF2-40B4-BE49-F238E27FC236}">
                <a16:creationId xmlns:a16="http://schemas.microsoft.com/office/drawing/2014/main" id="{75B49E82-8705-4A1E-9B43-AED6BB19AFEB}"/>
              </a:ext>
            </a:extLst>
          </p:cNvPr>
          <p:cNvSpPr txBox="1"/>
          <p:nvPr/>
        </p:nvSpPr>
        <p:spPr bwMode="auto">
          <a:xfrm>
            <a:off x="3873734" y="2531208"/>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8</a:t>
            </a:r>
          </a:p>
        </p:txBody>
      </p:sp>
      <p:sp>
        <p:nvSpPr>
          <p:cNvPr id="23" name="TextBox 22">
            <a:extLst>
              <a:ext uri="{FF2B5EF4-FFF2-40B4-BE49-F238E27FC236}">
                <a16:creationId xmlns:a16="http://schemas.microsoft.com/office/drawing/2014/main" id="{A0C8452D-4E0A-4CB6-B70F-A7978782B061}"/>
              </a:ext>
            </a:extLst>
          </p:cNvPr>
          <p:cNvSpPr txBox="1"/>
          <p:nvPr/>
        </p:nvSpPr>
        <p:spPr bwMode="auto">
          <a:xfrm>
            <a:off x="4906861" y="2531208"/>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5</a:t>
            </a:r>
          </a:p>
        </p:txBody>
      </p:sp>
      <p:sp>
        <p:nvSpPr>
          <p:cNvPr id="24" name="TextBox 23">
            <a:extLst>
              <a:ext uri="{FF2B5EF4-FFF2-40B4-BE49-F238E27FC236}">
                <a16:creationId xmlns:a16="http://schemas.microsoft.com/office/drawing/2014/main" id="{D0799C2C-1955-43E4-A48C-757FB07236AD}"/>
              </a:ext>
            </a:extLst>
          </p:cNvPr>
          <p:cNvSpPr txBox="1"/>
          <p:nvPr/>
        </p:nvSpPr>
        <p:spPr bwMode="auto">
          <a:xfrm>
            <a:off x="3866564" y="2531208"/>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6</a:t>
            </a:r>
          </a:p>
        </p:txBody>
      </p:sp>
      <p:sp>
        <p:nvSpPr>
          <p:cNvPr id="25" name="TextBox 24">
            <a:extLst>
              <a:ext uri="{FF2B5EF4-FFF2-40B4-BE49-F238E27FC236}">
                <a16:creationId xmlns:a16="http://schemas.microsoft.com/office/drawing/2014/main" id="{06742B92-CEDF-4C4C-B2E8-180C19047BAB}"/>
              </a:ext>
            </a:extLst>
          </p:cNvPr>
          <p:cNvSpPr txBox="1"/>
          <p:nvPr/>
        </p:nvSpPr>
        <p:spPr bwMode="auto">
          <a:xfrm>
            <a:off x="4911677" y="2531208"/>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6</a:t>
            </a:r>
          </a:p>
        </p:txBody>
      </p:sp>
    </p:spTree>
    <p:extLst>
      <p:ext uri="{BB962C8B-B14F-4D97-AF65-F5344CB8AC3E}">
        <p14:creationId xmlns:p14="http://schemas.microsoft.com/office/powerpoint/2010/main" val="261553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9"/>
                                        </p:tgtEl>
                                      </p:cBhvr>
                                    </p:animEffect>
                                    <p:set>
                                      <p:cBhvr>
                                        <p:cTn id="28" dur="1" fill="hold">
                                          <p:stCondLst>
                                            <p:cond delay="499"/>
                                          </p:stCondLst>
                                        </p:cTn>
                                        <p:tgtEl>
                                          <p:spTgt spid="19"/>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4"/>
                                        </p:tgtEl>
                                      </p:cBhvr>
                                    </p:animEffect>
                                    <p:set>
                                      <p:cBhvr>
                                        <p:cTn id="64" dur="1" fill="hold">
                                          <p:stCondLst>
                                            <p:cond delay="499"/>
                                          </p:stCondLst>
                                        </p:cTn>
                                        <p:tgtEl>
                                          <p:spTgt spid="4"/>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21"/>
                                        </p:tgtEl>
                                      </p:cBhvr>
                                    </p:animEffect>
                                    <p:set>
                                      <p:cBhvr>
                                        <p:cTn id="70" dur="1" fill="hold">
                                          <p:stCondLst>
                                            <p:cond delay="499"/>
                                          </p:stCondLst>
                                        </p:cTn>
                                        <p:tgtEl>
                                          <p:spTgt spid="21"/>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5"/>
                                        </p:tgtEl>
                                      </p:cBhvr>
                                    </p:animEffect>
                                    <p:set>
                                      <p:cBhvr>
                                        <p:cTn id="73" dur="1" fill="hold">
                                          <p:stCondLst>
                                            <p:cond delay="499"/>
                                          </p:stCondLst>
                                        </p:cTn>
                                        <p:tgtEl>
                                          <p:spTgt spid="5"/>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6"/>
                                        </p:tgtEl>
                                      </p:cBhvr>
                                    </p:animEffect>
                                    <p:set>
                                      <p:cBhvr>
                                        <p:cTn id="76" dur="1" fill="hold">
                                          <p:stCondLst>
                                            <p:cond delay="499"/>
                                          </p:stCondLst>
                                        </p:cTn>
                                        <p:tgtEl>
                                          <p:spTgt spid="6"/>
                                        </p:tgtEl>
                                        <p:attrNameLst>
                                          <p:attrName>style.visibility</p:attrName>
                                        </p:attrNameLst>
                                      </p:cBhvr>
                                      <p:to>
                                        <p:strVal val="hidden"/>
                                      </p:to>
                                    </p:se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500"/>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500"/>
                                        <p:tgtEl>
                                          <p:spTgt spid="13"/>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fade">
                                      <p:cBhvr>
                                        <p:cTn id="98" dur="500"/>
                                        <p:tgtEl>
                                          <p:spTgt spid="14"/>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1" nodeType="clickEffect">
                                  <p:stCondLst>
                                    <p:cond delay="0"/>
                                  </p:stCondLst>
                                  <p:childTnLst>
                                    <p:animEffect transition="out" filter="fade">
                                      <p:cBhvr>
                                        <p:cTn id="102" dur="500"/>
                                        <p:tgtEl>
                                          <p:spTgt spid="12"/>
                                        </p:tgtEl>
                                      </p:cBhvr>
                                    </p:animEffect>
                                    <p:set>
                                      <p:cBhvr>
                                        <p:cTn id="103" dur="1" fill="hold">
                                          <p:stCondLst>
                                            <p:cond delay="499"/>
                                          </p:stCondLst>
                                        </p:cTn>
                                        <p:tgtEl>
                                          <p:spTgt spid="12"/>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22"/>
                                        </p:tgtEl>
                                      </p:cBhvr>
                                    </p:animEffect>
                                    <p:set>
                                      <p:cBhvr>
                                        <p:cTn id="106" dur="1" fill="hold">
                                          <p:stCondLst>
                                            <p:cond delay="499"/>
                                          </p:stCondLst>
                                        </p:cTn>
                                        <p:tgtEl>
                                          <p:spTgt spid="22"/>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23"/>
                                        </p:tgtEl>
                                      </p:cBhvr>
                                    </p:animEffect>
                                    <p:set>
                                      <p:cBhvr>
                                        <p:cTn id="109" dur="1" fill="hold">
                                          <p:stCondLst>
                                            <p:cond delay="499"/>
                                          </p:stCondLst>
                                        </p:cTn>
                                        <p:tgtEl>
                                          <p:spTgt spid="23"/>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13"/>
                                        </p:tgtEl>
                                      </p:cBhvr>
                                    </p:animEffect>
                                    <p:set>
                                      <p:cBhvr>
                                        <p:cTn id="112" dur="1" fill="hold">
                                          <p:stCondLst>
                                            <p:cond delay="499"/>
                                          </p:stCondLst>
                                        </p:cTn>
                                        <p:tgtEl>
                                          <p:spTgt spid="13"/>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14"/>
                                        </p:tgtEl>
                                      </p:cBhvr>
                                    </p:animEffect>
                                    <p:set>
                                      <p:cBhvr>
                                        <p:cTn id="115" dur="1" fill="hold">
                                          <p:stCondLst>
                                            <p:cond delay="499"/>
                                          </p:stCondLst>
                                        </p:cTn>
                                        <p:tgtEl>
                                          <p:spTgt spid="14"/>
                                        </p:tgtEl>
                                        <p:attrNameLst>
                                          <p:attrName>style.visibility</p:attrName>
                                        </p:attrNameLst>
                                      </p:cBhvr>
                                      <p:to>
                                        <p:strVal val="hidden"/>
                                      </p:to>
                                    </p:set>
                                  </p:childTnLst>
                                </p:cTn>
                              </p:par>
                            </p:childTnLst>
                          </p:cTn>
                        </p:par>
                        <p:par>
                          <p:cTn id="116" fill="hold">
                            <p:stCondLst>
                              <p:cond delay="500"/>
                            </p:stCondLst>
                            <p:childTnLst>
                              <p:par>
                                <p:cTn id="117" presetID="10" presetClass="entr" presetSubtype="0" fill="hold" grpId="0" nodeType="afterEffect">
                                  <p:stCondLst>
                                    <p:cond delay="0"/>
                                  </p:stCondLst>
                                  <p:childTnLst>
                                    <p:set>
                                      <p:cBhvr>
                                        <p:cTn id="118" dur="1" fill="hold">
                                          <p:stCondLst>
                                            <p:cond delay="0"/>
                                          </p:stCondLst>
                                        </p:cTn>
                                        <p:tgtEl>
                                          <p:spTgt spid="15"/>
                                        </p:tgtEl>
                                        <p:attrNameLst>
                                          <p:attrName>style.visibility</p:attrName>
                                        </p:attrNameLst>
                                      </p:cBhvr>
                                      <p:to>
                                        <p:strVal val="visible"/>
                                      </p:to>
                                    </p:set>
                                    <p:animEffect transition="in" filter="fade">
                                      <p:cBhvr>
                                        <p:cTn id="119" dur="500"/>
                                        <p:tgtEl>
                                          <p:spTgt spid="15"/>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24"/>
                                        </p:tgtEl>
                                        <p:attrNameLst>
                                          <p:attrName>style.visibility</p:attrName>
                                        </p:attrNameLst>
                                      </p:cBhvr>
                                      <p:to>
                                        <p:strVal val="visible"/>
                                      </p:to>
                                    </p:set>
                                    <p:animEffect transition="in" filter="fade">
                                      <p:cBhvr>
                                        <p:cTn id="124" dur="500"/>
                                        <p:tgtEl>
                                          <p:spTgt spid="24"/>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fade">
                                      <p:cBhvr>
                                        <p:cTn id="127" dur="500"/>
                                        <p:tgtEl>
                                          <p:spTgt spid="25"/>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6"/>
                                        </p:tgtEl>
                                        <p:attrNameLst>
                                          <p:attrName>style.visibility</p:attrName>
                                        </p:attrNameLst>
                                      </p:cBhvr>
                                      <p:to>
                                        <p:strVal val="visible"/>
                                      </p:to>
                                    </p:set>
                                    <p:animEffect transition="in" filter="fade">
                                      <p:cBhvr>
                                        <p:cTn id="132" dur="500"/>
                                        <p:tgtEl>
                                          <p:spTgt spid="16"/>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7"/>
                                        </p:tgtEl>
                                        <p:attrNameLst>
                                          <p:attrName>style.visibility</p:attrName>
                                        </p:attrNameLst>
                                      </p:cBhvr>
                                      <p:to>
                                        <p:strVal val="visible"/>
                                      </p:to>
                                    </p:set>
                                    <p:animEffect transition="in" filter="fade">
                                      <p:cBhvr>
                                        <p:cTn id="1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8" grpId="0"/>
      <p:bldP spid="10" grpId="0"/>
      <p:bldP spid="10" grpId="1"/>
      <p:bldP spid="11" grpId="0"/>
      <p:bldP spid="11" grpId="1"/>
      <p:bldP spid="12" grpId="0"/>
      <p:bldP spid="12" grpId="1"/>
      <p:bldP spid="13" grpId="0"/>
      <p:bldP spid="13" grpId="1"/>
      <p:bldP spid="14" grpId="0"/>
      <p:bldP spid="14" grpId="1"/>
      <p:bldP spid="15" grpId="0"/>
      <p:bldP spid="16" grpId="0"/>
      <p:bldP spid="17" grpId="0"/>
      <p:bldP spid="18" grpId="0"/>
      <p:bldP spid="18" grpId="1"/>
      <p:bldP spid="19" grpId="0"/>
      <p:bldP spid="19" grpId="1"/>
      <p:bldP spid="20" grpId="0"/>
      <p:bldP spid="20" grpId="1"/>
      <p:bldP spid="21" grpId="0"/>
      <p:bldP spid="21" grpId="1"/>
      <p:bldP spid="22" grpId="0"/>
      <p:bldP spid="22" grpId="1"/>
      <p:bldP spid="23" grpId="0"/>
      <p:bldP spid="23" grpId="1"/>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1:3</a:t>
            </a:r>
          </a:p>
        </p:txBody>
      </p:sp>
      <p:sp>
        <p:nvSpPr>
          <p:cNvPr id="3" name="TextBox 2">
            <a:extLst>
              <a:ext uri="{FF2B5EF4-FFF2-40B4-BE49-F238E27FC236}">
                <a16:creationId xmlns:a16="http://schemas.microsoft.com/office/drawing/2014/main" id="{9DD085CD-E760-4ACF-962D-D57D7A6A85FE}"/>
              </a:ext>
            </a:extLst>
          </p:cNvPr>
          <p:cNvSpPr txBox="1"/>
          <p:nvPr/>
        </p:nvSpPr>
        <p:spPr bwMode="auto">
          <a:xfrm>
            <a:off x="285795" y="920309"/>
            <a:ext cx="85724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72 sticks shared equally between 3 children. How many sticks each?</a:t>
            </a:r>
            <a:endParaRPr lang="en-GB" sz="2200"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F902695F-9515-4988-8B96-D93AD415AFA3}"/>
              </a:ext>
            </a:extLst>
          </p:cNvPr>
          <p:cNvSpPr txBox="1"/>
          <p:nvPr/>
        </p:nvSpPr>
        <p:spPr bwMode="auto">
          <a:xfrm>
            <a:off x="3529785" y="1524945"/>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72  ÷  3  =</a:t>
            </a:r>
            <a:endParaRPr lang="en-GB" sz="2200" dirty="0">
              <a:solidFill>
                <a:srgbClr val="C00000"/>
              </a:solidFill>
              <a:latin typeface="Myriad Pro Semibold" charset="0"/>
              <a:ea typeface="Myriad Pro Semibold" charset="0"/>
              <a:cs typeface="Myriad Pro Semibold" charset="0"/>
            </a:endParaRPr>
          </a:p>
        </p:txBody>
      </p:sp>
      <p:sp>
        <p:nvSpPr>
          <p:cNvPr id="5" name="Rectangle 4">
            <a:extLst>
              <a:ext uri="{FF2B5EF4-FFF2-40B4-BE49-F238E27FC236}">
                <a16:creationId xmlns:a16="http://schemas.microsoft.com/office/drawing/2014/main" id="{5B38BC50-49A3-4226-9FE0-CE42BFB81FA6}"/>
              </a:ext>
            </a:extLst>
          </p:cNvPr>
          <p:cNvSpPr/>
          <p:nvPr/>
        </p:nvSpPr>
        <p:spPr bwMode="auto">
          <a:xfrm>
            <a:off x="5203640" y="151541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0FFFFC1F-C9CB-46D5-BD75-C0D7522922DC}"/>
              </a:ext>
            </a:extLst>
          </p:cNvPr>
          <p:cNvSpPr txBox="1"/>
          <p:nvPr/>
        </p:nvSpPr>
        <p:spPr bwMode="auto">
          <a:xfrm>
            <a:off x="2864706" y="5128143"/>
            <a:ext cx="34145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070C0"/>
                </a:solidFill>
                <a:latin typeface="Myriad Pro Semibold" charset="0"/>
                <a:ea typeface="Myriad Pro Semibold" charset="0"/>
                <a:cs typeface="Myriad Pro Semibold" charset="0"/>
              </a:rPr>
              <a:t>7 tens ÷ 3 = 2 tens r 1 ten</a:t>
            </a:r>
          </a:p>
        </p:txBody>
      </p:sp>
      <p:pic>
        <p:nvPicPr>
          <p:cNvPr id="28" name="Picture 27" descr="A picture containing object&#10;&#10;Description automatically generated">
            <a:extLst>
              <a:ext uri="{FF2B5EF4-FFF2-40B4-BE49-F238E27FC236}">
                <a16:creationId xmlns:a16="http://schemas.microsoft.com/office/drawing/2014/main" id="{F9509C5B-DAA8-4346-98D7-31CF2CC63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9770" y="2560637"/>
            <a:ext cx="355386" cy="342917"/>
          </a:xfrm>
          <a:prstGeom prst="rect">
            <a:avLst/>
          </a:prstGeom>
        </p:spPr>
      </p:pic>
      <p:pic>
        <p:nvPicPr>
          <p:cNvPr id="29" name="Picture 28" descr="A close up of a logo&#10;&#10;Description automatically generated">
            <a:extLst>
              <a:ext uri="{FF2B5EF4-FFF2-40B4-BE49-F238E27FC236}">
                <a16:creationId xmlns:a16="http://schemas.microsoft.com/office/drawing/2014/main" id="{28499D03-AAB4-4217-95CE-BA12C0AE89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726" y="2456509"/>
            <a:ext cx="498788" cy="498788"/>
          </a:xfrm>
          <a:prstGeom prst="rect">
            <a:avLst/>
          </a:prstGeom>
        </p:spPr>
      </p:pic>
      <p:pic>
        <p:nvPicPr>
          <p:cNvPr id="30" name="Picture 29" descr="A close up of a logo&#10;&#10;Description automatically generated">
            <a:extLst>
              <a:ext uri="{FF2B5EF4-FFF2-40B4-BE49-F238E27FC236}">
                <a16:creationId xmlns:a16="http://schemas.microsoft.com/office/drawing/2014/main" id="{C0326904-62C5-44D1-B038-45B73349F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3206" y="2456509"/>
            <a:ext cx="498788" cy="498788"/>
          </a:xfrm>
          <a:prstGeom prst="rect">
            <a:avLst/>
          </a:prstGeom>
        </p:spPr>
      </p:pic>
      <p:pic>
        <p:nvPicPr>
          <p:cNvPr id="31" name="Picture 30" descr="A close up of a logo&#10;&#10;Description automatically generated">
            <a:extLst>
              <a:ext uri="{FF2B5EF4-FFF2-40B4-BE49-F238E27FC236}">
                <a16:creationId xmlns:a16="http://schemas.microsoft.com/office/drawing/2014/main" id="{835E219C-BB9D-4536-B1D5-E53FDD7B54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0686" y="2456509"/>
            <a:ext cx="498788" cy="498788"/>
          </a:xfrm>
          <a:prstGeom prst="rect">
            <a:avLst/>
          </a:prstGeom>
        </p:spPr>
      </p:pic>
      <p:pic>
        <p:nvPicPr>
          <p:cNvPr id="32" name="Picture 31" descr="A close up of a logo&#10;&#10;Description automatically generated">
            <a:extLst>
              <a:ext uri="{FF2B5EF4-FFF2-40B4-BE49-F238E27FC236}">
                <a16:creationId xmlns:a16="http://schemas.microsoft.com/office/drawing/2014/main" id="{B0C4180E-D2A6-4343-A373-2B8A703DD6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8167" y="2456509"/>
            <a:ext cx="498788" cy="498788"/>
          </a:xfrm>
          <a:prstGeom prst="rect">
            <a:avLst/>
          </a:prstGeom>
        </p:spPr>
      </p:pic>
      <p:pic>
        <p:nvPicPr>
          <p:cNvPr id="33" name="Picture 32" descr="A close up of a logo&#10;&#10;Description automatically generated">
            <a:extLst>
              <a:ext uri="{FF2B5EF4-FFF2-40B4-BE49-F238E27FC236}">
                <a16:creationId xmlns:a16="http://schemas.microsoft.com/office/drawing/2014/main" id="{B564807C-DF1B-402B-A17C-E5BA86EE3D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5648" y="2456509"/>
            <a:ext cx="498788" cy="498788"/>
          </a:xfrm>
          <a:prstGeom prst="rect">
            <a:avLst/>
          </a:prstGeom>
        </p:spPr>
      </p:pic>
      <p:pic>
        <p:nvPicPr>
          <p:cNvPr id="34" name="Picture 33" descr="A close up of a logo&#10;&#10;Description automatically generated">
            <a:extLst>
              <a:ext uri="{FF2B5EF4-FFF2-40B4-BE49-F238E27FC236}">
                <a16:creationId xmlns:a16="http://schemas.microsoft.com/office/drawing/2014/main" id="{1EAD58EE-0738-4463-B583-09A5460184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3129" y="2456509"/>
            <a:ext cx="498788" cy="498788"/>
          </a:xfrm>
          <a:prstGeom prst="rect">
            <a:avLst/>
          </a:prstGeom>
        </p:spPr>
      </p:pic>
      <p:pic>
        <p:nvPicPr>
          <p:cNvPr id="37" name="Picture 36" descr="A picture containing object&#10;&#10;Description automatically generated">
            <a:extLst>
              <a:ext uri="{FF2B5EF4-FFF2-40B4-BE49-F238E27FC236}">
                <a16:creationId xmlns:a16="http://schemas.microsoft.com/office/drawing/2014/main" id="{A53FF118-B85B-45A6-B822-04D292471F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4953" y="2560637"/>
            <a:ext cx="355386" cy="342917"/>
          </a:xfrm>
          <a:prstGeom prst="rect">
            <a:avLst/>
          </a:prstGeom>
        </p:spPr>
      </p:pic>
      <p:pic>
        <p:nvPicPr>
          <p:cNvPr id="41" name="Picture 40">
            <a:extLst>
              <a:ext uri="{FF2B5EF4-FFF2-40B4-BE49-F238E27FC236}">
                <a16:creationId xmlns:a16="http://schemas.microsoft.com/office/drawing/2014/main" id="{1E82E8BD-5AD3-4762-B6F4-FFB6DC1AD2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9215" y="3169076"/>
            <a:ext cx="311742" cy="1533773"/>
          </a:xfrm>
          <a:prstGeom prst="rect">
            <a:avLst/>
          </a:prstGeom>
        </p:spPr>
      </p:pic>
      <p:grpSp>
        <p:nvGrpSpPr>
          <p:cNvPr id="74" name="Group 73">
            <a:extLst>
              <a:ext uri="{FF2B5EF4-FFF2-40B4-BE49-F238E27FC236}">
                <a16:creationId xmlns:a16="http://schemas.microsoft.com/office/drawing/2014/main" id="{869EC15B-4B12-4190-A536-367F1DB47948}"/>
              </a:ext>
            </a:extLst>
          </p:cNvPr>
          <p:cNvGrpSpPr/>
          <p:nvPr/>
        </p:nvGrpSpPr>
        <p:grpSpPr>
          <a:xfrm>
            <a:off x="2674820" y="3145688"/>
            <a:ext cx="498788" cy="1592792"/>
            <a:chOff x="2674820" y="3145688"/>
            <a:chExt cx="498788" cy="1592792"/>
          </a:xfrm>
        </p:grpSpPr>
        <p:pic>
          <p:nvPicPr>
            <p:cNvPr id="44" name="Picture 43" descr="A close up of a logo&#10;&#10;Description automatically generated">
              <a:extLst>
                <a:ext uri="{FF2B5EF4-FFF2-40B4-BE49-F238E27FC236}">
                  <a16:creationId xmlns:a16="http://schemas.microsoft.com/office/drawing/2014/main" id="{D9930135-CFA6-4483-B244-1496CD211E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4820" y="3145688"/>
              <a:ext cx="498788" cy="498788"/>
            </a:xfrm>
            <a:prstGeom prst="rect">
              <a:avLst/>
            </a:prstGeom>
          </p:spPr>
        </p:pic>
        <p:pic>
          <p:nvPicPr>
            <p:cNvPr id="45" name="Picture 44" descr="A close up of a logo&#10;&#10;Description automatically generated">
              <a:extLst>
                <a:ext uri="{FF2B5EF4-FFF2-40B4-BE49-F238E27FC236}">
                  <a16:creationId xmlns:a16="http://schemas.microsoft.com/office/drawing/2014/main" id="{4F29139E-2478-4B41-9069-D4788B6960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4820" y="3692690"/>
              <a:ext cx="498788" cy="498788"/>
            </a:xfrm>
            <a:prstGeom prst="rect">
              <a:avLst/>
            </a:prstGeom>
          </p:spPr>
        </p:pic>
        <p:pic>
          <p:nvPicPr>
            <p:cNvPr id="46" name="Picture 45" descr="A close up of a logo&#10;&#10;Description automatically generated">
              <a:extLst>
                <a:ext uri="{FF2B5EF4-FFF2-40B4-BE49-F238E27FC236}">
                  <a16:creationId xmlns:a16="http://schemas.microsoft.com/office/drawing/2014/main" id="{CD821D25-FFE3-4C29-B6F9-8ACF68D27A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4820" y="4239692"/>
              <a:ext cx="498788" cy="498788"/>
            </a:xfrm>
            <a:prstGeom prst="rect">
              <a:avLst/>
            </a:prstGeom>
          </p:spPr>
        </p:pic>
      </p:grpSp>
      <p:grpSp>
        <p:nvGrpSpPr>
          <p:cNvPr id="75" name="Group 74">
            <a:extLst>
              <a:ext uri="{FF2B5EF4-FFF2-40B4-BE49-F238E27FC236}">
                <a16:creationId xmlns:a16="http://schemas.microsoft.com/office/drawing/2014/main" id="{330603D2-6FD6-419E-8390-8F136FC0AF2B}"/>
              </a:ext>
            </a:extLst>
          </p:cNvPr>
          <p:cNvGrpSpPr/>
          <p:nvPr/>
        </p:nvGrpSpPr>
        <p:grpSpPr>
          <a:xfrm>
            <a:off x="3226291" y="3145688"/>
            <a:ext cx="498788" cy="1592792"/>
            <a:chOff x="3226291" y="3145688"/>
            <a:chExt cx="498788" cy="1592792"/>
          </a:xfrm>
        </p:grpSpPr>
        <p:pic>
          <p:nvPicPr>
            <p:cNvPr id="47" name="Picture 46" descr="A close up of a logo&#10;&#10;Description automatically generated">
              <a:extLst>
                <a:ext uri="{FF2B5EF4-FFF2-40B4-BE49-F238E27FC236}">
                  <a16:creationId xmlns:a16="http://schemas.microsoft.com/office/drawing/2014/main" id="{61604A6F-9777-4CDD-A71D-486A8E8EA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6291" y="3145688"/>
              <a:ext cx="498788" cy="498788"/>
            </a:xfrm>
            <a:prstGeom prst="rect">
              <a:avLst/>
            </a:prstGeom>
          </p:spPr>
        </p:pic>
        <p:pic>
          <p:nvPicPr>
            <p:cNvPr id="48" name="Picture 47" descr="A close up of a logo&#10;&#10;Description automatically generated">
              <a:extLst>
                <a:ext uri="{FF2B5EF4-FFF2-40B4-BE49-F238E27FC236}">
                  <a16:creationId xmlns:a16="http://schemas.microsoft.com/office/drawing/2014/main" id="{4E443599-3769-4D88-9927-F51D60887B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6291" y="3692690"/>
              <a:ext cx="498788" cy="498788"/>
            </a:xfrm>
            <a:prstGeom prst="rect">
              <a:avLst/>
            </a:prstGeom>
          </p:spPr>
        </p:pic>
        <p:pic>
          <p:nvPicPr>
            <p:cNvPr id="49" name="Picture 48" descr="A close up of a logo&#10;&#10;Description automatically generated">
              <a:extLst>
                <a:ext uri="{FF2B5EF4-FFF2-40B4-BE49-F238E27FC236}">
                  <a16:creationId xmlns:a16="http://schemas.microsoft.com/office/drawing/2014/main" id="{BA772434-1C96-4522-98E9-8A5B79C616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6291" y="4239692"/>
              <a:ext cx="498788" cy="498788"/>
            </a:xfrm>
            <a:prstGeom prst="rect">
              <a:avLst/>
            </a:prstGeom>
          </p:spPr>
        </p:pic>
      </p:grpSp>
      <p:grpSp>
        <p:nvGrpSpPr>
          <p:cNvPr id="73" name="Group 72">
            <a:extLst>
              <a:ext uri="{FF2B5EF4-FFF2-40B4-BE49-F238E27FC236}">
                <a16:creationId xmlns:a16="http://schemas.microsoft.com/office/drawing/2014/main" id="{38A7CF44-6237-46EF-9B96-6F2DEFE18CD4}"/>
              </a:ext>
            </a:extLst>
          </p:cNvPr>
          <p:cNvGrpSpPr/>
          <p:nvPr/>
        </p:nvGrpSpPr>
        <p:grpSpPr>
          <a:xfrm>
            <a:off x="5750115" y="2454673"/>
            <a:ext cx="512044" cy="497231"/>
            <a:chOff x="5750115" y="2454673"/>
            <a:chExt cx="512044" cy="497231"/>
          </a:xfrm>
        </p:grpSpPr>
        <p:pic>
          <p:nvPicPr>
            <p:cNvPr id="62" name="Picture 61" descr="A picture containing object&#10;&#10;Description automatically generated">
              <a:extLst>
                <a:ext uri="{FF2B5EF4-FFF2-40B4-BE49-F238E27FC236}">
                  <a16:creationId xmlns:a16="http://schemas.microsoft.com/office/drawing/2014/main" id="{00E95F56-3F21-4CE3-A573-5D48DBA99F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115" y="2533526"/>
              <a:ext cx="355386" cy="342917"/>
            </a:xfrm>
            <a:prstGeom prst="rect">
              <a:avLst/>
            </a:prstGeom>
          </p:spPr>
        </p:pic>
        <p:pic>
          <p:nvPicPr>
            <p:cNvPr id="63" name="Picture 62" descr="A picture containing object&#10;&#10;Description automatically generated">
              <a:extLst>
                <a:ext uri="{FF2B5EF4-FFF2-40B4-BE49-F238E27FC236}">
                  <a16:creationId xmlns:a16="http://schemas.microsoft.com/office/drawing/2014/main" id="{16D7E270-3242-4BFC-8337-40B3C9E09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195" y="2569794"/>
              <a:ext cx="355386" cy="342917"/>
            </a:xfrm>
            <a:prstGeom prst="rect">
              <a:avLst/>
            </a:prstGeom>
          </p:spPr>
        </p:pic>
        <p:pic>
          <p:nvPicPr>
            <p:cNvPr id="64" name="Picture 63" descr="A picture containing object&#10;&#10;Description automatically generated">
              <a:extLst>
                <a:ext uri="{FF2B5EF4-FFF2-40B4-BE49-F238E27FC236}">
                  <a16:creationId xmlns:a16="http://schemas.microsoft.com/office/drawing/2014/main" id="{3D0FEC85-B833-48D9-A4C2-73058FFBC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082" y="2608987"/>
              <a:ext cx="355386" cy="342917"/>
            </a:xfrm>
            <a:prstGeom prst="rect">
              <a:avLst/>
            </a:prstGeom>
          </p:spPr>
        </p:pic>
        <p:pic>
          <p:nvPicPr>
            <p:cNvPr id="65" name="Picture 64" descr="A picture containing object&#10;&#10;Description automatically generated">
              <a:extLst>
                <a:ext uri="{FF2B5EF4-FFF2-40B4-BE49-F238E27FC236}">
                  <a16:creationId xmlns:a16="http://schemas.microsoft.com/office/drawing/2014/main" id="{3AEF4666-DB09-461C-9F86-FEB49DD63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4665" y="2480349"/>
              <a:ext cx="355386" cy="342917"/>
            </a:xfrm>
            <a:prstGeom prst="rect">
              <a:avLst/>
            </a:prstGeom>
          </p:spPr>
        </p:pic>
        <p:pic>
          <p:nvPicPr>
            <p:cNvPr id="66" name="Picture 65" descr="A picture containing object&#10;&#10;Description automatically generated">
              <a:extLst>
                <a:ext uri="{FF2B5EF4-FFF2-40B4-BE49-F238E27FC236}">
                  <a16:creationId xmlns:a16="http://schemas.microsoft.com/office/drawing/2014/main" id="{0A6C8BB4-28C9-4471-92EA-3B3E7C12F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7515" y="2519776"/>
              <a:ext cx="355386" cy="342917"/>
            </a:xfrm>
            <a:prstGeom prst="rect">
              <a:avLst/>
            </a:prstGeom>
          </p:spPr>
        </p:pic>
        <p:pic>
          <p:nvPicPr>
            <p:cNvPr id="67" name="Picture 66" descr="A picture containing object&#10;&#10;Description automatically generated">
              <a:extLst>
                <a:ext uri="{FF2B5EF4-FFF2-40B4-BE49-F238E27FC236}">
                  <a16:creationId xmlns:a16="http://schemas.microsoft.com/office/drawing/2014/main" id="{5AF9AEB1-7F6F-4B41-8CA7-BB7BCC7928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1767" y="2593356"/>
              <a:ext cx="355386" cy="342917"/>
            </a:xfrm>
            <a:prstGeom prst="rect">
              <a:avLst/>
            </a:prstGeom>
          </p:spPr>
        </p:pic>
        <p:pic>
          <p:nvPicPr>
            <p:cNvPr id="68" name="Picture 67" descr="A picture containing object&#10;&#10;Description automatically generated">
              <a:extLst>
                <a:ext uri="{FF2B5EF4-FFF2-40B4-BE49-F238E27FC236}">
                  <a16:creationId xmlns:a16="http://schemas.microsoft.com/office/drawing/2014/main" id="{BC7969EF-6247-430F-94D2-8F85C794F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9992" y="2560014"/>
              <a:ext cx="355386" cy="342917"/>
            </a:xfrm>
            <a:prstGeom prst="rect">
              <a:avLst/>
            </a:prstGeom>
          </p:spPr>
        </p:pic>
        <p:pic>
          <p:nvPicPr>
            <p:cNvPr id="69" name="Picture 68" descr="A picture containing object&#10;&#10;Description automatically generated">
              <a:extLst>
                <a:ext uri="{FF2B5EF4-FFF2-40B4-BE49-F238E27FC236}">
                  <a16:creationId xmlns:a16="http://schemas.microsoft.com/office/drawing/2014/main" id="{21328A14-F598-4781-B078-44CE4FBE8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7206" y="2454673"/>
              <a:ext cx="355386" cy="342917"/>
            </a:xfrm>
            <a:prstGeom prst="rect">
              <a:avLst/>
            </a:prstGeom>
          </p:spPr>
        </p:pic>
        <p:pic>
          <p:nvPicPr>
            <p:cNvPr id="70" name="Picture 69" descr="A picture containing object&#10;&#10;Description automatically generated">
              <a:extLst>
                <a:ext uri="{FF2B5EF4-FFF2-40B4-BE49-F238E27FC236}">
                  <a16:creationId xmlns:a16="http://schemas.microsoft.com/office/drawing/2014/main" id="{62C8CDB5-0C7E-46BE-A701-28F53ACD43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0200" y="2492777"/>
              <a:ext cx="355386" cy="342917"/>
            </a:xfrm>
            <a:prstGeom prst="rect">
              <a:avLst/>
            </a:prstGeom>
          </p:spPr>
        </p:pic>
        <p:pic>
          <p:nvPicPr>
            <p:cNvPr id="71" name="Picture 70" descr="A picture containing object&#10;&#10;Description automatically generated">
              <a:extLst>
                <a:ext uri="{FF2B5EF4-FFF2-40B4-BE49-F238E27FC236}">
                  <a16:creationId xmlns:a16="http://schemas.microsoft.com/office/drawing/2014/main" id="{51CA976C-8105-4CF3-B60C-4B8EED71A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6773" y="2533526"/>
              <a:ext cx="355386" cy="342917"/>
            </a:xfrm>
            <a:prstGeom prst="rect">
              <a:avLst/>
            </a:prstGeom>
          </p:spPr>
        </p:pic>
        <p:pic>
          <p:nvPicPr>
            <p:cNvPr id="72" name="Picture 71">
              <a:extLst>
                <a:ext uri="{FF2B5EF4-FFF2-40B4-BE49-F238E27FC236}">
                  <a16:creationId xmlns:a16="http://schemas.microsoft.com/office/drawing/2014/main" id="{28669F69-7736-40F5-8970-B857E02C65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0041" y="2633002"/>
              <a:ext cx="180810" cy="180810"/>
            </a:xfrm>
            <a:prstGeom prst="rect">
              <a:avLst/>
            </a:prstGeom>
          </p:spPr>
        </p:pic>
      </p:grpSp>
    </p:spTree>
    <p:extLst>
      <p:ext uri="{BB962C8B-B14F-4D97-AF65-F5344CB8AC3E}">
        <p14:creationId xmlns:p14="http://schemas.microsoft.com/office/powerpoint/2010/main" val="69323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par>
                                <p:cTn id="37" presetID="10"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par>
                                <p:cTn id="40" presetID="10" presetClass="entr" presetSubtype="0"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fill="hold" nodeType="clickEffect">
                                  <p:stCondLst>
                                    <p:cond delay="0"/>
                                  </p:stCondLst>
                                  <p:childTnLst>
                                    <p:animMotion origin="layout" path="M -1.66667E-6 -4.44444E-6 L -0.06337 0.10162 " pathEditMode="relative" rAng="0" ptsTypes="AA">
                                      <p:cBhvr>
                                        <p:cTn id="46" dur="1500" fill="hold"/>
                                        <p:tgtEl>
                                          <p:spTgt spid="29"/>
                                        </p:tgtEl>
                                        <p:attrNameLst>
                                          <p:attrName>ppt_x</p:attrName>
                                          <p:attrName>ppt_y</p:attrName>
                                        </p:attrNameLst>
                                      </p:cBhvr>
                                      <p:rCtr x="-3177" y="5069"/>
                                    </p:animMotion>
                                  </p:childTnLst>
                                </p:cTn>
                              </p:par>
                              <p:par>
                                <p:cTn id="47" presetID="42" presetClass="path" presetSubtype="0" accel="50000" fill="hold" nodeType="withEffect">
                                  <p:stCondLst>
                                    <p:cond delay="0"/>
                                  </p:stCondLst>
                                  <p:childTnLst>
                                    <p:animMotion origin="layout" path="M -1.38889E-6 -4.44444E-6 L -0.10868 0.18079 " pathEditMode="relative" rAng="0" ptsTypes="AA">
                                      <p:cBhvr>
                                        <p:cTn id="48" dur="1500" fill="hold"/>
                                        <p:tgtEl>
                                          <p:spTgt spid="30"/>
                                        </p:tgtEl>
                                        <p:attrNameLst>
                                          <p:attrName>ppt_x</p:attrName>
                                          <p:attrName>ppt_y</p:attrName>
                                        </p:attrNameLst>
                                      </p:cBhvr>
                                      <p:rCtr x="-5434" y="9028"/>
                                    </p:animMotion>
                                  </p:childTnLst>
                                </p:cTn>
                              </p:par>
                              <p:par>
                                <p:cTn id="49" presetID="42" presetClass="path" presetSubtype="0" accel="50000" fill="hold" nodeType="withEffect">
                                  <p:stCondLst>
                                    <p:cond delay="0"/>
                                  </p:stCondLst>
                                  <p:childTnLst>
                                    <p:animMotion origin="layout" path="M -1.11111E-6 -4.44444E-6 L -0.15469 0.25996 " pathEditMode="relative" rAng="0" ptsTypes="AA">
                                      <p:cBhvr>
                                        <p:cTn id="50" dur="1500" fill="hold"/>
                                        <p:tgtEl>
                                          <p:spTgt spid="31"/>
                                        </p:tgtEl>
                                        <p:attrNameLst>
                                          <p:attrName>ppt_x</p:attrName>
                                          <p:attrName>ppt_y</p:attrName>
                                        </p:attrNameLst>
                                      </p:cBhvr>
                                      <p:rCtr x="-7743" y="12986"/>
                                    </p:animMotion>
                                  </p:childTnLst>
                                </p:cTn>
                              </p:par>
                            </p:childTnLst>
                          </p:cTn>
                        </p:par>
                        <p:par>
                          <p:cTn id="51" fill="hold">
                            <p:stCondLst>
                              <p:cond delay="1500"/>
                            </p:stCondLst>
                            <p:childTnLst>
                              <p:par>
                                <p:cTn id="52" presetID="1" presetClass="exit" presetSubtype="0" fill="hold" nodeType="afterEffect">
                                  <p:stCondLst>
                                    <p:cond delay="0"/>
                                  </p:stCondLst>
                                  <p:childTnLst>
                                    <p:set>
                                      <p:cBhvr>
                                        <p:cTn id="53" dur="1" fill="hold">
                                          <p:stCondLst>
                                            <p:cond delay="0"/>
                                          </p:stCondLst>
                                        </p:cTn>
                                        <p:tgtEl>
                                          <p:spTgt spid="29"/>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30"/>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31"/>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74"/>
                                        </p:tgtEl>
                                        <p:attrNameLst>
                                          <p:attrName>style.visibility</p:attrName>
                                        </p:attrNameLst>
                                      </p:cBhvr>
                                      <p:to>
                                        <p:strVal val="visible"/>
                                      </p:to>
                                    </p:set>
                                  </p:childTnLst>
                                </p:cTn>
                              </p:par>
                            </p:childTnLst>
                          </p:cTn>
                        </p:par>
                        <p:par>
                          <p:cTn id="60" fill="hold">
                            <p:stCondLst>
                              <p:cond delay="1500"/>
                            </p:stCondLst>
                            <p:childTnLst>
                              <p:par>
                                <p:cTn id="61" presetID="42" presetClass="path" presetSubtype="0" accel="50000" fill="hold" nodeType="afterEffect">
                                  <p:stCondLst>
                                    <p:cond delay="0"/>
                                  </p:stCondLst>
                                  <p:childTnLst>
                                    <p:animMotion origin="layout" path="M 2.77778E-6 -4.44444E-6 L -0.13976 0.10116 " pathEditMode="relative" rAng="0" ptsTypes="AA">
                                      <p:cBhvr>
                                        <p:cTn id="62" dur="1500" fill="hold"/>
                                        <p:tgtEl>
                                          <p:spTgt spid="32"/>
                                        </p:tgtEl>
                                        <p:attrNameLst>
                                          <p:attrName>ppt_x</p:attrName>
                                          <p:attrName>ppt_y</p:attrName>
                                        </p:attrNameLst>
                                      </p:cBhvr>
                                      <p:rCtr x="-6997" y="5046"/>
                                    </p:animMotion>
                                  </p:childTnLst>
                                </p:cTn>
                              </p:par>
                              <p:par>
                                <p:cTn id="63" presetID="42" presetClass="path" presetSubtype="0" accel="50000" fill="hold" nodeType="withEffect">
                                  <p:stCondLst>
                                    <p:cond delay="0"/>
                                  </p:stCondLst>
                                  <p:childTnLst>
                                    <p:animMotion origin="layout" path="M 3.05556E-6 -4.44444E-6 L -0.18507 0.18033 " pathEditMode="relative" rAng="0" ptsTypes="AA">
                                      <p:cBhvr>
                                        <p:cTn id="64" dur="1500" fill="hold"/>
                                        <p:tgtEl>
                                          <p:spTgt spid="33"/>
                                        </p:tgtEl>
                                        <p:attrNameLst>
                                          <p:attrName>ppt_x</p:attrName>
                                          <p:attrName>ppt_y</p:attrName>
                                        </p:attrNameLst>
                                      </p:cBhvr>
                                      <p:rCtr x="-9253" y="9005"/>
                                    </p:animMotion>
                                  </p:childTnLst>
                                </p:cTn>
                              </p:par>
                              <p:par>
                                <p:cTn id="65" presetID="42" presetClass="path" presetSubtype="0" accel="50000" fill="hold" nodeType="withEffect">
                                  <p:stCondLst>
                                    <p:cond delay="0"/>
                                  </p:stCondLst>
                                  <p:childTnLst>
                                    <p:animMotion origin="layout" path="M 3.33333E-6 -4.44444E-6 L -0.23125 0.25973 " pathEditMode="relative" rAng="0" ptsTypes="AA">
                                      <p:cBhvr>
                                        <p:cTn id="66" dur="1500" fill="hold"/>
                                        <p:tgtEl>
                                          <p:spTgt spid="34"/>
                                        </p:tgtEl>
                                        <p:attrNameLst>
                                          <p:attrName>ppt_x</p:attrName>
                                          <p:attrName>ppt_y</p:attrName>
                                        </p:attrNameLst>
                                      </p:cBhvr>
                                      <p:rCtr x="-11563" y="12986"/>
                                    </p:animMotion>
                                  </p:childTnLst>
                                </p:cTn>
                              </p:par>
                            </p:childTnLst>
                          </p:cTn>
                        </p:par>
                        <p:par>
                          <p:cTn id="67" fill="hold">
                            <p:stCondLst>
                              <p:cond delay="3000"/>
                            </p:stCondLst>
                            <p:childTnLst>
                              <p:par>
                                <p:cTn id="68" presetID="1" presetClass="exit" presetSubtype="0" fill="hold" nodeType="afterEffect">
                                  <p:stCondLst>
                                    <p:cond delay="0"/>
                                  </p:stCondLst>
                                  <p:childTnLst>
                                    <p:set>
                                      <p:cBhvr>
                                        <p:cTn id="69" dur="1" fill="hold">
                                          <p:stCondLst>
                                            <p:cond delay="0"/>
                                          </p:stCondLst>
                                        </p:cTn>
                                        <p:tgtEl>
                                          <p:spTgt spid="32"/>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33"/>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34"/>
                                        </p:tgtEl>
                                        <p:attrNameLst>
                                          <p:attrName>style.visibility</p:attrName>
                                        </p:attrNameLst>
                                      </p:cBhvr>
                                      <p:to>
                                        <p:strVal val="hidden"/>
                                      </p:to>
                                    </p:set>
                                  </p:childTnLst>
                                </p:cTn>
                              </p:par>
                              <p:par>
                                <p:cTn id="74" presetID="1" presetClass="entr" presetSubtype="0" fill="hold" nodeType="withEffect">
                                  <p:stCondLst>
                                    <p:cond delay="0"/>
                                  </p:stCondLst>
                                  <p:childTnLst>
                                    <p:set>
                                      <p:cBhvr>
                                        <p:cTn id="75" dur="1" fill="hold">
                                          <p:stCondLst>
                                            <p:cond delay="0"/>
                                          </p:stCondLst>
                                        </p:cTn>
                                        <p:tgtEl>
                                          <p:spTgt spid="7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fade">
                                      <p:cBhvr>
                                        <p:cTn id="8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EC6658A-A536-479A-BC23-B978087A1E11}"/>
              </a:ext>
            </a:extLst>
          </p:cNvPr>
          <p:cNvGrpSpPr/>
          <p:nvPr/>
        </p:nvGrpSpPr>
        <p:grpSpPr>
          <a:xfrm>
            <a:off x="2683481" y="2748379"/>
            <a:ext cx="3777039" cy="1592792"/>
            <a:chOff x="2221615" y="3298088"/>
            <a:chExt cx="3777039" cy="1592792"/>
          </a:xfrm>
        </p:grpSpPr>
        <p:pic>
          <p:nvPicPr>
            <p:cNvPr id="79" name="Picture 78">
              <a:extLst>
                <a:ext uri="{FF2B5EF4-FFF2-40B4-BE49-F238E27FC236}">
                  <a16:creationId xmlns:a16="http://schemas.microsoft.com/office/drawing/2014/main" id="{5205264B-64CF-478E-A2F1-369386C18A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1615" y="3321476"/>
              <a:ext cx="311742" cy="1533773"/>
            </a:xfrm>
            <a:prstGeom prst="rect">
              <a:avLst/>
            </a:prstGeom>
          </p:spPr>
        </p:pic>
        <p:pic>
          <p:nvPicPr>
            <p:cNvPr id="80" name="Picture 79" descr="A close up of a logo&#10;&#10;Description automatically generated">
              <a:extLst>
                <a:ext uri="{FF2B5EF4-FFF2-40B4-BE49-F238E27FC236}">
                  <a16:creationId xmlns:a16="http://schemas.microsoft.com/office/drawing/2014/main" id="{0D4AA297-C2E5-4028-AF21-5349D8568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7220" y="3298088"/>
              <a:ext cx="498788" cy="498788"/>
            </a:xfrm>
            <a:prstGeom prst="rect">
              <a:avLst/>
            </a:prstGeom>
          </p:spPr>
        </p:pic>
        <p:pic>
          <p:nvPicPr>
            <p:cNvPr id="81" name="Picture 80" descr="A close up of a logo&#10;&#10;Description automatically generated">
              <a:extLst>
                <a:ext uri="{FF2B5EF4-FFF2-40B4-BE49-F238E27FC236}">
                  <a16:creationId xmlns:a16="http://schemas.microsoft.com/office/drawing/2014/main" id="{1718E2F0-BBCC-4D91-B91E-7524F0757E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7220" y="3845090"/>
              <a:ext cx="498788" cy="498788"/>
            </a:xfrm>
            <a:prstGeom prst="rect">
              <a:avLst/>
            </a:prstGeom>
          </p:spPr>
        </p:pic>
        <p:pic>
          <p:nvPicPr>
            <p:cNvPr id="82" name="Picture 81" descr="A close up of a logo&#10;&#10;Description automatically generated">
              <a:extLst>
                <a:ext uri="{FF2B5EF4-FFF2-40B4-BE49-F238E27FC236}">
                  <a16:creationId xmlns:a16="http://schemas.microsoft.com/office/drawing/2014/main" id="{EA4C6607-54A8-49B0-BF39-632BAE2214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7220" y="4392092"/>
              <a:ext cx="498788" cy="498788"/>
            </a:xfrm>
            <a:prstGeom prst="rect">
              <a:avLst/>
            </a:prstGeom>
          </p:spPr>
        </p:pic>
        <p:pic>
          <p:nvPicPr>
            <p:cNvPr id="83" name="Picture 82" descr="A close up of a logo&#10;&#10;Description automatically generated">
              <a:extLst>
                <a:ext uri="{FF2B5EF4-FFF2-40B4-BE49-F238E27FC236}">
                  <a16:creationId xmlns:a16="http://schemas.microsoft.com/office/drawing/2014/main" id="{27E77EFB-D52B-41A7-8DAE-EFB8D8C2EE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691" y="3298088"/>
              <a:ext cx="498788" cy="498788"/>
            </a:xfrm>
            <a:prstGeom prst="rect">
              <a:avLst/>
            </a:prstGeom>
          </p:spPr>
        </p:pic>
        <p:pic>
          <p:nvPicPr>
            <p:cNvPr id="84" name="Picture 83" descr="A close up of a logo&#10;&#10;Description automatically generated">
              <a:extLst>
                <a:ext uri="{FF2B5EF4-FFF2-40B4-BE49-F238E27FC236}">
                  <a16:creationId xmlns:a16="http://schemas.microsoft.com/office/drawing/2014/main" id="{1623A866-6C5B-4373-8E3A-4A6D8CEDB9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691" y="3845090"/>
              <a:ext cx="498788" cy="498788"/>
            </a:xfrm>
            <a:prstGeom prst="rect">
              <a:avLst/>
            </a:prstGeom>
          </p:spPr>
        </p:pic>
        <p:pic>
          <p:nvPicPr>
            <p:cNvPr id="85" name="Picture 84" descr="A close up of a logo&#10;&#10;Description automatically generated">
              <a:extLst>
                <a:ext uri="{FF2B5EF4-FFF2-40B4-BE49-F238E27FC236}">
                  <a16:creationId xmlns:a16="http://schemas.microsoft.com/office/drawing/2014/main" id="{4B835F8E-9914-4D98-A221-C10490F43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691" y="4392092"/>
              <a:ext cx="498788" cy="498788"/>
            </a:xfrm>
            <a:prstGeom prst="rect">
              <a:avLst/>
            </a:prstGeom>
          </p:spPr>
        </p:pic>
        <p:pic>
          <p:nvPicPr>
            <p:cNvPr id="86" name="Picture 85" descr="A picture containing object&#10;&#10;Description automatically generated">
              <a:extLst>
                <a:ext uri="{FF2B5EF4-FFF2-40B4-BE49-F238E27FC236}">
                  <a16:creationId xmlns:a16="http://schemas.microsoft.com/office/drawing/2014/main" id="{6E971C44-0886-4877-81F8-3167D18943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6563" y="3376024"/>
              <a:ext cx="355386" cy="342917"/>
            </a:xfrm>
            <a:prstGeom prst="rect">
              <a:avLst/>
            </a:prstGeom>
          </p:spPr>
        </p:pic>
        <p:pic>
          <p:nvPicPr>
            <p:cNvPr id="87" name="Picture 86" descr="A picture containing object&#10;&#10;Description automatically generated">
              <a:extLst>
                <a:ext uri="{FF2B5EF4-FFF2-40B4-BE49-F238E27FC236}">
                  <a16:creationId xmlns:a16="http://schemas.microsoft.com/office/drawing/2014/main" id="{3A61957D-68C1-4985-B17A-1E0058D24C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6563" y="3923026"/>
              <a:ext cx="355386" cy="342917"/>
            </a:xfrm>
            <a:prstGeom prst="rect">
              <a:avLst/>
            </a:prstGeom>
          </p:spPr>
        </p:pic>
        <p:pic>
          <p:nvPicPr>
            <p:cNvPr id="88" name="Picture 87" descr="A picture containing object&#10;&#10;Description automatically generated">
              <a:extLst>
                <a:ext uri="{FF2B5EF4-FFF2-40B4-BE49-F238E27FC236}">
                  <a16:creationId xmlns:a16="http://schemas.microsoft.com/office/drawing/2014/main" id="{C47C9E4A-EBD7-40FC-BADD-E36770EFCF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6563" y="4470028"/>
              <a:ext cx="355386" cy="342917"/>
            </a:xfrm>
            <a:prstGeom prst="rect">
              <a:avLst/>
            </a:prstGeom>
          </p:spPr>
        </p:pic>
        <p:pic>
          <p:nvPicPr>
            <p:cNvPr id="89" name="Picture 88" descr="A picture containing object&#10;&#10;Description automatically generated">
              <a:extLst>
                <a:ext uri="{FF2B5EF4-FFF2-40B4-BE49-F238E27FC236}">
                  <a16:creationId xmlns:a16="http://schemas.microsoft.com/office/drawing/2014/main" id="{4B4E7FE4-D56D-42E9-9624-50A274D218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2131" y="3376024"/>
              <a:ext cx="355386" cy="342917"/>
            </a:xfrm>
            <a:prstGeom prst="rect">
              <a:avLst/>
            </a:prstGeom>
          </p:spPr>
        </p:pic>
        <p:pic>
          <p:nvPicPr>
            <p:cNvPr id="90" name="Picture 89" descr="A picture containing object&#10;&#10;Description automatically generated">
              <a:extLst>
                <a:ext uri="{FF2B5EF4-FFF2-40B4-BE49-F238E27FC236}">
                  <a16:creationId xmlns:a16="http://schemas.microsoft.com/office/drawing/2014/main" id="{6FB2AF3F-EFAF-4F55-8FB6-53FE76450C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2131" y="3923026"/>
              <a:ext cx="355386" cy="342917"/>
            </a:xfrm>
            <a:prstGeom prst="rect">
              <a:avLst/>
            </a:prstGeom>
          </p:spPr>
        </p:pic>
        <p:pic>
          <p:nvPicPr>
            <p:cNvPr id="91" name="Picture 90" descr="A picture containing object&#10;&#10;Description automatically generated">
              <a:extLst>
                <a:ext uri="{FF2B5EF4-FFF2-40B4-BE49-F238E27FC236}">
                  <a16:creationId xmlns:a16="http://schemas.microsoft.com/office/drawing/2014/main" id="{5FA5EE9A-1D46-4DD4-A548-0E0921160C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2131" y="4470028"/>
              <a:ext cx="355386" cy="342917"/>
            </a:xfrm>
            <a:prstGeom prst="rect">
              <a:avLst/>
            </a:prstGeom>
          </p:spPr>
        </p:pic>
        <p:pic>
          <p:nvPicPr>
            <p:cNvPr id="92" name="Picture 91" descr="A picture containing object&#10;&#10;Description automatically generated">
              <a:extLst>
                <a:ext uri="{FF2B5EF4-FFF2-40B4-BE49-F238E27FC236}">
                  <a16:creationId xmlns:a16="http://schemas.microsoft.com/office/drawing/2014/main" id="{A849D988-4AB1-4FC2-85E5-1232761D5F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7699" y="3376024"/>
              <a:ext cx="355386" cy="342917"/>
            </a:xfrm>
            <a:prstGeom prst="rect">
              <a:avLst/>
            </a:prstGeom>
          </p:spPr>
        </p:pic>
        <p:pic>
          <p:nvPicPr>
            <p:cNvPr id="93" name="Picture 92" descr="A picture containing object&#10;&#10;Description automatically generated">
              <a:extLst>
                <a:ext uri="{FF2B5EF4-FFF2-40B4-BE49-F238E27FC236}">
                  <a16:creationId xmlns:a16="http://schemas.microsoft.com/office/drawing/2014/main" id="{09E29C9E-F0AC-4A05-AD95-F13B555517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7699" y="3923026"/>
              <a:ext cx="355386" cy="342917"/>
            </a:xfrm>
            <a:prstGeom prst="rect">
              <a:avLst/>
            </a:prstGeom>
          </p:spPr>
        </p:pic>
        <p:pic>
          <p:nvPicPr>
            <p:cNvPr id="94" name="Picture 93" descr="A picture containing object&#10;&#10;Description automatically generated">
              <a:extLst>
                <a:ext uri="{FF2B5EF4-FFF2-40B4-BE49-F238E27FC236}">
                  <a16:creationId xmlns:a16="http://schemas.microsoft.com/office/drawing/2014/main" id="{5F318B23-A1A3-46C4-BF8D-27B393643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7699" y="4470028"/>
              <a:ext cx="355386" cy="342917"/>
            </a:xfrm>
            <a:prstGeom prst="rect">
              <a:avLst/>
            </a:prstGeom>
          </p:spPr>
        </p:pic>
        <p:pic>
          <p:nvPicPr>
            <p:cNvPr id="95" name="Picture 94" descr="A picture containing object&#10;&#10;Description automatically generated">
              <a:extLst>
                <a:ext uri="{FF2B5EF4-FFF2-40B4-BE49-F238E27FC236}">
                  <a16:creationId xmlns:a16="http://schemas.microsoft.com/office/drawing/2014/main" id="{19059F23-5636-4400-9374-8DB1ED7894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3268" y="3376024"/>
              <a:ext cx="355386" cy="342917"/>
            </a:xfrm>
            <a:prstGeom prst="rect">
              <a:avLst/>
            </a:prstGeom>
          </p:spPr>
        </p:pic>
        <p:pic>
          <p:nvPicPr>
            <p:cNvPr id="96" name="Picture 95" descr="A picture containing object&#10;&#10;Description automatically generated">
              <a:extLst>
                <a:ext uri="{FF2B5EF4-FFF2-40B4-BE49-F238E27FC236}">
                  <a16:creationId xmlns:a16="http://schemas.microsoft.com/office/drawing/2014/main" id="{3E9A2E05-A62D-458E-815B-DAAE38CCA4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3268" y="3923026"/>
              <a:ext cx="355386" cy="342917"/>
            </a:xfrm>
            <a:prstGeom prst="rect">
              <a:avLst/>
            </a:prstGeom>
          </p:spPr>
        </p:pic>
        <p:pic>
          <p:nvPicPr>
            <p:cNvPr id="97" name="Picture 96" descr="A picture containing object&#10;&#10;Description automatically generated">
              <a:extLst>
                <a:ext uri="{FF2B5EF4-FFF2-40B4-BE49-F238E27FC236}">
                  <a16:creationId xmlns:a16="http://schemas.microsoft.com/office/drawing/2014/main" id="{981BB53F-3CCD-491C-AA94-893EADE82C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3268" y="4470028"/>
              <a:ext cx="355386" cy="342917"/>
            </a:xfrm>
            <a:prstGeom prst="rect">
              <a:avLst/>
            </a:prstGeom>
          </p:spPr>
        </p:pic>
      </p:gr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1:3</a:t>
            </a:r>
          </a:p>
        </p:txBody>
      </p:sp>
      <p:sp>
        <p:nvSpPr>
          <p:cNvPr id="3" name="TextBox 2">
            <a:extLst>
              <a:ext uri="{FF2B5EF4-FFF2-40B4-BE49-F238E27FC236}">
                <a16:creationId xmlns:a16="http://schemas.microsoft.com/office/drawing/2014/main" id="{9DD085CD-E760-4ACF-962D-D57D7A6A85FE}"/>
              </a:ext>
            </a:extLst>
          </p:cNvPr>
          <p:cNvSpPr txBox="1"/>
          <p:nvPr/>
        </p:nvSpPr>
        <p:spPr bwMode="auto">
          <a:xfrm>
            <a:off x="285795" y="920309"/>
            <a:ext cx="85724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72 sticks shared equally between 3 children. How many sticks each?</a:t>
            </a:r>
            <a:endParaRPr lang="en-GB" sz="2200"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F902695F-9515-4988-8B96-D93AD415AFA3}"/>
              </a:ext>
            </a:extLst>
          </p:cNvPr>
          <p:cNvSpPr txBox="1"/>
          <p:nvPr/>
        </p:nvSpPr>
        <p:spPr bwMode="auto">
          <a:xfrm>
            <a:off x="3529785" y="1524945"/>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72  ÷  3  =</a:t>
            </a:r>
            <a:endParaRPr lang="en-GB" sz="2200" dirty="0">
              <a:solidFill>
                <a:srgbClr val="C00000"/>
              </a:solidFill>
              <a:latin typeface="Myriad Pro Semibold" charset="0"/>
              <a:ea typeface="Myriad Pro Semibold" charset="0"/>
              <a:cs typeface="Myriad Pro Semibold" charset="0"/>
            </a:endParaRPr>
          </a:p>
        </p:txBody>
      </p:sp>
      <p:sp>
        <p:nvSpPr>
          <p:cNvPr id="5" name="Rectangle 4">
            <a:extLst>
              <a:ext uri="{FF2B5EF4-FFF2-40B4-BE49-F238E27FC236}">
                <a16:creationId xmlns:a16="http://schemas.microsoft.com/office/drawing/2014/main" id="{5B38BC50-49A3-4226-9FE0-CE42BFB81FA6}"/>
              </a:ext>
            </a:extLst>
          </p:cNvPr>
          <p:cNvSpPr/>
          <p:nvPr/>
        </p:nvSpPr>
        <p:spPr bwMode="auto">
          <a:xfrm>
            <a:off x="5203640" y="151541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0FFFFC1F-C9CB-46D5-BD75-C0D7522922DC}"/>
              </a:ext>
            </a:extLst>
          </p:cNvPr>
          <p:cNvSpPr txBox="1"/>
          <p:nvPr/>
        </p:nvSpPr>
        <p:spPr bwMode="auto">
          <a:xfrm>
            <a:off x="2864706" y="5128143"/>
            <a:ext cx="34145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070C0"/>
                </a:solidFill>
                <a:latin typeface="Myriad Pro Semibold" charset="0"/>
                <a:ea typeface="Myriad Pro Semibold" charset="0"/>
                <a:cs typeface="Myriad Pro Semibold" charset="0"/>
              </a:rPr>
              <a:t>7 tens ÷ 3 = 2 tens r 1 ten</a:t>
            </a:r>
          </a:p>
        </p:txBody>
      </p:sp>
      <p:sp>
        <p:nvSpPr>
          <p:cNvPr id="8" name="TextBox 7">
            <a:extLst>
              <a:ext uri="{FF2B5EF4-FFF2-40B4-BE49-F238E27FC236}">
                <a16:creationId xmlns:a16="http://schemas.microsoft.com/office/drawing/2014/main" id="{44416EAC-6C7E-41D1-BEE0-B0B64A1B6AB9}"/>
              </a:ext>
            </a:extLst>
          </p:cNvPr>
          <p:cNvSpPr txBox="1"/>
          <p:nvPr/>
        </p:nvSpPr>
        <p:spPr bwMode="auto">
          <a:xfrm>
            <a:off x="3158792" y="5537745"/>
            <a:ext cx="28264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FF0000"/>
                </a:solidFill>
                <a:latin typeface="Myriad Pro Semibold" charset="0"/>
                <a:ea typeface="Myriad Pro Semibold" charset="0"/>
                <a:cs typeface="Myriad Pro Semibold" charset="0"/>
              </a:rPr>
              <a:t>12 ones ÷ 3 = 4 ones</a:t>
            </a:r>
          </a:p>
        </p:txBody>
      </p:sp>
      <p:pic>
        <p:nvPicPr>
          <p:cNvPr id="28" name="Picture 27" descr="A picture containing object&#10;&#10;Description automatically generated">
            <a:extLst>
              <a:ext uri="{FF2B5EF4-FFF2-40B4-BE49-F238E27FC236}">
                <a16:creationId xmlns:a16="http://schemas.microsoft.com/office/drawing/2014/main" id="{F9509C5B-DAA8-4346-98D7-31CF2CC638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9770" y="2560637"/>
            <a:ext cx="355386" cy="342917"/>
          </a:xfrm>
          <a:prstGeom prst="rect">
            <a:avLst/>
          </a:prstGeom>
        </p:spPr>
      </p:pic>
      <p:pic>
        <p:nvPicPr>
          <p:cNvPr id="37" name="Picture 36" descr="A picture containing object&#10;&#10;Description automatically generated">
            <a:extLst>
              <a:ext uri="{FF2B5EF4-FFF2-40B4-BE49-F238E27FC236}">
                <a16:creationId xmlns:a16="http://schemas.microsoft.com/office/drawing/2014/main" id="{A53FF118-B85B-45A6-B822-04D292471F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4953" y="2560637"/>
            <a:ext cx="355386" cy="342917"/>
          </a:xfrm>
          <a:prstGeom prst="rect">
            <a:avLst/>
          </a:prstGeom>
        </p:spPr>
      </p:pic>
      <p:pic>
        <p:nvPicPr>
          <p:cNvPr id="41" name="Picture 40">
            <a:extLst>
              <a:ext uri="{FF2B5EF4-FFF2-40B4-BE49-F238E27FC236}">
                <a16:creationId xmlns:a16="http://schemas.microsoft.com/office/drawing/2014/main" id="{1E82E8BD-5AD3-4762-B6F4-FFB6DC1AD2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215" y="3169076"/>
            <a:ext cx="311742" cy="1533773"/>
          </a:xfrm>
          <a:prstGeom prst="rect">
            <a:avLst/>
          </a:prstGeom>
        </p:spPr>
      </p:pic>
      <p:grpSp>
        <p:nvGrpSpPr>
          <p:cNvPr id="20" name="Group 19">
            <a:extLst>
              <a:ext uri="{FF2B5EF4-FFF2-40B4-BE49-F238E27FC236}">
                <a16:creationId xmlns:a16="http://schemas.microsoft.com/office/drawing/2014/main" id="{16ABF4D7-57C8-489F-A89A-A8DF2686F08B}"/>
              </a:ext>
            </a:extLst>
          </p:cNvPr>
          <p:cNvGrpSpPr/>
          <p:nvPr/>
        </p:nvGrpSpPr>
        <p:grpSpPr>
          <a:xfrm>
            <a:off x="2674820" y="3145688"/>
            <a:ext cx="1050259" cy="1592792"/>
            <a:chOff x="2674820" y="3145688"/>
            <a:chExt cx="1050259" cy="1592792"/>
          </a:xfrm>
        </p:grpSpPr>
        <p:pic>
          <p:nvPicPr>
            <p:cNvPr id="44" name="Picture 43" descr="A close up of a logo&#10;&#10;Description automatically generated">
              <a:extLst>
                <a:ext uri="{FF2B5EF4-FFF2-40B4-BE49-F238E27FC236}">
                  <a16:creationId xmlns:a16="http://schemas.microsoft.com/office/drawing/2014/main" id="{D9930135-CFA6-4483-B244-1496CD211E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4820" y="3145688"/>
              <a:ext cx="498788" cy="498788"/>
            </a:xfrm>
            <a:prstGeom prst="rect">
              <a:avLst/>
            </a:prstGeom>
          </p:spPr>
        </p:pic>
        <p:pic>
          <p:nvPicPr>
            <p:cNvPr id="45" name="Picture 44" descr="A close up of a logo&#10;&#10;Description automatically generated">
              <a:extLst>
                <a:ext uri="{FF2B5EF4-FFF2-40B4-BE49-F238E27FC236}">
                  <a16:creationId xmlns:a16="http://schemas.microsoft.com/office/drawing/2014/main" id="{4F29139E-2478-4B41-9069-D4788B6960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4820" y="3692690"/>
              <a:ext cx="498788" cy="498788"/>
            </a:xfrm>
            <a:prstGeom prst="rect">
              <a:avLst/>
            </a:prstGeom>
          </p:spPr>
        </p:pic>
        <p:pic>
          <p:nvPicPr>
            <p:cNvPr id="46" name="Picture 45" descr="A close up of a logo&#10;&#10;Description automatically generated">
              <a:extLst>
                <a:ext uri="{FF2B5EF4-FFF2-40B4-BE49-F238E27FC236}">
                  <a16:creationId xmlns:a16="http://schemas.microsoft.com/office/drawing/2014/main" id="{CD821D25-FFE3-4C29-B6F9-8ACF68D27A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4820" y="4239692"/>
              <a:ext cx="498788" cy="498788"/>
            </a:xfrm>
            <a:prstGeom prst="rect">
              <a:avLst/>
            </a:prstGeom>
          </p:spPr>
        </p:pic>
        <p:pic>
          <p:nvPicPr>
            <p:cNvPr id="47" name="Picture 46" descr="A close up of a logo&#10;&#10;Description automatically generated">
              <a:extLst>
                <a:ext uri="{FF2B5EF4-FFF2-40B4-BE49-F238E27FC236}">
                  <a16:creationId xmlns:a16="http://schemas.microsoft.com/office/drawing/2014/main" id="{61604A6F-9777-4CDD-A71D-486A8E8EA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6291" y="3145688"/>
              <a:ext cx="498788" cy="498788"/>
            </a:xfrm>
            <a:prstGeom prst="rect">
              <a:avLst/>
            </a:prstGeom>
          </p:spPr>
        </p:pic>
        <p:pic>
          <p:nvPicPr>
            <p:cNvPr id="48" name="Picture 47" descr="A close up of a logo&#10;&#10;Description automatically generated">
              <a:extLst>
                <a:ext uri="{FF2B5EF4-FFF2-40B4-BE49-F238E27FC236}">
                  <a16:creationId xmlns:a16="http://schemas.microsoft.com/office/drawing/2014/main" id="{4E443599-3769-4D88-9927-F51D60887B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6291" y="3692690"/>
              <a:ext cx="498788" cy="498788"/>
            </a:xfrm>
            <a:prstGeom prst="rect">
              <a:avLst/>
            </a:prstGeom>
          </p:spPr>
        </p:pic>
        <p:pic>
          <p:nvPicPr>
            <p:cNvPr id="49" name="Picture 48" descr="A close up of a logo&#10;&#10;Description automatically generated">
              <a:extLst>
                <a:ext uri="{FF2B5EF4-FFF2-40B4-BE49-F238E27FC236}">
                  <a16:creationId xmlns:a16="http://schemas.microsoft.com/office/drawing/2014/main" id="{BA772434-1C96-4522-98E9-8A5B79C616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6291" y="4239692"/>
              <a:ext cx="498788" cy="498788"/>
            </a:xfrm>
            <a:prstGeom prst="rect">
              <a:avLst/>
            </a:prstGeom>
          </p:spPr>
        </p:pic>
      </p:grpSp>
      <p:grpSp>
        <p:nvGrpSpPr>
          <p:cNvPr id="16" name="Group 15">
            <a:extLst>
              <a:ext uri="{FF2B5EF4-FFF2-40B4-BE49-F238E27FC236}">
                <a16:creationId xmlns:a16="http://schemas.microsoft.com/office/drawing/2014/main" id="{CBA52F82-BA98-41ED-8303-19D3EE05194D}"/>
              </a:ext>
            </a:extLst>
          </p:cNvPr>
          <p:cNvGrpSpPr/>
          <p:nvPr/>
        </p:nvGrpSpPr>
        <p:grpSpPr>
          <a:xfrm>
            <a:off x="3854163" y="3223624"/>
            <a:ext cx="355386" cy="1436921"/>
            <a:chOff x="3854163" y="3223624"/>
            <a:chExt cx="355386" cy="1436921"/>
          </a:xfrm>
        </p:grpSpPr>
        <p:pic>
          <p:nvPicPr>
            <p:cNvPr id="50" name="Picture 49" descr="A picture containing object&#10;&#10;Description automatically generated">
              <a:extLst>
                <a:ext uri="{FF2B5EF4-FFF2-40B4-BE49-F238E27FC236}">
                  <a16:creationId xmlns:a16="http://schemas.microsoft.com/office/drawing/2014/main" id="{FCC097A1-367A-4621-AAFF-D8688EC6F3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4163" y="3223624"/>
              <a:ext cx="355386" cy="342917"/>
            </a:xfrm>
            <a:prstGeom prst="rect">
              <a:avLst/>
            </a:prstGeom>
          </p:spPr>
        </p:pic>
        <p:pic>
          <p:nvPicPr>
            <p:cNvPr id="51" name="Picture 50" descr="A picture containing object&#10;&#10;Description automatically generated">
              <a:extLst>
                <a:ext uri="{FF2B5EF4-FFF2-40B4-BE49-F238E27FC236}">
                  <a16:creationId xmlns:a16="http://schemas.microsoft.com/office/drawing/2014/main" id="{6DFF8507-6501-43A6-B89B-757DC51CD6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4163" y="3770626"/>
              <a:ext cx="355386" cy="342917"/>
            </a:xfrm>
            <a:prstGeom prst="rect">
              <a:avLst/>
            </a:prstGeom>
          </p:spPr>
        </p:pic>
        <p:pic>
          <p:nvPicPr>
            <p:cNvPr id="52" name="Picture 51" descr="A picture containing object&#10;&#10;Description automatically generated">
              <a:extLst>
                <a:ext uri="{FF2B5EF4-FFF2-40B4-BE49-F238E27FC236}">
                  <a16:creationId xmlns:a16="http://schemas.microsoft.com/office/drawing/2014/main" id="{F8F4EB76-9778-433D-8F67-90048DA349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4163" y="4317628"/>
              <a:ext cx="355386" cy="342917"/>
            </a:xfrm>
            <a:prstGeom prst="rect">
              <a:avLst/>
            </a:prstGeom>
          </p:spPr>
        </p:pic>
      </p:grpSp>
      <p:grpSp>
        <p:nvGrpSpPr>
          <p:cNvPr id="17" name="Group 16">
            <a:extLst>
              <a:ext uri="{FF2B5EF4-FFF2-40B4-BE49-F238E27FC236}">
                <a16:creationId xmlns:a16="http://schemas.microsoft.com/office/drawing/2014/main" id="{16630C9C-D87D-4B6A-AA28-28B800B91628}"/>
              </a:ext>
            </a:extLst>
          </p:cNvPr>
          <p:cNvGrpSpPr/>
          <p:nvPr/>
        </p:nvGrpSpPr>
        <p:grpSpPr>
          <a:xfrm>
            <a:off x="4399731" y="3223624"/>
            <a:ext cx="355386" cy="1436921"/>
            <a:chOff x="4399731" y="3223624"/>
            <a:chExt cx="355386" cy="1436921"/>
          </a:xfrm>
        </p:grpSpPr>
        <p:pic>
          <p:nvPicPr>
            <p:cNvPr id="53" name="Picture 52" descr="A picture containing object&#10;&#10;Description automatically generated">
              <a:extLst>
                <a:ext uri="{FF2B5EF4-FFF2-40B4-BE49-F238E27FC236}">
                  <a16:creationId xmlns:a16="http://schemas.microsoft.com/office/drawing/2014/main" id="{0C641654-471C-42F6-B967-4A01EA53F5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9731" y="3223624"/>
              <a:ext cx="355386" cy="342917"/>
            </a:xfrm>
            <a:prstGeom prst="rect">
              <a:avLst/>
            </a:prstGeom>
          </p:spPr>
        </p:pic>
        <p:pic>
          <p:nvPicPr>
            <p:cNvPr id="54" name="Picture 53" descr="A picture containing object&#10;&#10;Description automatically generated">
              <a:extLst>
                <a:ext uri="{FF2B5EF4-FFF2-40B4-BE49-F238E27FC236}">
                  <a16:creationId xmlns:a16="http://schemas.microsoft.com/office/drawing/2014/main" id="{0EC53B78-1D9F-4483-91F2-79A1034CE0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9731" y="3770626"/>
              <a:ext cx="355386" cy="342917"/>
            </a:xfrm>
            <a:prstGeom prst="rect">
              <a:avLst/>
            </a:prstGeom>
          </p:spPr>
        </p:pic>
        <p:pic>
          <p:nvPicPr>
            <p:cNvPr id="55" name="Picture 54" descr="A picture containing object&#10;&#10;Description automatically generated">
              <a:extLst>
                <a:ext uri="{FF2B5EF4-FFF2-40B4-BE49-F238E27FC236}">
                  <a16:creationId xmlns:a16="http://schemas.microsoft.com/office/drawing/2014/main" id="{F092018C-3254-454B-81A9-B8A8EEE74B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9731" y="4317628"/>
              <a:ext cx="355386" cy="342917"/>
            </a:xfrm>
            <a:prstGeom prst="rect">
              <a:avLst/>
            </a:prstGeom>
          </p:spPr>
        </p:pic>
      </p:grpSp>
      <p:grpSp>
        <p:nvGrpSpPr>
          <p:cNvPr id="18" name="Group 17">
            <a:extLst>
              <a:ext uri="{FF2B5EF4-FFF2-40B4-BE49-F238E27FC236}">
                <a16:creationId xmlns:a16="http://schemas.microsoft.com/office/drawing/2014/main" id="{3AFAA02C-6132-47E5-A571-7426B94DAF34}"/>
              </a:ext>
            </a:extLst>
          </p:cNvPr>
          <p:cNvGrpSpPr/>
          <p:nvPr/>
        </p:nvGrpSpPr>
        <p:grpSpPr>
          <a:xfrm>
            <a:off x="4945299" y="3223624"/>
            <a:ext cx="355386" cy="1436921"/>
            <a:chOff x="4945299" y="3223624"/>
            <a:chExt cx="355386" cy="1436921"/>
          </a:xfrm>
        </p:grpSpPr>
        <p:pic>
          <p:nvPicPr>
            <p:cNvPr id="56" name="Picture 55" descr="A picture containing object&#10;&#10;Description automatically generated">
              <a:extLst>
                <a:ext uri="{FF2B5EF4-FFF2-40B4-BE49-F238E27FC236}">
                  <a16:creationId xmlns:a16="http://schemas.microsoft.com/office/drawing/2014/main" id="{DCCBDB38-CA78-48FD-B28E-EAAD6CD483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5299" y="3223624"/>
              <a:ext cx="355386" cy="342917"/>
            </a:xfrm>
            <a:prstGeom prst="rect">
              <a:avLst/>
            </a:prstGeom>
          </p:spPr>
        </p:pic>
        <p:pic>
          <p:nvPicPr>
            <p:cNvPr id="57" name="Picture 56" descr="A picture containing object&#10;&#10;Description automatically generated">
              <a:extLst>
                <a:ext uri="{FF2B5EF4-FFF2-40B4-BE49-F238E27FC236}">
                  <a16:creationId xmlns:a16="http://schemas.microsoft.com/office/drawing/2014/main" id="{BE502891-783E-4E24-B2EA-FEE4E8E30C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5299" y="3770626"/>
              <a:ext cx="355386" cy="342917"/>
            </a:xfrm>
            <a:prstGeom prst="rect">
              <a:avLst/>
            </a:prstGeom>
          </p:spPr>
        </p:pic>
        <p:pic>
          <p:nvPicPr>
            <p:cNvPr id="58" name="Picture 57" descr="A picture containing object&#10;&#10;Description automatically generated">
              <a:extLst>
                <a:ext uri="{FF2B5EF4-FFF2-40B4-BE49-F238E27FC236}">
                  <a16:creationId xmlns:a16="http://schemas.microsoft.com/office/drawing/2014/main" id="{0079B865-2195-468C-9D22-9C558496F8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5299" y="4317628"/>
              <a:ext cx="355386" cy="342917"/>
            </a:xfrm>
            <a:prstGeom prst="rect">
              <a:avLst/>
            </a:prstGeom>
          </p:spPr>
        </p:pic>
      </p:grpSp>
      <p:grpSp>
        <p:nvGrpSpPr>
          <p:cNvPr id="19" name="Group 18">
            <a:extLst>
              <a:ext uri="{FF2B5EF4-FFF2-40B4-BE49-F238E27FC236}">
                <a16:creationId xmlns:a16="http://schemas.microsoft.com/office/drawing/2014/main" id="{E18A3C3C-1C88-4A4F-8878-99337F968708}"/>
              </a:ext>
            </a:extLst>
          </p:cNvPr>
          <p:cNvGrpSpPr/>
          <p:nvPr/>
        </p:nvGrpSpPr>
        <p:grpSpPr>
          <a:xfrm>
            <a:off x="5490868" y="3223624"/>
            <a:ext cx="355386" cy="1436921"/>
            <a:chOff x="5490868" y="3223624"/>
            <a:chExt cx="355386" cy="1436921"/>
          </a:xfrm>
        </p:grpSpPr>
        <p:pic>
          <p:nvPicPr>
            <p:cNvPr id="59" name="Picture 58" descr="A picture containing object&#10;&#10;Description automatically generated">
              <a:extLst>
                <a:ext uri="{FF2B5EF4-FFF2-40B4-BE49-F238E27FC236}">
                  <a16:creationId xmlns:a16="http://schemas.microsoft.com/office/drawing/2014/main" id="{1FE34D42-9A9D-47E7-9685-5835048F3F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0868" y="3223624"/>
              <a:ext cx="355386" cy="342917"/>
            </a:xfrm>
            <a:prstGeom prst="rect">
              <a:avLst/>
            </a:prstGeom>
          </p:spPr>
        </p:pic>
        <p:pic>
          <p:nvPicPr>
            <p:cNvPr id="60" name="Picture 59" descr="A picture containing object&#10;&#10;Description automatically generated">
              <a:extLst>
                <a:ext uri="{FF2B5EF4-FFF2-40B4-BE49-F238E27FC236}">
                  <a16:creationId xmlns:a16="http://schemas.microsoft.com/office/drawing/2014/main" id="{B55E67E6-DAAC-48C6-8F4A-EE47F4CB86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0868" y="3770626"/>
              <a:ext cx="355386" cy="342917"/>
            </a:xfrm>
            <a:prstGeom prst="rect">
              <a:avLst/>
            </a:prstGeom>
          </p:spPr>
        </p:pic>
        <p:pic>
          <p:nvPicPr>
            <p:cNvPr id="61" name="Picture 60" descr="A picture containing object&#10;&#10;Description automatically generated">
              <a:extLst>
                <a:ext uri="{FF2B5EF4-FFF2-40B4-BE49-F238E27FC236}">
                  <a16:creationId xmlns:a16="http://schemas.microsoft.com/office/drawing/2014/main" id="{1342CA5F-ED95-4206-A0A4-59E0FD867F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0868" y="4317628"/>
              <a:ext cx="355386" cy="342917"/>
            </a:xfrm>
            <a:prstGeom prst="rect">
              <a:avLst/>
            </a:prstGeom>
          </p:spPr>
        </p:pic>
      </p:grpSp>
      <p:sp>
        <p:nvSpPr>
          <p:cNvPr id="39" name="Rectangle 38">
            <a:extLst>
              <a:ext uri="{FF2B5EF4-FFF2-40B4-BE49-F238E27FC236}">
                <a16:creationId xmlns:a16="http://schemas.microsoft.com/office/drawing/2014/main" id="{34DC53A5-4A53-4830-B38F-A3FA3BDCE06A}"/>
              </a:ext>
            </a:extLst>
          </p:cNvPr>
          <p:cNvSpPr/>
          <p:nvPr/>
        </p:nvSpPr>
        <p:spPr bwMode="auto">
          <a:xfrm>
            <a:off x="2599067" y="3061145"/>
            <a:ext cx="1152381" cy="1777555"/>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0" name="Picture 39" descr="A picture containing object&#10;&#10;Description automatically generated">
            <a:extLst>
              <a:ext uri="{FF2B5EF4-FFF2-40B4-BE49-F238E27FC236}">
                <a16:creationId xmlns:a16="http://schemas.microsoft.com/office/drawing/2014/main" id="{9AE79292-1E7A-4A72-B8EA-DA6E82E98F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0115" y="2533526"/>
            <a:ext cx="355386" cy="342917"/>
          </a:xfrm>
          <a:prstGeom prst="rect">
            <a:avLst/>
          </a:prstGeom>
        </p:spPr>
      </p:pic>
      <p:pic>
        <p:nvPicPr>
          <p:cNvPr id="42" name="Picture 41" descr="A picture containing object&#10;&#10;Description automatically generated">
            <a:extLst>
              <a:ext uri="{FF2B5EF4-FFF2-40B4-BE49-F238E27FC236}">
                <a16:creationId xmlns:a16="http://schemas.microsoft.com/office/drawing/2014/main" id="{2028C1DF-321F-4A8E-9208-4E97F8EF96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9921" y="2576041"/>
            <a:ext cx="355386" cy="342917"/>
          </a:xfrm>
          <a:prstGeom prst="rect">
            <a:avLst/>
          </a:prstGeom>
        </p:spPr>
      </p:pic>
      <p:pic>
        <p:nvPicPr>
          <p:cNvPr id="43" name="Picture 42" descr="A picture containing object&#10;&#10;Description automatically generated">
            <a:extLst>
              <a:ext uri="{FF2B5EF4-FFF2-40B4-BE49-F238E27FC236}">
                <a16:creationId xmlns:a16="http://schemas.microsoft.com/office/drawing/2014/main" id="{DBE429F6-86DB-4C16-B5C8-0093E28DE2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9082" y="2608987"/>
            <a:ext cx="355386" cy="342917"/>
          </a:xfrm>
          <a:prstGeom prst="rect">
            <a:avLst/>
          </a:prstGeom>
        </p:spPr>
      </p:pic>
      <p:pic>
        <p:nvPicPr>
          <p:cNvPr id="62" name="Picture 61" descr="A picture containing object&#10;&#10;Description automatically generated">
            <a:extLst>
              <a:ext uri="{FF2B5EF4-FFF2-40B4-BE49-F238E27FC236}">
                <a16:creationId xmlns:a16="http://schemas.microsoft.com/office/drawing/2014/main" id="{EDA1161C-295B-473C-95D7-71EA10D763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4665" y="2480349"/>
            <a:ext cx="355386" cy="342917"/>
          </a:xfrm>
          <a:prstGeom prst="rect">
            <a:avLst/>
          </a:prstGeom>
        </p:spPr>
      </p:pic>
      <p:pic>
        <p:nvPicPr>
          <p:cNvPr id="63" name="Picture 62" descr="A picture containing object&#10;&#10;Description automatically generated">
            <a:extLst>
              <a:ext uri="{FF2B5EF4-FFF2-40B4-BE49-F238E27FC236}">
                <a16:creationId xmlns:a16="http://schemas.microsoft.com/office/drawing/2014/main" id="{6D2FE68F-7CC8-4240-95AC-67BB52B016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7515" y="2519776"/>
            <a:ext cx="355386" cy="342917"/>
          </a:xfrm>
          <a:prstGeom prst="rect">
            <a:avLst/>
          </a:prstGeom>
        </p:spPr>
      </p:pic>
      <p:pic>
        <p:nvPicPr>
          <p:cNvPr id="64" name="Picture 63" descr="A picture containing object&#10;&#10;Description automatically generated">
            <a:extLst>
              <a:ext uri="{FF2B5EF4-FFF2-40B4-BE49-F238E27FC236}">
                <a16:creationId xmlns:a16="http://schemas.microsoft.com/office/drawing/2014/main" id="{930033B8-6A26-4062-81CE-FC62E20251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1767" y="2593356"/>
            <a:ext cx="355386" cy="342917"/>
          </a:xfrm>
          <a:prstGeom prst="rect">
            <a:avLst/>
          </a:prstGeom>
        </p:spPr>
      </p:pic>
      <p:pic>
        <p:nvPicPr>
          <p:cNvPr id="65" name="Picture 64" descr="A picture containing object&#10;&#10;Description automatically generated">
            <a:extLst>
              <a:ext uri="{FF2B5EF4-FFF2-40B4-BE49-F238E27FC236}">
                <a16:creationId xmlns:a16="http://schemas.microsoft.com/office/drawing/2014/main" id="{382BDA06-D4F1-4DD4-8EA0-4D2B51F318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9992" y="2560014"/>
            <a:ext cx="355386" cy="342917"/>
          </a:xfrm>
          <a:prstGeom prst="rect">
            <a:avLst/>
          </a:prstGeom>
        </p:spPr>
      </p:pic>
      <p:pic>
        <p:nvPicPr>
          <p:cNvPr id="66" name="Picture 65" descr="A picture containing object&#10;&#10;Description automatically generated">
            <a:extLst>
              <a:ext uri="{FF2B5EF4-FFF2-40B4-BE49-F238E27FC236}">
                <a16:creationId xmlns:a16="http://schemas.microsoft.com/office/drawing/2014/main" id="{632DE405-02D8-4B2E-BCF9-75A95AEC90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7206" y="2454673"/>
            <a:ext cx="355386" cy="342917"/>
          </a:xfrm>
          <a:prstGeom prst="rect">
            <a:avLst/>
          </a:prstGeom>
        </p:spPr>
      </p:pic>
      <p:pic>
        <p:nvPicPr>
          <p:cNvPr id="67" name="Picture 66" descr="A picture containing object&#10;&#10;Description automatically generated">
            <a:extLst>
              <a:ext uri="{FF2B5EF4-FFF2-40B4-BE49-F238E27FC236}">
                <a16:creationId xmlns:a16="http://schemas.microsoft.com/office/drawing/2014/main" id="{E31DD650-D7FD-4422-BF5D-DE2815A69A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0200" y="2492777"/>
            <a:ext cx="355386" cy="342917"/>
          </a:xfrm>
          <a:prstGeom prst="rect">
            <a:avLst/>
          </a:prstGeom>
        </p:spPr>
      </p:pic>
      <p:pic>
        <p:nvPicPr>
          <p:cNvPr id="68" name="Picture 67" descr="A picture containing object&#10;&#10;Description automatically generated">
            <a:extLst>
              <a:ext uri="{FF2B5EF4-FFF2-40B4-BE49-F238E27FC236}">
                <a16:creationId xmlns:a16="http://schemas.microsoft.com/office/drawing/2014/main" id="{BCBC7CCE-1729-40A3-A073-8578871139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6773" y="2533526"/>
            <a:ext cx="355386" cy="342917"/>
          </a:xfrm>
          <a:prstGeom prst="rect">
            <a:avLst/>
          </a:prstGeom>
        </p:spPr>
      </p:pic>
      <p:pic>
        <p:nvPicPr>
          <p:cNvPr id="10" name="Picture 9">
            <a:extLst>
              <a:ext uri="{FF2B5EF4-FFF2-40B4-BE49-F238E27FC236}">
                <a16:creationId xmlns:a16="http://schemas.microsoft.com/office/drawing/2014/main" id="{508EFAAA-B6B2-472D-AACA-316FB016E2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0041" y="2633002"/>
            <a:ext cx="180810" cy="180810"/>
          </a:xfrm>
          <a:prstGeom prst="rect">
            <a:avLst/>
          </a:prstGeom>
        </p:spPr>
      </p:pic>
      <p:pic>
        <p:nvPicPr>
          <p:cNvPr id="69" name="Picture 68" descr="A picture containing object&#10;&#10;Description automatically generated">
            <a:extLst>
              <a:ext uri="{FF2B5EF4-FFF2-40B4-BE49-F238E27FC236}">
                <a16:creationId xmlns:a16="http://schemas.microsoft.com/office/drawing/2014/main" id="{7B482169-68AB-4B98-88E2-C02250864E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0884" y="2560637"/>
            <a:ext cx="355386" cy="342917"/>
          </a:xfrm>
          <a:prstGeom prst="rect">
            <a:avLst/>
          </a:prstGeom>
        </p:spPr>
      </p:pic>
      <p:pic>
        <p:nvPicPr>
          <p:cNvPr id="70" name="Picture 69" descr="A picture containing object&#10;&#10;Description automatically generated">
            <a:extLst>
              <a:ext uri="{FF2B5EF4-FFF2-40B4-BE49-F238E27FC236}">
                <a16:creationId xmlns:a16="http://schemas.microsoft.com/office/drawing/2014/main" id="{F9BE7285-38E1-4E1E-90CA-BB7FEA4977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6773" y="2560637"/>
            <a:ext cx="355386" cy="342917"/>
          </a:xfrm>
          <a:prstGeom prst="rect">
            <a:avLst/>
          </a:prstGeom>
        </p:spPr>
      </p:pic>
      <p:pic>
        <p:nvPicPr>
          <p:cNvPr id="71" name="Picture 70" descr="A picture containing object&#10;&#10;Description automatically generated">
            <a:extLst>
              <a:ext uri="{FF2B5EF4-FFF2-40B4-BE49-F238E27FC236}">
                <a16:creationId xmlns:a16="http://schemas.microsoft.com/office/drawing/2014/main" id="{E834381A-212F-4F80-822E-D1D07BB156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2662" y="2560637"/>
            <a:ext cx="355386" cy="342917"/>
          </a:xfrm>
          <a:prstGeom prst="rect">
            <a:avLst/>
          </a:prstGeom>
        </p:spPr>
      </p:pic>
      <p:pic>
        <p:nvPicPr>
          <p:cNvPr id="72" name="Picture 71" descr="A picture containing object&#10;&#10;Description automatically generated">
            <a:extLst>
              <a:ext uri="{FF2B5EF4-FFF2-40B4-BE49-F238E27FC236}">
                <a16:creationId xmlns:a16="http://schemas.microsoft.com/office/drawing/2014/main" id="{AA4C7C59-8631-4774-9FBE-5292EAEA45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8551" y="2560637"/>
            <a:ext cx="355386" cy="342917"/>
          </a:xfrm>
          <a:prstGeom prst="rect">
            <a:avLst/>
          </a:prstGeom>
        </p:spPr>
      </p:pic>
      <p:pic>
        <p:nvPicPr>
          <p:cNvPr id="73" name="Picture 72" descr="A picture containing object&#10;&#10;Description automatically generated">
            <a:extLst>
              <a:ext uri="{FF2B5EF4-FFF2-40B4-BE49-F238E27FC236}">
                <a16:creationId xmlns:a16="http://schemas.microsoft.com/office/drawing/2014/main" id="{B83DE020-EC66-40F8-AB5F-AF459F9D8F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4440" y="2560637"/>
            <a:ext cx="355386" cy="342917"/>
          </a:xfrm>
          <a:prstGeom prst="rect">
            <a:avLst/>
          </a:prstGeom>
        </p:spPr>
      </p:pic>
      <p:pic>
        <p:nvPicPr>
          <p:cNvPr id="74" name="Picture 73" descr="A picture containing object&#10;&#10;Description automatically generated">
            <a:extLst>
              <a:ext uri="{FF2B5EF4-FFF2-40B4-BE49-F238E27FC236}">
                <a16:creationId xmlns:a16="http://schemas.microsoft.com/office/drawing/2014/main" id="{FC692BC7-C527-4CE8-A9F7-1A06B5BD24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0329" y="2560637"/>
            <a:ext cx="355386" cy="342917"/>
          </a:xfrm>
          <a:prstGeom prst="rect">
            <a:avLst/>
          </a:prstGeom>
        </p:spPr>
      </p:pic>
      <p:pic>
        <p:nvPicPr>
          <p:cNvPr id="75" name="Picture 74" descr="A picture containing object&#10;&#10;Description automatically generated">
            <a:extLst>
              <a:ext uri="{FF2B5EF4-FFF2-40B4-BE49-F238E27FC236}">
                <a16:creationId xmlns:a16="http://schemas.microsoft.com/office/drawing/2014/main" id="{80FB9B77-4005-4D8C-9CE9-F4BC8BCBB0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6218" y="2560637"/>
            <a:ext cx="355386" cy="342917"/>
          </a:xfrm>
          <a:prstGeom prst="rect">
            <a:avLst/>
          </a:prstGeom>
        </p:spPr>
      </p:pic>
      <p:pic>
        <p:nvPicPr>
          <p:cNvPr id="76" name="Picture 75" descr="A picture containing object&#10;&#10;Description automatically generated">
            <a:extLst>
              <a:ext uri="{FF2B5EF4-FFF2-40B4-BE49-F238E27FC236}">
                <a16:creationId xmlns:a16="http://schemas.microsoft.com/office/drawing/2014/main" id="{B0C699BC-5394-4D36-B8A1-3765802FCC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2107" y="2560637"/>
            <a:ext cx="355386" cy="342917"/>
          </a:xfrm>
          <a:prstGeom prst="rect">
            <a:avLst/>
          </a:prstGeom>
        </p:spPr>
      </p:pic>
      <p:pic>
        <p:nvPicPr>
          <p:cNvPr id="77" name="Picture 76" descr="A picture containing object&#10;&#10;Description automatically generated">
            <a:extLst>
              <a:ext uri="{FF2B5EF4-FFF2-40B4-BE49-F238E27FC236}">
                <a16:creationId xmlns:a16="http://schemas.microsoft.com/office/drawing/2014/main" id="{AE745897-F5E1-4B9B-AF0A-613414A181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7996" y="2560637"/>
            <a:ext cx="355386" cy="342917"/>
          </a:xfrm>
          <a:prstGeom prst="rect">
            <a:avLst/>
          </a:prstGeom>
        </p:spPr>
      </p:pic>
      <p:pic>
        <p:nvPicPr>
          <p:cNvPr id="78" name="Picture 77" descr="A picture containing object&#10;&#10;Description automatically generated">
            <a:extLst>
              <a:ext uri="{FF2B5EF4-FFF2-40B4-BE49-F238E27FC236}">
                <a16:creationId xmlns:a16="http://schemas.microsoft.com/office/drawing/2014/main" id="{7488DFED-B245-4280-B3D6-81541035AE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3885" y="2560637"/>
            <a:ext cx="355386" cy="342917"/>
          </a:xfrm>
          <a:prstGeom prst="rect">
            <a:avLst/>
          </a:prstGeom>
        </p:spPr>
      </p:pic>
    </p:spTree>
    <p:extLst>
      <p:ext uri="{BB962C8B-B14F-4D97-AF65-F5344CB8AC3E}">
        <p14:creationId xmlns:p14="http://schemas.microsoft.com/office/powerpoint/2010/main" val="4365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par>
                          <p:cTn id="12" fill="hold">
                            <p:stCondLst>
                              <p:cond delay="1000"/>
                            </p:stCondLst>
                            <p:childTnLst>
                              <p:par>
                                <p:cTn id="13" presetID="35" presetClass="path" presetSubtype="0" accel="50000" fill="hold" nodeType="afterEffect">
                                  <p:stCondLst>
                                    <p:cond delay="0"/>
                                  </p:stCondLst>
                                  <p:childTnLst>
                                    <p:animMotion origin="layout" path="M -3.88889E-6 -4.44444E-6 L -0.3868 0.00348 " pathEditMode="relative" rAng="0" ptsTypes="AA">
                                      <p:cBhvr>
                                        <p:cTn id="14" dur="1500" fill="hold"/>
                                        <p:tgtEl>
                                          <p:spTgt spid="40"/>
                                        </p:tgtEl>
                                        <p:attrNameLst>
                                          <p:attrName>ppt_x</p:attrName>
                                          <p:attrName>ppt_y</p:attrName>
                                        </p:attrNameLst>
                                      </p:cBhvr>
                                      <p:rCtr x="-19340" y="162"/>
                                    </p:animMotion>
                                  </p:childTnLst>
                                </p:cTn>
                              </p:par>
                              <p:par>
                                <p:cTn id="15" presetID="35" presetClass="path" presetSubtype="0" accel="50000" fill="hold" nodeType="withEffect">
                                  <p:stCondLst>
                                    <p:cond delay="0"/>
                                  </p:stCondLst>
                                  <p:childTnLst>
                                    <p:animMotion origin="layout" path="M -4.16667E-6 -4.44444E-6 L -0.34444 -0.0037 " pathEditMode="relative" rAng="0" ptsTypes="AA">
                                      <p:cBhvr>
                                        <p:cTn id="16" dur="1500" fill="hold"/>
                                        <p:tgtEl>
                                          <p:spTgt spid="42"/>
                                        </p:tgtEl>
                                        <p:attrNameLst>
                                          <p:attrName>ppt_x</p:attrName>
                                          <p:attrName>ppt_y</p:attrName>
                                        </p:attrNameLst>
                                      </p:cBhvr>
                                      <p:rCtr x="-17222" y="-185"/>
                                    </p:animMotion>
                                  </p:childTnLst>
                                </p:cTn>
                              </p:par>
                              <p:par>
                                <p:cTn id="17" presetID="35" presetClass="path" presetSubtype="0" accel="50000" fill="hold" nodeType="withEffect">
                                  <p:stCondLst>
                                    <p:cond delay="0"/>
                                  </p:stCondLst>
                                  <p:childTnLst>
                                    <p:animMotion origin="layout" path="M -4.44444E-6 -4.07407E-6 L -0.30694 -0.00694 " pathEditMode="relative" rAng="0" ptsTypes="AA">
                                      <p:cBhvr>
                                        <p:cTn id="18" dur="1500" fill="hold"/>
                                        <p:tgtEl>
                                          <p:spTgt spid="43"/>
                                        </p:tgtEl>
                                        <p:attrNameLst>
                                          <p:attrName>ppt_x</p:attrName>
                                          <p:attrName>ppt_y</p:attrName>
                                        </p:attrNameLst>
                                      </p:cBhvr>
                                      <p:rCtr x="-15347" y="-347"/>
                                    </p:animMotion>
                                  </p:childTnLst>
                                </p:cTn>
                              </p:par>
                              <p:par>
                                <p:cTn id="19" presetID="35" presetClass="path" presetSubtype="0" accel="50000" fill="hold" nodeType="withEffect">
                                  <p:stCondLst>
                                    <p:cond delay="0"/>
                                  </p:stCondLst>
                                  <p:childTnLst>
                                    <p:animMotion origin="layout" path="M 3.61111E-6 -4.07407E-6 L -0.25504 0.01135 " pathEditMode="relative" rAng="0" ptsTypes="AA">
                                      <p:cBhvr>
                                        <p:cTn id="20" dur="1500" fill="hold"/>
                                        <p:tgtEl>
                                          <p:spTgt spid="62"/>
                                        </p:tgtEl>
                                        <p:attrNameLst>
                                          <p:attrName>ppt_x</p:attrName>
                                          <p:attrName>ppt_y</p:attrName>
                                        </p:attrNameLst>
                                      </p:cBhvr>
                                      <p:rCtr x="-12760" y="556"/>
                                    </p:animMotion>
                                  </p:childTnLst>
                                </p:cTn>
                              </p:par>
                              <p:par>
                                <p:cTn id="21" presetID="35" presetClass="path" presetSubtype="0" accel="50000" fill="hold" nodeType="withEffect">
                                  <p:stCondLst>
                                    <p:cond delay="0"/>
                                  </p:stCondLst>
                                  <p:childTnLst>
                                    <p:animMotion origin="layout" path="M -3.88889E-6 -1.11111E-6 L -0.21597 0.00556 " pathEditMode="relative" rAng="0" ptsTypes="AA">
                                      <p:cBhvr>
                                        <p:cTn id="22" dur="1500" fill="hold"/>
                                        <p:tgtEl>
                                          <p:spTgt spid="63"/>
                                        </p:tgtEl>
                                        <p:attrNameLst>
                                          <p:attrName>ppt_x</p:attrName>
                                          <p:attrName>ppt_y</p:attrName>
                                        </p:attrNameLst>
                                      </p:cBhvr>
                                      <p:rCtr x="-10799" y="278"/>
                                    </p:animMotion>
                                  </p:childTnLst>
                                </p:cTn>
                              </p:par>
                              <p:par>
                                <p:cTn id="23" presetID="35" presetClass="path" presetSubtype="0" accel="50000" fill="hold" nodeType="withEffect">
                                  <p:stCondLst>
                                    <p:cond delay="0"/>
                                  </p:stCondLst>
                                  <p:childTnLst>
                                    <p:animMotion origin="layout" path="M 4.72222E-6 -7.40741E-7 L -0.18021 -0.00486 " pathEditMode="relative" rAng="0" ptsTypes="AA">
                                      <p:cBhvr>
                                        <p:cTn id="24" dur="1500" fill="hold"/>
                                        <p:tgtEl>
                                          <p:spTgt spid="64"/>
                                        </p:tgtEl>
                                        <p:attrNameLst>
                                          <p:attrName>ppt_x</p:attrName>
                                          <p:attrName>ppt_y</p:attrName>
                                        </p:attrNameLst>
                                      </p:cBhvr>
                                      <p:rCtr x="-9010" y="-255"/>
                                    </p:animMotion>
                                  </p:childTnLst>
                                </p:cTn>
                              </p:par>
                              <p:par>
                                <p:cTn id="25" presetID="35" presetClass="path" presetSubtype="0" accel="50000" fill="hold" nodeType="withEffect">
                                  <p:stCondLst>
                                    <p:cond delay="0"/>
                                  </p:stCondLst>
                                  <p:childTnLst>
                                    <p:animMotion origin="layout" path="M -1.38889E-6 3.7037E-7 L -0.1316 -0.00046 " pathEditMode="relative" rAng="0" ptsTypes="AA">
                                      <p:cBhvr>
                                        <p:cTn id="26" dur="1500" fill="hold"/>
                                        <p:tgtEl>
                                          <p:spTgt spid="65"/>
                                        </p:tgtEl>
                                        <p:attrNameLst>
                                          <p:attrName>ppt_x</p:attrName>
                                          <p:attrName>ppt_y</p:attrName>
                                        </p:attrNameLst>
                                      </p:cBhvr>
                                      <p:rCtr x="-6580" y="-23"/>
                                    </p:animMotion>
                                  </p:childTnLst>
                                </p:cTn>
                              </p:par>
                              <p:par>
                                <p:cTn id="27" presetID="35" presetClass="path" presetSubtype="0" accel="50000" fill="hold" nodeType="withEffect">
                                  <p:stCondLst>
                                    <p:cond delay="0"/>
                                  </p:stCondLst>
                                  <p:childTnLst>
                                    <p:animMotion origin="layout" path="M -8.33333E-7 -3.7037E-7 L -0.08472 0.01574 " pathEditMode="relative" rAng="0" ptsTypes="AA">
                                      <p:cBhvr>
                                        <p:cTn id="28" dur="1500" fill="hold"/>
                                        <p:tgtEl>
                                          <p:spTgt spid="66"/>
                                        </p:tgtEl>
                                        <p:attrNameLst>
                                          <p:attrName>ppt_x</p:attrName>
                                          <p:attrName>ppt_y</p:attrName>
                                        </p:attrNameLst>
                                      </p:cBhvr>
                                      <p:rCtr x="-4236" y="787"/>
                                    </p:animMotion>
                                  </p:childTnLst>
                                </p:cTn>
                              </p:par>
                              <p:par>
                                <p:cTn id="29" presetID="35" presetClass="path" presetSubtype="0" accel="50000" fill="hold" nodeType="withEffect">
                                  <p:stCondLst>
                                    <p:cond delay="0"/>
                                  </p:stCondLst>
                                  <p:childTnLst>
                                    <p:animMotion origin="layout" path="M 1.66667E-6 4.07407E-6 L -0.04497 0.00926 " pathEditMode="relative" rAng="0" ptsTypes="AA">
                                      <p:cBhvr>
                                        <p:cTn id="30" dur="1500" fill="hold"/>
                                        <p:tgtEl>
                                          <p:spTgt spid="67"/>
                                        </p:tgtEl>
                                        <p:attrNameLst>
                                          <p:attrName>ppt_x</p:attrName>
                                          <p:attrName>ppt_y</p:attrName>
                                        </p:attrNameLst>
                                      </p:cBhvr>
                                      <p:rCtr x="-2257" y="463"/>
                                    </p:animMotion>
                                  </p:childTnLst>
                                </p:cTn>
                              </p:par>
                              <p:par>
                                <p:cTn id="31" presetID="35" presetClass="path" presetSubtype="0" accel="50000" fill="hold" nodeType="withEffect">
                                  <p:stCondLst>
                                    <p:cond delay="0"/>
                                  </p:stCondLst>
                                  <p:childTnLst>
                                    <p:animMotion origin="layout" path="M -1.38889E-6 -4.44444E-6 L -0.00521 0.00417 " pathEditMode="relative" rAng="0" ptsTypes="AA">
                                      <p:cBhvr>
                                        <p:cTn id="32" dur="1500" fill="hold"/>
                                        <p:tgtEl>
                                          <p:spTgt spid="68"/>
                                        </p:tgtEl>
                                        <p:attrNameLst>
                                          <p:attrName>ppt_x</p:attrName>
                                          <p:attrName>ppt_y</p:attrName>
                                        </p:attrNameLst>
                                      </p:cBhvr>
                                      <p:rCtr x="-260" y="208"/>
                                    </p:animMotion>
                                  </p:childTnLst>
                                </p:cTn>
                              </p:par>
                            </p:childTnLst>
                          </p:cTn>
                        </p:par>
                        <p:par>
                          <p:cTn id="33" fill="hold">
                            <p:stCondLst>
                              <p:cond delay="2500"/>
                            </p:stCondLst>
                            <p:childTnLst>
                              <p:par>
                                <p:cTn id="34" presetID="1" presetClass="exit" presetSubtype="0" fill="hold" nodeType="afterEffect">
                                  <p:stCondLst>
                                    <p:cond delay="0"/>
                                  </p:stCondLst>
                                  <p:childTnLst>
                                    <p:set>
                                      <p:cBhvr>
                                        <p:cTn id="35" dur="1" fill="hold">
                                          <p:stCondLst>
                                            <p:cond delay="0"/>
                                          </p:stCondLst>
                                        </p:cTn>
                                        <p:tgtEl>
                                          <p:spTgt spid="40"/>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42"/>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43"/>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62"/>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63"/>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64"/>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65"/>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66"/>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67"/>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68"/>
                                        </p:tgtEl>
                                        <p:attrNameLst>
                                          <p:attrName>style.visibility</p:attrName>
                                        </p:attrNameLst>
                                      </p:cBhvr>
                                      <p:to>
                                        <p:strVal val="hidden"/>
                                      </p:to>
                                    </p:set>
                                  </p:childTnLst>
                                </p:cTn>
                              </p:par>
                            </p:childTnLst>
                          </p:cTn>
                        </p:par>
                        <p:par>
                          <p:cTn id="54" fill="hold">
                            <p:stCondLst>
                              <p:cond delay="2500"/>
                            </p:stCondLst>
                            <p:childTnLst>
                              <p:par>
                                <p:cTn id="55" presetID="1"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fill="hold" nodeType="clickEffect">
                                  <p:stCondLst>
                                    <p:cond delay="0"/>
                                  </p:stCondLst>
                                  <p:childTnLst>
                                    <p:animMotion origin="layout" path="M -4.72222E-6 3.7037E-7 L 0.17969 0.09722 " pathEditMode="relative" rAng="0" ptsTypes="AA">
                                      <p:cBhvr>
                                        <p:cTn id="78" dur="1500" fill="hold"/>
                                        <p:tgtEl>
                                          <p:spTgt spid="69"/>
                                        </p:tgtEl>
                                        <p:attrNameLst>
                                          <p:attrName>ppt_x</p:attrName>
                                          <p:attrName>ppt_y</p:attrName>
                                        </p:attrNameLst>
                                      </p:cBhvr>
                                      <p:rCtr x="8976" y="4861"/>
                                    </p:animMotion>
                                  </p:childTnLst>
                                </p:cTn>
                              </p:par>
                              <p:par>
                                <p:cTn id="79" presetID="42" presetClass="path" presetSubtype="0" accel="50000" fill="hold" nodeType="withEffect">
                                  <p:stCondLst>
                                    <p:cond delay="0"/>
                                  </p:stCondLst>
                                  <p:childTnLst>
                                    <p:animMotion origin="layout" path="M 4.44444E-6 3.7037E-7 L 0.13541 0.17639 " pathEditMode="relative" rAng="0" ptsTypes="AA">
                                      <p:cBhvr>
                                        <p:cTn id="80" dur="1500" fill="hold"/>
                                        <p:tgtEl>
                                          <p:spTgt spid="70"/>
                                        </p:tgtEl>
                                        <p:attrNameLst>
                                          <p:attrName>ppt_x</p:attrName>
                                          <p:attrName>ppt_y</p:attrName>
                                        </p:attrNameLst>
                                      </p:cBhvr>
                                      <p:rCtr x="6771" y="8819"/>
                                    </p:animMotion>
                                  </p:childTnLst>
                                </p:cTn>
                              </p:par>
                              <p:par>
                                <p:cTn id="81" presetID="42" presetClass="path" presetSubtype="0" accel="50000" fill="hold" nodeType="withEffect">
                                  <p:stCondLst>
                                    <p:cond delay="0"/>
                                  </p:stCondLst>
                                  <p:childTnLst>
                                    <p:animMotion origin="layout" path="M 0 3.7037E-7 L 0.0908 0.25509 " pathEditMode="relative" rAng="0" ptsTypes="AA">
                                      <p:cBhvr>
                                        <p:cTn id="82" dur="1500" fill="hold"/>
                                        <p:tgtEl>
                                          <p:spTgt spid="71"/>
                                        </p:tgtEl>
                                        <p:attrNameLst>
                                          <p:attrName>ppt_x</p:attrName>
                                          <p:attrName>ppt_y</p:attrName>
                                        </p:attrNameLst>
                                      </p:cBhvr>
                                      <p:rCtr x="4531" y="12755"/>
                                    </p:animMotion>
                                  </p:childTnLst>
                                </p:cTn>
                              </p:par>
                            </p:childTnLst>
                          </p:cTn>
                        </p:par>
                        <p:par>
                          <p:cTn id="83" fill="hold">
                            <p:stCondLst>
                              <p:cond delay="1500"/>
                            </p:stCondLst>
                            <p:childTnLst>
                              <p:par>
                                <p:cTn id="84" presetID="1" presetClass="exit" presetSubtype="0" fill="hold" nodeType="afterEffect">
                                  <p:stCondLst>
                                    <p:cond delay="0"/>
                                  </p:stCondLst>
                                  <p:childTnLst>
                                    <p:set>
                                      <p:cBhvr>
                                        <p:cTn id="85" dur="1" fill="hold">
                                          <p:stCondLst>
                                            <p:cond delay="0"/>
                                          </p:stCondLst>
                                        </p:cTn>
                                        <p:tgtEl>
                                          <p:spTgt spid="69"/>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70"/>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71"/>
                                        </p:tgtEl>
                                        <p:attrNameLst>
                                          <p:attrName>style.visibility</p:attrName>
                                        </p:attrNameLst>
                                      </p:cBhvr>
                                      <p:to>
                                        <p:strVal val="hidden"/>
                                      </p:to>
                                    </p:set>
                                  </p:childTnLst>
                                </p:cTn>
                              </p:par>
                              <p:par>
                                <p:cTn id="90" presetID="1" presetClass="entr" presetSubtype="0" fill="hold" nodeType="withEffect">
                                  <p:stCondLst>
                                    <p:cond delay="0"/>
                                  </p:stCondLst>
                                  <p:childTnLst>
                                    <p:set>
                                      <p:cBhvr>
                                        <p:cTn id="91" dur="1" fill="hold">
                                          <p:stCondLst>
                                            <p:cond delay="0"/>
                                          </p:stCondLst>
                                        </p:cTn>
                                        <p:tgtEl>
                                          <p:spTgt spid="16"/>
                                        </p:tgtEl>
                                        <p:attrNameLst>
                                          <p:attrName>style.visibility</p:attrName>
                                        </p:attrNameLst>
                                      </p:cBhvr>
                                      <p:to>
                                        <p:strVal val="visible"/>
                                      </p:to>
                                    </p:set>
                                  </p:childTnLst>
                                </p:cTn>
                              </p:par>
                            </p:childTnLst>
                          </p:cTn>
                        </p:par>
                        <p:par>
                          <p:cTn id="92" fill="hold">
                            <p:stCondLst>
                              <p:cond delay="1500"/>
                            </p:stCondLst>
                            <p:childTnLst>
                              <p:par>
                                <p:cTn id="93" presetID="42" presetClass="path" presetSubtype="0" accel="50000" fill="hold" nodeType="afterEffect">
                                  <p:stCondLst>
                                    <p:cond delay="0"/>
                                  </p:stCondLst>
                                  <p:childTnLst>
                                    <p:animMotion origin="layout" path="M -4.44444E-6 3.7037E-7 L 0.10608 0.09676 " pathEditMode="relative" rAng="0" ptsTypes="AA">
                                      <p:cBhvr>
                                        <p:cTn id="94" dur="1500" fill="hold"/>
                                        <p:tgtEl>
                                          <p:spTgt spid="72"/>
                                        </p:tgtEl>
                                        <p:attrNameLst>
                                          <p:attrName>ppt_x</p:attrName>
                                          <p:attrName>ppt_y</p:attrName>
                                        </p:attrNameLst>
                                      </p:cBhvr>
                                      <p:rCtr x="5295" y="4838"/>
                                    </p:animMotion>
                                  </p:childTnLst>
                                </p:cTn>
                              </p:par>
                              <p:par>
                                <p:cTn id="95" presetID="42" presetClass="path" presetSubtype="0" accel="50000" fill="hold" nodeType="withEffect">
                                  <p:stCondLst>
                                    <p:cond delay="0"/>
                                  </p:stCondLst>
                                  <p:childTnLst>
                                    <p:animMotion origin="layout" path="M 4.72222E-6 3.7037E-7 L 0.06215 0.17639 " pathEditMode="relative" rAng="0" ptsTypes="AA">
                                      <p:cBhvr>
                                        <p:cTn id="96" dur="1500" fill="hold"/>
                                        <p:tgtEl>
                                          <p:spTgt spid="73"/>
                                        </p:tgtEl>
                                        <p:attrNameLst>
                                          <p:attrName>ppt_x</p:attrName>
                                          <p:attrName>ppt_y</p:attrName>
                                        </p:attrNameLst>
                                      </p:cBhvr>
                                      <p:rCtr x="3108" y="8819"/>
                                    </p:animMotion>
                                  </p:childTnLst>
                                </p:cTn>
                              </p:par>
                              <p:par>
                                <p:cTn id="97" presetID="42" presetClass="path" presetSubtype="0" accel="50000" fill="hold" nodeType="withEffect">
                                  <p:stCondLst>
                                    <p:cond delay="0"/>
                                  </p:stCondLst>
                                  <p:childTnLst>
                                    <p:animMotion origin="layout" path="M 2.77778E-7 3.7037E-7 L 0.01771 0.25556 " pathEditMode="relative" rAng="0" ptsTypes="AA">
                                      <p:cBhvr>
                                        <p:cTn id="98" dur="1500" fill="hold"/>
                                        <p:tgtEl>
                                          <p:spTgt spid="74"/>
                                        </p:tgtEl>
                                        <p:attrNameLst>
                                          <p:attrName>ppt_x</p:attrName>
                                          <p:attrName>ppt_y</p:attrName>
                                        </p:attrNameLst>
                                      </p:cBhvr>
                                      <p:rCtr x="885" y="12778"/>
                                    </p:animMotion>
                                  </p:childTnLst>
                                </p:cTn>
                              </p:par>
                            </p:childTnLst>
                          </p:cTn>
                        </p:par>
                        <p:par>
                          <p:cTn id="99" fill="hold">
                            <p:stCondLst>
                              <p:cond delay="3000"/>
                            </p:stCondLst>
                            <p:childTnLst>
                              <p:par>
                                <p:cTn id="100" presetID="1" presetClass="exit" presetSubtype="0" fill="hold" nodeType="afterEffect">
                                  <p:stCondLst>
                                    <p:cond delay="0"/>
                                  </p:stCondLst>
                                  <p:childTnLst>
                                    <p:set>
                                      <p:cBhvr>
                                        <p:cTn id="101" dur="1" fill="hold">
                                          <p:stCondLst>
                                            <p:cond delay="0"/>
                                          </p:stCondLst>
                                        </p:cTn>
                                        <p:tgtEl>
                                          <p:spTgt spid="72"/>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73"/>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74"/>
                                        </p:tgtEl>
                                        <p:attrNameLst>
                                          <p:attrName>style.visibility</p:attrName>
                                        </p:attrNameLst>
                                      </p:cBhvr>
                                      <p:to>
                                        <p:strVal val="hidden"/>
                                      </p:to>
                                    </p:set>
                                  </p:childTnLst>
                                </p:cTn>
                              </p:par>
                              <p:par>
                                <p:cTn id="106" presetID="1" presetClass="entr" presetSubtype="0" fill="hold" nodeType="withEffect">
                                  <p:stCondLst>
                                    <p:cond delay="0"/>
                                  </p:stCondLst>
                                  <p:childTnLst>
                                    <p:set>
                                      <p:cBhvr>
                                        <p:cTn id="107" dur="1" fill="hold">
                                          <p:stCondLst>
                                            <p:cond delay="0"/>
                                          </p:stCondLst>
                                        </p:cTn>
                                        <p:tgtEl>
                                          <p:spTgt spid="17"/>
                                        </p:tgtEl>
                                        <p:attrNameLst>
                                          <p:attrName>style.visibility</p:attrName>
                                        </p:attrNameLst>
                                      </p:cBhvr>
                                      <p:to>
                                        <p:strVal val="visible"/>
                                      </p:to>
                                    </p:set>
                                  </p:childTnLst>
                                </p:cTn>
                              </p:par>
                            </p:childTnLst>
                          </p:cTn>
                        </p:par>
                        <p:par>
                          <p:cTn id="108" fill="hold">
                            <p:stCondLst>
                              <p:cond delay="3000"/>
                            </p:stCondLst>
                            <p:childTnLst>
                              <p:par>
                                <p:cTn id="109" presetID="42" presetClass="path" presetSubtype="0" accel="50000" fill="hold" nodeType="afterEffect">
                                  <p:stCondLst>
                                    <p:cond delay="0"/>
                                  </p:stCondLst>
                                  <p:childTnLst>
                                    <p:animMotion origin="layout" path="M -4.16667E-6 3.7037E-7 L 0.03368 0.09606 " pathEditMode="relative" rAng="0" ptsTypes="AA">
                                      <p:cBhvr>
                                        <p:cTn id="110" dur="1500" fill="hold"/>
                                        <p:tgtEl>
                                          <p:spTgt spid="75"/>
                                        </p:tgtEl>
                                        <p:attrNameLst>
                                          <p:attrName>ppt_x</p:attrName>
                                          <p:attrName>ppt_y</p:attrName>
                                        </p:attrNameLst>
                                      </p:cBhvr>
                                      <p:rCtr x="1684" y="4792"/>
                                    </p:animMotion>
                                  </p:childTnLst>
                                </p:cTn>
                              </p:par>
                              <p:par>
                                <p:cTn id="111" presetID="42" presetClass="path" presetSubtype="0" accel="50000" fill="hold" nodeType="withEffect">
                                  <p:stCondLst>
                                    <p:cond delay="0"/>
                                  </p:stCondLst>
                                  <p:childTnLst>
                                    <p:animMotion origin="layout" path="M 5E-6 3.7037E-7 L -0.01163 0.17593 " pathEditMode="relative" rAng="0" ptsTypes="AA">
                                      <p:cBhvr>
                                        <p:cTn id="112" dur="1500" fill="hold"/>
                                        <p:tgtEl>
                                          <p:spTgt spid="76"/>
                                        </p:tgtEl>
                                        <p:attrNameLst>
                                          <p:attrName>ppt_x</p:attrName>
                                          <p:attrName>ppt_y</p:attrName>
                                        </p:attrNameLst>
                                      </p:cBhvr>
                                      <p:rCtr x="-590" y="8796"/>
                                    </p:animMotion>
                                  </p:childTnLst>
                                </p:cTn>
                              </p:par>
                              <p:par>
                                <p:cTn id="113" presetID="42" presetClass="path" presetSubtype="0" accel="50000" fill="hold" nodeType="withEffect">
                                  <p:stCondLst>
                                    <p:cond delay="0"/>
                                  </p:stCondLst>
                                  <p:childTnLst>
                                    <p:animMotion origin="layout" path="M 5.55556E-7 3.7037E-7 L -0.05573 0.25579 " pathEditMode="relative" rAng="0" ptsTypes="AA">
                                      <p:cBhvr>
                                        <p:cTn id="114" dur="1500" fill="hold"/>
                                        <p:tgtEl>
                                          <p:spTgt spid="77"/>
                                        </p:tgtEl>
                                        <p:attrNameLst>
                                          <p:attrName>ppt_x</p:attrName>
                                          <p:attrName>ppt_y</p:attrName>
                                        </p:attrNameLst>
                                      </p:cBhvr>
                                      <p:rCtr x="-2795" y="12778"/>
                                    </p:animMotion>
                                  </p:childTnLst>
                                </p:cTn>
                              </p:par>
                            </p:childTnLst>
                          </p:cTn>
                        </p:par>
                        <p:par>
                          <p:cTn id="115" fill="hold">
                            <p:stCondLst>
                              <p:cond delay="4500"/>
                            </p:stCondLst>
                            <p:childTnLst>
                              <p:par>
                                <p:cTn id="116" presetID="1" presetClass="exit" presetSubtype="0" fill="hold" nodeType="afterEffect">
                                  <p:stCondLst>
                                    <p:cond delay="0"/>
                                  </p:stCondLst>
                                  <p:childTnLst>
                                    <p:set>
                                      <p:cBhvr>
                                        <p:cTn id="117" dur="1" fill="hold">
                                          <p:stCondLst>
                                            <p:cond delay="0"/>
                                          </p:stCondLst>
                                        </p:cTn>
                                        <p:tgtEl>
                                          <p:spTgt spid="75"/>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76"/>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77"/>
                                        </p:tgtEl>
                                        <p:attrNameLst>
                                          <p:attrName>style.visibility</p:attrName>
                                        </p:attrNameLst>
                                      </p:cBhvr>
                                      <p:to>
                                        <p:strVal val="hidden"/>
                                      </p:to>
                                    </p:set>
                                  </p:childTnLst>
                                </p:cTn>
                              </p:par>
                              <p:par>
                                <p:cTn id="122" presetID="1" presetClass="entr" presetSubtype="0" fill="hold" nodeType="withEffect">
                                  <p:stCondLst>
                                    <p:cond delay="0"/>
                                  </p:stCondLst>
                                  <p:childTnLst>
                                    <p:set>
                                      <p:cBhvr>
                                        <p:cTn id="123" dur="1" fill="hold">
                                          <p:stCondLst>
                                            <p:cond delay="0"/>
                                          </p:stCondLst>
                                        </p:cTn>
                                        <p:tgtEl>
                                          <p:spTgt spid="18"/>
                                        </p:tgtEl>
                                        <p:attrNameLst>
                                          <p:attrName>style.visibility</p:attrName>
                                        </p:attrNameLst>
                                      </p:cBhvr>
                                      <p:to>
                                        <p:strVal val="visible"/>
                                      </p:to>
                                    </p:set>
                                  </p:childTnLst>
                                </p:cTn>
                              </p:par>
                            </p:childTnLst>
                          </p:cTn>
                        </p:par>
                        <p:par>
                          <p:cTn id="124" fill="hold">
                            <p:stCondLst>
                              <p:cond delay="4500"/>
                            </p:stCondLst>
                            <p:childTnLst>
                              <p:par>
                                <p:cTn id="125" presetID="42" presetClass="path" presetSubtype="0" accel="50000" fill="hold" nodeType="afterEffect">
                                  <p:stCondLst>
                                    <p:cond delay="0"/>
                                  </p:stCondLst>
                                  <p:childTnLst>
                                    <p:animMotion origin="layout" path="M -3.88889E-6 3.7037E-7 L -0.04079 0.09676 " pathEditMode="relative" rAng="0" ptsTypes="AA">
                                      <p:cBhvr>
                                        <p:cTn id="126" dur="1500" fill="hold"/>
                                        <p:tgtEl>
                                          <p:spTgt spid="78"/>
                                        </p:tgtEl>
                                        <p:attrNameLst>
                                          <p:attrName>ppt_x</p:attrName>
                                          <p:attrName>ppt_y</p:attrName>
                                        </p:attrNameLst>
                                      </p:cBhvr>
                                      <p:rCtr x="-2049" y="4838"/>
                                    </p:animMotion>
                                  </p:childTnLst>
                                </p:cTn>
                              </p:par>
                              <p:par>
                                <p:cTn id="127" presetID="42" presetClass="path" presetSubtype="0" accel="50000" fill="hold" nodeType="withEffect">
                                  <p:stCondLst>
                                    <p:cond delay="0"/>
                                  </p:stCondLst>
                                  <p:childTnLst>
                                    <p:animMotion origin="layout" path="M -4.72222E-6 3.7037E-7 L -0.0842 0.17593 " pathEditMode="relative" rAng="0" ptsTypes="AA">
                                      <p:cBhvr>
                                        <p:cTn id="128" dur="1500" fill="hold"/>
                                        <p:tgtEl>
                                          <p:spTgt spid="28"/>
                                        </p:tgtEl>
                                        <p:attrNameLst>
                                          <p:attrName>ppt_x</p:attrName>
                                          <p:attrName>ppt_y</p:attrName>
                                        </p:attrNameLst>
                                      </p:cBhvr>
                                      <p:rCtr x="-4219" y="8796"/>
                                    </p:animMotion>
                                  </p:childTnLst>
                                </p:cTn>
                              </p:par>
                              <p:par>
                                <p:cTn id="129" presetID="42" presetClass="path" presetSubtype="0" accel="50000" fill="hold" nodeType="withEffect">
                                  <p:stCondLst>
                                    <p:cond delay="0"/>
                                  </p:stCondLst>
                                  <p:childTnLst>
                                    <p:animMotion origin="layout" path="M -8.33333E-7 3.7037E-7 L -0.13021 0.25509 " pathEditMode="relative" rAng="0" ptsTypes="AA">
                                      <p:cBhvr>
                                        <p:cTn id="130" dur="1500" fill="hold"/>
                                        <p:tgtEl>
                                          <p:spTgt spid="37"/>
                                        </p:tgtEl>
                                        <p:attrNameLst>
                                          <p:attrName>ppt_x</p:attrName>
                                          <p:attrName>ppt_y</p:attrName>
                                        </p:attrNameLst>
                                      </p:cBhvr>
                                      <p:rCtr x="-6510" y="12755"/>
                                    </p:animMotion>
                                  </p:childTnLst>
                                </p:cTn>
                              </p:par>
                            </p:childTnLst>
                          </p:cTn>
                        </p:par>
                        <p:par>
                          <p:cTn id="131" fill="hold">
                            <p:stCondLst>
                              <p:cond delay="6000"/>
                            </p:stCondLst>
                            <p:childTnLst>
                              <p:par>
                                <p:cTn id="132" presetID="1" presetClass="exit" presetSubtype="0" fill="hold" nodeType="afterEffect">
                                  <p:stCondLst>
                                    <p:cond delay="0"/>
                                  </p:stCondLst>
                                  <p:childTnLst>
                                    <p:set>
                                      <p:cBhvr>
                                        <p:cTn id="133" dur="1" fill="hold">
                                          <p:stCondLst>
                                            <p:cond delay="0"/>
                                          </p:stCondLst>
                                        </p:cTn>
                                        <p:tgtEl>
                                          <p:spTgt spid="78"/>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28"/>
                                        </p:tgtEl>
                                        <p:attrNameLst>
                                          <p:attrName>style.visibility</p:attrName>
                                        </p:attrNameLst>
                                      </p:cBhvr>
                                      <p:to>
                                        <p:strVal val="hidden"/>
                                      </p:to>
                                    </p:set>
                                  </p:childTnLst>
                                </p:cTn>
                              </p:par>
                              <p:par>
                                <p:cTn id="136" presetID="1" presetClass="exit" presetSubtype="0" fill="hold" nodeType="withEffect">
                                  <p:stCondLst>
                                    <p:cond delay="0"/>
                                  </p:stCondLst>
                                  <p:childTnLst>
                                    <p:set>
                                      <p:cBhvr>
                                        <p:cTn id="137" dur="1" fill="hold">
                                          <p:stCondLst>
                                            <p:cond delay="0"/>
                                          </p:stCondLst>
                                        </p:cTn>
                                        <p:tgtEl>
                                          <p:spTgt spid="37"/>
                                        </p:tgtEl>
                                        <p:attrNameLst>
                                          <p:attrName>style.visibility</p:attrName>
                                        </p:attrNameLst>
                                      </p:cBhvr>
                                      <p:to>
                                        <p:strVal val="hidden"/>
                                      </p:to>
                                    </p:set>
                                  </p:childTnLst>
                                </p:cTn>
                              </p:par>
                              <p:par>
                                <p:cTn id="138" presetID="1" presetClass="entr" presetSubtype="0" fill="hold" nodeType="withEffect">
                                  <p:stCondLst>
                                    <p:cond delay="0"/>
                                  </p:stCondLst>
                                  <p:childTnLst>
                                    <p:set>
                                      <p:cBhvr>
                                        <p:cTn id="139" dur="1" fill="hold">
                                          <p:stCondLst>
                                            <p:cond delay="0"/>
                                          </p:stCondLst>
                                        </p:cTn>
                                        <p:tgtEl>
                                          <p:spTgt spid="19"/>
                                        </p:tgtEl>
                                        <p:attrNameLst>
                                          <p:attrName>style.visibility</p:attrName>
                                        </p:attrNameLst>
                                      </p:cBhvr>
                                      <p:to>
                                        <p:strVal val="visible"/>
                                      </p:to>
                                    </p:set>
                                  </p:childTnLst>
                                </p:cTn>
                              </p:par>
                            </p:childTnLst>
                          </p:cTn>
                        </p:par>
                        <p:par>
                          <p:cTn id="140" fill="hold">
                            <p:stCondLst>
                              <p:cond delay="6000"/>
                            </p:stCondLst>
                            <p:childTnLst>
                              <p:par>
                                <p:cTn id="141" presetID="63" presetClass="path" presetSubtype="0" accel="50000" fill="hold" nodeType="afterEffect">
                                  <p:stCondLst>
                                    <p:cond delay="500"/>
                                  </p:stCondLst>
                                  <p:childTnLst>
                                    <p:animMotion origin="layout" path="M -2.22222E-6 1.48148E-6 L 0.06736 -0.0581 " pathEditMode="relative" rAng="0" ptsTypes="AA">
                                      <p:cBhvr>
                                        <p:cTn id="142" dur="1500" fill="hold"/>
                                        <p:tgtEl>
                                          <p:spTgt spid="16"/>
                                        </p:tgtEl>
                                        <p:attrNameLst>
                                          <p:attrName>ppt_x</p:attrName>
                                          <p:attrName>ppt_y</p:attrName>
                                        </p:attrNameLst>
                                      </p:cBhvr>
                                      <p:rCtr x="3368" y="-2917"/>
                                    </p:animMotion>
                                  </p:childTnLst>
                                </p:cTn>
                              </p:par>
                              <p:par>
                                <p:cTn id="143" presetID="63" presetClass="path" presetSubtype="0" accel="50000" fill="hold" nodeType="withEffect">
                                  <p:stCondLst>
                                    <p:cond delay="500"/>
                                  </p:stCondLst>
                                  <p:childTnLst>
                                    <p:animMotion origin="layout" path="M -8.33333E-7 1.48148E-6 L 0.06719 -0.05787 " pathEditMode="relative" rAng="0" ptsTypes="AA">
                                      <p:cBhvr>
                                        <p:cTn id="144" dur="1500" fill="hold"/>
                                        <p:tgtEl>
                                          <p:spTgt spid="17"/>
                                        </p:tgtEl>
                                        <p:attrNameLst>
                                          <p:attrName>ppt_x</p:attrName>
                                          <p:attrName>ppt_y</p:attrName>
                                        </p:attrNameLst>
                                      </p:cBhvr>
                                      <p:rCtr x="3351" y="-2894"/>
                                    </p:animMotion>
                                  </p:childTnLst>
                                </p:cTn>
                              </p:par>
                              <p:par>
                                <p:cTn id="145" presetID="63" presetClass="path" presetSubtype="0" accel="50000" fill="hold" nodeType="withEffect">
                                  <p:stCondLst>
                                    <p:cond delay="500"/>
                                  </p:stCondLst>
                                  <p:childTnLst>
                                    <p:animMotion origin="layout" path="M -3.05556E-6 1.48148E-6 L 0.06736 -0.05741 " pathEditMode="relative" rAng="0" ptsTypes="AA">
                                      <p:cBhvr>
                                        <p:cTn id="146" dur="1500" fill="hold"/>
                                        <p:tgtEl>
                                          <p:spTgt spid="18"/>
                                        </p:tgtEl>
                                        <p:attrNameLst>
                                          <p:attrName>ppt_x</p:attrName>
                                          <p:attrName>ppt_y</p:attrName>
                                        </p:attrNameLst>
                                      </p:cBhvr>
                                      <p:rCtr x="3368" y="-2870"/>
                                    </p:animMotion>
                                  </p:childTnLst>
                                </p:cTn>
                              </p:par>
                              <p:par>
                                <p:cTn id="147" presetID="63" presetClass="path" presetSubtype="0" accel="50000" fill="hold" nodeType="withEffect">
                                  <p:stCondLst>
                                    <p:cond delay="500"/>
                                  </p:stCondLst>
                                  <p:childTnLst>
                                    <p:animMotion origin="layout" path="M 4.72222E-6 1.48148E-6 L 0.06666 -0.05787 " pathEditMode="relative" rAng="0" ptsTypes="AA">
                                      <p:cBhvr>
                                        <p:cTn id="148" dur="1500" fill="hold"/>
                                        <p:tgtEl>
                                          <p:spTgt spid="19"/>
                                        </p:tgtEl>
                                        <p:attrNameLst>
                                          <p:attrName>ppt_x</p:attrName>
                                          <p:attrName>ppt_y</p:attrName>
                                        </p:attrNameLst>
                                      </p:cBhvr>
                                      <p:rCtr x="3333" y="-2894"/>
                                    </p:animMotion>
                                  </p:childTnLst>
                                </p:cTn>
                              </p:par>
                              <p:par>
                                <p:cTn id="149" presetID="63" presetClass="path" presetSubtype="0" accel="50000" fill="hold" nodeType="withEffect">
                                  <p:stCondLst>
                                    <p:cond delay="500"/>
                                  </p:stCondLst>
                                  <p:childTnLst>
                                    <p:animMotion origin="layout" path="M 8.33333E-7 -2.59259E-6 L 0.06667 -0.05833 " pathEditMode="relative" rAng="0" ptsTypes="AA">
                                      <p:cBhvr>
                                        <p:cTn id="150" dur="1500" fill="hold"/>
                                        <p:tgtEl>
                                          <p:spTgt spid="41"/>
                                        </p:tgtEl>
                                        <p:attrNameLst>
                                          <p:attrName>ppt_x</p:attrName>
                                          <p:attrName>ppt_y</p:attrName>
                                        </p:attrNameLst>
                                      </p:cBhvr>
                                      <p:rCtr x="3333" y="-2917"/>
                                    </p:animMotion>
                                  </p:childTnLst>
                                </p:cTn>
                              </p:par>
                              <p:par>
                                <p:cTn id="151" presetID="63" presetClass="path" presetSubtype="0" accel="50000" fill="hold" grpId="1" nodeType="withEffect">
                                  <p:stCondLst>
                                    <p:cond delay="500"/>
                                  </p:stCondLst>
                                  <p:childTnLst>
                                    <p:animMotion origin="layout" path="M -2.22222E-6 4.07407E-6 L 0.07309 -0.06135 " pathEditMode="relative" rAng="0" ptsTypes="AA">
                                      <p:cBhvr>
                                        <p:cTn id="152" dur="1500" fill="hold"/>
                                        <p:tgtEl>
                                          <p:spTgt spid="39"/>
                                        </p:tgtEl>
                                        <p:attrNameLst>
                                          <p:attrName>ppt_x</p:attrName>
                                          <p:attrName>ppt_y</p:attrName>
                                        </p:attrNameLst>
                                      </p:cBhvr>
                                      <p:rCtr x="3646" y="-3079"/>
                                    </p:animMotion>
                                  </p:childTnLst>
                                </p:cTn>
                              </p:par>
                              <p:par>
                                <p:cTn id="153" presetID="63" presetClass="path" presetSubtype="0" accel="50000" fill="hold" nodeType="withEffect">
                                  <p:stCondLst>
                                    <p:cond delay="500"/>
                                  </p:stCondLst>
                                  <p:childTnLst>
                                    <p:animMotion origin="layout" path="M 0 1.48148E-6 L 0.06701 -0.0581 " pathEditMode="relative" rAng="0" ptsTypes="AA">
                                      <p:cBhvr>
                                        <p:cTn id="154" dur="1500" fill="hold"/>
                                        <p:tgtEl>
                                          <p:spTgt spid="20"/>
                                        </p:tgtEl>
                                        <p:attrNameLst>
                                          <p:attrName>ppt_x</p:attrName>
                                          <p:attrName>ppt_y</p:attrName>
                                        </p:attrNameLst>
                                      </p:cBhvr>
                                      <p:rCtr x="3351" y="-2917"/>
                                    </p:animMotion>
                                  </p:childTnLst>
                                </p:cTn>
                              </p:par>
                            </p:childTnLst>
                          </p:cTn>
                        </p:par>
                        <p:par>
                          <p:cTn id="155" fill="hold">
                            <p:stCondLst>
                              <p:cond delay="8000"/>
                            </p:stCondLst>
                            <p:childTnLst>
                              <p:par>
                                <p:cTn id="156" presetID="1" presetClass="exit" presetSubtype="0" fill="hold" nodeType="afterEffect">
                                  <p:stCondLst>
                                    <p:cond delay="0"/>
                                  </p:stCondLst>
                                  <p:childTnLst>
                                    <p:set>
                                      <p:cBhvr>
                                        <p:cTn id="157" dur="1" fill="hold">
                                          <p:stCondLst>
                                            <p:cond delay="0"/>
                                          </p:stCondLst>
                                        </p:cTn>
                                        <p:tgtEl>
                                          <p:spTgt spid="16"/>
                                        </p:tgtEl>
                                        <p:attrNameLst>
                                          <p:attrName>style.visibility</p:attrName>
                                        </p:attrNameLst>
                                      </p:cBhvr>
                                      <p:to>
                                        <p:strVal val="hidden"/>
                                      </p:to>
                                    </p:set>
                                  </p:childTnLst>
                                </p:cTn>
                              </p:par>
                              <p:par>
                                <p:cTn id="158" presetID="1" presetClass="exit" presetSubtype="0" fill="hold" nodeType="withEffect">
                                  <p:stCondLst>
                                    <p:cond delay="0"/>
                                  </p:stCondLst>
                                  <p:childTnLst>
                                    <p:set>
                                      <p:cBhvr>
                                        <p:cTn id="159" dur="1" fill="hold">
                                          <p:stCondLst>
                                            <p:cond delay="0"/>
                                          </p:stCondLst>
                                        </p:cTn>
                                        <p:tgtEl>
                                          <p:spTgt spid="17"/>
                                        </p:tgtEl>
                                        <p:attrNameLst>
                                          <p:attrName>style.visibility</p:attrName>
                                        </p:attrNameLst>
                                      </p:cBhvr>
                                      <p:to>
                                        <p:strVal val="hidden"/>
                                      </p:to>
                                    </p:set>
                                  </p:childTnLst>
                                </p:cTn>
                              </p:par>
                              <p:par>
                                <p:cTn id="160" presetID="1" presetClass="exit" presetSubtype="0" fill="hold" nodeType="withEffect">
                                  <p:stCondLst>
                                    <p:cond delay="0"/>
                                  </p:stCondLst>
                                  <p:childTnLst>
                                    <p:set>
                                      <p:cBhvr>
                                        <p:cTn id="161" dur="1" fill="hold">
                                          <p:stCondLst>
                                            <p:cond delay="0"/>
                                          </p:stCondLst>
                                        </p:cTn>
                                        <p:tgtEl>
                                          <p:spTgt spid="18"/>
                                        </p:tgtEl>
                                        <p:attrNameLst>
                                          <p:attrName>style.visibility</p:attrName>
                                        </p:attrNameLst>
                                      </p:cBhvr>
                                      <p:to>
                                        <p:strVal val="hidden"/>
                                      </p:to>
                                    </p:set>
                                  </p:childTnLst>
                                </p:cTn>
                              </p:par>
                              <p:par>
                                <p:cTn id="162" presetID="1" presetClass="exit" presetSubtype="0" fill="hold" nodeType="withEffect">
                                  <p:stCondLst>
                                    <p:cond delay="0"/>
                                  </p:stCondLst>
                                  <p:childTnLst>
                                    <p:set>
                                      <p:cBhvr>
                                        <p:cTn id="163" dur="1" fill="hold">
                                          <p:stCondLst>
                                            <p:cond delay="0"/>
                                          </p:stCondLst>
                                        </p:cTn>
                                        <p:tgtEl>
                                          <p:spTgt spid="19"/>
                                        </p:tgtEl>
                                        <p:attrNameLst>
                                          <p:attrName>style.visibility</p:attrName>
                                        </p:attrNameLst>
                                      </p:cBhvr>
                                      <p:to>
                                        <p:strVal val="hidden"/>
                                      </p:to>
                                    </p:set>
                                  </p:childTnLst>
                                </p:cTn>
                              </p:par>
                              <p:par>
                                <p:cTn id="164" presetID="1" presetClass="exit" presetSubtype="0" fill="hold" nodeType="withEffect">
                                  <p:stCondLst>
                                    <p:cond delay="0"/>
                                  </p:stCondLst>
                                  <p:childTnLst>
                                    <p:set>
                                      <p:cBhvr>
                                        <p:cTn id="165" dur="1" fill="hold">
                                          <p:stCondLst>
                                            <p:cond delay="0"/>
                                          </p:stCondLst>
                                        </p:cTn>
                                        <p:tgtEl>
                                          <p:spTgt spid="41"/>
                                        </p:tgtEl>
                                        <p:attrNameLst>
                                          <p:attrName>style.visibility</p:attrName>
                                        </p:attrNameLst>
                                      </p:cBhvr>
                                      <p:to>
                                        <p:strVal val="hidden"/>
                                      </p:to>
                                    </p:set>
                                  </p:childTnLst>
                                </p:cTn>
                              </p:par>
                              <p:par>
                                <p:cTn id="166" presetID="1" presetClass="exit" presetSubtype="0" fill="hold" nodeType="withEffect">
                                  <p:stCondLst>
                                    <p:cond delay="0"/>
                                  </p:stCondLst>
                                  <p:childTnLst>
                                    <p:set>
                                      <p:cBhvr>
                                        <p:cTn id="167" dur="1" fill="hold">
                                          <p:stCondLst>
                                            <p:cond delay="0"/>
                                          </p:stCondLst>
                                        </p:cTn>
                                        <p:tgtEl>
                                          <p:spTgt spid="20"/>
                                        </p:tgtEl>
                                        <p:attrNameLst>
                                          <p:attrName>style.visibility</p:attrName>
                                        </p:attrNameLst>
                                      </p:cBhvr>
                                      <p:to>
                                        <p:strVal val="hidden"/>
                                      </p:to>
                                    </p:set>
                                  </p:childTnLst>
                                </p:cTn>
                              </p:par>
                              <p:par>
                                <p:cTn id="168" presetID="1" presetClass="entr" presetSubtype="0" fill="hold" nodeType="withEffect">
                                  <p:stCondLst>
                                    <p:cond delay="0"/>
                                  </p:stCondLst>
                                  <p:childTnLst>
                                    <p:set>
                                      <p:cBhvr>
                                        <p:cTn id="169" dur="1" fill="hold">
                                          <p:stCondLst>
                                            <p:cond delay="0"/>
                                          </p:stCondLst>
                                        </p:cTn>
                                        <p:tgtEl>
                                          <p:spTgt spid="15"/>
                                        </p:tgtEl>
                                        <p:attrNameLst>
                                          <p:attrName>style.visibility</p:attrName>
                                        </p:attrNameLst>
                                      </p:cBhvr>
                                      <p:to>
                                        <p:strVal val="visible"/>
                                      </p:to>
                                    </p:se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grpId="0" nodeType="clickEffect">
                                  <p:stCondLst>
                                    <p:cond delay="0"/>
                                  </p:stCondLst>
                                  <p:childTnLst>
                                    <p:set>
                                      <p:cBhvr>
                                        <p:cTn id="173" dur="1" fill="hold">
                                          <p:stCondLst>
                                            <p:cond delay="0"/>
                                          </p:stCondLst>
                                        </p:cTn>
                                        <p:tgtEl>
                                          <p:spTgt spid="8"/>
                                        </p:tgtEl>
                                        <p:attrNameLst>
                                          <p:attrName>style.visibility</p:attrName>
                                        </p:attrNameLst>
                                      </p:cBhvr>
                                      <p:to>
                                        <p:strVal val="visible"/>
                                      </p:to>
                                    </p:set>
                                    <p:animEffect transition="in" filter="fade">
                                      <p:cBhvr>
                                        <p:cTn id="1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9" grpId="0" animBg="1"/>
      <p:bldP spid="3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EC6658A-A536-479A-BC23-B978087A1E11}"/>
              </a:ext>
            </a:extLst>
          </p:cNvPr>
          <p:cNvGrpSpPr/>
          <p:nvPr/>
        </p:nvGrpSpPr>
        <p:grpSpPr>
          <a:xfrm>
            <a:off x="2683481" y="2748379"/>
            <a:ext cx="3777039" cy="1592792"/>
            <a:chOff x="2221615" y="3298088"/>
            <a:chExt cx="3777039" cy="1592792"/>
          </a:xfrm>
        </p:grpSpPr>
        <p:pic>
          <p:nvPicPr>
            <p:cNvPr id="79" name="Picture 78">
              <a:extLst>
                <a:ext uri="{FF2B5EF4-FFF2-40B4-BE49-F238E27FC236}">
                  <a16:creationId xmlns:a16="http://schemas.microsoft.com/office/drawing/2014/main" id="{5205264B-64CF-478E-A2F1-369386C18A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1615" y="3321476"/>
              <a:ext cx="311742" cy="1533773"/>
            </a:xfrm>
            <a:prstGeom prst="rect">
              <a:avLst/>
            </a:prstGeom>
          </p:spPr>
        </p:pic>
        <p:pic>
          <p:nvPicPr>
            <p:cNvPr id="80" name="Picture 79" descr="A close up of a logo&#10;&#10;Description automatically generated">
              <a:extLst>
                <a:ext uri="{FF2B5EF4-FFF2-40B4-BE49-F238E27FC236}">
                  <a16:creationId xmlns:a16="http://schemas.microsoft.com/office/drawing/2014/main" id="{0D4AA297-C2E5-4028-AF21-5349D8568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7220" y="3298088"/>
              <a:ext cx="498788" cy="498788"/>
            </a:xfrm>
            <a:prstGeom prst="rect">
              <a:avLst/>
            </a:prstGeom>
          </p:spPr>
        </p:pic>
        <p:pic>
          <p:nvPicPr>
            <p:cNvPr id="81" name="Picture 80" descr="A close up of a logo&#10;&#10;Description automatically generated">
              <a:extLst>
                <a:ext uri="{FF2B5EF4-FFF2-40B4-BE49-F238E27FC236}">
                  <a16:creationId xmlns:a16="http://schemas.microsoft.com/office/drawing/2014/main" id="{1718E2F0-BBCC-4D91-B91E-7524F0757E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7220" y="3845090"/>
              <a:ext cx="498788" cy="498788"/>
            </a:xfrm>
            <a:prstGeom prst="rect">
              <a:avLst/>
            </a:prstGeom>
          </p:spPr>
        </p:pic>
        <p:pic>
          <p:nvPicPr>
            <p:cNvPr id="82" name="Picture 81" descr="A close up of a logo&#10;&#10;Description automatically generated">
              <a:extLst>
                <a:ext uri="{FF2B5EF4-FFF2-40B4-BE49-F238E27FC236}">
                  <a16:creationId xmlns:a16="http://schemas.microsoft.com/office/drawing/2014/main" id="{EA4C6607-54A8-49B0-BF39-632BAE2214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7220" y="4392092"/>
              <a:ext cx="498788" cy="498788"/>
            </a:xfrm>
            <a:prstGeom prst="rect">
              <a:avLst/>
            </a:prstGeom>
          </p:spPr>
        </p:pic>
        <p:pic>
          <p:nvPicPr>
            <p:cNvPr id="83" name="Picture 82" descr="A close up of a logo&#10;&#10;Description automatically generated">
              <a:extLst>
                <a:ext uri="{FF2B5EF4-FFF2-40B4-BE49-F238E27FC236}">
                  <a16:creationId xmlns:a16="http://schemas.microsoft.com/office/drawing/2014/main" id="{27E77EFB-D52B-41A7-8DAE-EFB8D8C2EE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691" y="3298088"/>
              <a:ext cx="498788" cy="498788"/>
            </a:xfrm>
            <a:prstGeom prst="rect">
              <a:avLst/>
            </a:prstGeom>
          </p:spPr>
        </p:pic>
        <p:pic>
          <p:nvPicPr>
            <p:cNvPr id="84" name="Picture 83" descr="A close up of a logo&#10;&#10;Description automatically generated">
              <a:extLst>
                <a:ext uri="{FF2B5EF4-FFF2-40B4-BE49-F238E27FC236}">
                  <a16:creationId xmlns:a16="http://schemas.microsoft.com/office/drawing/2014/main" id="{1623A866-6C5B-4373-8E3A-4A6D8CEDB9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691" y="3845090"/>
              <a:ext cx="498788" cy="498788"/>
            </a:xfrm>
            <a:prstGeom prst="rect">
              <a:avLst/>
            </a:prstGeom>
          </p:spPr>
        </p:pic>
        <p:pic>
          <p:nvPicPr>
            <p:cNvPr id="85" name="Picture 84" descr="A close up of a logo&#10;&#10;Description automatically generated">
              <a:extLst>
                <a:ext uri="{FF2B5EF4-FFF2-40B4-BE49-F238E27FC236}">
                  <a16:creationId xmlns:a16="http://schemas.microsoft.com/office/drawing/2014/main" id="{4B835F8E-9914-4D98-A221-C10490F43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691" y="4392092"/>
              <a:ext cx="498788" cy="498788"/>
            </a:xfrm>
            <a:prstGeom prst="rect">
              <a:avLst/>
            </a:prstGeom>
          </p:spPr>
        </p:pic>
        <p:pic>
          <p:nvPicPr>
            <p:cNvPr id="86" name="Picture 85" descr="A picture containing object&#10;&#10;Description automatically generated">
              <a:extLst>
                <a:ext uri="{FF2B5EF4-FFF2-40B4-BE49-F238E27FC236}">
                  <a16:creationId xmlns:a16="http://schemas.microsoft.com/office/drawing/2014/main" id="{6E971C44-0886-4877-81F8-3167D18943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6563" y="3376024"/>
              <a:ext cx="355386" cy="342917"/>
            </a:xfrm>
            <a:prstGeom prst="rect">
              <a:avLst/>
            </a:prstGeom>
          </p:spPr>
        </p:pic>
        <p:pic>
          <p:nvPicPr>
            <p:cNvPr id="87" name="Picture 86" descr="A picture containing object&#10;&#10;Description automatically generated">
              <a:extLst>
                <a:ext uri="{FF2B5EF4-FFF2-40B4-BE49-F238E27FC236}">
                  <a16:creationId xmlns:a16="http://schemas.microsoft.com/office/drawing/2014/main" id="{3A61957D-68C1-4985-B17A-1E0058D24C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6563" y="3923026"/>
              <a:ext cx="355386" cy="342917"/>
            </a:xfrm>
            <a:prstGeom prst="rect">
              <a:avLst/>
            </a:prstGeom>
          </p:spPr>
        </p:pic>
        <p:pic>
          <p:nvPicPr>
            <p:cNvPr id="88" name="Picture 87" descr="A picture containing object&#10;&#10;Description automatically generated">
              <a:extLst>
                <a:ext uri="{FF2B5EF4-FFF2-40B4-BE49-F238E27FC236}">
                  <a16:creationId xmlns:a16="http://schemas.microsoft.com/office/drawing/2014/main" id="{C47C9E4A-EBD7-40FC-BADD-E36770EFCF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6563" y="4470028"/>
              <a:ext cx="355386" cy="342917"/>
            </a:xfrm>
            <a:prstGeom prst="rect">
              <a:avLst/>
            </a:prstGeom>
          </p:spPr>
        </p:pic>
        <p:pic>
          <p:nvPicPr>
            <p:cNvPr id="89" name="Picture 88" descr="A picture containing object&#10;&#10;Description automatically generated">
              <a:extLst>
                <a:ext uri="{FF2B5EF4-FFF2-40B4-BE49-F238E27FC236}">
                  <a16:creationId xmlns:a16="http://schemas.microsoft.com/office/drawing/2014/main" id="{4B4E7FE4-D56D-42E9-9624-50A274D218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2131" y="3376024"/>
              <a:ext cx="355386" cy="342917"/>
            </a:xfrm>
            <a:prstGeom prst="rect">
              <a:avLst/>
            </a:prstGeom>
          </p:spPr>
        </p:pic>
        <p:pic>
          <p:nvPicPr>
            <p:cNvPr id="90" name="Picture 89" descr="A picture containing object&#10;&#10;Description automatically generated">
              <a:extLst>
                <a:ext uri="{FF2B5EF4-FFF2-40B4-BE49-F238E27FC236}">
                  <a16:creationId xmlns:a16="http://schemas.microsoft.com/office/drawing/2014/main" id="{6FB2AF3F-EFAF-4F55-8FB6-53FE76450C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2131" y="3923026"/>
              <a:ext cx="355386" cy="342917"/>
            </a:xfrm>
            <a:prstGeom prst="rect">
              <a:avLst/>
            </a:prstGeom>
          </p:spPr>
        </p:pic>
        <p:pic>
          <p:nvPicPr>
            <p:cNvPr id="91" name="Picture 90" descr="A picture containing object&#10;&#10;Description automatically generated">
              <a:extLst>
                <a:ext uri="{FF2B5EF4-FFF2-40B4-BE49-F238E27FC236}">
                  <a16:creationId xmlns:a16="http://schemas.microsoft.com/office/drawing/2014/main" id="{5FA5EE9A-1D46-4DD4-A548-0E0921160C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2131" y="4470028"/>
              <a:ext cx="355386" cy="342917"/>
            </a:xfrm>
            <a:prstGeom prst="rect">
              <a:avLst/>
            </a:prstGeom>
          </p:spPr>
        </p:pic>
        <p:pic>
          <p:nvPicPr>
            <p:cNvPr id="92" name="Picture 91" descr="A picture containing object&#10;&#10;Description automatically generated">
              <a:extLst>
                <a:ext uri="{FF2B5EF4-FFF2-40B4-BE49-F238E27FC236}">
                  <a16:creationId xmlns:a16="http://schemas.microsoft.com/office/drawing/2014/main" id="{A849D988-4AB1-4FC2-85E5-1232761D5F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7699" y="3376024"/>
              <a:ext cx="355386" cy="342917"/>
            </a:xfrm>
            <a:prstGeom prst="rect">
              <a:avLst/>
            </a:prstGeom>
          </p:spPr>
        </p:pic>
        <p:pic>
          <p:nvPicPr>
            <p:cNvPr id="93" name="Picture 92" descr="A picture containing object&#10;&#10;Description automatically generated">
              <a:extLst>
                <a:ext uri="{FF2B5EF4-FFF2-40B4-BE49-F238E27FC236}">
                  <a16:creationId xmlns:a16="http://schemas.microsoft.com/office/drawing/2014/main" id="{09E29C9E-F0AC-4A05-AD95-F13B555517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7699" y="3923026"/>
              <a:ext cx="355386" cy="342917"/>
            </a:xfrm>
            <a:prstGeom prst="rect">
              <a:avLst/>
            </a:prstGeom>
          </p:spPr>
        </p:pic>
        <p:pic>
          <p:nvPicPr>
            <p:cNvPr id="94" name="Picture 93" descr="A picture containing object&#10;&#10;Description automatically generated">
              <a:extLst>
                <a:ext uri="{FF2B5EF4-FFF2-40B4-BE49-F238E27FC236}">
                  <a16:creationId xmlns:a16="http://schemas.microsoft.com/office/drawing/2014/main" id="{5F318B23-A1A3-46C4-BF8D-27B393643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7699" y="4470028"/>
              <a:ext cx="355386" cy="342917"/>
            </a:xfrm>
            <a:prstGeom prst="rect">
              <a:avLst/>
            </a:prstGeom>
          </p:spPr>
        </p:pic>
        <p:pic>
          <p:nvPicPr>
            <p:cNvPr id="95" name="Picture 94" descr="A picture containing object&#10;&#10;Description automatically generated">
              <a:extLst>
                <a:ext uri="{FF2B5EF4-FFF2-40B4-BE49-F238E27FC236}">
                  <a16:creationId xmlns:a16="http://schemas.microsoft.com/office/drawing/2014/main" id="{19059F23-5636-4400-9374-8DB1ED7894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3268" y="3376024"/>
              <a:ext cx="355386" cy="342917"/>
            </a:xfrm>
            <a:prstGeom prst="rect">
              <a:avLst/>
            </a:prstGeom>
          </p:spPr>
        </p:pic>
        <p:pic>
          <p:nvPicPr>
            <p:cNvPr id="96" name="Picture 95" descr="A picture containing object&#10;&#10;Description automatically generated">
              <a:extLst>
                <a:ext uri="{FF2B5EF4-FFF2-40B4-BE49-F238E27FC236}">
                  <a16:creationId xmlns:a16="http://schemas.microsoft.com/office/drawing/2014/main" id="{3E9A2E05-A62D-458E-815B-DAAE38CCA4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3268" y="3923026"/>
              <a:ext cx="355386" cy="342917"/>
            </a:xfrm>
            <a:prstGeom prst="rect">
              <a:avLst/>
            </a:prstGeom>
          </p:spPr>
        </p:pic>
        <p:pic>
          <p:nvPicPr>
            <p:cNvPr id="97" name="Picture 96" descr="A picture containing object&#10;&#10;Description automatically generated">
              <a:extLst>
                <a:ext uri="{FF2B5EF4-FFF2-40B4-BE49-F238E27FC236}">
                  <a16:creationId xmlns:a16="http://schemas.microsoft.com/office/drawing/2014/main" id="{981BB53F-3CCD-491C-AA94-893EADE82C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3268" y="4470028"/>
              <a:ext cx="355386" cy="342917"/>
            </a:xfrm>
            <a:prstGeom prst="rect">
              <a:avLst/>
            </a:prstGeom>
          </p:spPr>
        </p:pic>
      </p:gr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1:3</a:t>
            </a:r>
          </a:p>
        </p:txBody>
      </p:sp>
      <p:sp>
        <p:nvSpPr>
          <p:cNvPr id="3" name="TextBox 2">
            <a:extLst>
              <a:ext uri="{FF2B5EF4-FFF2-40B4-BE49-F238E27FC236}">
                <a16:creationId xmlns:a16="http://schemas.microsoft.com/office/drawing/2014/main" id="{9DD085CD-E760-4ACF-962D-D57D7A6A85FE}"/>
              </a:ext>
            </a:extLst>
          </p:cNvPr>
          <p:cNvSpPr txBox="1"/>
          <p:nvPr/>
        </p:nvSpPr>
        <p:spPr bwMode="auto">
          <a:xfrm>
            <a:off x="285795" y="920309"/>
            <a:ext cx="85724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72 sticks shared equally between 3 children. How many sticks each?</a:t>
            </a:r>
            <a:endParaRPr lang="en-GB" sz="2200"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F902695F-9515-4988-8B96-D93AD415AFA3}"/>
              </a:ext>
            </a:extLst>
          </p:cNvPr>
          <p:cNvSpPr txBox="1"/>
          <p:nvPr/>
        </p:nvSpPr>
        <p:spPr bwMode="auto">
          <a:xfrm>
            <a:off x="3529785" y="1524945"/>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72  ÷  3  =</a:t>
            </a:r>
            <a:endParaRPr lang="en-GB" sz="2200" dirty="0">
              <a:solidFill>
                <a:srgbClr val="C00000"/>
              </a:solidFill>
              <a:latin typeface="Myriad Pro Semibold" charset="0"/>
              <a:ea typeface="Myriad Pro Semibold" charset="0"/>
              <a:cs typeface="Myriad Pro Semibold" charset="0"/>
            </a:endParaRPr>
          </a:p>
        </p:txBody>
      </p:sp>
      <p:sp>
        <p:nvSpPr>
          <p:cNvPr id="5" name="Rectangle 4">
            <a:extLst>
              <a:ext uri="{FF2B5EF4-FFF2-40B4-BE49-F238E27FC236}">
                <a16:creationId xmlns:a16="http://schemas.microsoft.com/office/drawing/2014/main" id="{5B38BC50-49A3-4226-9FE0-CE42BFB81FA6}"/>
              </a:ext>
            </a:extLst>
          </p:cNvPr>
          <p:cNvSpPr/>
          <p:nvPr/>
        </p:nvSpPr>
        <p:spPr bwMode="auto">
          <a:xfrm>
            <a:off x="5203640" y="151541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FE156E4C-3735-46D4-87A0-0EDC033928F3}"/>
              </a:ext>
            </a:extLst>
          </p:cNvPr>
          <p:cNvSpPr txBox="1"/>
          <p:nvPr/>
        </p:nvSpPr>
        <p:spPr bwMode="auto">
          <a:xfrm>
            <a:off x="5193030" y="1524944"/>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24</a:t>
            </a:r>
          </a:p>
        </p:txBody>
      </p:sp>
      <p:sp>
        <p:nvSpPr>
          <p:cNvPr id="7" name="TextBox 6">
            <a:extLst>
              <a:ext uri="{FF2B5EF4-FFF2-40B4-BE49-F238E27FC236}">
                <a16:creationId xmlns:a16="http://schemas.microsoft.com/office/drawing/2014/main" id="{0FFFFC1F-C9CB-46D5-BD75-C0D7522922DC}"/>
              </a:ext>
            </a:extLst>
          </p:cNvPr>
          <p:cNvSpPr txBox="1"/>
          <p:nvPr/>
        </p:nvSpPr>
        <p:spPr bwMode="auto">
          <a:xfrm>
            <a:off x="2864706" y="5128143"/>
            <a:ext cx="34145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070C0"/>
                </a:solidFill>
                <a:latin typeface="Myriad Pro Semibold" charset="0"/>
                <a:ea typeface="Myriad Pro Semibold" charset="0"/>
                <a:cs typeface="Myriad Pro Semibold" charset="0"/>
              </a:rPr>
              <a:t>7 tens ÷ 3 = 2 tens r 1 ten</a:t>
            </a:r>
          </a:p>
        </p:txBody>
      </p:sp>
      <p:sp>
        <p:nvSpPr>
          <p:cNvPr id="8" name="TextBox 7">
            <a:extLst>
              <a:ext uri="{FF2B5EF4-FFF2-40B4-BE49-F238E27FC236}">
                <a16:creationId xmlns:a16="http://schemas.microsoft.com/office/drawing/2014/main" id="{44416EAC-6C7E-41D1-BEE0-B0B64A1B6AB9}"/>
              </a:ext>
            </a:extLst>
          </p:cNvPr>
          <p:cNvSpPr txBox="1"/>
          <p:nvPr/>
        </p:nvSpPr>
        <p:spPr bwMode="auto">
          <a:xfrm>
            <a:off x="3158792" y="5537745"/>
            <a:ext cx="28264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FF0000"/>
                </a:solidFill>
                <a:latin typeface="Myriad Pro Semibold" charset="0"/>
                <a:ea typeface="Myriad Pro Semibold" charset="0"/>
                <a:cs typeface="Myriad Pro Semibold" charset="0"/>
              </a:rPr>
              <a:t>12 ones ÷ 3 = 4 ones</a:t>
            </a:r>
          </a:p>
        </p:txBody>
      </p:sp>
      <p:sp>
        <p:nvSpPr>
          <p:cNvPr id="39" name="Rectangle 38">
            <a:extLst>
              <a:ext uri="{FF2B5EF4-FFF2-40B4-BE49-F238E27FC236}">
                <a16:creationId xmlns:a16="http://schemas.microsoft.com/office/drawing/2014/main" id="{34DC53A5-4A53-4830-B38F-A3FA3BDCE06A}"/>
              </a:ext>
            </a:extLst>
          </p:cNvPr>
          <p:cNvSpPr/>
          <p:nvPr/>
        </p:nvSpPr>
        <p:spPr bwMode="auto">
          <a:xfrm>
            <a:off x="3226291" y="2711531"/>
            <a:ext cx="1152381" cy="1777555"/>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0" name="Picture 29">
            <a:extLst>
              <a:ext uri="{FF2B5EF4-FFF2-40B4-BE49-F238E27FC236}">
                <a16:creationId xmlns:a16="http://schemas.microsoft.com/office/drawing/2014/main" id="{2F6BEA3F-E4BA-4D8B-A045-857344BE98A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721873" y="5050282"/>
            <a:ext cx="5700254" cy="1280271"/>
          </a:xfrm>
          <a:prstGeom prst="rect">
            <a:avLst/>
          </a:prstGeom>
        </p:spPr>
      </p:pic>
    </p:spTree>
    <p:extLst>
      <p:ext uri="{BB962C8B-B14F-4D97-AF65-F5344CB8AC3E}">
        <p14:creationId xmlns:p14="http://schemas.microsoft.com/office/powerpoint/2010/main" val="190210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39" grpId="0" animBg="1"/>
    </p:bld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5.potx" id="{180347DE-0D62-4115-A998-424DB7254718}" vid="{8FE4F5CF-DAEC-46CB-852E-E00F4095E7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D1BAE5ADB25440B67354EBD02D5510" ma:contentTypeVersion="8" ma:contentTypeDescription="Create a new document." ma:contentTypeScope="" ma:versionID="4c0ffbf977b116f889ea8d5ef7926049">
  <xsd:schema xmlns:xsd="http://www.w3.org/2001/XMLSchema" xmlns:xs="http://www.w3.org/2001/XMLSchema" xmlns:p="http://schemas.microsoft.com/office/2006/metadata/properties" xmlns:ns3="3c072653-a566-48ef-af88-69e39a133ebb" targetNamespace="http://schemas.microsoft.com/office/2006/metadata/properties" ma:root="true" ma:fieldsID="a7f63537dd51e17a894edb4015c33252" ns3:_="">
    <xsd:import namespace="3c072653-a566-48ef-af88-69e39a133eb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72653-a566-48ef-af88-69e39a133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96F72B-9B41-4A08-B701-B39240F677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72653-a566-48ef-af88-69e39a133e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8C75D8-4D2F-4F32-A1F9-18FFF07A3FC2}">
  <ds:schemaRefs>
    <ds:schemaRef ds:uri="http://schemas.microsoft.com/sharepoint/v3/contenttype/forms"/>
  </ds:schemaRefs>
</ds:datastoreItem>
</file>

<file path=customXml/itemProps3.xml><?xml version="1.0" encoding="utf-8"?>
<ds:datastoreItem xmlns:ds="http://schemas.openxmlformats.org/officeDocument/2006/customXml" ds:itemID="{3406A33F-D721-4671-9B95-93BB29C2F622}">
  <ds:schemaRefs>
    <ds:schemaRef ds:uri="http://schemas.microsoft.com/office/2006/documentManagement/types"/>
    <ds:schemaRef ds:uri="http://purl.org/dc/terms/"/>
    <ds:schemaRef ds:uri="3c072653-a566-48ef-af88-69e39a133ebb"/>
    <ds:schemaRef ds:uri="http://purl.org/dc/elements/1.1/"/>
    <ds:schemaRef ds:uri="http://purl.org/dc/dcmitype/"/>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Mastery PD PowerPoint V4.5</Template>
  <TotalTime>0</TotalTime>
  <Words>3607</Words>
  <Application>Microsoft Office PowerPoint</Application>
  <PresentationFormat>On-screen Show (4:3)</PresentationFormat>
  <Paragraphs>646</Paragraphs>
  <Slides>63</Slides>
  <Notes>61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9" baseType="lpstr">
      <vt:lpstr>Arial</vt:lpstr>
      <vt:lpstr>Calibri</vt:lpstr>
      <vt:lpstr>Myriad Pro</vt:lpstr>
      <vt:lpstr>Myriad Pro Semibold</vt:lpstr>
      <vt:lpstr>nctem1</vt:lpstr>
      <vt:lpstr>Equation</vt:lpstr>
      <vt:lpstr>2.15 Division: partitioning  leading to short division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2019-08-01T11:24:20Z</dcterms:created>
  <dcterms:modified xsi:type="dcterms:W3CDTF">2019-08-01T11:56:59Z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0x0101003BD1BAE5ADB25440B67354EBD02D5510</vt:lpwstr>
  </property>
</Properties>
</file>