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tags/tag2.xml" ContentType="application/vnd.openxmlformats-officedocument.presentationml.tags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tags/tag3.xml" ContentType="application/vnd.openxmlformats-officedocument.presentationml.tags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55"/>
  </p:notesMasterIdLst>
  <p:sldIdLst>
    <p:sldId id="257" r:id="rId5"/>
    <p:sldId id="508" r:id="rId6"/>
    <p:sldId id="506" r:id="rId7"/>
    <p:sldId id="586" r:id="rId8"/>
    <p:sldId id="587" r:id="rId9"/>
    <p:sldId id="507" r:id="rId10"/>
    <p:sldId id="481" r:id="rId11"/>
    <p:sldId id="267" r:id="rId12"/>
    <p:sldId id="268" r:id="rId13"/>
    <p:sldId id="269" r:id="rId14"/>
    <p:sldId id="270" r:id="rId15"/>
    <p:sldId id="509" r:id="rId16"/>
    <p:sldId id="510" r:id="rId17"/>
    <p:sldId id="271" r:id="rId18"/>
    <p:sldId id="511" r:id="rId19"/>
    <p:sldId id="512" r:id="rId20"/>
    <p:sldId id="513" r:id="rId21"/>
    <p:sldId id="514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547" r:id="rId32"/>
    <p:sldId id="571" r:id="rId33"/>
    <p:sldId id="572" r:id="rId34"/>
    <p:sldId id="573" r:id="rId35"/>
    <p:sldId id="574" r:id="rId36"/>
    <p:sldId id="515" r:id="rId37"/>
    <p:sldId id="516" r:id="rId38"/>
    <p:sldId id="282" r:id="rId39"/>
    <p:sldId id="283" r:id="rId40"/>
    <p:sldId id="284" r:id="rId41"/>
    <p:sldId id="285" r:id="rId42"/>
    <p:sldId id="286" r:id="rId43"/>
    <p:sldId id="575" r:id="rId44"/>
    <p:sldId id="576" r:id="rId45"/>
    <p:sldId id="577" r:id="rId46"/>
    <p:sldId id="578" r:id="rId47"/>
    <p:sldId id="517" r:id="rId48"/>
    <p:sldId id="518" r:id="rId49"/>
    <p:sldId id="287" r:id="rId50"/>
    <p:sldId id="288" r:id="rId51"/>
    <p:sldId id="289" r:id="rId52"/>
    <p:sldId id="579" r:id="rId53"/>
    <p:sldId id="580" r:id="rId54"/>
    <p:sldId id="581" r:id="rId55"/>
    <p:sldId id="519" r:id="rId56"/>
    <p:sldId id="520" r:id="rId57"/>
    <p:sldId id="290" r:id="rId58"/>
    <p:sldId id="521" r:id="rId59"/>
    <p:sldId id="522" r:id="rId60"/>
    <p:sldId id="291" r:id="rId61"/>
    <p:sldId id="292" r:id="rId62"/>
    <p:sldId id="523" r:id="rId63"/>
    <p:sldId id="526" r:id="rId64"/>
    <p:sldId id="293" r:id="rId65"/>
    <p:sldId id="294" r:id="rId66"/>
    <p:sldId id="525" r:id="rId67"/>
    <p:sldId id="524" r:id="rId68"/>
    <p:sldId id="295" r:id="rId69"/>
    <p:sldId id="296" r:id="rId70"/>
    <p:sldId id="297" r:id="rId71"/>
    <p:sldId id="298" r:id="rId72"/>
    <p:sldId id="340" r:id="rId73"/>
    <p:sldId id="299" r:id="rId74"/>
    <p:sldId id="527" r:id="rId75"/>
    <p:sldId id="528" r:id="rId76"/>
    <p:sldId id="300" r:id="rId77"/>
    <p:sldId id="301" r:id="rId78"/>
    <p:sldId id="302" r:id="rId79"/>
    <p:sldId id="303" r:id="rId80"/>
    <p:sldId id="529" r:id="rId81"/>
    <p:sldId id="530" r:id="rId82"/>
    <p:sldId id="304" r:id="rId83"/>
    <p:sldId id="305" r:id="rId84"/>
    <p:sldId id="306" r:id="rId85"/>
    <p:sldId id="307" r:id="rId86"/>
    <p:sldId id="308" r:id="rId87"/>
    <p:sldId id="373" r:id="rId88"/>
    <p:sldId id="374" r:id="rId89"/>
    <p:sldId id="375" r:id="rId90"/>
    <p:sldId id="531" r:id="rId91"/>
    <p:sldId id="532" r:id="rId92"/>
    <p:sldId id="309" r:id="rId93"/>
    <p:sldId id="583" r:id="rId94"/>
    <p:sldId id="387" r:id="rId95"/>
    <p:sldId id="533" r:id="rId96"/>
    <p:sldId id="534" r:id="rId97"/>
    <p:sldId id="311" r:id="rId98"/>
    <p:sldId id="312" r:id="rId99"/>
    <p:sldId id="376" r:id="rId100"/>
    <p:sldId id="377" r:id="rId101"/>
    <p:sldId id="582" r:id="rId102"/>
    <p:sldId id="535" r:id="rId103"/>
    <p:sldId id="536" r:id="rId104"/>
    <p:sldId id="313" r:id="rId105"/>
    <p:sldId id="314" r:id="rId106"/>
    <p:sldId id="337" r:id="rId107"/>
    <p:sldId id="338" r:id="rId108"/>
    <p:sldId id="339" r:id="rId109"/>
    <p:sldId id="383" r:id="rId110"/>
    <p:sldId id="584" r:id="rId111"/>
    <p:sldId id="382" r:id="rId112"/>
    <p:sldId id="537" r:id="rId113"/>
    <p:sldId id="538" r:id="rId114"/>
    <p:sldId id="317" r:id="rId115"/>
    <p:sldId id="316" r:id="rId116"/>
    <p:sldId id="318" r:id="rId117"/>
    <p:sldId id="385" r:id="rId118"/>
    <p:sldId id="539" r:id="rId119"/>
    <p:sldId id="540" r:id="rId120"/>
    <p:sldId id="319" r:id="rId121"/>
    <p:sldId id="320" r:id="rId122"/>
    <p:sldId id="321" r:id="rId123"/>
    <p:sldId id="322" r:id="rId124"/>
    <p:sldId id="323" r:id="rId125"/>
    <p:sldId id="324" r:id="rId126"/>
    <p:sldId id="325" r:id="rId127"/>
    <p:sldId id="326" r:id="rId128"/>
    <p:sldId id="341" r:id="rId129"/>
    <p:sldId id="327" r:id="rId130"/>
    <p:sldId id="585" r:id="rId131"/>
    <p:sldId id="405" r:id="rId132"/>
    <p:sldId id="366" r:id="rId133"/>
    <p:sldId id="386" r:id="rId134"/>
    <p:sldId id="392" r:id="rId135"/>
    <p:sldId id="395" r:id="rId136"/>
    <p:sldId id="541" r:id="rId137"/>
    <p:sldId id="542" r:id="rId138"/>
    <p:sldId id="328" r:id="rId139"/>
    <p:sldId id="329" r:id="rId140"/>
    <p:sldId id="330" r:id="rId141"/>
    <p:sldId id="397" r:id="rId142"/>
    <p:sldId id="398" r:id="rId143"/>
    <p:sldId id="543" r:id="rId144"/>
    <p:sldId id="544" r:id="rId145"/>
    <p:sldId id="331" r:id="rId146"/>
    <p:sldId id="332" r:id="rId147"/>
    <p:sldId id="333" r:id="rId148"/>
    <p:sldId id="334" r:id="rId149"/>
    <p:sldId id="545" r:id="rId150"/>
    <p:sldId id="546" r:id="rId151"/>
    <p:sldId id="335" r:id="rId152"/>
    <p:sldId id="336" r:id="rId153"/>
    <p:sldId id="477" r:id="rId1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586"/>
            <p14:sldId id="587"/>
            <p14:sldId id="507"/>
            <p14:sldId id="481"/>
            <p14:sldId id="267"/>
            <p14:sldId id="268"/>
            <p14:sldId id="269"/>
            <p14:sldId id="270"/>
            <p14:sldId id="509"/>
            <p14:sldId id="510"/>
            <p14:sldId id="271"/>
            <p14:sldId id="511"/>
            <p14:sldId id="512"/>
            <p14:sldId id="513"/>
            <p14:sldId id="514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547"/>
            <p14:sldId id="571"/>
            <p14:sldId id="572"/>
            <p14:sldId id="573"/>
            <p14:sldId id="574"/>
            <p14:sldId id="515"/>
            <p14:sldId id="516"/>
            <p14:sldId id="282"/>
            <p14:sldId id="283"/>
            <p14:sldId id="284"/>
            <p14:sldId id="285"/>
            <p14:sldId id="286"/>
            <p14:sldId id="575"/>
            <p14:sldId id="576"/>
            <p14:sldId id="577"/>
            <p14:sldId id="578"/>
            <p14:sldId id="517"/>
            <p14:sldId id="518"/>
            <p14:sldId id="287"/>
            <p14:sldId id="288"/>
            <p14:sldId id="289"/>
            <p14:sldId id="579"/>
            <p14:sldId id="580"/>
            <p14:sldId id="581"/>
            <p14:sldId id="519"/>
            <p14:sldId id="520"/>
            <p14:sldId id="290"/>
            <p14:sldId id="521"/>
            <p14:sldId id="522"/>
            <p14:sldId id="291"/>
            <p14:sldId id="292"/>
            <p14:sldId id="523"/>
            <p14:sldId id="526"/>
            <p14:sldId id="293"/>
            <p14:sldId id="294"/>
            <p14:sldId id="525"/>
            <p14:sldId id="524"/>
            <p14:sldId id="295"/>
            <p14:sldId id="296"/>
            <p14:sldId id="297"/>
            <p14:sldId id="298"/>
            <p14:sldId id="340"/>
            <p14:sldId id="299"/>
            <p14:sldId id="527"/>
            <p14:sldId id="528"/>
            <p14:sldId id="300"/>
            <p14:sldId id="301"/>
            <p14:sldId id="302"/>
            <p14:sldId id="303"/>
            <p14:sldId id="529"/>
            <p14:sldId id="530"/>
            <p14:sldId id="304"/>
            <p14:sldId id="305"/>
            <p14:sldId id="306"/>
            <p14:sldId id="307"/>
            <p14:sldId id="308"/>
            <p14:sldId id="373"/>
            <p14:sldId id="374"/>
            <p14:sldId id="375"/>
            <p14:sldId id="531"/>
            <p14:sldId id="532"/>
            <p14:sldId id="309"/>
            <p14:sldId id="583"/>
            <p14:sldId id="387"/>
            <p14:sldId id="533"/>
            <p14:sldId id="534"/>
            <p14:sldId id="311"/>
            <p14:sldId id="312"/>
            <p14:sldId id="376"/>
            <p14:sldId id="377"/>
            <p14:sldId id="582"/>
            <p14:sldId id="535"/>
            <p14:sldId id="536"/>
            <p14:sldId id="313"/>
            <p14:sldId id="314"/>
            <p14:sldId id="337"/>
            <p14:sldId id="338"/>
            <p14:sldId id="339"/>
            <p14:sldId id="383"/>
            <p14:sldId id="584"/>
            <p14:sldId id="382"/>
            <p14:sldId id="537"/>
            <p14:sldId id="538"/>
            <p14:sldId id="317"/>
            <p14:sldId id="316"/>
            <p14:sldId id="318"/>
            <p14:sldId id="385"/>
            <p14:sldId id="539"/>
            <p14:sldId id="540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41"/>
            <p14:sldId id="327"/>
            <p14:sldId id="585"/>
            <p14:sldId id="405"/>
            <p14:sldId id="366"/>
            <p14:sldId id="386"/>
            <p14:sldId id="392"/>
            <p14:sldId id="395"/>
            <p14:sldId id="541"/>
            <p14:sldId id="542"/>
            <p14:sldId id="328"/>
            <p14:sldId id="329"/>
            <p14:sldId id="330"/>
            <p14:sldId id="397"/>
            <p14:sldId id="398"/>
            <p14:sldId id="543"/>
            <p14:sldId id="544"/>
            <p14:sldId id="331"/>
            <p14:sldId id="332"/>
            <p14:sldId id="333"/>
            <p14:sldId id="334"/>
            <p14:sldId id="545"/>
            <p14:sldId id="546"/>
            <p14:sldId id="335"/>
            <p14:sldId id="336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C231C3-F3B3-46CB-8335-FD3072BB5017}" v="48" dt="2021-12-15T20:24:01.128"/>
    <p1510:client id="{ACD2261A-934B-49EE-927B-052B3A9B63A6}" v="4" dt="2021-12-16T09:20:19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17" autoAdjust="0"/>
    <p:restoredTop sz="74115" autoAdjust="0"/>
  </p:normalViewPr>
  <p:slideViewPr>
    <p:cSldViewPr snapToGrid="0" showGuides="1">
      <p:cViewPr varScale="1">
        <p:scale>
          <a:sx n="110" d="100"/>
          <a:sy n="110" d="100"/>
        </p:scale>
        <p:origin x="88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theme" Target="theme/theme1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tableStyles" Target="tableStyles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commentAuthors" Target="commentAuthor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microsoft.com/office/2015/10/relationships/revisionInfo" Target="revisionInfo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presProps" Target="pres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a Cole" userId="36e63e46-7f0e-4c72-a341-f5fc518a0358" providerId="ADAL" clId="{ACD2261A-934B-49EE-927B-052B3A9B63A6}"/>
    <pc:docChg chg="modSld modMainMaster">
      <pc:chgData name="Donna Cole" userId="36e63e46-7f0e-4c72-a341-f5fc518a0358" providerId="ADAL" clId="{ACD2261A-934B-49EE-927B-052B3A9B63A6}" dt="2021-12-16T09:20:19.894" v="3"/>
      <pc:docMkLst>
        <pc:docMk/>
      </pc:docMkLst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0" sldId="257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41470110" sldId="267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425891682" sldId="268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836250305" sldId="269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047762336" sldId="270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550439666" sldId="271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410831235" sldId="273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765404843" sldId="274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4017897553" sldId="275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4284129446" sldId="276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593780912" sldId="277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757660278" sldId="278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4213450372" sldId="279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424422856" sldId="280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817822240" sldId="281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287956231" sldId="282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4063503360" sldId="283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507057028" sldId="284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684278350" sldId="285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369749143" sldId="286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326588186" sldId="287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511924637" sldId="288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79258116" sldId="289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456314008" sldId="290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785509973" sldId="291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288348280" sldId="292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891761991" sldId="293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603499195" sldId="294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138781410" sldId="295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430969993" sldId="296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649844928" sldId="297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4145914922" sldId="298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32094901" sldId="299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410903790" sldId="300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615978013" sldId="301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837445009" sldId="302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505740911" sldId="303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551967337" sldId="304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957744929" sldId="305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954742613" sldId="306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4253030913" sldId="307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783835360" sldId="308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4189333005" sldId="309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829793007" sldId="311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57345676" sldId="312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707161872" sldId="313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116492098" sldId="314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272593162" sldId="316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79650132" sldId="317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547395603" sldId="318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4282735861" sldId="319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478144322" sldId="320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72162693" sldId="321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867122988" sldId="322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743026768" sldId="323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434013731" sldId="324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231699022" sldId="325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427459781" sldId="326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802701261" sldId="327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278071401" sldId="328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5320781" sldId="329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808468709" sldId="330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846506213" sldId="331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330686899" sldId="332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660052243" sldId="333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048138645" sldId="334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637844178" sldId="335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113709647" sldId="336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772582385" sldId="337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372497240" sldId="338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4247305110" sldId="339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694380604" sldId="340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957312100" sldId="341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462011963" sldId="366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4093803675" sldId="373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147499610" sldId="374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893082419" sldId="375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60734576" sldId="376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757114280" sldId="377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579699180" sldId="382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545803993" sldId="383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188370590" sldId="385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038667278" sldId="386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584308880" sldId="387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859585376" sldId="392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047933127" sldId="395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88694767" sldId="397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457246625" sldId="398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691419468" sldId="405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392848259" sldId="477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680955767" sldId="481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973517291" sldId="506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534329892" sldId="507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591541879" sldId="508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411728324" sldId="509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751903936" sldId="510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191119064" sldId="511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431396277" sldId="512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80292912" sldId="513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682243815" sldId="514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510295374" sldId="515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437029277" sldId="516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581158248" sldId="517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368262023" sldId="518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326542891" sldId="519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665354525" sldId="520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71306169" sldId="521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649691932" sldId="522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625698209" sldId="523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564062218" sldId="524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4084569297" sldId="525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591628727" sldId="526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268524693" sldId="527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076666779" sldId="528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440783009" sldId="529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656625169" sldId="530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212868520" sldId="531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659189844" sldId="532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782337645" sldId="533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586196479" sldId="534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70735731" sldId="535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881486648" sldId="536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4217171535" sldId="537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452761964" sldId="538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652848353" sldId="539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653555227" sldId="540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195535976" sldId="541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023940260" sldId="542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440419944" sldId="543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082254494" sldId="544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429063504" sldId="545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4092495826" sldId="546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570789233" sldId="547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4259134902" sldId="571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150808439" sldId="572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368490199" sldId="573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516305047" sldId="574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514369612" sldId="575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680839378" sldId="576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769912999" sldId="577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944688499" sldId="578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225585992" sldId="579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822813378" sldId="580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1291301826" sldId="581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867078564" sldId="582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821588527" sldId="583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870949742" sldId="584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686693121" sldId="585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402133218" sldId="586"/>
        </pc:sldMkLst>
      </pc:sldChg>
      <pc:sldChg chg="modTransition">
        <pc:chgData name="Donna Cole" userId="36e63e46-7f0e-4c72-a341-f5fc518a0358" providerId="ADAL" clId="{ACD2261A-934B-49EE-927B-052B3A9B63A6}" dt="2021-12-16T09:20:19.894" v="3"/>
        <pc:sldMkLst>
          <pc:docMk/>
          <pc:sldMk cId="3553942034" sldId="587"/>
        </pc:sldMkLst>
      </pc:sldChg>
      <pc:sldMasterChg chg="modTransition modSldLayout">
        <pc:chgData name="Donna Cole" userId="36e63e46-7f0e-4c72-a341-f5fc518a0358" providerId="ADAL" clId="{ACD2261A-934B-49EE-927B-052B3A9B63A6}" dt="2021-12-16T09:20:19.894" v="3"/>
        <pc:sldMasterMkLst>
          <pc:docMk/>
          <pc:sldMasterMk cId="2493390202" sldId="2147483660"/>
        </pc:sldMasterMkLst>
        <pc:sldLayoutChg chg="modTransition">
          <pc:chgData name="Donna Cole" userId="36e63e46-7f0e-4c72-a341-f5fc518a0358" providerId="ADAL" clId="{ACD2261A-934B-49EE-927B-052B3A9B63A6}" dt="2021-12-16T09:20:19.894" v="3"/>
          <pc:sldLayoutMkLst>
            <pc:docMk/>
            <pc:sldMasterMk cId="2493390202" sldId="2147483660"/>
            <pc:sldLayoutMk cId="1567645069" sldId="2147483661"/>
          </pc:sldLayoutMkLst>
        </pc:sldLayoutChg>
        <pc:sldLayoutChg chg="modTransition">
          <pc:chgData name="Donna Cole" userId="36e63e46-7f0e-4c72-a341-f5fc518a0358" providerId="ADAL" clId="{ACD2261A-934B-49EE-927B-052B3A9B63A6}" dt="2021-12-16T09:20:19.894" v="3"/>
          <pc:sldLayoutMkLst>
            <pc:docMk/>
            <pc:sldMasterMk cId="2493390202" sldId="2147483660"/>
            <pc:sldLayoutMk cId="1064457890" sldId="2147483663"/>
          </pc:sldLayoutMkLst>
        </pc:sldLayoutChg>
        <pc:sldLayoutChg chg="modTransition">
          <pc:chgData name="Donna Cole" userId="36e63e46-7f0e-4c72-a341-f5fc518a0358" providerId="ADAL" clId="{ACD2261A-934B-49EE-927B-052B3A9B63A6}" dt="2021-12-16T09:20:19.894" v="3"/>
          <pc:sldLayoutMkLst>
            <pc:docMk/>
            <pc:sldMasterMk cId="2493390202" sldId="2147483660"/>
            <pc:sldLayoutMk cId="1882940397" sldId="2147483665"/>
          </pc:sldLayoutMkLst>
        </pc:sldLayoutChg>
        <pc:sldLayoutChg chg="modTransition">
          <pc:chgData name="Donna Cole" userId="36e63e46-7f0e-4c72-a341-f5fc518a0358" providerId="ADAL" clId="{ACD2261A-934B-49EE-927B-052B3A9B63A6}" dt="2021-12-16T09:20:19.894" v="3"/>
          <pc:sldLayoutMkLst>
            <pc:docMk/>
            <pc:sldMasterMk cId="2493390202" sldId="2147483660"/>
            <pc:sldLayoutMk cId="1122849253" sldId="2147483668"/>
          </pc:sldLayoutMkLst>
        </pc:sldLayoutChg>
        <pc:sldLayoutChg chg="modTransition">
          <pc:chgData name="Donna Cole" userId="36e63e46-7f0e-4c72-a341-f5fc518a0358" providerId="ADAL" clId="{ACD2261A-934B-49EE-927B-052B3A9B63A6}" dt="2021-12-16T09:20:19.894" v="3"/>
          <pc:sldLayoutMkLst>
            <pc:docMk/>
            <pc:sldMasterMk cId="2493390202" sldId="2147483660"/>
            <pc:sldLayoutMk cId="3205504445" sldId="2147483674"/>
          </pc:sldLayoutMkLst>
        </pc:sldLayoutChg>
        <pc:sldLayoutChg chg="modTransition">
          <pc:chgData name="Donna Cole" userId="36e63e46-7f0e-4c72-a341-f5fc518a0358" providerId="ADAL" clId="{ACD2261A-934B-49EE-927B-052B3A9B63A6}" dt="2021-12-16T09:20:19.894" v="3"/>
          <pc:sldLayoutMkLst>
            <pc:docMk/>
            <pc:sldMasterMk cId="2493390202" sldId="2147483660"/>
            <pc:sldLayoutMk cId="3027196490" sldId="2147483675"/>
          </pc:sldLayoutMkLst>
        </pc:sldLayoutChg>
        <pc:sldLayoutChg chg="modTransition">
          <pc:chgData name="Donna Cole" userId="36e63e46-7f0e-4c72-a341-f5fc518a0358" providerId="ADAL" clId="{ACD2261A-934B-49EE-927B-052B3A9B63A6}" dt="2021-12-16T09:20:19.894" v="3"/>
          <pc:sldLayoutMkLst>
            <pc:docMk/>
            <pc:sldMasterMk cId="2493390202" sldId="2147483660"/>
            <pc:sldLayoutMk cId="793346628" sldId="2147483676"/>
          </pc:sldLayoutMkLst>
        </pc:sldLayoutChg>
        <pc:sldLayoutChg chg="modTransition">
          <pc:chgData name="Donna Cole" userId="36e63e46-7f0e-4c72-a341-f5fc518a0358" providerId="ADAL" clId="{ACD2261A-934B-49EE-927B-052B3A9B63A6}" dt="2021-12-16T09:20:19.894" v="3"/>
          <pc:sldLayoutMkLst>
            <pc:docMk/>
            <pc:sldMasterMk cId="2493390202" sldId="2147483660"/>
            <pc:sldLayoutMk cId="2498871118" sldId="2147483677"/>
          </pc:sldLayoutMkLst>
        </pc:sldLayoutChg>
        <pc:sldLayoutChg chg="modTransition">
          <pc:chgData name="Donna Cole" userId="36e63e46-7f0e-4c72-a341-f5fc518a0358" providerId="ADAL" clId="{ACD2261A-934B-49EE-927B-052B3A9B63A6}" dt="2021-12-16T09:20:19.894" v="3"/>
          <pc:sldLayoutMkLst>
            <pc:docMk/>
            <pc:sldMasterMk cId="2493390202" sldId="2147483660"/>
            <pc:sldLayoutMk cId="4203716544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same? What is different?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3368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unit is eighths so we will be thinking about groups of eight.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eight-eighths in one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5167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1504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2185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circle these counters to help complete the table from the previous slide.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Answers are given on the next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0798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2219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same? What is different?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stem sentence: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____ groups of ____ -sixths which is ____-sixths, and ____ more sixths, so that is ____-sixths.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89332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02849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32219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82532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211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Quantities made up of both whole numbers and a fractional part can be expressed as mixed numbers.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338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same? What is different?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stem sentence: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____ groups of ____ -sixths which is ____-sixths, and ____ more sixths, so that is ____-sixths.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9332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6350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911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2911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2080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71746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5233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9500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1780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86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51869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61167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59556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4153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3530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01418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5365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787072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101576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789640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852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7066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441534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853653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79902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645018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Myriad Pro" panose="020B0503030403020204" pitchFamily="34" charset="0"/>
                    <a:ea typeface="+mn-ea"/>
                    <a:cs typeface="+mn-cs"/>
                  </a:rPr>
                  <a:t>Think of 3 as </a:t>
                </a:r>
                <a14:m>
                  <m:oMath xmlns:m="http://schemas.openxmlformats.org/officeDocument/2006/math">
                    <m:r>
                      <a:rPr lang="en-GB" sz="12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Myriad Pro" panose="020B0503030403020204" pitchFamily="34" charset="0"/>
                    <a:ea typeface="+mn-ea"/>
                    <a:cs typeface="+mn-cs"/>
                  </a:rPr>
                  <a:t>. 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Myriad Pro" panose="020B0503030403020204" pitchFamily="34" charset="0"/>
                    <a:ea typeface="+mn-ea"/>
                    <a:cs typeface="+mn-cs"/>
                  </a:rPr>
                  <a:t>Does this make it easier to subtract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Myriad Pro" panose="020B0503030403020204" pitchFamily="34" charset="0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Myriad Pro" panose="020B0503030403020204" pitchFamily="34" charset="0"/>
                    <a:ea typeface="+mn-ea"/>
                    <a:cs typeface="+mn-cs"/>
                  </a:rPr>
                  <a:t>Think of 3 as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 7/7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Myriad Pro" panose="020B0503030403020204" pitchFamily="34" charset="0"/>
                    <a:ea typeface="+mn-ea"/>
                    <a:cs typeface="+mn-cs"/>
                  </a:rPr>
                  <a:t>. 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Myriad Pro" panose="020B0503030403020204" pitchFamily="34" charset="0"/>
                    <a:ea typeface="+mn-ea"/>
                    <a:cs typeface="+mn-cs"/>
                  </a:rPr>
                  <a:t>Does this make it easier to subtract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2/7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Myriad Pro" panose="020B0503030403020204" pitchFamily="34" charset="0"/>
                    <a:ea typeface="+mn-ea"/>
                    <a:cs typeface="+mn-cs"/>
                  </a:rPr>
                  <a:t>?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34427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88364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could I rewrite the mixed number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(It can be rewritten as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24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could I rewrite the mixed number 3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3/7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(It can be rewritten as 3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3/7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24/7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15408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788364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sz="1200" i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could I rewrite the mixed number 3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3/7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(It can be rewritten as 3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3/7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24/7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015408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99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52008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141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233061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3660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47951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73686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26960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479344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147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633578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88882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this mistake and then use the number line to show the correct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21882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12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573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17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25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___ parts between zero and one. This means we are counting in units of ­­­­___.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4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___ parts between zero and one. This means we are counting in units of ­­­­___.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40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line is divided into ___ equal parts. This allows us to count in ­­­­­­___.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53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line is divided into ___ equal parts. This allows us to count in ­­­­­­___.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549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line is divided into ___ equal parts. This allows us to count in ­­­­­­___.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50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interval on the line is divided into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equal parts. This allows us to count in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quarters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18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interval on the line is divided into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five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equal parts. This allows us to count in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fifths</a:t>
            </a:r>
            <a:r>
              <a:rPr lang="en-GB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474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43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Sonny has labelled this number line incorrectly. Explain his mistake.</a:t>
            </a:r>
            <a:endParaRPr lang="en-GB" sz="120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334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8466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i="1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51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9474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2010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9334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304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3381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me any number between two and three.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me a number very close to three.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me any number even closer to three than the previous number.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me a number greater than two that is very close to two.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me a number smaller than two that is very close to two.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125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393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mixed number can be written from the following fractional parts?</a:t>
            </a:r>
            <a:endParaRPr lang="en-GB" sz="120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450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these numbers on the number 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569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line is divided into ___ equal parts. This allows us to count in ­­­­­­___.</a:t>
            </a:r>
            <a:endParaRPr lang="en-GB" sz="120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55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5826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1069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3433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1555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3569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1514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0751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 the position of the following numbers on this number 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292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 the position of these numbers on this number line. </a:t>
            </a:r>
            <a:endParaRPr lang="en-GB" sz="120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797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032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979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128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8292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0032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8635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6728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the numbers represented by the letters.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them to help you fill in the missing symbols (&lt;, &gt; or =) in the comparison statements.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whole-number part of the numbers being compared is different, use this to compare the numbers.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whole-number part of the numbers being compared is the same, use the fractional part to compare the numbers</a:t>
            </a:r>
            <a:endParaRPr lang="en-GB" sz="120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890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4549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945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Tell the children that you have a theory: 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Because we know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,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must also know that 1</a:t>
                </a:r>
                <a14:m>
                  <m:oMath xmlns:m="http://schemas.openxmlformats.org/officeDocument/2006/math">
                    <m:r>
                      <a:rPr lang="en-GB" sz="12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&lt;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my theory correct?</a:t>
                </a:r>
                <a:endParaRPr lang="en-GB" sz="1200" i="1" u="non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Tell the children that you have a theory: 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Because we know that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3/8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&lt;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5/8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,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must also know that 1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  3/8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&lt; 1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5/8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my theory correct?</a:t>
                </a:r>
                <a:endParaRPr lang="en-GB" sz="1200" i="1" u="non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332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Tell the children that you have a theory: 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Because we know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,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must also know that 1</a:t>
                </a:r>
                <a14:m>
                  <m:oMath xmlns:m="http://schemas.openxmlformats.org/officeDocument/2006/math">
                    <m:r>
                      <a:rPr lang="en-GB" sz="12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&lt;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my theory correct?</a:t>
                </a:r>
                <a:endParaRPr lang="en-GB" sz="1200" i="1" u="non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Tell the children that you have a theory: 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Because we know that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3/8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&lt;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5/8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,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must also know that 1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  3/8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&lt; 1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5/8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my theory correct?</a:t>
                </a:r>
                <a:endParaRPr lang="en-GB" sz="1200" i="1" u="non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243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293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3665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5229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Can I conclude that, because I know that</a:t>
                </a:r>
                <a14:m>
                  <m:oMath xmlns:m="http://schemas.openxmlformats.org/officeDocument/2006/math">
                    <m:r>
                      <a:rPr lang="en-GB" sz="12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,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 must also know that 1</a:t>
                </a:r>
                <a14:m>
                  <m:oMath xmlns:m="http://schemas.openxmlformats.org/officeDocument/2006/math">
                    <m:r>
                      <a:rPr lang="en-GB" sz="12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&lt;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?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Can I conclude that, because I know that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  4/6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&lt;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4/5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,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 must also know that 1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  4/6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&lt; 1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4/5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?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376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3927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72328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would the next equation in the sequence be?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would each of these equations be shown on a number line?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might each of these equations be shown using an area model?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8707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could each of these equations be shown using a part–part–whole model?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174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Verbalise this with a stem sentence: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</a:t>
                </a:r>
                <a:r>
                  <a:rPr lang="en-GB" sz="1200" i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parts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are ___and ___. The </a:t>
                </a:r>
                <a:r>
                  <a:rPr lang="en-GB" sz="1200" i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total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or </a:t>
                </a:r>
                <a:r>
                  <a:rPr lang="en-GB" sz="1200" i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whole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is ___.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E.g. The parts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1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total of the whole is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14:m>
                  <m:oMath xmlns:m="http://schemas.openxmlformats.org/officeDocument/2006/math">
                    <m:r>
                      <a:rPr lang="en-GB" sz="12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Verbalise this with a stem sentence: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</a:t>
                </a:r>
                <a:r>
                  <a:rPr lang="en-GB" sz="1200" i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parts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are ___and ___. The </a:t>
                </a:r>
                <a:r>
                  <a:rPr lang="en-GB" sz="1200" i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total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or </a:t>
                </a:r>
                <a:r>
                  <a:rPr lang="en-GB" sz="1200" i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whole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is ___.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E.g. The parts are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2/5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1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1/5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total of the whole is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  3/5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465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3386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Justify the order you use when finding the answer.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28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120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8964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63272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64734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would the next equation in the sequence be?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would each of these equations be shown on a number line?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would each of these equations be shown using an area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723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5170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350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2387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03891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2510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oranges are there altogether?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halves are there?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42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Jonny has two oranges.</a:t>
            </a:r>
            <a:endParaRPr lang="en-GB" sz="1200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Ellen has half an orange.</a:t>
            </a:r>
            <a:endParaRPr lang="en-GB" sz="1200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How many oranges do the Jonny and Ellen have altogether?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91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3590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Count: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orange, two oranges, three oranges…’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‘One group of four-quarters, two groups of four-quarters, three groups of four-quarters…’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‘Four-quarters, eight-quarters, twelve-quarters…’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3819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support, use the stem sentence: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whole is divided into four equal parts. There are ___ of these equal parts. This represents ___ quarter(s).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8283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7409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Count: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orange, two oranges, three oranges…’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‘One group of four-quarters, two groups of four-quarters, three groups of four-quarters…’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‘Four-quarters, eight-quarters, twelve-quarters…’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73819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support, use the stem sentence: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whole is divided into four equal parts. There are ___ of these equal parts. This represents ___ quarter(s).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98283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37409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07803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41117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denominator is four. This means that each whole has been split into four equal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numerator is ten. This means that there are ten equal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possible to make two full groups of four-quarters and there are two more quarters.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97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How tall is the plant in metres?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1778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denominator is four. This means that each whole has been split into four equal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numerator is ten. This means that there are ten equal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possible to make two full groups of four-quarters and there are two more quarters.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39750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13306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85859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0335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7781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30335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87781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79843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7742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100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28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2019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Short Segment Title – Steps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2019 pilot</a:t>
            </a:r>
          </a:p>
        </p:txBody>
      </p:sp>
    </p:spTree>
    <p:extLst>
      <p:ext uri="{BB962C8B-B14F-4D97-AF65-F5344CB8AC3E}">
        <p14:creationId xmlns:p14="http://schemas.microsoft.com/office/powerpoint/2010/main" val="249887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360000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464400"/>
            <a:ext cx="11262632" cy="426170"/>
          </a:xfr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643C2-77DC-49BD-8737-F5C5488BCCF7}"/>
              </a:ext>
            </a:extLst>
          </p:cNvPr>
          <p:cNvSpPr txBox="1"/>
          <p:nvPr userDrawn="1"/>
        </p:nvSpPr>
        <p:spPr>
          <a:xfrm>
            <a:off x="522000" y="6237312"/>
            <a:ext cx="1109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000" b="1" dirty="0">
                <a:solidFill>
                  <a:srgbClr val="585858"/>
                </a:solidFill>
              </a:rPr>
              <a:t>ncetm.org.uk</a:t>
            </a:r>
          </a:p>
        </p:txBody>
      </p:sp>
    </p:spTree>
    <p:extLst>
      <p:ext uri="{BB962C8B-B14F-4D97-AF65-F5344CB8AC3E}">
        <p14:creationId xmlns:p14="http://schemas.microsoft.com/office/powerpoint/2010/main" val="420371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  <p:sldLayoutId id="2147483678" r:id="rId9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uhkoxkd/ncetm_spine3_segment05_y4.pdf#page=39" TargetMode="Externa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3" Type="http://schemas.openxmlformats.org/officeDocument/2006/relationships/image" Target="../media/image281.png"/><Relationship Id="rId7" Type="http://schemas.openxmlformats.org/officeDocument/2006/relationships/image" Target="../media/image28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4.png"/><Relationship Id="rId5" Type="http://schemas.openxmlformats.org/officeDocument/2006/relationships/image" Target="../media/image283.png"/><Relationship Id="rId4" Type="http://schemas.openxmlformats.org/officeDocument/2006/relationships/image" Target="../media/image282.png"/><Relationship Id="rId9" Type="http://schemas.openxmlformats.org/officeDocument/2006/relationships/image" Target="../media/image287.wm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wmf"/><Relationship Id="rId3" Type="http://schemas.openxmlformats.org/officeDocument/2006/relationships/image" Target="../media/image288.png"/><Relationship Id="rId7" Type="http://schemas.openxmlformats.org/officeDocument/2006/relationships/image" Target="../media/image292.emf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1.wmf"/><Relationship Id="rId5" Type="http://schemas.openxmlformats.org/officeDocument/2006/relationships/image" Target="../media/image290.png"/><Relationship Id="rId4" Type="http://schemas.openxmlformats.org/officeDocument/2006/relationships/image" Target="../media/image289.png"/><Relationship Id="rId9" Type="http://schemas.openxmlformats.org/officeDocument/2006/relationships/image" Target="../media/image294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8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wmf"/><Relationship Id="rId3" Type="http://schemas.openxmlformats.org/officeDocument/2006/relationships/image" Target="../media/image296.png"/><Relationship Id="rId7" Type="http://schemas.openxmlformats.org/officeDocument/2006/relationships/image" Target="../media/image300.wmf"/><Relationship Id="rId2" Type="http://schemas.openxmlformats.org/officeDocument/2006/relationships/notesSlide" Target="../notesSlides/notesSlide105.xml"/><Relationship Id="rId16" Type="http://schemas.openxmlformats.org/officeDocument/2006/relationships/image" Target="../media/image55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9.png"/><Relationship Id="rId5" Type="http://schemas.openxmlformats.org/officeDocument/2006/relationships/image" Target="../media/image298.png"/><Relationship Id="rId10" Type="http://schemas.openxmlformats.org/officeDocument/2006/relationships/image" Target="../media/image303.wmf"/><Relationship Id="rId4" Type="http://schemas.openxmlformats.org/officeDocument/2006/relationships/image" Target="../media/image297.wmf"/><Relationship Id="rId9" Type="http://schemas.openxmlformats.org/officeDocument/2006/relationships/image" Target="../media/image302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../media/image600.png"/><Relationship Id="rId4" Type="http://schemas.openxmlformats.org/officeDocument/2006/relationships/image" Target="../media/image304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5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uhkoxkd/ncetm_spine3_segment05_y4.pdf#page=43" TargetMode="Externa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png"/><Relationship Id="rId3" Type="http://schemas.openxmlformats.org/officeDocument/2006/relationships/image" Target="../media/image296.png"/><Relationship Id="rId7" Type="http://schemas.openxmlformats.org/officeDocument/2006/relationships/image" Target="../media/image298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7.wmf"/><Relationship Id="rId11" Type="http://schemas.openxmlformats.org/officeDocument/2006/relationships/image" Target="../media/image302.png"/><Relationship Id="rId5" Type="http://schemas.openxmlformats.org/officeDocument/2006/relationships/image" Target="../media/image305.png"/><Relationship Id="rId10" Type="http://schemas.openxmlformats.org/officeDocument/2006/relationships/image" Target="../media/image301.wmf"/><Relationship Id="rId4" Type="http://schemas.openxmlformats.org/officeDocument/2006/relationships/image" Target="../media/image303.wmf"/><Relationship Id="rId9" Type="http://schemas.openxmlformats.org/officeDocument/2006/relationships/image" Target="../media/image300.wmf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306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9.png"/><Relationship Id="rId5" Type="http://schemas.openxmlformats.org/officeDocument/2006/relationships/image" Target="../media/image308.png"/><Relationship Id="rId4" Type="http://schemas.openxmlformats.org/officeDocument/2006/relationships/image" Target="../media/image307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7.wmf"/><Relationship Id="rId3" Type="http://schemas.openxmlformats.org/officeDocument/2006/relationships/image" Target="../media/image312.png"/><Relationship Id="rId7" Type="http://schemas.openxmlformats.org/officeDocument/2006/relationships/image" Target="../media/image316.wmf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5.wmf"/><Relationship Id="rId5" Type="http://schemas.openxmlformats.org/officeDocument/2006/relationships/image" Target="../media/image314.wmf"/><Relationship Id="rId4" Type="http://schemas.openxmlformats.org/officeDocument/2006/relationships/image" Target="../media/image313.wmf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7.wmf"/><Relationship Id="rId3" Type="http://schemas.openxmlformats.org/officeDocument/2006/relationships/image" Target="../media/image312.png"/><Relationship Id="rId7" Type="http://schemas.openxmlformats.org/officeDocument/2006/relationships/image" Target="../media/image316.wmf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5.wmf"/><Relationship Id="rId5" Type="http://schemas.openxmlformats.org/officeDocument/2006/relationships/image" Target="../media/image314.wmf"/><Relationship Id="rId4" Type="http://schemas.openxmlformats.org/officeDocument/2006/relationships/image" Target="../media/image313.w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uhkoxkd/ncetm_spine3_segment05_y4.pdf#page=48" TargetMode="Externa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3" Type="http://schemas.openxmlformats.org/officeDocument/2006/relationships/image" Target="../media/image318.wmf"/><Relationship Id="rId7" Type="http://schemas.openxmlformats.org/officeDocument/2006/relationships/image" Target="../media/image322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1.wmf"/><Relationship Id="rId5" Type="http://schemas.openxmlformats.org/officeDocument/2006/relationships/image" Target="../media/image320.wmf"/><Relationship Id="rId10" Type="http://schemas.openxmlformats.org/officeDocument/2006/relationships/image" Target="../media/image325.png"/><Relationship Id="rId4" Type="http://schemas.openxmlformats.org/officeDocument/2006/relationships/image" Target="../media/image319.png"/><Relationship Id="rId9" Type="http://schemas.openxmlformats.org/officeDocument/2006/relationships/image" Target="../media/image324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13" Type="http://schemas.openxmlformats.org/officeDocument/2006/relationships/image" Target="../media/image336.png"/><Relationship Id="rId3" Type="http://schemas.openxmlformats.org/officeDocument/2006/relationships/image" Target="../media/image326.png"/><Relationship Id="rId7" Type="http://schemas.openxmlformats.org/officeDocument/2006/relationships/image" Target="../media/image330.png"/><Relationship Id="rId12" Type="http://schemas.openxmlformats.org/officeDocument/2006/relationships/image" Target="../media/image335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9.png"/><Relationship Id="rId11" Type="http://schemas.openxmlformats.org/officeDocument/2006/relationships/image" Target="../media/image334.png"/><Relationship Id="rId5" Type="http://schemas.openxmlformats.org/officeDocument/2006/relationships/image" Target="../media/image328.png"/><Relationship Id="rId10" Type="http://schemas.openxmlformats.org/officeDocument/2006/relationships/image" Target="../media/image333.png"/><Relationship Id="rId4" Type="http://schemas.openxmlformats.org/officeDocument/2006/relationships/image" Target="../media/image327.png"/><Relationship Id="rId9" Type="http://schemas.openxmlformats.org/officeDocument/2006/relationships/image" Target="../media/image332.png"/><Relationship Id="rId14" Type="http://schemas.openxmlformats.org/officeDocument/2006/relationships/image" Target="../media/image337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13" Type="http://schemas.openxmlformats.org/officeDocument/2006/relationships/image" Target="../media/image334.png"/><Relationship Id="rId3" Type="http://schemas.openxmlformats.org/officeDocument/2006/relationships/image" Target="../media/image328.png"/><Relationship Id="rId7" Type="http://schemas.openxmlformats.org/officeDocument/2006/relationships/image" Target="../media/image339.png"/><Relationship Id="rId12" Type="http://schemas.openxmlformats.org/officeDocument/2006/relationships/image" Target="../media/image333.png"/><Relationship Id="rId2" Type="http://schemas.openxmlformats.org/officeDocument/2006/relationships/notesSlide" Target="../notesSlides/notesSlide118.xml"/><Relationship Id="rId16" Type="http://schemas.openxmlformats.org/officeDocument/2006/relationships/image" Target="../media/image3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8.png"/><Relationship Id="rId11" Type="http://schemas.openxmlformats.org/officeDocument/2006/relationships/image" Target="../media/image332.png"/><Relationship Id="rId5" Type="http://schemas.openxmlformats.org/officeDocument/2006/relationships/image" Target="../media/image330.png"/><Relationship Id="rId15" Type="http://schemas.openxmlformats.org/officeDocument/2006/relationships/image" Target="../media/image336.png"/><Relationship Id="rId10" Type="http://schemas.openxmlformats.org/officeDocument/2006/relationships/image" Target="../media/image331.png"/><Relationship Id="rId4" Type="http://schemas.openxmlformats.org/officeDocument/2006/relationships/image" Target="../media/image329.png"/><Relationship Id="rId9" Type="http://schemas.openxmlformats.org/officeDocument/2006/relationships/image" Target="../media/image327.png"/><Relationship Id="rId14" Type="http://schemas.openxmlformats.org/officeDocument/2006/relationships/image" Target="../media/image3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wmf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3.wmf"/><Relationship Id="rId5" Type="http://schemas.openxmlformats.org/officeDocument/2006/relationships/image" Target="../media/image342.png"/><Relationship Id="rId4" Type="http://schemas.openxmlformats.org/officeDocument/2006/relationships/image" Target="../media/image341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wmf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7.wmf"/><Relationship Id="rId5" Type="http://schemas.openxmlformats.org/officeDocument/2006/relationships/image" Target="../media/image346.png"/><Relationship Id="rId4" Type="http://schemas.openxmlformats.org/officeDocument/2006/relationships/image" Target="../media/image345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6.png"/><Relationship Id="rId5" Type="http://schemas.openxmlformats.org/officeDocument/2006/relationships/image" Target="../media/image350.wmf"/><Relationship Id="rId4" Type="http://schemas.openxmlformats.org/officeDocument/2006/relationships/image" Target="../media/image349.wmf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png"/><Relationship Id="rId3" Type="http://schemas.openxmlformats.org/officeDocument/2006/relationships/image" Target="../media/image351.png"/><Relationship Id="rId7" Type="http://schemas.openxmlformats.org/officeDocument/2006/relationships/image" Target="../media/image355.wmf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4.wmf"/><Relationship Id="rId5" Type="http://schemas.openxmlformats.org/officeDocument/2006/relationships/image" Target="../media/image353.png"/><Relationship Id="rId4" Type="http://schemas.openxmlformats.org/officeDocument/2006/relationships/image" Target="../media/image352.png"/><Relationship Id="rId9" Type="http://schemas.openxmlformats.org/officeDocument/2006/relationships/image" Target="../media/image357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3.png"/><Relationship Id="rId13" Type="http://schemas.openxmlformats.org/officeDocument/2006/relationships/image" Target="../media/image368.png"/><Relationship Id="rId3" Type="http://schemas.openxmlformats.org/officeDocument/2006/relationships/image" Target="../media/image358.png"/><Relationship Id="rId7" Type="http://schemas.openxmlformats.org/officeDocument/2006/relationships/image" Target="../media/image362.png"/><Relationship Id="rId12" Type="http://schemas.openxmlformats.org/officeDocument/2006/relationships/image" Target="../media/image367.wmf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1.png"/><Relationship Id="rId11" Type="http://schemas.openxmlformats.org/officeDocument/2006/relationships/image" Target="../media/image366.wmf"/><Relationship Id="rId5" Type="http://schemas.openxmlformats.org/officeDocument/2006/relationships/image" Target="../media/image360.png"/><Relationship Id="rId15" Type="http://schemas.openxmlformats.org/officeDocument/2006/relationships/image" Target="../media/image370.png"/><Relationship Id="rId10" Type="http://schemas.openxmlformats.org/officeDocument/2006/relationships/image" Target="../media/image365.png"/><Relationship Id="rId4" Type="http://schemas.openxmlformats.org/officeDocument/2006/relationships/image" Target="../media/image359.png"/><Relationship Id="rId9" Type="http://schemas.openxmlformats.org/officeDocument/2006/relationships/image" Target="../media/image364.png"/><Relationship Id="rId14" Type="http://schemas.openxmlformats.org/officeDocument/2006/relationships/image" Target="../media/image369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6.png"/><Relationship Id="rId13" Type="http://schemas.openxmlformats.org/officeDocument/2006/relationships/image" Target="../media/image381.wmf"/><Relationship Id="rId3" Type="http://schemas.openxmlformats.org/officeDocument/2006/relationships/image" Target="../media/image371.png"/><Relationship Id="rId7" Type="http://schemas.openxmlformats.org/officeDocument/2006/relationships/image" Target="../media/image375.png"/><Relationship Id="rId12" Type="http://schemas.openxmlformats.org/officeDocument/2006/relationships/image" Target="../media/image380.wmf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4.png"/><Relationship Id="rId11" Type="http://schemas.openxmlformats.org/officeDocument/2006/relationships/image" Target="../media/image379.png"/><Relationship Id="rId5" Type="http://schemas.openxmlformats.org/officeDocument/2006/relationships/image" Target="../media/image373.png"/><Relationship Id="rId15" Type="http://schemas.openxmlformats.org/officeDocument/2006/relationships/image" Target="../media/image383.wmf"/><Relationship Id="rId10" Type="http://schemas.openxmlformats.org/officeDocument/2006/relationships/image" Target="../media/image378.png"/><Relationship Id="rId4" Type="http://schemas.openxmlformats.org/officeDocument/2006/relationships/image" Target="../media/image372.wmf"/><Relationship Id="rId9" Type="http://schemas.openxmlformats.org/officeDocument/2006/relationships/image" Target="../media/image377.png"/><Relationship Id="rId14" Type="http://schemas.openxmlformats.org/officeDocument/2006/relationships/image" Target="../media/image382.wmf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png"/><Relationship Id="rId13" Type="http://schemas.openxmlformats.org/officeDocument/2006/relationships/image" Target="../media/image394.png"/><Relationship Id="rId18" Type="http://schemas.openxmlformats.org/officeDocument/2006/relationships/image" Target="../media/image399.wmf"/><Relationship Id="rId3" Type="http://schemas.openxmlformats.org/officeDocument/2006/relationships/image" Target="../media/image384.wmf"/><Relationship Id="rId7" Type="http://schemas.openxmlformats.org/officeDocument/2006/relationships/image" Target="../media/image388.png"/><Relationship Id="rId12" Type="http://schemas.openxmlformats.org/officeDocument/2006/relationships/image" Target="../media/image393.png"/><Relationship Id="rId17" Type="http://schemas.openxmlformats.org/officeDocument/2006/relationships/image" Target="../media/image398.png"/><Relationship Id="rId2" Type="http://schemas.openxmlformats.org/officeDocument/2006/relationships/notesSlide" Target="../notesSlides/notesSlide125.xml"/><Relationship Id="rId16" Type="http://schemas.openxmlformats.org/officeDocument/2006/relationships/image" Target="../media/image39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7.png"/><Relationship Id="rId11" Type="http://schemas.openxmlformats.org/officeDocument/2006/relationships/image" Target="../media/image392.png"/><Relationship Id="rId5" Type="http://schemas.openxmlformats.org/officeDocument/2006/relationships/image" Target="../media/image386.png"/><Relationship Id="rId15" Type="http://schemas.openxmlformats.org/officeDocument/2006/relationships/image" Target="../media/image396.png"/><Relationship Id="rId10" Type="http://schemas.openxmlformats.org/officeDocument/2006/relationships/image" Target="../media/image391.png"/><Relationship Id="rId4" Type="http://schemas.openxmlformats.org/officeDocument/2006/relationships/image" Target="../media/image385.png"/><Relationship Id="rId9" Type="http://schemas.openxmlformats.org/officeDocument/2006/relationships/image" Target="../media/image390.png"/><Relationship Id="rId14" Type="http://schemas.openxmlformats.org/officeDocument/2006/relationships/image" Target="../media/image395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7.png"/><Relationship Id="rId3" Type="http://schemas.openxmlformats.org/officeDocument/2006/relationships/image" Target="../media/image195.png"/><Relationship Id="rId7" Type="http://schemas.openxmlformats.org/officeDocument/2006/relationships/image" Target="../media/image190.png"/><Relationship Id="rId12" Type="http://schemas.openxmlformats.org/officeDocument/2006/relationships/image" Target="../media/image196.png"/><Relationship Id="rId2" Type="http://schemas.openxmlformats.org/officeDocument/2006/relationships/notesSlide" Target="../notesSlides/notesSlide127.xml"/><Relationship Id="rId16" Type="http://schemas.openxmlformats.org/officeDocument/2006/relationships/image" Target="../media/image200.w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9.png"/><Relationship Id="rId11" Type="http://schemas.openxmlformats.org/officeDocument/2006/relationships/image" Target="../media/image194.png"/><Relationship Id="rId5" Type="http://schemas.openxmlformats.org/officeDocument/2006/relationships/image" Target="../media/image188.png"/><Relationship Id="rId15" Type="http://schemas.openxmlformats.org/officeDocument/2006/relationships/image" Target="../media/image199.png"/><Relationship Id="rId10" Type="http://schemas.openxmlformats.org/officeDocument/2006/relationships/image" Target="../media/image193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Relationship Id="rId14" Type="http://schemas.openxmlformats.org/officeDocument/2006/relationships/image" Target="../media/image198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uhkoxkd/ncetm_spine3_segment05_y4.pdf#page=6" TargetMode="Externa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3" Type="http://schemas.openxmlformats.org/officeDocument/2006/relationships/image" Target="../media/image318.wmf"/><Relationship Id="rId7" Type="http://schemas.openxmlformats.org/officeDocument/2006/relationships/image" Target="../media/image322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1.wmf"/><Relationship Id="rId5" Type="http://schemas.openxmlformats.org/officeDocument/2006/relationships/image" Target="../media/image320.wmf"/><Relationship Id="rId10" Type="http://schemas.openxmlformats.org/officeDocument/2006/relationships/image" Target="../media/image325.png"/><Relationship Id="rId4" Type="http://schemas.openxmlformats.org/officeDocument/2006/relationships/image" Target="../media/image319.png"/><Relationship Id="rId9" Type="http://schemas.openxmlformats.org/officeDocument/2006/relationships/image" Target="../media/image324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png"/><Relationship Id="rId13" Type="http://schemas.openxmlformats.org/officeDocument/2006/relationships/image" Target="../media/image720.png"/><Relationship Id="rId3" Type="http://schemas.openxmlformats.org/officeDocument/2006/relationships/image" Target="../media/image351.png"/><Relationship Id="rId7" Type="http://schemas.openxmlformats.org/officeDocument/2006/relationships/image" Target="../media/image355.wmf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4.wmf"/><Relationship Id="rId5" Type="http://schemas.openxmlformats.org/officeDocument/2006/relationships/image" Target="../media/image353.png"/><Relationship Id="rId4" Type="http://schemas.openxmlformats.org/officeDocument/2006/relationships/image" Target="../media/image352.png"/><Relationship Id="rId9" Type="http://schemas.openxmlformats.org/officeDocument/2006/relationships/image" Target="../media/image357.pn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png"/><Relationship Id="rId3" Type="http://schemas.openxmlformats.org/officeDocument/2006/relationships/image" Target="../media/image384.wmf"/><Relationship Id="rId7" Type="http://schemas.openxmlformats.org/officeDocument/2006/relationships/image" Target="../media/image388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7.png"/><Relationship Id="rId11" Type="http://schemas.openxmlformats.org/officeDocument/2006/relationships/image" Target="../media/image399.wmf"/><Relationship Id="rId5" Type="http://schemas.openxmlformats.org/officeDocument/2006/relationships/image" Target="../media/image386.png"/><Relationship Id="rId10" Type="http://schemas.openxmlformats.org/officeDocument/2006/relationships/image" Target="../media/image391.png"/><Relationship Id="rId4" Type="http://schemas.openxmlformats.org/officeDocument/2006/relationships/image" Target="../media/image385.png"/><Relationship Id="rId9" Type="http://schemas.openxmlformats.org/officeDocument/2006/relationships/image" Target="../media/image390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uhkoxkd/ncetm_spine3_segment05_y4.pdf#page=51" TargetMode="External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5.png"/><Relationship Id="rId3" Type="http://schemas.openxmlformats.org/officeDocument/2006/relationships/image" Target="../media/image400.wmf"/><Relationship Id="rId7" Type="http://schemas.openxmlformats.org/officeDocument/2006/relationships/image" Target="../media/image404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3.png"/><Relationship Id="rId5" Type="http://schemas.openxmlformats.org/officeDocument/2006/relationships/image" Target="../media/image402.png"/><Relationship Id="rId4" Type="http://schemas.openxmlformats.org/officeDocument/2006/relationships/image" Target="../media/image401.wmf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13" Type="http://schemas.openxmlformats.org/officeDocument/2006/relationships/image" Target="../media/image416.wmf"/><Relationship Id="rId18" Type="http://schemas.openxmlformats.org/officeDocument/2006/relationships/image" Target="../media/image421.png"/><Relationship Id="rId3" Type="http://schemas.openxmlformats.org/officeDocument/2006/relationships/image" Target="../media/image406.png"/><Relationship Id="rId21" Type="http://schemas.openxmlformats.org/officeDocument/2006/relationships/image" Target="../media/image424.png"/><Relationship Id="rId7" Type="http://schemas.openxmlformats.org/officeDocument/2006/relationships/image" Target="../media/image410.png"/><Relationship Id="rId12" Type="http://schemas.openxmlformats.org/officeDocument/2006/relationships/image" Target="../media/image415.wmf"/><Relationship Id="rId17" Type="http://schemas.openxmlformats.org/officeDocument/2006/relationships/image" Target="../media/image420.png"/><Relationship Id="rId2" Type="http://schemas.openxmlformats.org/officeDocument/2006/relationships/notesSlide" Target="../notesSlides/notesSlide135.xml"/><Relationship Id="rId16" Type="http://schemas.openxmlformats.org/officeDocument/2006/relationships/image" Target="../media/image419.png"/><Relationship Id="rId20" Type="http://schemas.openxmlformats.org/officeDocument/2006/relationships/image" Target="../media/image4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9.png"/><Relationship Id="rId11" Type="http://schemas.openxmlformats.org/officeDocument/2006/relationships/image" Target="../media/image414.png"/><Relationship Id="rId5" Type="http://schemas.openxmlformats.org/officeDocument/2006/relationships/image" Target="../media/image408.png"/><Relationship Id="rId15" Type="http://schemas.openxmlformats.org/officeDocument/2006/relationships/image" Target="../media/image418.png"/><Relationship Id="rId10" Type="http://schemas.openxmlformats.org/officeDocument/2006/relationships/image" Target="../media/image413.png"/><Relationship Id="rId19" Type="http://schemas.openxmlformats.org/officeDocument/2006/relationships/image" Target="../media/image422.png"/><Relationship Id="rId4" Type="http://schemas.openxmlformats.org/officeDocument/2006/relationships/image" Target="../media/image407.png"/><Relationship Id="rId9" Type="http://schemas.openxmlformats.org/officeDocument/2006/relationships/image" Target="../media/image412.png"/><Relationship Id="rId14" Type="http://schemas.openxmlformats.org/officeDocument/2006/relationships/image" Target="../media/image417.png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425.wmf"/><Relationship Id="rId7" Type="http://schemas.openxmlformats.org/officeDocument/2006/relationships/image" Target="../media/image429.png"/><Relationship Id="rId12" Type="http://schemas.openxmlformats.org/officeDocument/2006/relationships/image" Target="../media/image434.wmf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8.png"/><Relationship Id="rId11" Type="http://schemas.openxmlformats.org/officeDocument/2006/relationships/image" Target="../media/image433.png"/><Relationship Id="rId5" Type="http://schemas.openxmlformats.org/officeDocument/2006/relationships/image" Target="../media/image427.png"/><Relationship Id="rId10" Type="http://schemas.openxmlformats.org/officeDocument/2006/relationships/image" Target="../media/image432.png"/><Relationship Id="rId4" Type="http://schemas.openxmlformats.org/officeDocument/2006/relationships/image" Target="../media/image426.wmf"/><Relationship Id="rId9" Type="http://schemas.openxmlformats.org/officeDocument/2006/relationships/image" Target="../media/image431.pn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13" Type="http://schemas.openxmlformats.org/officeDocument/2006/relationships/image" Target="../media/image416.wmf"/><Relationship Id="rId18" Type="http://schemas.openxmlformats.org/officeDocument/2006/relationships/image" Target="../media/image421.png"/><Relationship Id="rId3" Type="http://schemas.openxmlformats.org/officeDocument/2006/relationships/image" Target="../media/image406.png"/><Relationship Id="rId21" Type="http://schemas.openxmlformats.org/officeDocument/2006/relationships/image" Target="../media/image424.png"/><Relationship Id="rId7" Type="http://schemas.openxmlformats.org/officeDocument/2006/relationships/image" Target="../media/image410.png"/><Relationship Id="rId12" Type="http://schemas.openxmlformats.org/officeDocument/2006/relationships/image" Target="../media/image415.wmf"/><Relationship Id="rId17" Type="http://schemas.openxmlformats.org/officeDocument/2006/relationships/image" Target="../media/image420.png"/><Relationship Id="rId2" Type="http://schemas.openxmlformats.org/officeDocument/2006/relationships/notesSlide" Target="../notesSlides/notesSlide137.xml"/><Relationship Id="rId16" Type="http://schemas.openxmlformats.org/officeDocument/2006/relationships/image" Target="../media/image419.png"/><Relationship Id="rId20" Type="http://schemas.openxmlformats.org/officeDocument/2006/relationships/image" Target="../media/image4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9.png"/><Relationship Id="rId11" Type="http://schemas.openxmlformats.org/officeDocument/2006/relationships/image" Target="../media/image414.png"/><Relationship Id="rId5" Type="http://schemas.openxmlformats.org/officeDocument/2006/relationships/image" Target="../media/image408.png"/><Relationship Id="rId15" Type="http://schemas.openxmlformats.org/officeDocument/2006/relationships/image" Target="../media/image418.png"/><Relationship Id="rId10" Type="http://schemas.openxmlformats.org/officeDocument/2006/relationships/image" Target="../media/image413.png"/><Relationship Id="rId19" Type="http://schemas.openxmlformats.org/officeDocument/2006/relationships/image" Target="../media/image422.png"/><Relationship Id="rId4" Type="http://schemas.openxmlformats.org/officeDocument/2006/relationships/image" Target="../media/image407.png"/><Relationship Id="rId9" Type="http://schemas.openxmlformats.org/officeDocument/2006/relationships/image" Target="../media/image412.png"/><Relationship Id="rId14" Type="http://schemas.openxmlformats.org/officeDocument/2006/relationships/image" Target="../media/image417.png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425.wmf"/><Relationship Id="rId7" Type="http://schemas.openxmlformats.org/officeDocument/2006/relationships/image" Target="../media/image429.png"/><Relationship Id="rId12" Type="http://schemas.openxmlformats.org/officeDocument/2006/relationships/image" Target="../media/image434.wmf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8.png"/><Relationship Id="rId11" Type="http://schemas.openxmlformats.org/officeDocument/2006/relationships/image" Target="../media/image433.png"/><Relationship Id="rId5" Type="http://schemas.openxmlformats.org/officeDocument/2006/relationships/image" Target="../media/image427.png"/><Relationship Id="rId10" Type="http://schemas.openxmlformats.org/officeDocument/2006/relationships/image" Target="../media/image432.png"/><Relationship Id="rId4" Type="http://schemas.openxmlformats.org/officeDocument/2006/relationships/image" Target="../media/image426.wmf"/><Relationship Id="rId9" Type="http://schemas.openxmlformats.org/officeDocument/2006/relationships/image" Target="../media/image4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uhkoxkd/ncetm_spine3_segment05_y4.pdf#page=55" TargetMode="External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435.wmf"/><Relationship Id="rId7" Type="http://schemas.openxmlformats.org/officeDocument/2006/relationships/image" Target="../media/image439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8.png"/><Relationship Id="rId5" Type="http://schemas.openxmlformats.org/officeDocument/2006/relationships/image" Target="../media/image437.png"/><Relationship Id="rId4" Type="http://schemas.openxmlformats.org/officeDocument/2006/relationships/image" Target="../media/image436.png"/><Relationship Id="rId9" Type="http://schemas.openxmlformats.org/officeDocument/2006/relationships/image" Target="../media/image441.wmf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7.png"/><Relationship Id="rId3" Type="http://schemas.openxmlformats.org/officeDocument/2006/relationships/image" Target="../media/image442.wmf"/><Relationship Id="rId7" Type="http://schemas.openxmlformats.org/officeDocument/2006/relationships/image" Target="../media/image446.png"/><Relationship Id="rId12" Type="http://schemas.openxmlformats.org/officeDocument/2006/relationships/image" Target="../media/image451.wmf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5.png"/><Relationship Id="rId11" Type="http://schemas.openxmlformats.org/officeDocument/2006/relationships/image" Target="../media/image450.png"/><Relationship Id="rId5" Type="http://schemas.openxmlformats.org/officeDocument/2006/relationships/image" Target="../media/image444.wmf"/><Relationship Id="rId10" Type="http://schemas.openxmlformats.org/officeDocument/2006/relationships/image" Target="../media/image449.png"/><Relationship Id="rId4" Type="http://schemas.openxmlformats.org/officeDocument/2006/relationships/image" Target="../media/image443.wmf"/><Relationship Id="rId9" Type="http://schemas.openxmlformats.org/officeDocument/2006/relationships/image" Target="../media/image448.png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7.png"/><Relationship Id="rId3" Type="http://schemas.openxmlformats.org/officeDocument/2006/relationships/image" Target="../media/image452.wmf"/><Relationship Id="rId7" Type="http://schemas.openxmlformats.org/officeDocument/2006/relationships/image" Target="../media/image456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5.png"/><Relationship Id="rId5" Type="http://schemas.openxmlformats.org/officeDocument/2006/relationships/image" Target="../media/image454.png"/><Relationship Id="rId4" Type="http://schemas.openxmlformats.org/officeDocument/2006/relationships/image" Target="../media/image453.png"/><Relationship Id="rId9" Type="http://schemas.openxmlformats.org/officeDocument/2006/relationships/image" Target="../media/image458.wmf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4.png"/><Relationship Id="rId3" Type="http://schemas.openxmlformats.org/officeDocument/2006/relationships/image" Target="../media/image459.wmf"/><Relationship Id="rId7" Type="http://schemas.openxmlformats.org/officeDocument/2006/relationships/image" Target="../media/image463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2.png"/><Relationship Id="rId5" Type="http://schemas.openxmlformats.org/officeDocument/2006/relationships/image" Target="../media/image461.png"/><Relationship Id="rId10" Type="http://schemas.openxmlformats.org/officeDocument/2006/relationships/image" Target="../media/image466.wmf"/><Relationship Id="rId4" Type="http://schemas.openxmlformats.org/officeDocument/2006/relationships/image" Target="../media/image460.png"/><Relationship Id="rId9" Type="http://schemas.openxmlformats.org/officeDocument/2006/relationships/image" Target="../media/image465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uhkoxkd/ncetm_spine3_segment05_y4.pdf#page=57" TargetMode="External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2.png"/><Relationship Id="rId3" Type="http://schemas.openxmlformats.org/officeDocument/2006/relationships/image" Target="../media/image467.png"/><Relationship Id="rId7" Type="http://schemas.openxmlformats.org/officeDocument/2006/relationships/image" Target="../media/image471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0.png"/><Relationship Id="rId5" Type="http://schemas.openxmlformats.org/officeDocument/2006/relationships/image" Target="../media/image469.png"/><Relationship Id="rId10" Type="http://schemas.openxmlformats.org/officeDocument/2006/relationships/image" Target="../media/image474.png"/><Relationship Id="rId4" Type="http://schemas.openxmlformats.org/officeDocument/2006/relationships/image" Target="../media/image468.png"/><Relationship Id="rId9" Type="http://schemas.openxmlformats.org/officeDocument/2006/relationships/image" Target="../media/image473.png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8.png"/><Relationship Id="rId3" Type="http://schemas.openxmlformats.org/officeDocument/2006/relationships/image" Target="../media/image475.png"/><Relationship Id="rId7" Type="http://schemas.openxmlformats.org/officeDocument/2006/relationships/image" Target="../media/image477.png"/><Relationship Id="rId12" Type="http://schemas.openxmlformats.org/officeDocument/2006/relationships/image" Target="../media/image482.wmf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6.png"/><Relationship Id="rId11" Type="http://schemas.openxmlformats.org/officeDocument/2006/relationships/image" Target="../media/image481.png"/><Relationship Id="rId5" Type="http://schemas.openxmlformats.org/officeDocument/2006/relationships/image" Target="../media/image469.png"/><Relationship Id="rId10" Type="http://schemas.openxmlformats.org/officeDocument/2006/relationships/image" Target="../media/image480.png"/><Relationship Id="rId4" Type="http://schemas.openxmlformats.org/officeDocument/2006/relationships/image" Target="../media/image468.png"/><Relationship Id="rId9" Type="http://schemas.openxmlformats.org/officeDocument/2006/relationships/image" Target="../media/image4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uhkoxkd/ncetm_spine3_segment05_y4.pdf#page=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uhkoxkd/ncetm_spine3_segment05_y4.pdf#page=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ssets.publishing.service.gov.uk/government/uploads/system/uploads/attachment_data/file/1017683/Maths_guidance_KS_1_and_2.pdf#page=188" TargetMode="External"/><Relationship Id="rId3" Type="http://schemas.openxmlformats.org/officeDocument/2006/relationships/hyperlink" Target="https://www.gov.uk/government/publications/teaching-mathematics-in-primary-schools" TargetMode="External"/><Relationship Id="rId7" Type="http://schemas.openxmlformats.org/officeDocument/2006/relationships/hyperlink" Target="https://assets.publishing.service.gov.uk/government/uploads/system/uploads/attachment_data/file/1017683/Maths_guidance_KS_1_and_2.pdf#page=18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government/uploads/system/uploads/attachment_data/file/1017683/Maths_guidance_KS_1_and_2.pdf#page=182" TargetMode="External"/><Relationship Id="rId5" Type="http://schemas.openxmlformats.org/officeDocument/2006/relationships/hyperlink" Target="https://www.ncetm.org.uk/teaching-for-mastery/mastery-materials/primary-mastery-professional-development/" TargetMode="External"/><Relationship Id="rId10" Type="http://schemas.openxmlformats.org/officeDocument/2006/relationships/hyperlink" Target="https://assets.publishing.service.gov.uk/government/uploads/system/uploads/attachment_data/file/1017683/Maths_guidance_KS_1_and_2.pdf#page=131" TargetMode="External"/><Relationship Id="rId4" Type="http://schemas.openxmlformats.org/officeDocument/2006/relationships/hyperlink" Target="https://www.ncetm.org.uk/classroom-resources/exemplification-of-ready-to-progress-criteria/" TargetMode="External"/><Relationship Id="rId9" Type="http://schemas.openxmlformats.org/officeDocument/2006/relationships/hyperlink" Target="https://assets.publishing.service.gov.uk/government/uploads/system/uploads/attachment_data/file/1017683/Maths_guidance_KS_1_and_2.pdf#page=127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w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5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6.xml"/><Relationship Id="rId7" Type="http://schemas.openxmlformats.org/officeDocument/2006/relationships/slide" Target="slide3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2.xml"/><Relationship Id="rId9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0.png"/><Relationship Id="rId7" Type="http://schemas.openxmlformats.org/officeDocument/2006/relationships/image" Target="../media/image2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0.png"/><Relationship Id="rId5" Type="http://schemas.openxmlformats.org/officeDocument/2006/relationships/image" Target="../media/image214.png"/><Relationship Id="rId4" Type="http://schemas.openxmlformats.org/officeDocument/2006/relationships/image" Target="../media/image20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0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uhkoxkd/ncetm_spine3_segment05_y4.pdf#page=11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png"/><Relationship Id="rId18" Type="http://schemas.microsoft.com/office/2007/relationships/hdphoto" Target="../media/hdphoto3.wdp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6" Type="http://schemas.microsoft.com/office/2007/relationships/hdphoto" Target="../media/hdphoto2.wdp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11" Type="http://schemas.microsoft.com/office/2007/relationships/hdphoto" Target="../media/hdphoto1.wdp"/><Relationship Id="rId5" Type="http://schemas.openxmlformats.org/officeDocument/2006/relationships/image" Target="../media/image45.png"/><Relationship Id="rId15" Type="http://schemas.openxmlformats.org/officeDocument/2006/relationships/image" Target="../media/image54.png"/><Relationship Id="rId10" Type="http://schemas.openxmlformats.org/officeDocument/2006/relationships/image" Target="../media/image50.png"/><Relationship Id="rId19" Type="http://schemas.openxmlformats.org/officeDocument/2006/relationships/image" Target="../media/image56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png"/><Relationship Id="rId7" Type="http://schemas.openxmlformats.org/officeDocument/2006/relationships/image" Target="../media/image67.wmf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slide" Target="slide53.xml"/><Relationship Id="rId7" Type="http://schemas.openxmlformats.org/officeDocument/2006/relationships/slide" Target="slide7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11" Type="http://schemas.openxmlformats.org/officeDocument/2006/relationships/slide" Target="slide3.xml"/><Relationship Id="rId5" Type="http://schemas.openxmlformats.org/officeDocument/2006/relationships/slide" Target="slide59.xml"/><Relationship Id="rId10" Type="http://schemas.openxmlformats.org/officeDocument/2006/relationships/slide" Target="slide92.xml"/><Relationship Id="rId4" Type="http://schemas.openxmlformats.org/officeDocument/2006/relationships/slide" Target="slide55.xml"/><Relationship Id="rId9" Type="http://schemas.openxmlformats.org/officeDocument/2006/relationships/slide" Target="slide8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80.wmf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wmf"/><Relationship Id="rId12" Type="http://schemas.openxmlformats.org/officeDocument/2006/relationships/image" Target="../media/image4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png"/><Relationship Id="rId7" Type="http://schemas.openxmlformats.org/officeDocument/2006/relationships/image" Target="../media/image67.wmf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Relationship Id="rId22" Type="http://schemas.openxmlformats.org/officeDocument/2006/relationships/image" Target="../media/image5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uhkoxkd/ncetm_spine3_segment05_y4.pdf#page=15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1.png"/><Relationship Id="rId7" Type="http://schemas.openxmlformats.org/officeDocument/2006/relationships/image" Target="../media/image85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4.png"/><Relationship Id="rId5" Type="http://schemas.openxmlformats.org/officeDocument/2006/relationships/image" Target="../media/image83.wmf"/><Relationship Id="rId4" Type="http://schemas.openxmlformats.org/officeDocument/2006/relationships/image" Target="../media/image82.wmf"/><Relationship Id="rId9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81.png"/><Relationship Id="rId7" Type="http://schemas.openxmlformats.org/officeDocument/2006/relationships/image" Target="../media/image90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1.png"/><Relationship Id="rId7" Type="http://schemas.openxmlformats.org/officeDocument/2006/relationships/image" Target="../media/image95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81.png"/><Relationship Id="rId7" Type="http://schemas.openxmlformats.org/officeDocument/2006/relationships/image" Target="../media/image90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Relationship Id="rId14" Type="http://schemas.openxmlformats.org/officeDocument/2006/relationships/image" Target="../media/image5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6.xml"/><Relationship Id="rId3" Type="http://schemas.openxmlformats.org/officeDocument/2006/relationships/slide" Target="slide99.xml"/><Relationship Id="rId7" Type="http://schemas.openxmlformats.org/officeDocument/2006/relationships/slide" Target="slide14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3.xml"/><Relationship Id="rId5" Type="http://schemas.openxmlformats.org/officeDocument/2006/relationships/slide" Target="slide115.xml"/><Relationship Id="rId4" Type="http://schemas.openxmlformats.org/officeDocument/2006/relationships/slide" Target="slide109.xml"/><Relationship Id="rId9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1.png"/><Relationship Id="rId7" Type="http://schemas.openxmlformats.org/officeDocument/2006/relationships/image" Target="../media/image85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4.png"/><Relationship Id="rId5" Type="http://schemas.openxmlformats.org/officeDocument/2006/relationships/image" Target="../media/image83.wmf"/><Relationship Id="rId4" Type="http://schemas.openxmlformats.org/officeDocument/2006/relationships/image" Target="../media/image82.wmf"/><Relationship Id="rId9" Type="http://schemas.openxmlformats.org/officeDocument/2006/relationships/image" Target="../media/image7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1.png"/><Relationship Id="rId7" Type="http://schemas.openxmlformats.org/officeDocument/2006/relationships/image" Target="../media/image95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15" Type="http://schemas.openxmlformats.org/officeDocument/2006/relationships/image" Target="../media/image70.png"/><Relationship Id="rId4" Type="http://schemas.openxmlformats.org/officeDocument/2006/relationships/image" Target="../media/image9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uhkoxkd/ncetm_spine3_segment05_y4.pdf#page=18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image" Target="../media/image107.wmf"/><Relationship Id="rId18" Type="http://schemas.openxmlformats.org/officeDocument/2006/relationships/image" Target="../media/image112.wmf"/><Relationship Id="rId3" Type="http://schemas.openxmlformats.org/officeDocument/2006/relationships/image" Target="../media/image97.png"/><Relationship Id="rId7" Type="http://schemas.openxmlformats.org/officeDocument/2006/relationships/image" Target="../media/image101.wmf"/><Relationship Id="rId12" Type="http://schemas.openxmlformats.org/officeDocument/2006/relationships/image" Target="../media/image106.wmf"/><Relationship Id="rId17" Type="http://schemas.openxmlformats.org/officeDocument/2006/relationships/image" Target="../media/image111.wmf"/><Relationship Id="rId2" Type="http://schemas.openxmlformats.org/officeDocument/2006/relationships/notesSlide" Target="../notesSlides/notesSlide54.xml"/><Relationship Id="rId16" Type="http://schemas.openxmlformats.org/officeDocument/2006/relationships/image" Target="../media/image110.wmf"/><Relationship Id="rId20" Type="http://schemas.openxmlformats.org/officeDocument/2006/relationships/image" Target="../media/image114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0.wmf"/><Relationship Id="rId11" Type="http://schemas.openxmlformats.org/officeDocument/2006/relationships/image" Target="../media/image105.wmf"/><Relationship Id="rId5" Type="http://schemas.openxmlformats.org/officeDocument/2006/relationships/image" Target="../media/image99.wmf"/><Relationship Id="rId15" Type="http://schemas.openxmlformats.org/officeDocument/2006/relationships/image" Target="../media/image109.wmf"/><Relationship Id="rId10" Type="http://schemas.openxmlformats.org/officeDocument/2006/relationships/image" Target="../media/image104.wmf"/><Relationship Id="rId19" Type="http://schemas.openxmlformats.org/officeDocument/2006/relationships/image" Target="../media/image113.png"/><Relationship Id="rId4" Type="http://schemas.openxmlformats.org/officeDocument/2006/relationships/image" Target="../media/image98.wmf"/><Relationship Id="rId9" Type="http://schemas.openxmlformats.org/officeDocument/2006/relationships/image" Target="../media/image103.wmf"/><Relationship Id="rId14" Type="http://schemas.openxmlformats.org/officeDocument/2006/relationships/image" Target="../media/image108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uhkoxkd/ncetm_spine3_segment05_y4.pdf#page=19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wmf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29.wmf"/><Relationship Id="rId3" Type="http://schemas.openxmlformats.org/officeDocument/2006/relationships/image" Target="../media/image121.png"/><Relationship Id="rId7" Type="http://schemas.openxmlformats.org/officeDocument/2006/relationships/image" Target="../media/image120.png"/><Relationship Id="rId12" Type="http://schemas.openxmlformats.org/officeDocument/2006/relationships/image" Target="../media/image128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4.wmf"/><Relationship Id="rId11" Type="http://schemas.openxmlformats.org/officeDocument/2006/relationships/image" Target="../media/image127.wmf"/><Relationship Id="rId5" Type="http://schemas.openxmlformats.org/officeDocument/2006/relationships/image" Target="../media/image123.wmf"/><Relationship Id="rId10" Type="http://schemas.openxmlformats.org/officeDocument/2006/relationships/image" Target="../media/image126.png"/><Relationship Id="rId4" Type="http://schemas.openxmlformats.org/officeDocument/2006/relationships/image" Target="../media/image122.png"/><Relationship Id="rId9" Type="http://schemas.openxmlformats.org/officeDocument/2006/relationships/image" Target="../media/image72.png"/><Relationship Id="rId14" Type="http://schemas.openxmlformats.org/officeDocument/2006/relationships/image" Target="../media/image130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uhkoxkd/ncetm_spine3_segment05_y4.pdf#page=21" TargetMode="Externa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1.wmf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3.png"/><Relationship Id="rId5" Type="http://schemas.openxmlformats.org/officeDocument/2006/relationships/image" Target="../media/image120.png"/><Relationship Id="rId4" Type="http://schemas.openxmlformats.org/officeDocument/2006/relationships/image" Target="../media/image132.wmf"/><Relationship Id="rId9" Type="http://schemas.openxmlformats.org/officeDocument/2006/relationships/image" Target="../media/image13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6.png"/><Relationship Id="rId18" Type="http://schemas.openxmlformats.org/officeDocument/2006/relationships/image" Target="../media/image149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20.png"/><Relationship Id="rId17" Type="http://schemas.openxmlformats.org/officeDocument/2006/relationships/image" Target="../media/image130.emf"/><Relationship Id="rId2" Type="http://schemas.openxmlformats.org/officeDocument/2006/relationships/notesSlide" Target="../notesSlides/notesSlide62.xml"/><Relationship Id="rId16" Type="http://schemas.openxmlformats.org/officeDocument/2006/relationships/image" Target="../media/image148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0.png"/><Relationship Id="rId11" Type="http://schemas.openxmlformats.org/officeDocument/2006/relationships/image" Target="../media/image145.wmf"/><Relationship Id="rId5" Type="http://schemas.openxmlformats.org/officeDocument/2006/relationships/image" Target="../media/image139.png"/><Relationship Id="rId15" Type="http://schemas.openxmlformats.org/officeDocument/2006/relationships/image" Target="../media/image128.wmf"/><Relationship Id="rId10" Type="http://schemas.openxmlformats.org/officeDocument/2006/relationships/image" Target="../media/image144.wmf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7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uhkoxkd/ncetm_spine3_segment05_y4.pdf#page=25" TargetMode="Externa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13" Type="http://schemas.openxmlformats.org/officeDocument/2006/relationships/image" Target="../media/image166.wmf"/><Relationship Id="rId18" Type="http://schemas.openxmlformats.org/officeDocument/2006/relationships/image" Target="../media/image171.wmf"/><Relationship Id="rId26" Type="http://schemas.openxmlformats.org/officeDocument/2006/relationships/image" Target="../media/image179.wmf"/><Relationship Id="rId3" Type="http://schemas.openxmlformats.org/officeDocument/2006/relationships/image" Target="../media/image156.wmf"/><Relationship Id="rId21" Type="http://schemas.openxmlformats.org/officeDocument/2006/relationships/image" Target="../media/image174.wmf"/><Relationship Id="rId7" Type="http://schemas.openxmlformats.org/officeDocument/2006/relationships/image" Target="../media/image160.wmf"/><Relationship Id="rId12" Type="http://schemas.openxmlformats.org/officeDocument/2006/relationships/image" Target="../media/image165.wmf"/><Relationship Id="rId17" Type="http://schemas.openxmlformats.org/officeDocument/2006/relationships/image" Target="../media/image170.wmf"/><Relationship Id="rId25" Type="http://schemas.openxmlformats.org/officeDocument/2006/relationships/image" Target="../media/image178.wmf"/><Relationship Id="rId2" Type="http://schemas.openxmlformats.org/officeDocument/2006/relationships/notesSlide" Target="../notesSlides/notesSlide66.xml"/><Relationship Id="rId16" Type="http://schemas.openxmlformats.org/officeDocument/2006/relationships/image" Target="../media/image169.wmf"/><Relationship Id="rId20" Type="http://schemas.openxmlformats.org/officeDocument/2006/relationships/image" Target="../media/image173.wmf"/><Relationship Id="rId29" Type="http://schemas.openxmlformats.org/officeDocument/2006/relationships/image" Target="../media/image182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9.wmf"/><Relationship Id="rId11" Type="http://schemas.openxmlformats.org/officeDocument/2006/relationships/image" Target="../media/image164.wmf"/><Relationship Id="rId24" Type="http://schemas.openxmlformats.org/officeDocument/2006/relationships/image" Target="../media/image177.wmf"/><Relationship Id="rId5" Type="http://schemas.openxmlformats.org/officeDocument/2006/relationships/image" Target="../media/image158.wmf"/><Relationship Id="rId15" Type="http://schemas.openxmlformats.org/officeDocument/2006/relationships/image" Target="../media/image168.wmf"/><Relationship Id="rId23" Type="http://schemas.openxmlformats.org/officeDocument/2006/relationships/image" Target="../media/image176.wmf"/><Relationship Id="rId28" Type="http://schemas.openxmlformats.org/officeDocument/2006/relationships/image" Target="../media/image181.wmf"/><Relationship Id="rId10" Type="http://schemas.openxmlformats.org/officeDocument/2006/relationships/image" Target="../media/image163.wmf"/><Relationship Id="rId19" Type="http://schemas.openxmlformats.org/officeDocument/2006/relationships/image" Target="../media/image172.png"/><Relationship Id="rId4" Type="http://schemas.openxmlformats.org/officeDocument/2006/relationships/image" Target="../media/image157.wmf"/><Relationship Id="rId9" Type="http://schemas.openxmlformats.org/officeDocument/2006/relationships/image" Target="../media/image162.wmf"/><Relationship Id="rId14" Type="http://schemas.openxmlformats.org/officeDocument/2006/relationships/image" Target="../media/image167.wmf"/><Relationship Id="rId22" Type="http://schemas.openxmlformats.org/officeDocument/2006/relationships/image" Target="../media/image175.wmf"/><Relationship Id="rId27" Type="http://schemas.openxmlformats.org/officeDocument/2006/relationships/image" Target="../media/image180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7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2" Type="http://schemas.openxmlformats.org/officeDocument/2006/relationships/notesSlide" Target="../notesSlides/notesSlide68.xml"/><Relationship Id="rId16" Type="http://schemas.openxmlformats.org/officeDocument/2006/relationships/image" Target="../media/image200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5" Type="http://schemas.openxmlformats.org/officeDocument/2006/relationships/image" Target="../media/image19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19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uhkoxkd/ncetm_spine3_segment05_y4.pdf#page=4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4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uhkoxkd/ncetm_spine3_segment05_y4.pdf#page=28" TargetMode="Externa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wmf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12" Type="http://schemas.openxmlformats.org/officeDocument/2006/relationships/image" Target="../media/image214.w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5" Type="http://schemas.openxmlformats.org/officeDocument/2006/relationships/image" Target="../media/image207.png"/><Relationship Id="rId10" Type="http://schemas.openxmlformats.org/officeDocument/2006/relationships/image" Target="../media/image212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Relationship Id="rId14" Type="http://schemas.openxmlformats.org/officeDocument/2006/relationships/image" Target="../media/image216.e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wmf"/><Relationship Id="rId3" Type="http://schemas.openxmlformats.org/officeDocument/2006/relationships/image" Target="../media/image217.png"/><Relationship Id="rId7" Type="http://schemas.openxmlformats.org/officeDocument/2006/relationships/image" Target="../media/image221.w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0.wmf"/><Relationship Id="rId5" Type="http://schemas.openxmlformats.org/officeDocument/2006/relationships/image" Target="../media/image219.wmf"/><Relationship Id="rId4" Type="http://schemas.openxmlformats.org/officeDocument/2006/relationships/image" Target="../media/image218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7" Type="http://schemas.openxmlformats.org/officeDocument/2006/relationships/image" Target="../media/image227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6.wmf"/><Relationship Id="rId5" Type="http://schemas.openxmlformats.org/officeDocument/2006/relationships/image" Target="../media/image225.wmf"/><Relationship Id="rId4" Type="http://schemas.openxmlformats.org/officeDocument/2006/relationships/image" Target="../media/image224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w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2.wmf"/><Relationship Id="rId5" Type="http://schemas.openxmlformats.org/officeDocument/2006/relationships/image" Target="../media/image231.png"/><Relationship Id="rId4" Type="http://schemas.openxmlformats.org/officeDocument/2006/relationships/image" Target="../media/image23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uhkoxkd/ncetm_spine3_segment05_y4.pdf#page=31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7" Type="http://schemas.openxmlformats.org/officeDocument/2006/relationships/image" Target="../media/image237.w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6.wmf"/><Relationship Id="rId5" Type="http://schemas.openxmlformats.org/officeDocument/2006/relationships/image" Target="../media/image235.png"/><Relationship Id="rId4" Type="http://schemas.openxmlformats.org/officeDocument/2006/relationships/image" Target="../media/image23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13" Type="http://schemas.openxmlformats.org/officeDocument/2006/relationships/image" Target="../media/image251.png"/><Relationship Id="rId18" Type="http://schemas.openxmlformats.org/officeDocument/2006/relationships/image" Target="../media/image256.emf"/><Relationship Id="rId3" Type="http://schemas.openxmlformats.org/officeDocument/2006/relationships/image" Target="../media/image241.png"/><Relationship Id="rId21" Type="http://schemas.openxmlformats.org/officeDocument/2006/relationships/image" Target="../media/image259.emf"/><Relationship Id="rId7" Type="http://schemas.openxmlformats.org/officeDocument/2006/relationships/image" Target="../media/image245.png"/><Relationship Id="rId12" Type="http://schemas.openxmlformats.org/officeDocument/2006/relationships/image" Target="../media/image250.png"/><Relationship Id="rId17" Type="http://schemas.openxmlformats.org/officeDocument/2006/relationships/image" Target="../media/image255.emf"/><Relationship Id="rId2" Type="http://schemas.openxmlformats.org/officeDocument/2006/relationships/notesSlide" Target="../notesSlides/notesSlide83.xml"/><Relationship Id="rId16" Type="http://schemas.openxmlformats.org/officeDocument/2006/relationships/image" Target="../media/image254.wmf"/><Relationship Id="rId20" Type="http://schemas.openxmlformats.org/officeDocument/2006/relationships/image" Target="../media/image258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4.png"/><Relationship Id="rId11" Type="http://schemas.openxmlformats.org/officeDocument/2006/relationships/image" Target="../media/image249.png"/><Relationship Id="rId5" Type="http://schemas.openxmlformats.org/officeDocument/2006/relationships/image" Target="../media/image243.png"/><Relationship Id="rId15" Type="http://schemas.openxmlformats.org/officeDocument/2006/relationships/image" Target="../media/image253.png"/><Relationship Id="rId23" Type="http://schemas.openxmlformats.org/officeDocument/2006/relationships/image" Target="../media/image261.png"/><Relationship Id="rId10" Type="http://schemas.openxmlformats.org/officeDocument/2006/relationships/image" Target="../media/image248.png"/><Relationship Id="rId19" Type="http://schemas.openxmlformats.org/officeDocument/2006/relationships/image" Target="../media/image257.emf"/><Relationship Id="rId4" Type="http://schemas.openxmlformats.org/officeDocument/2006/relationships/image" Target="../media/image242.png"/><Relationship Id="rId9" Type="http://schemas.openxmlformats.org/officeDocument/2006/relationships/image" Target="../media/image247.png"/><Relationship Id="rId14" Type="http://schemas.openxmlformats.org/officeDocument/2006/relationships/image" Target="../media/image252.png"/><Relationship Id="rId22" Type="http://schemas.openxmlformats.org/officeDocument/2006/relationships/image" Target="../media/image260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0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13" Type="http://schemas.openxmlformats.org/officeDocument/2006/relationships/image" Target="../media/image251.png"/><Relationship Id="rId18" Type="http://schemas.openxmlformats.org/officeDocument/2006/relationships/image" Target="../media/image256.emf"/><Relationship Id="rId3" Type="http://schemas.openxmlformats.org/officeDocument/2006/relationships/image" Target="../media/image241.png"/><Relationship Id="rId21" Type="http://schemas.openxmlformats.org/officeDocument/2006/relationships/image" Target="../media/image259.emf"/><Relationship Id="rId7" Type="http://schemas.openxmlformats.org/officeDocument/2006/relationships/image" Target="../media/image245.png"/><Relationship Id="rId12" Type="http://schemas.openxmlformats.org/officeDocument/2006/relationships/image" Target="../media/image250.png"/><Relationship Id="rId17" Type="http://schemas.openxmlformats.org/officeDocument/2006/relationships/image" Target="../media/image255.emf"/><Relationship Id="rId2" Type="http://schemas.openxmlformats.org/officeDocument/2006/relationships/notesSlide" Target="../notesSlides/notesSlide86.xml"/><Relationship Id="rId16" Type="http://schemas.openxmlformats.org/officeDocument/2006/relationships/image" Target="../media/image254.wmf"/><Relationship Id="rId20" Type="http://schemas.openxmlformats.org/officeDocument/2006/relationships/image" Target="../media/image258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4.png"/><Relationship Id="rId11" Type="http://schemas.openxmlformats.org/officeDocument/2006/relationships/image" Target="../media/image249.png"/><Relationship Id="rId5" Type="http://schemas.openxmlformats.org/officeDocument/2006/relationships/image" Target="../media/image243.png"/><Relationship Id="rId15" Type="http://schemas.openxmlformats.org/officeDocument/2006/relationships/image" Target="../media/image253.png"/><Relationship Id="rId23" Type="http://schemas.openxmlformats.org/officeDocument/2006/relationships/image" Target="../media/image261.png"/><Relationship Id="rId10" Type="http://schemas.openxmlformats.org/officeDocument/2006/relationships/image" Target="../media/image248.png"/><Relationship Id="rId19" Type="http://schemas.openxmlformats.org/officeDocument/2006/relationships/image" Target="../media/image257.emf"/><Relationship Id="rId4" Type="http://schemas.openxmlformats.org/officeDocument/2006/relationships/image" Target="../media/image242.png"/><Relationship Id="rId9" Type="http://schemas.openxmlformats.org/officeDocument/2006/relationships/image" Target="../media/image247.png"/><Relationship Id="rId14" Type="http://schemas.openxmlformats.org/officeDocument/2006/relationships/image" Target="../media/image252.png"/><Relationship Id="rId22" Type="http://schemas.openxmlformats.org/officeDocument/2006/relationships/image" Target="../media/image260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uhkoxkd/ncetm_spine3_segment05_y4.pdf#page=36" TargetMode="Externa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wmf"/><Relationship Id="rId3" Type="http://schemas.openxmlformats.org/officeDocument/2006/relationships/image" Target="../media/image262.png"/><Relationship Id="rId7" Type="http://schemas.openxmlformats.org/officeDocument/2006/relationships/image" Target="../media/image266.wmf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5.emf"/><Relationship Id="rId5" Type="http://schemas.openxmlformats.org/officeDocument/2006/relationships/image" Target="../media/image264.wmf"/><Relationship Id="rId4" Type="http://schemas.openxmlformats.org/officeDocument/2006/relationships/image" Target="../media/image26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wmf"/><Relationship Id="rId3" Type="http://schemas.openxmlformats.org/officeDocument/2006/relationships/image" Target="../media/image262.png"/><Relationship Id="rId7" Type="http://schemas.openxmlformats.org/officeDocument/2006/relationships/image" Target="../media/image266.w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5.emf"/><Relationship Id="rId5" Type="http://schemas.openxmlformats.org/officeDocument/2006/relationships/image" Target="../media/image264.wmf"/><Relationship Id="rId4" Type="http://schemas.openxmlformats.org/officeDocument/2006/relationships/image" Target="../media/image263.w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640.png"/><Relationship Id="rId7" Type="http://schemas.openxmlformats.org/officeDocument/2006/relationships/image" Target="../media/image680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0.png"/><Relationship Id="rId5" Type="http://schemas.openxmlformats.org/officeDocument/2006/relationships/image" Target="../media/image660.png"/><Relationship Id="rId4" Type="http://schemas.openxmlformats.org/officeDocument/2006/relationships/image" Target="../media/image269.png"/><Relationship Id="rId9" Type="http://schemas.openxmlformats.org/officeDocument/2006/relationships/image" Target="../media/image70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vuhkoxkd/ncetm_spine3_segment05_y4.pdf#page=38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4.png"/><Relationship Id="rId4" Type="http://schemas.openxmlformats.org/officeDocument/2006/relationships/image" Target="../media/image27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4.png"/><Relationship Id="rId4" Type="http://schemas.openxmlformats.org/officeDocument/2006/relationships/image" Target="../media/image27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9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wmf"/><Relationship Id="rId3" Type="http://schemas.openxmlformats.org/officeDocument/2006/relationships/notesSlide" Target="../notesSlides/notesSlide97.xml"/><Relationship Id="rId7" Type="http://schemas.openxmlformats.org/officeDocument/2006/relationships/image" Target="../media/image279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278.wmf"/><Relationship Id="rId5" Type="http://schemas.openxmlformats.org/officeDocument/2006/relationships/image" Target="../media/image277.wmf"/><Relationship Id="rId4" Type="http://schemas.openxmlformats.org/officeDocument/2006/relationships/image" Target="../media/image27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4, Unit 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8448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Fractions greater than 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1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A1720-045C-46A8-8153-48CA93E30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769650"/>
            <a:ext cx="7907446" cy="10221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EDD2B5-5750-4731-9AD1-964A43A28C94}"/>
              </a:ext>
            </a:extLst>
          </p:cNvPr>
          <p:cNvSpPr txBox="1"/>
          <p:nvPr/>
        </p:nvSpPr>
        <p:spPr>
          <a:xfrm>
            <a:off x="1801318" y="929392"/>
            <a:ext cx="858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How many pizzas are there?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3A1337-4E2D-437F-8D9A-84E94B96B6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968053"/>
            <a:ext cx="7907446" cy="27531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03A2B41-D78C-4F19-AB55-5F2B70A9C6E6}"/>
              </a:ext>
            </a:extLst>
          </p:cNvPr>
          <p:cNvSpPr/>
          <p:nvPr/>
        </p:nvSpPr>
        <p:spPr>
          <a:xfrm>
            <a:off x="1801318" y="2791833"/>
            <a:ext cx="8589364" cy="1690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30D6B2-F136-4877-AA24-3789C84F67A8}"/>
              </a:ext>
            </a:extLst>
          </p:cNvPr>
          <p:cNvSpPr/>
          <p:nvPr/>
        </p:nvSpPr>
        <p:spPr>
          <a:xfrm>
            <a:off x="2003685" y="4428672"/>
            <a:ext cx="8589364" cy="1690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250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9, Learning Outcome 15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F29563FD-32F8-401C-8285-9FEC4FDB4C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3.5 Working across one whole: improper fractions and mixed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427919"/>
              </p:ext>
            </p:extLst>
          </p:nvPr>
        </p:nvGraphicFramePr>
        <p:xfrm>
          <a:off x="4514851" y="416705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5:11-5:15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38-42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8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8CF57E42-F771-45F2-B77D-45F1B4FA45B4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7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5:13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B7771A8A-3FFC-4617-A9A6-AC4DBC3FD8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1249" y="2284706"/>
            <a:ext cx="2915573" cy="1484369"/>
          </a:xfrm>
          <a:prstGeom prst="rect">
            <a:avLst/>
          </a:prstGeom>
        </p:spPr>
      </p:pic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EA048EE8-E6B7-48EF-973B-4F1C5DE8727D}"/>
              </a:ext>
            </a:extLst>
          </p:cNvPr>
          <p:cNvSpPr/>
          <p:nvPr/>
        </p:nvSpPr>
        <p:spPr>
          <a:xfrm>
            <a:off x="5139511" y="2341035"/>
            <a:ext cx="2589681" cy="1298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5E93C961-4082-4143-813A-9F6E10940B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2635" y="2270096"/>
            <a:ext cx="2915573" cy="148436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5C415B-3BAD-40F9-A63E-DC92E3B52EB1}"/>
              </a:ext>
            </a:extLst>
          </p:cNvPr>
          <p:cNvSpPr/>
          <p:nvPr/>
        </p:nvSpPr>
        <p:spPr>
          <a:xfrm>
            <a:off x="2220897" y="2326425"/>
            <a:ext cx="2589681" cy="1298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6D95F0A-575C-4238-8416-B12B2BBAC5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8" y="929899"/>
            <a:ext cx="650929" cy="65092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7ECE331-6D9B-474D-BA92-E0B662A180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4882" y="1580828"/>
            <a:ext cx="650929" cy="65092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2B94697-CD82-4B1C-BEAF-DFFE34ED0B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6813" y="2327356"/>
            <a:ext cx="650929" cy="65092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0CCDB19-47D3-4AE7-81C4-D86D23E7BE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4022049"/>
            <a:ext cx="650929" cy="65092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1BB7ABD-57C2-4ED5-A0BC-BF89A62DF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3361" y="2231757"/>
            <a:ext cx="650929" cy="65092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FED0F60-57C0-482C-AFAE-0226E5DD3A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768" y="5522536"/>
            <a:ext cx="650929" cy="65092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8D1A208-7265-4DF9-A312-565FA99328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9646" y="3599327"/>
            <a:ext cx="650929" cy="65092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281F0F3-9CB2-4C1D-8422-2BF75A391F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3953" y="4664176"/>
            <a:ext cx="650929" cy="65092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BCF7BCC-E6B0-4FC1-825D-43593F3BF4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3879" y="1128528"/>
            <a:ext cx="650929" cy="65092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8C2369C0-2CF6-46A9-AA15-A624B31510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4150" y="1534095"/>
            <a:ext cx="650929" cy="65092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01A24BA-A309-494F-B440-F29D4C9491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8414" y="2525985"/>
            <a:ext cx="650929" cy="65092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6DFF909-CA0F-408C-B222-E4841E69E2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3989" y="4626245"/>
            <a:ext cx="650929" cy="65092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42E71A4-671A-4D92-BBCE-B97690D192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7550" y="2697969"/>
            <a:ext cx="650929" cy="65092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3EDB3E6-987F-4DB8-8BAF-A87EF9AF82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7821" y="3103536"/>
            <a:ext cx="650929" cy="65092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A5A1C191-D558-4A38-AD8F-EE504A9B85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2085" y="4095426"/>
            <a:ext cx="650929" cy="65092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CECC19E-2CE3-4F78-A66D-FB45301A20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7549" y="5790119"/>
            <a:ext cx="650929" cy="65092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861A1BEE-7B73-4009-AF01-E386F7D38E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7060" y="1051962"/>
            <a:ext cx="650929" cy="65092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F66C6BB4-1B4A-4BCD-94A4-503C643FC8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849" y="778805"/>
            <a:ext cx="650929" cy="650929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EA38F2B3-8905-49AB-A6ED-915668BFC8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3865" y="5642785"/>
            <a:ext cx="650929" cy="650929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6F197CF-DCDA-4C2D-8904-D7C386E571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0982" y="5464654"/>
            <a:ext cx="650929" cy="65092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3C989A54-0194-499C-9A87-8A23C3A156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8795" y="4761038"/>
            <a:ext cx="650929" cy="650929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313DCAC4-8A24-4AC9-9A09-257543DDEC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4181" y="808041"/>
            <a:ext cx="505040" cy="806812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5C618180-1639-4ADE-BBCD-3E44E7BAC5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4715" y="3724814"/>
            <a:ext cx="358787" cy="683129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1902362-4FD5-40C0-9C00-0DC28E2ED4F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1187" y="3720664"/>
            <a:ext cx="249019" cy="683129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DB1C8783-4044-42C4-8767-207AB212F0F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865" y="3735684"/>
            <a:ext cx="336182" cy="66361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7223" y="921068"/>
            <a:ext cx="883872" cy="6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61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01055 0.204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974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0408 0.1016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474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01055 0.0067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5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-0.04947 -0.241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" y="-1236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0.05677 0.0979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5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0.05248 -0.084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384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0.02487 -0.3643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1780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16511 -0.2564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5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02448 -0.25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-1275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05104 0.0497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229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0277 L 0.00352 -0.3981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00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07904 0.1872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3" y="900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5404 -0.2280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-1083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4753 -0.1111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-504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04883 0.0810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458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-0.07461 0.1773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D4E3CADF-4788-4B6A-BDD0-5455F04A018E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7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5:14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EABB154C-DEBB-4556-AE27-0BADA4EC1B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3486"/>
          <a:stretch/>
        </p:blipFill>
        <p:spPr>
          <a:xfrm>
            <a:off x="2294816" y="812801"/>
            <a:ext cx="7602371" cy="183531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630A0BF-A8EA-4AB4-B320-C2959F888C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551" y="3743711"/>
            <a:ext cx="4076601" cy="1612204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B487FDF-0324-482E-8339-FF8626AF3432}"/>
              </a:ext>
            </a:extLst>
          </p:cNvPr>
          <p:cNvSpPr/>
          <p:nvPr/>
        </p:nvSpPr>
        <p:spPr>
          <a:xfrm>
            <a:off x="6001961" y="3819087"/>
            <a:ext cx="3289740" cy="13364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3713816-EC6B-435E-BFC4-0338137A6C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4236" y="3748151"/>
            <a:ext cx="4076601" cy="1612204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5C5180E-C513-45A2-8CCB-B89EEC3EE23A}"/>
              </a:ext>
            </a:extLst>
          </p:cNvPr>
          <p:cNvSpPr/>
          <p:nvPr/>
        </p:nvSpPr>
        <p:spPr>
          <a:xfrm>
            <a:off x="1880646" y="3823527"/>
            <a:ext cx="3289740" cy="13364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ED923D-6711-47AD-A486-3BCE3D9FA84D}"/>
              </a:ext>
            </a:extLst>
          </p:cNvPr>
          <p:cNvSpPr/>
          <p:nvPr/>
        </p:nvSpPr>
        <p:spPr>
          <a:xfrm>
            <a:off x="3619618" y="1526060"/>
            <a:ext cx="4669786" cy="55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66BA97-A7AE-4B0C-8BB1-7B1D5A5360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2205" y="3032359"/>
            <a:ext cx="709478" cy="7932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FAAEE4-672D-4C7B-AC92-C36C3F34A7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9618" y="3581417"/>
            <a:ext cx="709478" cy="7932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0FBBD6-49C3-46F3-AE14-8A528DD1CE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238" y="3184759"/>
            <a:ext cx="709478" cy="7932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8307E4-8FB2-456A-82B8-7EDD84B33E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4875" y="3978041"/>
            <a:ext cx="709478" cy="7932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7D0752-7569-4CA8-8485-361BBF3002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624" y="4130440"/>
            <a:ext cx="709478" cy="7932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124374-FE8C-4838-9336-B4EC330DB5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900" y="4679498"/>
            <a:ext cx="709478" cy="7932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FADBDC-0796-4C92-8A7B-31ECFC5B06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3492" y="2788100"/>
            <a:ext cx="709478" cy="7932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F5ECD5-1811-4AA9-B3D2-75D0B7C781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0905" y="3337158"/>
            <a:ext cx="709478" cy="7932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A03BC0-9D8D-4616-AD30-E6575A3022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1525" y="2940500"/>
            <a:ext cx="709478" cy="7932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344D67-61CA-41A3-9E83-7796D5EE8D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6162" y="3733782"/>
            <a:ext cx="709478" cy="7932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A5D701-5826-4E54-B6F1-6C6C4EDF64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7774" y="3886181"/>
            <a:ext cx="709478" cy="7932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241036-3393-4992-982A-C53E1BDB29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5187" y="4435239"/>
            <a:ext cx="709478" cy="7932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51F6E8-4166-430C-95BD-9FE031D969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426" y="3715636"/>
            <a:ext cx="709478" cy="79328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1A90579-7CB0-45A9-932B-74D79BF6BC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3760" y="5593481"/>
            <a:ext cx="709478" cy="79328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163D14-5132-427E-ABF7-71C88E681E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2104" y="5196840"/>
            <a:ext cx="709478" cy="79328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5AB58F2-BCBD-4ADB-861F-44A5885467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3145" y="5331941"/>
            <a:ext cx="709478" cy="7932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E122F54-9265-446A-BED3-60D95ABA25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700" y="5277262"/>
            <a:ext cx="709478" cy="7932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432429A-3E34-429D-B54B-571F7F72FB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6366" y="4538659"/>
            <a:ext cx="709478" cy="79328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99C038A-FBB1-4B8A-B161-8B1CA91CE2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1003" y="5331941"/>
            <a:ext cx="709478" cy="79328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5E73D12-B98A-44FB-BB9D-E81AAD4396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9926" y="5625180"/>
            <a:ext cx="709478" cy="79328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6A6342D-3E6C-477C-B83A-EFC763D915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7964" y="3715636"/>
            <a:ext cx="709478" cy="793282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3701" y="5625180"/>
            <a:ext cx="164736" cy="32994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68814" y="5753592"/>
            <a:ext cx="160787" cy="30980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28225" y="5697538"/>
            <a:ext cx="304704" cy="589248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672D53CD-5E3E-4E87-AB3D-1D80837AD5FE}"/>
              </a:ext>
            </a:extLst>
          </p:cNvPr>
          <p:cNvSpPr/>
          <p:nvPr/>
        </p:nvSpPr>
        <p:spPr>
          <a:xfrm>
            <a:off x="8650466" y="1698129"/>
            <a:ext cx="947041" cy="780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08630" y="1758303"/>
            <a:ext cx="558800" cy="5588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2A44752-54E2-45F8-A232-7FDD6C4777C2}"/>
              </a:ext>
            </a:extLst>
          </p:cNvPr>
          <p:cNvSpPr/>
          <p:nvPr/>
        </p:nvSpPr>
        <p:spPr>
          <a:xfrm>
            <a:off x="3656689" y="2188173"/>
            <a:ext cx="4669786" cy="379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2C05FA-E91C-4E31-B92A-0E2A088466F9}"/>
              </a:ext>
            </a:extLst>
          </p:cNvPr>
          <p:cNvSpPr/>
          <p:nvPr/>
        </p:nvSpPr>
        <p:spPr>
          <a:xfrm>
            <a:off x="8835844" y="1561372"/>
            <a:ext cx="761662" cy="780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49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00556 L 0.02122 0.0032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44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01198 -0.1189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-613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02826 0.0532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80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0833 L -0.01549 0.0981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532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4258 0.0199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69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3.7037E-6 L -0.04583 -0.0266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134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278 L 0.01042 -0.1638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805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2.22222E-6 L -0.07331 0.0791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3958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556 L -0.07982 -0.0356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-20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07083 -0.1030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04284 -0.1157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88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03372 -0.0159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23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06158 0.0074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7" y="301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-0.0448 0.06343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331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08854 0.1430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7569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03611 -0.1678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-840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00741 L -3.88889E-6 4.07407E-6 " pathEditMode="relative" rAng="0" ptsTypes="AA">
                                      <p:cBhvr>
                                        <p:cTn id="112" dur="2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37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2292 0.121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606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5 0.00371 L 3.33333E-6 -4.81481E-6 " pathEditMode="relative" rAng="0" ptsTypes="AA">
                                      <p:cBhvr>
                                        <p:cTn id="116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-185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02951 -0.1245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9" grpId="0" animBg="1"/>
      <p:bldP spid="5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DF5FE03-9744-4B4A-9A2B-1965330BF055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7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5:14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307F83-EB38-49E7-A345-58481BB2E268}"/>
              </a:ext>
            </a:extLst>
          </p:cNvPr>
          <p:cNvSpPr/>
          <p:nvPr/>
        </p:nvSpPr>
        <p:spPr>
          <a:xfrm>
            <a:off x="7416022" y="1756058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E170C2A-FC82-4E45-9958-B20651D66C72}"/>
              </a:ext>
            </a:extLst>
          </p:cNvPr>
          <p:cNvSpPr/>
          <p:nvPr/>
        </p:nvSpPr>
        <p:spPr>
          <a:xfrm>
            <a:off x="7416022" y="2339443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BF189-2CBD-4143-8F96-025DC319ACDD}"/>
              </a:ext>
            </a:extLst>
          </p:cNvPr>
          <p:cNvSpPr/>
          <p:nvPr/>
        </p:nvSpPr>
        <p:spPr>
          <a:xfrm>
            <a:off x="7416022" y="2907553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C371768-6AB2-4A5E-B9B2-F25C768DD1ED}"/>
              </a:ext>
            </a:extLst>
          </p:cNvPr>
          <p:cNvSpPr/>
          <p:nvPr/>
        </p:nvSpPr>
        <p:spPr>
          <a:xfrm>
            <a:off x="7429759" y="3511269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EE7A46-C7D9-443D-8BF4-1F73BA1F357E}"/>
              </a:ext>
            </a:extLst>
          </p:cNvPr>
          <p:cNvSpPr/>
          <p:nvPr/>
        </p:nvSpPr>
        <p:spPr>
          <a:xfrm>
            <a:off x="7416022" y="4079379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A57BA96-6BBF-400D-A217-D17B687034EB}"/>
              </a:ext>
            </a:extLst>
          </p:cNvPr>
          <p:cNvSpPr/>
          <p:nvPr/>
        </p:nvSpPr>
        <p:spPr>
          <a:xfrm>
            <a:off x="7429759" y="4657641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CEAEB77-56E2-4284-8E25-C13B5F6BFF7D}"/>
              </a:ext>
            </a:extLst>
          </p:cNvPr>
          <p:cNvSpPr/>
          <p:nvPr/>
        </p:nvSpPr>
        <p:spPr>
          <a:xfrm>
            <a:off x="7416022" y="5233853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D245BF1-2E45-4479-9AF1-BF73D1CDCFB2}"/>
              </a:ext>
            </a:extLst>
          </p:cNvPr>
          <p:cNvSpPr/>
          <p:nvPr/>
        </p:nvSpPr>
        <p:spPr>
          <a:xfrm>
            <a:off x="7386216" y="5849255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DA3EEF-5269-4522-94ED-6F3623D94E54}"/>
              </a:ext>
            </a:extLst>
          </p:cNvPr>
          <p:cNvSpPr/>
          <p:nvPr/>
        </p:nvSpPr>
        <p:spPr>
          <a:xfrm>
            <a:off x="4863011" y="2047240"/>
            <a:ext cx="1930400" cy="195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C70D50-FB28-4BAB-9254-2F74181D7A4A}"/>
              </a:ext>
            </a:extLst>
          </p:cNvPr>
          <p:cNvSpPr/>
          <p:nvPr/>
        </p:nvSpPr>
        <p:spPr>
          <a:xfrm>
            <a:off x="4870631" y="2629162"/>
            <a:ext cx="2010229" cy="195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5724D1-8A6D-4DEE-B526-63C11A0EEB16}"/>
              </a:ext>
            </a:extLst>
          </p:cNvPr>
          <p:cNvSpPr/>
          <p:nvPr/>
        </p:nvSpPr>
        <p:spPr>
          <a:xfrm>
            <a:off x="4870630" y="3211083"/>
            <a:ext cx="2368370" cy="202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FA46A6-A466-4B8B-BBBB-7C3FEDBA5B0B}"/>
              </a:ext>
            </a:extLst>
          </p:cNvPr>
          <p:cNvSpPr/>
          <p:nvPr/>
        </p:nvSpPr>
        <p:spPr>
          <a:xfrm>
            <a:off x="4863011" y="3790667"/>
            <a:ext cx="2368370" cy="202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5E13BE-1FC2-403B-B165-6E3E2D0AC3AE}"/>
              </a:ext>
            </a:extLst>
          </p:cNvPr>
          <p:cNvSpPr/>
          <p:nvPr/>
        </p:nvSpPr>
        <p:spPr>
          <a:xfrm>
            <a:off x="4873716" y="4361086"/>
            <a:ext cx="2010229" cy="195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A068DB-4D1A-469D-8591-F2776AAE8891}"/>
              </a:ext>
            </a:extLst>
          </p:cNvPr>
          <p:cNvSpPr/>
          <p:nvPr/>
        </p:nvSpPr>
        <p:spPr>
          <a:xfrm>
            <a:off x="4873715" y="4943007"/>
            <a:ext cx="2368370" cy="202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898A87-D386-4523-8AB1-3F041438C1AB}"/>
              </a:ext>
            </a:extLst>
          </p:cNvPr>
          <p:cNvSpPr/>
          <p:nvPr/>
        </p:nvSpPr>
        <p:spPr>
          <a:xfrm>
            <a:off x="4866096" y="5532116"/>
            <a:ext cx="2368370" cy="202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2D54AC-B0BD-4175-96B6-4F679643C476}"/>
              </a:ext>
            </a:extLst>
          </p:cNvPr>
          <p:cNvSpPr/>
          <p:nvPr/>
        </p:nvSpPr>
        <p:spPr>
          <a:xfrm>
            <a:off x="4863011" y="6095347"/>
            <a:ext cx="2368370" cy="202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C52A029-1FB5-40A3-8A68-F7F5297E1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07" y="783064"/>
            <a:ext cx="3801186" cy="555698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8B31E5-3183-40A3-8BFB-1BAE05D381D8}"/>
              </a:ext>
            </a:extLst>
          </p:cNvPr>
          <p:cNvSpPr/>
          <p:nvPr/>
        </p:nvSpPr>
        <p:spPr>
          <a:xfrm>
            <a:off x="7416022" y="1756058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0C90C1-6413-4A06-ADB1-F29C404600BC}"/>
              </a:ext>
            </a:extLst>
          </p:cNvPr>
          <p:cNvSpPr/>
          <p:nvPr/>
        </p:nvSpPr>
        <p:spPr>
          <a:xfrm>
            <a:off x="7416022" y="2339443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A34173-B735-44A8-8543-43ECD874B22A}"/>
              </a:ext>
            </a:extLst>
          </p:cNvPr>
          <p:cNvSpPr/>
          <p:nvPr/>
        </p:nvSpPr>
        <p:spPr>
          <a:xfrm>
            <a:off x="7416022" y="2907553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AFFE6A-59F1-4168-88D6-394C914FAE62}"/>
              </a:ext>
            </a:extLst>
          </p:cNvPr>
          <p:cNvSpPr/>
          <p:nvPr/>
        </p:nvSpPr>
        <p:spPr>
          <a:xfrm>
            <a:off x="7429759" y="3511269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EC9F4A-845A-41BA-859E-E72C18DAF791}"/>
              </a:ext>
            </a:extLst>
          </p:cNvPr>
          <p:cNvSpPr/>
          <p:nvPr/>
        </p:nvSpPr>
        <p:spPr>
          <a:xfrm>
            <a:off x="7416022" y="4079379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210F4FB-208D-429D-94C2-3A9D2D85A8A1}"/>
              </a:ext>
            </a:extLst>
          </p:cNvPr>
          <p:cNvSpPr/>
          <p:nvPr/>
        </p:nvSpPr>
        <p:spPr>
          <a:xfrm>
            <a:off x="7429759" y="4657641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0A5F6D-2162-4347-8F10-5BFC6E584A01}"/>
              </a:ext>
            </a:extLst>
          </p:cNvPr>
          <p:cNvSpPr/>
          <p:nvPr/>
        </p:nvSpPr>
        <p:spPr>
          <a:xfrm>
            <a:off x="7416022" y="5233853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7E0BB8-06F9-4D02-AFFD-50E008D23FC9}"/>
              </a:ext>
            </a:extLst>
          </p:cNvPr>
          <p:cNvSpPr/>
          <p:nvPr/>
        </p:nvSpPr>
        <p:spPr>
          <a:xfrm>
            <a:off x="7386216" y="5849255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BE10D55-22F7-43FD-85CD-3E8337BF0562}"/>
              </a:ext>
            </a:extLst>
          </p:cNvPr>
          <p:cNvSpPr/>
          <p:nvPr/>
        </p:nvSpPr>
        <p:spPr>
          <a:xfrm>
            <a:off x="4846969" y="2040052"/>
            <a:ext cx="2017848" cy="202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9E62C8-583F-4CC1-BD52-D481B7529F08}"/>
              </a:ext>
            </a:extLst>
          </p:cNvPr>
          <p:cNvSpPr/>
          <p:nvPr/>
        </p:nvSpPr>
        <p:spPr>
          <a:xfrm>
            <a:off x="4854589" y="2629162"/>
            <a:ext cx="2010229" cy="195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50EF34-D590-4D4E-94BC-D431FD35972C}"/>
              </a:ext>
            </a:extLst>
          </p:cNvPr>
          <p:cNvSpPr/>
          <p:nvPr/>
        </p:nvSpPr>
        <p:spPr>
          <a:xfrm>
            <a:off x="4862208" y="3218269"/>
            <a:ext cx="2368370" cy="195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76C1F7-DC94-4AAB-A2DE-1C0CE951B358}"/>
              </a:ext>
            </a:extLst>
          </p:cNvPr>
          <p:cNvSpPr/>
          <p:nvPr/>
        </p:nvSpPr>
        <p:spPr>
          <a:xfrm>
            <a:off x="4846969" y="3790667"/>
            <a:ext cx="2368370" cy="202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D66E7B8-5A8F-4066-8305-55AFF404BCA9}"/>
              </a:ext>
            </a:extLst>
          </p:cNvPr>
          <p:cNvSpPr/>
          <p:nvPr/>
        </p:nvSpPr>
        <p:spPr>
          <a:xfrm>
            <a:off x="4857674" y="4361086"/>
            <a:ext cx="2010229" cy="195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1BD4C9B-2B45-4201-9FA8-E4AE64B88E88}"/>
              </a:ext>
            </a:extLst>
          </p:cNvPr>
          <p:cNvSpPr/>
          <p:nvPr/>
        </p:nvSpPr>
        <p:spPr>
          <a:xfrm>
            <a:off x="4857673" y="4943007"/>
            <a:ext cx="2368370" cy="202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C655AF-42C9-4A1F-A9EC-BD6DF4D9868E}"/>
              </a:ext>
            </a:extLst>
          </p:cNvPr>
          <p:cNvSpPr/>
          <p:nvPr/>
        </p:nvSpPr>
        <p:spPr>
          <a:xfrm>
            <a:off x="4850054" y="5532116"/>
            <a:ext cx="2368370" cy="202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35A79E1-A203-43B4-8FD0-5DF61DA6A6B5}"/>
              </a:ext>
            </a:extLst>
          </p:cNvPr>
          <p:cNvSpPr/>
          <p:nvPr/>
        </p:nvSpPr>
        <p:spPr>
          <a:xfrm>
            <a:off x="4846969" y="6095347"/>
            <a:ext cx="2368370" cy="202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58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620E70E0-2402-4CC3-9397-25C5B6D6F62B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7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5:14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5E73D12-B98A-44FB-BB9D-E81AAD439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9926" y="4638208"/>
            <a:ext cx="709478" cy="793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66BA97-A7AE-4B0C-8BB1-7B1D5A5360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2205" y="2045387"/>
            <a:ext cx="709478" cy="7932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FAAEE4-672D-4C7B-AC92-C36C3F34A7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9618" y="2594445"/>
            <a:ext cx="709478" cy="7932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0FBBD6-49C3-46F3-AE14-8A528DD1CE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238" y="2197787"/>
            <a:ext cx="709478" cy="7932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8307E4-8FB2-456A-82B8-7EDD84B33E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4875" y="2991069"/>
            <a:ext cx="709478" cy="7932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7D0752-7569-4CA8-8485-361BBF3002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487" y="3143468"/>
            <a:ext cx="709478" cy="7932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124374-FE8C-4838-9336-B4EC330DB5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900" y="3692526"/>
            <a:ext cx="709478" cy="7932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FADBDC-0796-4C92-8A7B-31ECFC5B06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3492" y="1801128"/>
            <a:ext cx="709478" cy="7932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F5ECD5-1811-4AA9-B3D2-75D0B7C781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0905" y="2350186"/>
            <a:ext cx="709478" cy="7932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A03BC0-9D8D-4616-AD30-E6575A3022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1525" y="1953528"/>
            <a:ext cx="709478" cy="7932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344D67-61CA-41A3-9E83-7796D5EE8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6162" y="2746810"/>
            <a:ext cx="709478" cy="7932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A5D701-5826-4E54-B6F1-6C6C4EDF64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7774" y="2899209"/>
            <a:ext cx="709478" cy="7932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241036-3393-4992-982A-C53E1BDB29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5187" y="3448267"/>
            <a:ext cx="709478" cy="7932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51F6E8-4166-430C-95BD-9FE031D969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426" y="2728664"/>
            <a:ext cx="709478" cy="79328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1A90579-7CB0-45A9-932B-74D79BF6BC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3760" y="4606509"/>
            <a:ext cx="709478" cy="79328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163D14-5132-427E-ABF7-71C88E681E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2104" y="4209868"/>
            <a:ext cx="709478" cy="79328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5AB58F2-BCBD-4ADB-861F-44A5885467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3145" y="4344969"/>
            <a:ext cx="709478" cy="7932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E122F54-9265-446A-BED3-60D95ABA25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700" y="4290290"/>
            <a:ext cx="709478" cy="7932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432429A-3E34-429D-B54B-571F7F72FB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6366" y="3551687"/>
            <a:ext cx="709478" cy="79328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99C038A-FBB1-4B8A-B161-8B1CA91CE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1003" y="4344969"/>
            <a:ext cx="709478" cy="79328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6A6342D-3E6C-477C-B83A-EFC763D915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7964" y="2728664"/>
            <a:ext cx="709478" cy="7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97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745661-8998-4ABE-9768-DEDB0DD2F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07" y="783064"/>
            <a:ext cx="3801186" cy="5556986"/>
          </a:xfrm>
          <a:prstGeom prst="rect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AE57C03F-0AAC-4EA8-A433-16C17A7FA3B9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7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5:14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307F83-EB38-49E7-A345-58481BB2E268}"/>
              </a:ext>
            </a:extLst>
          </p:cNvPr>
          <p:cNvSpPr/>
          <p:nvPr/>
        </p:nvSpPr>
        <p:spPr>
          <a:xfrm>
            <a:off x="7416022" y="1756058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E170C2A-FC82-4E45-9958-B20651D66C72}"/>
              </a:ext>
            </a:extLst>
          </p:cNvPr>
          <p:cNvSpPr/>
          <p:nvPr/>
        </p:nvSpPr>
        <p:spPr>
          <a:xfrm>
            <a:off x="7416022" y="2339443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BF189-2CBD-4143-8F96-025DC319ACDD}"/>
              </a:ext>
            </a:extLst>
          </p:cNvPr>
          <p:cNvSpPr/>
          <p:nvPr/>
        </p:nvSpPr>
        <p:spPr>
          <a:xfrm>
            <a:off x="7416022" y="2907553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C371768-6AB2-4A5E-B9B2-F25C768DD1ED}"/>
              </a:ext>
            </a:extLst>
          </p:cNvPr>
          <p:cNvSpPr/>
          <p:nvPr/>
        </p:nvSpPr>
        <p:spPr>
          <a:xfrm>
            <a:off x="7429759" y="3511269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EE7A46-C7D9-443D-8BF4-1F73BA1F357E}"/>
              </a:ext>
            </a:extLst>
          </p:cNvPr>
          <p:cNvSpPr/>
          <p:nvPr/>
        </p:nvSpPr>
        <p:spPr>
          <a:xfrm>
            <a:off x="7416022" y="4079379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A57BA96-6BBF-400D-A217-D17B687034EB}"/>
              </a:ext>
            </a:extLst>
          </p:cNvPr>
          <p:cNvSpPr/>
          <p:nvPr/>
        </p:nvSpPr>
        <p:spPr>
          <a:xfrm>
            <a:off x="7429759" y="4657641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CEAEB77-56E2-4284-8E25-C13B5F6BFF7D}"/>
              </a:ext>
            </a:extLst>
          </p:cNvPr>
          <p:cNvSpPr/>
          <p:nvPr/>
        </p:nvSpPr>
        <p:spPr>
          <a:xfrm>
            <a:off x="7416022" y="5233853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D245BF1-2E45-4479-9AF1-BF73D1CDCFB2}"/>
              </a:ext>
            </a:extLst>
          </p:cNvPr>
          <p:cNvSpPr/>
          <p:nvPr/>
        </p:nvSpPr>
        <p:spPr>
          <a:xfrm>
            <a:off x="7386216" y="5849255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977624-FB25-4652-90FA-60EDCBF288DA}"/>
              </a:ext>
            </a:extLst>
          </p:cNvPr>
          <p:cNvSpPr/>
          <p:nvPr/>
        </p:nvSpPr>
        <p:spPr>
          <a:xfrm>
            <a:off x="4846969" y="2040052"/>
            <a:ext cx="2017848" cy="202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D8EFDD-F2CD-4F59-A923-97936701DBB2}"/>
              </a:ext>
            </a:extLst>
          </p:cNvPr>
          <p:cNvSpPr/>
          <p:nvPr/>
        </p:nvSpPr>
        <p:spPr>
          <a:xfrm>
            <a:off x="4854589" y="2629162"/>
            <a:ext cx="2010229" cy="195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002662-F1D4-4417-B6F4-D48A1F43DBCB}"/>
              </a:ext>
            </a:extLst>
          </p:cNvPr>
          <p:cNvSpPr/>
          <p:nvPr/>
        </p:nvSpPr>
        <p:spPr>
          <a:xfrm>
            <a:off x="4862208" y="3218269"/>
            <a:ext cx="2368370" cy="195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FD8993-81D3-4DD7-A6D0-DF7396002C84}"/>
              </a:ext>
            </a:extLst>
          </p:cNvPr>
          <p:cNvSpPr/>
          <p:nvPr/>
        </p:nvSpPr>
        <p:spPr>
          <a:xfrm>
            <a:off x="4846969" y="3790667"/>
            <a:ext cx="2368370" cy="202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DFD4B7-5F8B-45E5-8A28-54B876BEFE55}"/>
              </a:ext>
            </a:extLst>
          </p:cNvPr>
          <p:cNvSpPr/>
          <p:nvPr/>
        </p:nvSpPr>
        <p:spPr>
          <a:xfrm>
            <a:off x="4857674" y="4361086"/>
            <a:ext cx="2010229" cy="195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D00B6B-84EE-4485-8E51-805ECB6D8B4F}"/>
              </a:ext>
            </a:extLst>
          </p:cNvPr>
          <p:cNvSpPr/>
          <p:nvPr/>
        </p:nvSpPr>
        <p:spPr>
          <a:xfrm>
            <a:off x="4857673" y="4943007"/>
            <a:ext cx="2368370" cy="202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710148-5F73-40C4-8ECF-A937988BA625}"/>
              </a:ext>
            </a:extLst>
          </p:cNvPr>
          <p:cNvSpPr/>
          <p:nvPr/>
        </p:nvSpPr>
        <p:spPr>
          <a:xfrm>
            <a:off x="4850054" y="5532116"/>
            <a:ext cx="2368370" cy="202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99F71B-B58A-416E-A3ED-3C8C9DA2FA56}"/>
              </a:ext>
            </a:extLst>
          </p:cNvPr>
          <p:cNvSpPr/>
          <p:nvPr/>
        </p:nvSpPr>
        <p:spPr>
          <a:xfrm>
            <a:off x="4846969" y="6095347"/>
            <a:ext cx="2368370" cy="202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30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39" grpId="0" animBg="1"/>
      <p:bldP spid="41" grpId="0" animBg="1"/>
      <p:bldP spid="43" grpId="0" animBg="1"/>
      <p:bldP spid="46" grpId="0" animBg="1"/>
      <p:bldP spid="51" grpId="0" animBg="1"/>
      <p:bldP spid="5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732DC6-1402-4122-B3B4-41F152273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4F-2 Convert between mixed numbers and improper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0865B1-05EA-4868-B9A9-AAF95667A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49" y="1188485"/>
            <a:ext cx="8461102" cy="24789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8D9DEFA-3A03-4010-A29E-22FB34760F04}"/>
              </a:ext>
            </a:extLst>
          </p:cNvPr>
          <p:cNvSpPr/>
          <p:nvPr/>
        </p:nvSpPr>
        <p:spPr>
          <a:xfrm>
            <a:off x="8193180" y="2613993"/>
            <a:ext cx="190440" cy="448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0214" y="2664735"/>
            <a:ext cx="196740" cy="36828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2AF17F0-862E-4360-80C8-4D50C482F2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59677" y="1188485"/>
            <a:ext cx="685801" cy="63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A54B0D1-E615-40BE-A363-98D63F0B53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0294" y="1304022"/>
            <a:ext cx="135039" cy="25274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59838" y="2667602"/>
            <a:ext cx="171360" cy="36828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0FBDCA0-2736-4312-B4B4-23E5303287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600000" flipH="1">
            <a:off x="7644358" y="1431014"/>
            <a:ext cx="685801" cy="630000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97F5E0C-5FB2-4A4E-884A-86DF9D18917A}"/>
              </a:ext>
            </a:extLst>
          </p:cNvPr>
          <p:cNvSpPr/>
          <p:nvPr/>
        </p:nvSpPr>
        <p:spPr>
          <a:xfrm>
            <a:off x="7927181" y="1592153"/>
            <a:ext cx="242916" cy="230982"/>
          </a:xfrm>
          <a:custGeom>
            <a:avLst/>
            <a:gdLst>
              <a:gd name="connsiteX0" fmla="*/ 26194 w 242916"/>
              <a:gd name="connsiteY0" fmla="*/ 35719 h 230982"/>
              <a:gd name="connsiteX1" fmla="*/ 7144 w 242916"/>
              <a:gd name="connsiteY1" fmla="*/ 78582 h 230982"/>
              <a:gd name="connsiteX2" fmla="*/ 2382 w 242916"/>
              <a:gd name="connsiteY2" fmla="*/ 104775 h 230982"/>
              <a:gd name="connsiteX3" fmla="*/ 0 w 242916"/>
              <a:gd name="connsiteY3" fmla="*/ 114300 h 230982"/>
              <a:gd name="connsiteX4" fmla="*/ 4763 w 242916"/>
              <a:gd name="connsiteY4" fmla="*/ 157163 h 230982"/>
              <a:gd name="connsiteX5" fmla="*/ 11907 w 242916"/>
              <a:gd name="connsiteY5" fmla="*/ 164307 h 230982"/>
              <a:gd name="connsiteX6" fmla="*/ 30957 w 242916"/>
              <a:gd name="connsiteY6" fmla="*/ 173832 h 230982"/>
              <a:gd name="connsiteX7" fmla="*/ 40482 w 242916"/>
              <a:gd name="connsiteY7" fmla="*/ 180975 h 230982"/>
              <a:gd name="connsiteX8" fmla="*/ 59532 w 242916"/>
              <a:gd name="connsiteY8" fmla="*/ 190500 h 230982"/>
              <a:gd name="connsiteX9" fmla="*/ 69057 w 242916"/>
              <a:gd name="connsiteY9" fmla="*/ 195263 h 230982"/>
              <a:gd name="connsiteX10" fmla="*/ 83344 w 242916"/>
              <a:gd name="connsiteY10" fmla="*/ 200025 h 230982"/>
              <a:gd name="connsiteX11" fmla="*/ 90488 w 242916"/>
              <a:gd name="connsiteY11" fmla="*/ 204788 h 230982"/>
              <a:gd name="connsiteX12" fmla="*/ 109538 w 242916"/>
              <a:gd name="connsiteY12" fmla="*/ 214313 h 230982"/>
              <a:gd name="connsiteX13" fmla="*/ 126207 w 242916"/>
              <a:gd name="connsiteY13" fmla="*/ 226219 h 230982"/>
              <a:gd name="connsiteX14" fmla="*/ 159544 w 242916"/>
              <a:gd name="connsiteY14" fmla="*/ 230982 h 230982"/>
              <a:gd name="connsiteX15" fmla="*/ 176213 w 242916"/>
              <a:gd name="connsiteY15" fmla="*/ 226219 h 230982"/>
              <a:gd name="connsiteX16" fmla="*/ 192882 w 242916"/>
              <a:gd name="connsiteY16" fmla="*/ 207169 h 230982"/>
              <a:gd name="connsiteX17" fmla="*/ 207169 w 242916"/>
              <a:gd name="connsiteY17" fmla="*/ 180975 h 230982"/>
              <a:gd name="connsiteX18" fmla="*/ 223838 w 242916"/>
              <a:gd name="connsiteY18" fmla="*/ 140494 h 230982"/>
              <a:gd name="connsiteX19" fmla="*/ 238125 w 242916"/>
              <a:gd name="connsiteY19" fmla="*/ 102394 h 230982"/>
              <a:gd name="connsiteX20" fmla="*/ 242888 w 242916"/>
              <a:gd name="connsiteY20" fmla="*/ 73819 h 230982"/>
              <a:gd name="connsiteX21" fmla="*/ 233363 w 242916"/>
              <a:gd name="connsiteY21" fmla="*/ 23813 h 230982"/>
              <a:gd name="connsiteX22" fmla="*/ 207169 w 242916"/>
              <a:gd name="connsiteY22" fmla="*/ 9525 h 230982"/>
              <a:gd name="connsiteX23" fmla="*/ 171450 w 242916"/>
              <a:gd name="connsiteY23" fmla="*/ 2382 h 230982"/>
              <a:gd name="connsiteX24" fmla="*/ 161925 w 242916"/>
              <a:gd name="connsiteY24" fmla="*/ 0 h 230982"/>
              <a:gd name="connsiteX25" fmla="*/ 59532 w 242916"/>
              <a:gd name="connsiteY25" fmla="*/ 7144 h 230982"/>
              <a:gd name="connsiteX26" fmla="*/ 47625 w 242916"/>
              <a:gd name="connsiteY26" fmla="*/ 11907 h 230982"/>
              <a:gd name="connsiteX27" fmla="*/ 26194 w 242916"/>
              <a:gd name="connsiteY27" fmla="*/ 35719 h 23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2916" h="230982">
                <a:moveTo>
                  <a:pt x="26194" y="35719"/>
                </a:moveTo>
                <a:cubicBezTo>
                  <a:pt x="19447" y="46831"/>
                  <a:pt x="23413" y="58244"/>
                  <a:pt x="7144" y="78582"/>
                </a:cubicBezTo>
                <a:cubicBezTo>
                  <a:pt x="2035" y="93910"/>
                  <a:pt x="6871" y="77845"/>
                  <a:pt x="2382" y="104775"/>
                </a:cubicBezTo>
                <a:cubicBezTo>
                  <a:pt x="1844" y="108003"/>
                  <a:pt x="794" y="111125"/>
                  <a:pt x="0" y="114300"/>
                </a:cubicBezTo>
                <a:cubicBezTo>
                  <a:pt x="1588" y="128588"/>
                  <a:pt x="1433" y="143178"/>
                  <a:pt x="4763" y="157163"/>
                </a:cubicBezTo>
                <a:cubicBezTo>
                  <a:pt x="5543" y="160439"/>
                  <a:pt x="9320" y="162151"/>
                  <a:pt x="11907" y="164307"/>
                </a:cubicBezTo>
                <a:cubicBezTo>
                  <a:pt x="21645" y="172422"/>
                  <a:pt x="17831" y="166540"/>
                  <a:pt x="30957" y="173832"/>
                </a:cubicBezTo>
                <a:cubicBezTo>
                  <a:pt x="34426" y="175759"/>
                  <a:pt x="37253" y="178668"/>
                  <a:pt x="40482" y="180975"/>
                </a:cubicBezTo>
                <a:cubicBezTo>
                  <a:pt x="50906" y="188421"/>
                  <a:pt x="45379" y="184210"/>
                  <a:pt x="59532" y="190500"/>
                </a:cubicBezTo>
                <a:cubicBezTo>
                  <a:pt x="62776" y="191942"/>
                  <a:pt x="65761" y="193945"/>
                  <a:pt x="69057" y="195263"/>
                </a:cubicBezTo>
                <a:cubicBezTo>
                  <a:pt x="73718" y="197127"/>
                  <a:pt x="83344" y="200025"/>
                  <a:pt x="83344" y="200025"/>
                </a:cubicBezTo>
                <a:cubicBezTo>
                  <a:pt x="85725" y="201613"/>
                  <a:pt x="87975" y="203417"/>
                  <a:pt x="90488" y="204788"/>
                </a:cubicBezTo>
                <a:cubicBezTo>
                  <a:pt x="96721" y="208188"/>
                  <a:pt x="104518" y="209293"/>
                  <a:pt x="109538" y="214313"/>
                </a:cubicBezTo>
                <a:cubicBezTo>
                  <a:pt x="116813" y="221588"/>
                  <a:pt x="116177" y="222458"/>
                  <a:pt x="126207" y="226219"/>
                </a:cubicBezTo>
                <a:cubicBezTo>
                  <a:pt x="135622" y="229749"/>
                  <a:pt x="151606" y="230188"/>
                  <a:pt x="159544" y="230982"/>
                </a:cubicBezTo>
                <a:cubicBezTo>
                  <a:pt x="165100" y="229394"/>
                  <a:pt x="171511" y="229578"/>
                  <a:pt x="176213" y="226219"/>
                </a:cubicBezTo>
                <a:cubicBezTo>
                  <a:pt x="183079" y="221315"/>
                  <a:pt x="187539" y="213700"/>
                  <a:pt x="192882" y="207169"/>
                </a:cubicBezTo>
                <a:cubicBezTo>
                  <a:pt x="198473" y="200336"/>
                  <a:pt x="204077" y="187159"/>
                  <a:pt x="207169" y="180975"/>
                </a:cubicBezTo>
                <a:cubicBezTo>
                  <a:pt x="215911" y="163491"/>
                  <a:pt x="213664" y="168754"/>
                  <a:pt x="223838" y="140494"/>
                </a:cubicBezTo>
                <a:cubicBezTo>
                  <a:pt x="237528" y="102466"/>
                  <a:pt x="227798" y="123051"/>
                  <a:pt x="238125" y="102394"/>
                </a:cubicBezTo>
                <a:cubicBezTo>
                  <a:pt x="239181" y="97116"/>
                  <a:pt x="243301" y="77670"/>
                  <a:pt x="242888" y="73819"/>
                </a:cubicBezTo>
                <a:cubicBezTo>
                  <a:pt x="241080" y="56947"/>
                  <a:pt x="239110" y="39778"/>
                  <a:pt x="233363" y="23813"/>
                </a:cubicBezTo>
                <a:cubicBezTo>
                  <a:pt x="230587" y="16102"/>
                  <a:pt x="213388" y="11006"/>
                  <a:pt x="207169" y="9525"/>
                </a:cubicBezTo>
                <a:cubicBezTo>
                  <a:pt x="195357" y="6713"/>
                  <a:pt x="183229" y="5328"/>
                  <a:pt x="171450" y="2382"/>
                </a:cubicBezTo>
                <a:lnTo>
                  <a:pt x="161925" y="0"/>
                </a:lnTo>
                <a:cubicBezTo>
                  <a:pt x="122562" y="1230"/>
                  <a:pt x="94767" y="-1665"/>
                  <a:pt x="59532" y="7144"/>
                </a:cubicBezTo>
                <a:cubicBezTo>
                  <a:pt x="55385" y="8181"/>
                  <a:pt x="51628" y="10406"/>
                  <a:pt x="47625" y="11907"/>
                </a:cubicBezTo>
                <a:cubicBezTo>
                  <a:pt x="38869" y="15191"/>
                  <a:pt x="32941" y="24607"/>
                  <a:pt x="26194" y="35719"/>
                </a:cubicBezTo>
                <a:close/>
              </a:path>
            </a:pathLst>
          </a:custGeom>
          <a:solidFill>
            <a:srgbClr val="9E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8366F60-F90E-4BC6-87DA-A9BED3D393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0828" y="1565743"/>
            <a:ext cx="135039" cy="252743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67269" y="2664735"/>
            <a:ext cx="196740" cy="36828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A3AEEBD-7119-4D25-AEE1-B0C1242B83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0" flipH="1">
            <a:off x="7477432" y="1622642"/>
            <a:ext cx="685801" cy="630000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B744B59-D5E2-4F10-95E6-DA3B0D42BA46}"/>
              </a:ext>
            </a:extLst>
          </p:cNvPr>
          <p:cNvSpPr/>
          <p:nvPr/>
        </p:nvSpPr>
        <p:spPr>
          <a:xfrm>
            <a:off x="7772120" y="1825784"/>
            <a:ext cx="256164" cy="301494"/>
          </a:xfrm>
          <a:custGeom>
            <a:avLst/>
            <a:gdLst>
              <a:gd name="connsiteX0" fmla="*/ 33618 w 256164"/>
              <a:gd name="connsiteY0" fmla="*/ 6876 h 301494"/>
              <a:gd name="connsiteX1" fmla="*/ 280 w 256164"/>
              <a:gd name="connsiteY1" fmla="*/ 135463 h 301494"/>
              <a:gd name="connsiteX2" fmla="*/ 9805 w 256164"/>
              <a:gd name="connsiteY2" fmla="*/ 173563 h 301494"/>
              <a:gd name="connsiteX3" fmla="*/ 19330 w 256164"/>
              <a:gd name="connsiteY3" fmla="*/ 202138 h 301494"/>
              <a:gd name="connsiteX4" fmla="*/ 24093 w 256164"/>
              <a:gd name="connsiteY4" fmla="*/ 221188 h 301494"/>
              <a:gd name="connsiteX5" fmla="*/ 28855 w 256164"/>
              <a:gd name="connsiteY5" fmla="*/ 235476 h 301494"/>
              <a:gd name="connsiteX6" fmla="*/ 43143 w 256164"/>
              <a:gd name="connsiteY6" fmla="*/ 249763 h 301494"/>
              <a:gd name="connsiteX7" fmla="*/ 76480 w 256164"/>
              <a:gd name="connsiteY7" fmla="*/ 283101 h 301494"/>
              <a:gd name="connsiteX8" fmla="*/ 86005 w 256164"/>
              <a:gd name="connsiteY8" fmla="*/ 297388 h 301494"/>
              <a:gd name="connsiteX9" fmla="*/ 176493 w 256164"/>
              <a:gd name="connsiteY9" fmla="*/ 283101 h 301494"/>
              <a:gd name="connsiteX10" fmla="*/ 209830 w 256164"/>
              <a:gd name="connsiteY10" fmla="*/ 264051 h 301494"/>
              <a:gd name="connsiteX11" fmla="*/ 224118 w 256164"/>
              <a:gd name="connsiteY11" fmla="*/ 249763 h 301494"/>
              <a:gd name="connsiteX12" fmla="*/ 238405 w 256164"/>
              <a:gd name="connsiteY12" fmla="*/ 245001 h 301494"/>
              <a:gd name="connsiteX13" fmla="*/ 247930 w 256164"/>
              <a:gd name="connsiteY13" fmla="*/ 173563 h 301494"/>
              <a:gd name="connsiteX14" fmla="*/ 243168 w 256164"/>
              <a:gd name="connsiteY14" fmla="*/ 154513 h 301494"/>
              <a:gd name="connsiteX15" fmla="*/ 219355 w 256164"/>
              <a:gd name="connsiteY15" fmla="*/ 111651 h 301494"/>
              <a:gd name="connsiteX16" fmla="*/ 190780 w 256164"/>
              <a:gd name="connsiteY16" fmla="*/ 97363 h 301494"/>
              <a:gd name="connsiteX17" fmla="*/ 166968 w 256164"/>
              <a:gd name="connsiteY17" fmla="*/ 68788 h 301494"/>
              <a:gd name="connsiteX18" fmla="*/ 138393 w 256164"/>
              <a:gd name="connsiteY18" fmla="*/ 49738 h 301494"/>
              <a:gd name="connsiteX19" fmla="*/ 109818 w 256164"/>
              <a:gd name="connsiteY19" fmla="*/ 30688 h 301494"/>
              <a:gd name="connsiteX20" fmla="*/ 95530 w 256164"/>
              <a:gd name="connsiteY20" fmla="*/ 21163 h 301494"/>
              <a:gd name="connsiteX21" fmla="*/ 33618 w 256164"/>
              <a:gd name="connsiteY21" fmla="*/ 6876 h 30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6164" h="301494">
                <a:moveTo>
                  <a:pt x="33618" y="6876"/>
                </a:moveTo>
                <a:cubicBezTo>
                  <a:pt x="17743" y="25926"/>
                  <a:pt x="6542" y="91629"/>
                  <a:pt x="280" y="135463"/>
                </a:cubicBezTo>
                <a:cubicBezTo>
                  <a:pt x="-1571" y="148422"/>
                  <a:pt x="6209" y="160976"/>
                  <a:pt x="9805" y="173563"/>
                </a:cubicBezTo>
                <a:cubicBezTo>
                  <a:pt x="12563" y="183217"/>
                  <a:pt x="16895" y="192398"/>
                  <a:pt x="19330" y="202138"/>
                </a:cubicBezTo>
                <a:cubicBezTo>
                  <a:pt x="20918" y="208488"/>
                  <a:pt x="22295" y="214894"/>
                  <a:pt x="24093" y="221188"/>
                </a:cubicBezTo>
                <a:cubicBezTo>
                  <a:pt x="25472" y="226015"/>
                  <a:pt x="26070" y="231299"/>
                  <a:pt x="28855" y="235476"/>
                </a:cubicBezTo>
                <a:cubicBezTo>
                  <a:pt x="32591" y="241080"/>
                  <a:pt x="39008" y="244447"/>
                  <a:pt x="43143" y="249763"/>
                </a:cubicBezTo>
                <a:cubicBezTo>
                  <a:pt x="69892" y="284153"/>
                  <a:pt x="49178" y="273999"/>
                  <a:pt x="76480" y="283101"/>
                </a:cubicBezTo>
                <a:cubicBezTo>
                  <a:pt x="79655" y="287863"/>
                  <a:pt x="80316" y="296756"/>
                  <a:pt x="86005" y="297388"/>
                </a:cubicBezTo>
                <a:cubicBezTo>
                  <a:pt x="149634" y="304458"/>
                  <a:pt x="145142" y="304001"/>
                  <a:pt x="176493" y="283101"/>
                </a:cubicBezTo>
                <a:cubicBezTo>
                  <a:pt x="196750" y="252714"/>
                  <a:pt x="171578" y="283177"/>
                  <a:pt x="209830" y="264051"/>
                </a:cubicBezTo>
                <a:cubicBezTo>
                  <a:pt x="215854" y="261039"/>
                  <a:pt x="218514" y="253499"/>
                  <a:pt x="224118" y="249763"/>
                </a:cubicBezTo>
                <a:cubicBezTo>
                  <a:pt x="228295" y="246978"/>
                  <a:pt x="233643" y="246588"/>
                  <a:pt x="238405" y="245001"/>
                </a:cubicBezTo>
                <a:cubicBezTo>
                  <a:pt x="265377" y="218029"/>
                  <a:pt x="255617" y="235060"/>
                  <a:pt x="247930" y="173563"/>
                </a:cubicBezTo>
                <a:cubicBezTo>
                  <a:pt x="247118" y="167068"/>
                  <a:pt x="244966" y="160807"/>
                  <a:pt x="243168" y="154513"/>
                </a:cubicBezTo>
                <a:cubicBezTo>
                  <a:pt x="239081" y="140209"/>
                  <a:pt x="231391" y="119676"/>
                  <a:pt x="219355" y="111651"/>
                </a:cubicBezTo>
                <a:cubicBezTo>
                  <a:pt x="200891" y="99341"/>
                  <a:pt x="210498" y="103936"/>
                  <a:pt x="190780" y="97363"/>
                </a:cubicBezTo>
                <a:cubicBezTo>
                  <a:pt x="182314" y="84665"/>
                  <a:pt x="179659" y="78659"/>
                  <a:pt x="166968" y="68788"/>
                </a:cubicBezTo>
                <a:cubicBezTo>
                  <a:pt x="157932" y="61760"/>
                  <a:pt x="138393" y="49738"/>
                  <a:pt x="138393" y="49738"/>
                </a:cubicBezTo>
                <a:cubicBezTo>
                  <a:pt x="121652" y="24627"/>
                  <a:pt x="138521" y="42990"/>
                  <a:pt x="109818" y="30688"/>
                </a:cubicBezTo>
                <a:cubicBezTo>
                  <a:pt x="104557" y="28433"/>
                  <a:pt x="100890" y="23173"/>
                  <a:pt x="95530" y="21163"/>
                </a:cubicBezTo>
                <a:cubicBezTo>
                  <a:pt x="75359" y="13599"/>
                  <a:pt x="49493" y="-12174"/>
                  <a:pt x="33618" y="6876"/>
                </a:cubicBezTo>
                <a:close/>
              </a:path>
            </a:pathLst>
          </a:custGeom>
          <a:solidFill>
            <a:srgbClr val="9E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566E476-59AF-4812-B574-A1CAA7FEF6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0332" y="1858525"/>
            <a:ext cx="135039" cy="252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F5EFC1-F652-465F-93A7-613C2D73B0A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0581" y="3192534"/>
            <a:ext cx="945357" cy="317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93180" y="2667582"/>
            <a:ext cx="190500" cy="368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1980C6-3DDD-45BA-A79D-4A50CFBAD00C}"/>
              </a:ext>
            </a:extLst>
          </p:cNvPr>
          <p:cNvSpPr/>
          <p:nvPr/>
        </p:nvSpPr>
        <p:spPr bwMode="auto">
          <a:xfrm>
            <a:off x="8149097" y="2637647"/>
            <a:ext cx="228234" cy="39536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153F1C-EEE2-4734-BD06-A85A82BD888B}"/>
              </a:ext>
            </a:extLst>
          </p:cNvPr>
          <p:cNvSpPr/>
          <p:nvPr/>
        </p:nvSpPr>
        <p:spPr bwMode="auto">
          <a:xfrm>
            <a:off x="8155535" y="3217364"/>
            <a:ext cx="228234" cy="39536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A31858-B261-45EB-98F1-F05D85ACEA54}"/>
              </a:ext>
            </a:extLst>
          </p:cNvPr>
          <p:cNvSpPr/>
          <p:nvPr/>
        </p:nvSpPr>
        <p:spPr bwMode="auto">
          <a:xfrm>
            <a:off x="8496172" y="2637647"/>
            <a:ext cx="228234" cy="39536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995397-F516-42CF-BC55-89888B85C353}"/>
              </a:ext>
            </a:extLst>
          </p:cNvPr>
          <p:cNvSpPr/>
          <p:nvPr/>
        </p:nvSpPr>
        <p:spPr bwMode="auto">
          <a:xfrm>
            <a:off x="8502610" y="3217364"/>
            <a:ext cx="228234" cy="39536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7B11337-DE7C-47C5-9D56-16E84CE0E42D}"/>
              </a:ext>
            </a:extLst>
          </p:cNvPr>
          <p:cNvSpPr/>
          <p:nvPr/>
        </p:nvSpPr>
        <p:spPr bwMode="auto">
          <a:xfrm>
            <a:off x="8816591" y="2637647"/>
            <a:ext cx="228234" cy="39536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5076F7-D494-46AD-8E3F-873D7E256372}"/>
              </a:ext>
            </a:extLst>
          </p:cNvPr>
          <p:cNvSpPr/>
          <p:nvPr/>
        </p:nvSpPr>
        <p:spPr bwMode="auto">
          <a:xfrm>
            <a:off x="8823029" y="3217364"/>
            <a:ext cx="228234" cy="39536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933F56-5A56-4F1B-9F18-E83D158D3247}"/>
              </a:ext>
            </a:extLst>
          </p:cNvPr>
          <p:cNvSpPr/>
          <p:nvPr/>
        </p:nvSpPr>
        <p:spPr bwMode="auto">
          <a:xfrm>
            <a:off x="9137010" y="2637647"/>
            <a:ext cx="228234" cy="39536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57C111-376F-48D9-A435-1C358AB98315}"/>
              </a:ext>
            </a:extLst>
          </p:cNvPr>
          <p:cNvSpPr/>
          <p:nvPr/>
        </p:nvSpPr>
        <p:spPr bwMode="auto">
          <a:xfrm>
            <a:off x="9143448" y="3217364"/>
            <a:ext cx="228234" cy="39536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32DDFB8-72C2-4139-950E-C270A10AFB7E}"/>
              </a:ext>
            </a:extLst>
          </p:cNvPr>
          <p:cNvSpPr/>
          <p:nvPr/>
        </p:nvSpPr>
        <p:spPr bwMode="auto">
          <a:xfrm>
            <a:off x="7276986" y="1138149"/>
            <a:ext cx="466124" cy="63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A83C113-038E-4492-9C0A-323018D00D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6744" y="3755202"/>
                <a:ext cx="7310438" cy="1330321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ow many sixths in 3 groups of 6 sixths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?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What calculation can you do?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Can you place this on the number line?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What would one more sixth be? Can you continue to count on in 1 sixths?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A83C113-038E-4492-9C0A-323018D00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44" y="3755202"/>
                <a:ext cx="7310438" cy="1330321"/>
              </a:xfrm>
              <a:prstGeom prst="rect">
                <a:avLst/>
              </a:prstGeom>
              <a:blipFill>
                <a:blip r:embed="rId16"/>
                <a:stretch>
                  <a:fillRect l="-751" b="-733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80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9" grpId="0" animBg="1"/>
      <p:bldP spid="6" grpId="0" animBg="1"/>
      <p:bldP spid="6" grpId="1" animBg="1"/>
      <p:bldP spid="27" grpId="0" animBg="1"/>
      <p:bldP spid="2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8" grpId="0" animBg="1"/>
      <p:bldP spid="40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EEE8-CF6A-4CE5-84FF-9EE859B73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4F-2 Convert between mixed numbers and improper fractions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17AD67D-7DB3-467A-A92C-402047418077}"/>
              </a:ext>
            </a:extLst>
          </p:cNvPr>
          <p:cNvSpPr/>
          <p:nvPr/>
        </p:nvSpPr>
        <p:spPr>
          <a:xfrm>
            <a:off x="3561086" y="1796926"/>
            <a:ext cx="2537518" cy="1339759"/>
          </a:xfrm>
          <a:prstGeom prst="roundRect">
            <a:avLst>
              <a:gd name="adj" fmla="val 815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EEF21D8-6DAF-4FD7-A6C8-4B0526B6A953}"/>
              </a:ext>
            </a:extLst>
          </p:cNvPr>
          <p:cNvSpPr/>
          <p:nvPr/>
        </p:nvSpPr>
        <p:spPr>
          <a:xfrm>
            <a:off x="907641" y="1796926"/>
            <a:ext cx="2537519" cy="1339759"/>
          </a:xfrm>
          <a:prstGeom prst="roundRect">
            <a:avLst>
              <a:gd name="adj" fmla="val 815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527462D-93B7-4B01-A048-89B07FAB9428}"/>
              </a:ext>
            </a:extLst>
          </p:cNvPr>
          <p:cNvGrpSpPr/>
          <p:nvPr/>
        </p:nvGrpSpPr>
        <p:grpSpPr>
          <a:xfrm>
            <a:off x="981853" y="1967205"/>
            <a:ext cx="7019412" cy="999201"/>
            <a:chOff x="647700" y="2621160"/>
            <a:chExt cx="7057013" cy="1004554"/>
          </a:xfrm>
        </p:grpSpPr>
        <p:pic>
          <p:nvPicPr>
            <p:cNvPr id="29" name="Picture 28" descr="A picture containing mirror  Description automatically generated">
              <a:extLst>
                <a:ext uri="{FF2B5EF4-FFF2-40B4-BE49-F238E27FC236}">
                  <a16:creationId xmlns:a16="http://schemas.microsoft.com/office/drawing/2014/main" id="{61529085-4CBC-4D06-BFDB-649916A2B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2621160"/>
              <a:ext cx="396000" cy="393429"/>
            </a:xfrm>
            <a:prstGeom prst="rect">
              <a:avLst/>
            </a:prstGeom>
          </p:spPr>
        </p:pic>
        <p:pic>
          <p:nvPicPr>
            <p:cNvPr id="30" name="Picture 29" descr="A picture containing mirror  Description automatically generated">
              <a:extLst>
                <a:ext uri="{FF2B5EF4-FFF2-40B4-BE49-F238E27FC236}">
                  <a16:creationId xmlns:a16="http://schemas.microsoft.com/office/drawing/2014/main" id="{C57E938D-C1F9-4377-ADAD-4CCBA7F63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801" y="2621160"/>
              <a:ext cx="396000" cy="393429"/>
            </a:xfrm>
            <a:prstGeom prst="rect">
              <a:avLst/>
            </a:prstGeom>
          </p:spPr>
        </p:pic>
        <p:pic>
          <p:nvPicPr>
            <p:cNvPr id="31" name="Picture 30" descr="A picture containing mirror  Description automatically generated">
              <a:extLst>
                <a:ext uri="{FF2B5EF4-FFF2-40B4-BE49-F238E27FC236}">
                  <a16:creationId xmlns:a16="http://schemas.microsoft.com/office/drawing/2014/main" id="{3F29E821-4394-466E-B393-E0BC18919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902" y="2621160"/>
              <a:ext cx="396000" cy="393429"/>
            </a:xfrm>
            <a:prstGeom prst="rect">
              <a:avLst/>
            </a:prstGeom>
          </p:spPr>
        </p:pic>
        <p:pic>
          <p:nvPicPr>
            <p:cNvPr id="32" name="Picture 31" descr="A picture containing mirror  Description automatically generated">
              <a:extLst>
                <a:ext uri="{FF2B5EF4-FFF2-40B4-BE49-F238E27FC236}">
                  <a16:creationId xmlns:a16="http://schemas.microsoft.com/office/drawing/2014/main" id="{99A88FFA-CAF2-4B72-B2C3-742933509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003" y="2621160"/>
              <a:ext cx="396000" cy="393429"/>
            </a:xfrm>
            <a:prstGeom prst="rect">
              <a:avLst/>
            </a:prstGeom>
          </p:spPr>
        </p:pic>
        <p:pic>
          <p:nvPicPr>
            <p:cNvPr id="33" name="Picture 32" descr="A picture containing mirror  Description automatically generated">
              <a:extLst>
                <a:ext uri="{FF2B5EF4-FFF2-40B4-BE49-F238E27FC236}">
                  <a16:creationId xmlns:a16="http://schemas.microsoft.com/office/drawing/2014/main" id="{F06B2099-9813-4DF9-8CE9-66BFCFAC6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104" y="2621160"/>
              <a:ext cx="396000" cy="393429"/>
            </a:xfrm>
            <a:prstGeom prst="rect">
              <a:avLst/>
            </a:prstGeom>
          </p:spPr>
        </p:pic>
        <p:pic>
          <p:nvPicPr>
            <p:cNvPr id="34" name="Picture 33" descr="A picture containing mirror  Description automatically generated">
              <a:extLst>
                <a:ext uri="{FF2B5EF4-FFF2-40B4-BE49-F238E27FC236}">
                  <a16:creationId xmlns:a16="http://schemas.microsoft.com/office/drawing/2014/main" id="{46772C68-5E89-4E91-A340-1C53A5C57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205" y="2621160"/>
              <a:ext cx="396000" cy="393429"/>
            </a:xfrm>
            <a:prstGeom prst="rect">
              <a:avLst/>
            </a:prstGeom>
          </p:spPr>
        </p:pic>
        <p:pic>
          <p:nvPicPr>
            <p:cNvPr id="35" name="Picture 34" descr="A picture containing mirror  Description automatically generated">
              <a:extLst>
                <a:ext uri="{FF2B5EF4-FFF2-40B4-BE49-F238E27FC236}">
                  <a16:creationId xmlns:a16="http://schemas.microsoft.com/office/drawing/2014/main" id="{4EFFDB96-4159-4C71-945F-F34D8FB75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306" y="2621160"/>
              <a:ext cx="396000" cy="393429"/>
            </a:xfrm>
            <a:prstGeom prst="rect">
              <a:avLst/>
            </a:prstGeom>
          </p:spPr>
        </p:pic>
        <p:pic>
          <p:nvPicPr>
            <p:cNvPr id="36" name="Picture 35" descr="A picture containing mirror  Description automatically generated">
              <a:extLst>
                <a:ext uri="{FF2B5EF4-FFF2-40B4-BE49-F238E27FC236}">
                  <a16:creationId xmlns:a16="http://schemas.microsoft.com/office/drawing/2014/main" id="{C4290B64-AB00-4620-8F6D-4E552D65F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407" y="2621160"/>
              <a:ext cx="396000" cy="393429"/>
            </a:xfrm>
            <a:prstGeom prst="rect">
              <a:avLst/>
            </a:prstGeom>
          </p:spPr>
        </p:pic>
        <p:pic>
          <p:nvPicPr>
            <p:cNvPr id="37" name="Picture 36" descr="A picture containing mirror  Description automatically generated">
              <a:extLst>
                <a:ext uri="{FF2B5EF4-FFF2-40B4-BE49-F238E27FC236}">
                  <a16:creationId xmlns:a16="http://schemas.microsoft.com/office/drawing/2014/main" id="{55079F69-3FFE-475C-B3CE-B06381DDB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508" y="2621160"/>
              <a:ext cx="396000" cy="393429"/>
            </a:xfrm>
            <a:prstGeom prst="rect">
              <a:avLst/>
            </a:prstGeom>
          </p:spPr>
        </p:pic>
        <p:pic>
          <p:nvPicPr>
            <p:cNvPr id="38" name="Picture 37" descr="A picture containing mirror  Description automatically generated">
              <a:extLst>
                <a:ext uri="{FF2B5EF4-FFF2-40B4-BE49-F238E27FC236}">
                  <a16:creationId xmlns:a16="http://schemas.microsoft.com/office/drawing/2014/main" id="{4EA9C6BE-338C-4160-8302-F66EC6E95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2609" y="2621160"/>
              <a:ext cx="396000" cy="393429"/>
            </a:xfrm>
            <a:prstGeom prst="rect">
              <a:avLst/>
            </a:prstGeom>
          </p:spPr>
        </p:pic>
        <p:pic>
          <p:nvPicPr>
            <p:cNvPr id="39" name="Picture 38" descr="A picture containing mirror  Description automatically generated">
              <a:extLst>
                <a:ext uri="{FF2B5EF4-FFF2-40B4-BE49-F238E27FC236}">
                  <a16:creationId xmlns:a16="http://schemas.microsoft.com/office/drawing/2014/main" id="{B8D70E9E-6C93-4685-91E1-542F50A97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713" y="2621160"/>
              <a:ext cx="396000" cy="393429"/>
            </a:xfrm>
            <a:prstGeom prst="rect">
              <a:avLst/>
            </a:prstGeom>
          </p:spPr>
        </p:pic>
        <p:pic>
          <p:nvPicPr>
            <p:cNvPr id="40" name="Picture 39" descr="A picture containing mirror  Description automatically generated">
              <a:extLst>
                <a:ext uri="{FF2B5EF4-FFF2-40B4-BE49-F238E27FC236}">
                  <a16:creationId xmlns:a16="http://schemas.microsoft.com/office/drawing/2014/main" id="{C2C6D235-4E56-40DD-9BFF-895B82DB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3232285"/>
              <a:ext cx="396000" cy="393429"/>
            </a:xfrm>
            <a:prstGeom prst="rect">
              <a:avLst/>
            </a:prstGeom>
          </p:spPr>
        </p:pic>
        <p:pic>
          <p:nvPicPr>
            <p:cNvPr id="41" name="Picture 40" descr="A picture containing mirror  Description automatically generated">
              <a:extLst>
                <a:ext uri="{FF2B5EF4-FFF2-40B4-BE49-F238E27FC236}">
                  <a16:creationId xmlns:a16="http://schemas.microsoft.com/office/drawing/2014/main" id="{9FFD1D3F-C87D-42BB-83C5-2BCB08DD0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801" y="3232285"/>
              <a:ext cx="396000" cy="393429"/>
            </a:xfrm>
            <a:prstGeom prst="rect">
              <a:avLst/>
            </a:prstGeom>
          </p:spPr>
        </p:pic>
        <p:pic>
          <p:nvPicPr>
            <p:cNvPr id="42" name="Picture 41" descr="A picture containing mirror  Description automatically generated">
              <a:extLst>
                <a:ext uri="{FF2B5EF4-FFF2-40B4-BE49-F238E27FC236}">
                  <a16:creationId xmlns:a16="http://schemas.microsoft.com/office/drawing/2014/main" id="{6F9E5A4E-6A32-4395-8793-5181A3151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902" y="3232285"/>
              <a:ext cx="396000" cy="393429"/>
            </a:xfrm>
            <a:prstGeom prst="rect">
              <a:avLst/>
            </a:prstGeom>
          </p:spPr>
        </p:pic>
        <p:pic>
          <p:nvPicPr>
            <p:cNvPr id="43" name="Picture 42" descr="A picture containing mirror  Description automatically generated">
              <a:extLst>
                <a:ext uri="{FF2B5EF4-FFF2-40B4-BE49-F238E27FC236}">
                  <a16:creationId xmlns:a16="http://schemas.microsoft.com/office/drawing/2014/main" id="{DD410C59-2855-4A58-9512-0B1EC9890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003" y="3232285"/>
              <a:ext cx="396000" cy="393429"/>
            </a:xfrm>
            <a:prstGeom prst="rect">
              <a:avLst/>
            </a:prstGeom>
          </p:spPr>
        </p:pic>
        <p:pic>
          <p:nvPicPr>
            <p:cNvPr id="44" name="Picture 43" descr="A picture containing mirror  Description automatically generated">
              <a:extLst>
                <a:ext uri="{FF2B5EF4-FFF2-40B4-BE49-F238E27FC236}">
                  <a16:creationId xmlns:a16="http://schemas.microsoft.com/office/drawing/2014/main" id="{1EA73A32-9905-4D34-A1F0-5450D6626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104" y="3232285"/>
              <a:ext cx="396000" cy="393429"/>
            </a:xfrm>
            <a:prstGeom prst="rect">
              <a:avLst/>
            </a:prstGeom>
          </p:spPr>
        </p:pic>
        <p:pic>
          <p:nvPicPr>
            <p:cNvPr id="45" name="Picture 44" descr="A picture containing mirror  Description automatically generated">
              <a:extLst>
                <a:ext uri="{FF2B5EF4-FFF2-40B4-BE49-F238E27FC236}">
                  <a16:creationId xmlns:a16="http://schemas.microsoft.com/office/drawing/2014/main" id="{9FA720ED-6C1C-430F-82D7-5501EA300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205" y="3232285"/>
              <a:ext cx="396000" cy="393429"/>
            </a:xfrm>
            <a:prstGeom prst="rect">
              <a:avLst/>
            </a:prstGeom>
          </p:spPr>
        </p:pic>
        <p:pic>
          <p:nvPicPr>
            <p:cNvPr id="46" name="Picture 45" descr="A picture containing mirror  Description automatically generated">
              <a:extLst>
                <a:ext uri="{FF2B5EF4-FFF2-40B4-BE49-F238E27FC236}">
                  <a16:creationId xmlns:a16="http://schemas.microsoft.com/office/drawing/2014/main" id="{74203B71-CE2E-4DFA-9D6F-011965C3D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306" y="3232285"/>
              <a:ext cx="396000" cy="393429"/>
            </a:xfrm>
            <a:prstGeom prst="rect">
              <a:avLst/>
            </a:prstGeom>
          </p:spPr>
        </p:pic>
        <p:pic>
          <p:nvPicPr>
            <p:cNvPr id="47" name="Picture 46" descr="A picture containing mirror  Description automatically generated">
              <a:extLst>
                <a:ext uri="{FF2B5EF4-FFF2-40B4-BE49-F238E27FC236}">
                  <a16:creationId xmlns:a16="http://schemas.microsoft.com/office/drawing/2014/main" id="{4249EB24-2CB7-40BE-A9E9-FA44B68EB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407" y="3232285"/>
              <a:ext cx="396000" cy="393429"/>
            </a:xfrm>
            <a:prstGeom prst="rect">
              <a:avLst/>
            </a:prstGeom>
          </p:spPr>
        </p:pic>
        <p:pic>
          <p:nvPicPr>
            <p:cNvPr id="48" name="Picture 47" descr="A picture containing mirror  Description automatically generated">
              <a:extLst>
                <a:ext uri="{FF2B5EF4-FFF2-40B4-BE49-F238E27FC236}">
                  <a16:creationId xmlns:a16="http://schemas.microsoft.com/office/drawing/2014/main" id="{3BA0BF1E-5A4E-4CDE-B945-AE379C821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508" y="3232285"/>
              <a:ext cx="396000" cy="393429"/>
            </a:xfrm>
            <a:prstGeom prst="rect">
              <a:avLst/>
            </a:prstGeom>
          </p:spPr>
        </p:pic>
        <p:pic>
          <p:nvPicPr>
            <p:cNvPr id="52" name="Picture 51" descr="A picture containing mirror  Description automatically generated">
              <a:extLst>
                <a:ext uri="{FF2B5EF4-FFF2-40B4-BE49-F238E27FC236}">
                  <a16:creationId xmlns:a16="http://schemas.microsoft.com/office/drawing/2014/main" id="{AA3EBB82-A270-4A13-9001-919C5445F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2609" y="3232285"/>
              <a:ext cx="396000" cy="393429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35F76F7D-8F87-4953-BEF9-EF87A13B2EE3}"/>
              </a:ext>
            </a:extLst>
          </p:cNvPr>
          <p:cNvSpPr txBox="1"/>
          <p:nvPr/>
        </p:nvSpPr>
        <p:spPr>
          <a:xfrm>
            <a:off x="9029424" y="2293278"/>
            <a:ext cx="960040" cy="58477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spcAft>
                <a:spcPts val="1200"/>
              </a:spcAft>
              <a:defRPr sz="3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F1B40F-E530-4524-8449-F7CF2267B165}"/>
              </a:ext>
            </a:extLst>
          </p:cNvPr>
          <p:cNvGrpSpPr/>
          <p:nvPr/>
        </p:nvGrpSpPr>
        <p:grpSpPr>
          <a:xfrm>
            <a:off x="8595689" y="2242638"/>
            <a:ext cx="741337" cy="685763"/>
            <a:chOff x="3564359" y="2047385"/>
            <a:chExt cx="741337" cy="685763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AD0048F-4EAE-4491-A9B9-CF3D9A3F0759}"/>
                </a:ext>
              </a:extLst>
            </p:cNvPr>
            <p:cNvSpPr txBox="1"/>
            <p:nvPr/>
          </p:nvSpPr>
          <p:spPr>
            <a:xfrm>
              <a:off x="3564359" y="2047385"/>
              <a:ext cx="741337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7A9896A-57E7-4324-A340-FE724E80A06F}"/>
                </a:ext>
              </a:extLst>
            </p:cNvPr>
            <p:cNvSpPr txBox="1"/>
            <p:nvPr/>
          </p:nvSpPr>
          <p:spPr>
            <a:xfrm>
              <a:off x="3564359" y="2363816"/>
              <a:ext cx="741337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1BA4525-49CE-4E6B-9B5E-9E1356062408}"/>
                </a:ext>
              </a:extLst>
            </p:cNvPr>
            <p:cNvCxnSpPr>
              <a:cxnSpLocks/>
            </p:cNvCxnSpPr>
            <p:nvPr/>
          </p:nvCxnSpPr>
          <p:spPr>
            <a:xfrm>
              <a:off x="3790072" y="2398500"/>
              <a:ext cx="28991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570A0EF-A6F8-44E5-8768-CD9E1B054083}"/>
              </a:ext>
            </a:extLst>
          </p:cNvPr>
          <p:cNvGrpSpPr/>
          <p:nvPr/>
        </p:nvGrpSpPr>
        <p:grpSpPr>
          <a:xfrm>
            <a:off x="9599540" y="2269089"/>
            <a:ext cx="741337" cy="685763"/>
            <a:chOff x="3564359" y="2047385"/>
            <a:chExt cx="741337" cy="68576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FA101B1-24F6-4764-AB75-7ED276288EB5}"/>
                </a:ext>
              </a:extLst>
            </p:cNvPr>
            <p:cNvSpPr txBox="1"/>
            <p:nvPr/>
          </p:nvSpPr>
          <p:spPr>
            <a:xfrm>
              <a:off x="3564359" y="2047385"/>
              <a:ext cx="741337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23EE147-1B6D-4BD0-AA22-11B0B0B669E0}"/>
                </a:ext>
              </a:extLst>
            </p:cNvPr>
            <p:cNvSpPr txBox="1"/>
            <p:nvPr/>
          </p:nvSpPr>
          <p:spPr>
            <a:xfrm>
              <a:off x="3564359" y="2363816"/>
              <a:ext cx="741337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69505B1-78A6-4F75-A4EF-DCFCE6D1F60F}"/>
                </a:ext>
              </a:extLst>
            </p:cNvPr>
            <p:cNvCxnSpPr>
              <a:cxnSpLocks/>
            </p:cNvCxnSpPr>
            <p:nvPr/>
          </p:nvCxnSpPr>
          <p:spPr>
            <a:xfrm>
              <a:off x="3790072" y="2398500"/>
              <a:ext cx="28991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4DD19FC0-C9DD-4013-B22F-AEBE7F4A9A45}"/>
              </a:ext>
            </a:extLst>
          </p:cNvPr>
          <p:cNvSpPr/>
          <p:nvPr/>
        </p:nvSpPr>
        <p:spPr>
          <a:xfrm>
            <a:off x="9178371" y="2139841"/>
            <a:ext cx="1678495" cy="870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0F3D73-2AC2-4C9C-BA40-A21ED075FE77}"/>
              </a:ext>
            </a:extLst>
          </p:cNvPr>
          <p:cNvGrpSpPr/>
          <p:nvPr/>
        </p:nvGrpSpPr>
        <p:grpSpPr>
          <a:xfrm>
            <a:off x="926244" y="2536838"/>
            <a:ext cx="494412" cy="459740"/>
            <a:chOff x="1694863" y="4696186"/>
            <a:chExt cx="741337" cy="45974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2B07443-CA1F-4589-BE6C-AA0067C21CE0}"/>
                </a:ext>
              </a:extLst>
            </p:cNvPr>
            <p:cNvSpPr txBox="1"/>
            <p:nvPr/>
          </p:nvSpPr>
          <p:spPr>
            <a:xfrm>
              <a:off x="1694863" y="4696186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2859472-DF32-4D30-B4BB-443D631EE3B9}"/>
                </a:ext>
              </a:extLst>
            </p:cNvPr>
            <p:cNvSpPr txBox="1"/>
            <p:nvPr/>
          </p:nvSpPr>
          <p:spPr>
            <a:xfrm>
              <a:off x="1694863" y="4878927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EFE4AB1-82AC-48ED-B37B-FF2BE32232A5}"/>
                </a:ext>
              </a:extLst>
            </p:cNvPr>
            <p:cNvCxnSpPr>
              <a:cxnSpLocks/>
            </p:cNvCxnSpPr>
            <p:nvPr/>
          </p:nvCxnSpPr>
          <p:spPr>
            <a:xfrm>
              <a:off x="1978873" y="4929109"/>
              <a:ext cx="17866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8F252B0-A51F-442F-9B83-343A5C7EFF58}"/>
              </a:ext>
            </a:extLst>
          </p:cNvPr>
          <p:cNvGrpSpPr/>
          <p:nvPr/>
        </p:nvGrpSpPr>
        <p:grpSpPr>
          <a:xfrm>
            <a:off x="926244" y="1933000"/>
            <a:ext cx="494412" cy="459740"/>
            <a:chOff x="1694863" y="4696186"/>
            <a:chExt cx="741337" cy="45974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EB0555B-864F-4A81-8C4B-5E78444E792E}"/>
                </a:ext>
              </a:extLst>
            </p:cNvPr>
            <p:cNvSpPr txBox="1"/>
            <p:nvPr/>
          </p:nvSpPr>
          <p:spPr>
            <a:xfrm>
              <a:off x="1694863" y="4696186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6C0FF26-B56C-4C7A-9E27-83593AD0D01D}"/>
                </a:ext>
              </a:extLst>
            </p:cNvPr>
            <p:cNvSpPr txBox="1"/>
            <p:nvPr/>
          </p:nvSpPr>
          <p:spPr>
            <a:xfrm>
              <a:off x="1694863" y="4878927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A1C26A6-B242-4764-B66B-C38E1EB14D33}"/>
                </a:ext>
              </a:extLst>
            </p:cNvPr>
            <p:cNvCxnSpPr>
              <a:cxnSpLocks/>
            </p:cNvCxnSpPr>
            <p:nvPr/>
          </p:nvCxnSpPr>
          <p:spPr>
            <a:xfrm>
              <a:off x="1978873" y="4929109"/>
              <a:ext cx="17866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F337469-3430-49D4-BD7C-C3B4395E62B0}"/>
              </a:ext>
            </a:extLst>
          </p:cNvPr>
          <p:cNvGrpSpPr/>
          <p:nvPr/>
        </p:nvGrpSpPr>
        <p:grpSpPr>
          <a:xfrm>
            <a:off x="1588569" y="2536838"/>
            <a:ext cx="494412" cy="459740"/>
            <a:chOff x="1694863" y="4696186"/>
            <a:chExt cx="741337" cy="459740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1AC0F0C-1E84-47D2-B68D-94FA9DF1616F}"/>
                </a:ext>
              </a:extLst>
            </p:cNvPr>
            <p:cNvSpPr txBox="1"/>
            <p:nvPr/>
          </p:nvSpPr>
          <p:spPr>
            <a:xfrm>
              <a:off x="1694863" y="4696186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2CA997C-F109-4AAC-8B52-02AA7D2C63AA}"/>
                </a:ext>
              </a:extLst>
            </p:cNvPr>
            <p:cNvSpPr txBox="1"/>
            <p:nvPr/>
          </p:nvSpPr>
          <p:spPr>
            <a:xfrm>
              <a:off x="1694863" y="4878927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1E3EF19-84EF-4763-B2B5-02F685F2B157}"/>
                </a:ext>
              </a:extLst>
            </p:cNvPr>
            <p:cNvCxnSpPr>
              <a:cxnSpLocks/>
            </p:cNvCxnSpPr>
            <p:nvPr/>
          </p:nvCxnSpPr>
          <p:spPr>
            <a:xfrm>
              <a:off x="1978873" y="4929109"/>
              <a:ext cx="17866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D90044E-34B4-461C-B1FA-24008D714DED}"/>
              </a:ext>
            </a:extLst>
          </p:cNvPr>
          <p:cNvGrpSpPr/>
          <p:nvPr/>
        </p:nvGrpSpPr>
        <p:grpSpPr>
          <a:xfrm>
            <a:off x="1588569" y="1933000"/>
            <a:ext cx="494412" cy="459740"/>
            <a:chOff x="1694863" y="4696186"/>
            <a:chExt cx="741337" cy="45974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C8C84CC-9E0C-4555-A0A6-5C91D15C42ED}"/>
                </a:ext>
              </a:extLst>
            </p:cNvPr>
            <p:cNvSpPr txBox="1"/>
            <p:nvPr/>
          </p:nvSpPr>
          <p:spPr>
            <a:xfrm>
              <a:off x="1694863" y="4696186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7DB5FF8-B84E-42D6-ADA6-337DBB6062BE}"/>
                </a:ext>
              </a:extLst>
            </p:cNvPr>
            <p:cNvSpPr txBox="1"/>
            <p:nvPr/>
          </p:nvSpPr>
          <p:spPr>
            <a:xfrm>
              <a:off x="1694863" y="4878927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85A0206-96BA-493D-BB89-A6C0B7269940}"/>
                </a:ext>
              </a:extLst>
            </p:cNvPr>
            <p:cNvCxnSpPr>
              <a:cxnSpLocks/>
            </p:cNvCxnSpPr>
            <p:nvPr/>
          </p:nvCxnSpPr>
          <p:spPr>
            <a:xfrm>
              <a:off x="1978873" y="4929109"/>
              <a:ext cx="17866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F09E1F2-5B8D-43BE-979E-A478150834BD}"/>
              </a:ext>
            </a:extLst>
          </p:cNvPr>
          <p:cNvGrpSpPr/>
          <p:nvPr/>
        </p:nvGrpSpPr>
        <p:grpSpPr>
          <a:xfrm>
            <a:off x="2252392" y="2536838"/>
            <a:ext cx="494412" cy="459740"/>
            <a:chOff x="1694863" y="4696186"/>
            <a:chExt cx="741337" cy="45974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0F3FA42-067A-48A3-9069-50929289BCA4}"/>
                </a:ext>
              </a:extLst>
            </p:cNvPr>
            <p:cNvSpPr txBox="1"/>
            <p:nvPr/>
          </p:nvSpPr>
          <p:spPr>
            <a:xfrm>
              <a:off x="1694863" y="4696186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4734DC3-566D-4F8D-A30C-30C13611E58D}"/>
                </a:ext>
              </a:extLst>
            </p:cNvPr>
            <p:cNvSpPr txBox="1"/>
            <p:nvPr/>
          </p:nvSpPr>
          <p:spPr>
            <a:xfrm>
              <a:off x="1694863" y="4878927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AA768F9-C576-481C-B8A0-022CA3B168F3}"/>
                </a:ext>
              </a:extLst>
            </p:cNvPr>
            <p:cNvCxnSpPr>
              <a:cxnSpLocks/>
            </p:cNvCxnSpPr>
            <p:nvPr/>
          </p:nvCxnSpPr>
          <p:spPr>
            <a:xfrm>
              <a:off x="1978873" y="4929109"/>
              <a:ext cx="17866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5E14C76-65F3-4343-BD8B-5F106EB09015}"/>
              </a:ext>
            </a:extLst>
          </p:cNvPr>
          <p:cNvGrpSpPr/>
          <p:nvPr/>
        </p:nvGrpSpPr>
        <p:grpSpPr>
          <a:xfrm>
            <a:off x="2252392" y="1933000"/>
            <a:ext cx="494412" cy="459740"/>
            <a:chOff x="1694863" y="4696186"/>
            <a:chExt cx="741337" cy="459740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00D4D13-C903-4339-B0C9-34B9F04FC377}"/>
                </a:ext>
              </a:extLst>
            </p:cNvPr>
            <p:cNvSpPr txBox="1"/>
            <p:nvPr/>
          </p:nvSpPr>
          <p:spPr>
            <a:xfrm>
              <a:off x="1694863" y="4696186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800D2A1-1E71-44CC-8D4E-E93F3C307A1A}"/>
                </a:ext>
              </a:extLst>
            </p:cNvPr>
            <p:cNvSpPr txBox="1"/>
            <p:nvPr/>
          </p:nvSpPr>
          <p:spPr>
            <a:xfrm>
              <a:off x="1694863" y="4878927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199A4D3-44E6-4365-9CB2-D807F3FC9295}"/>
                </a:ext>
              </a:extLst>
            </p:cNvPr>
            <p:cNvCxnSpPr>
              <a:cxnSpLocks/>
            </p:cNvCxnSpPr>
            <p:nvPr/>
          </p:nvCxnSpPr>
          <p:spPr>
            <a:xfrm>
              <a:off x="1978873" y="4929109"/>
              <a:ext cx="17866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880462A-B1B4-43AB-BB5C-D86424ECAE45}"/>
              </a:ext>
            </a:extLst>
          </p:cNvPr>
          <p:cNvGrpSpPr/>
          <p:nvPr/>
        </p:nvGrpSpPr>
        <p:grpSpPr>
          <a:xfrm>
            <a:off x="2914717" y="2536838"/>
            <a:ext cx="494412" cy="459740"/>
            <a:chOff x="1694863" y="4696186"/>
            <a:chExt cx="741337" cy="459740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5C5D758-5879-4B1C-9769-C7C33B1730E4}"/>
                </a:ext>
              </a:extLst>
            </p:cNvPr>
            <p:cNvSpPr txBox="1"/>
            <p:nvPr/>
          </p:nvSpPr>
          <p:spPr>
            <a:xfrm>
              <a:off x="1694863" y="4696186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B1ED635-BE5B-4D3B-8710-3D30C390A6C6}"/>
                </a:ext>
              </a:extLst>
            </p:cNvPr>
            <p:cNvSpPr txBox="1"/>
            <p:nvPr/>
          </p:nvSpPr>
          <p:spPr>
            <a:xfrm>
              <a:off x="1694863" y="4878927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AF3CC93-CEF3-4348-9D32-557DF3EE2F7C}"/>
                </a:ext>
              </a:extLst>
            </p:cNvPr>
            <p:cNvCxnSpPr>
              <a:cxnSpLocks/>
            </p:cNvCxnSpPr>
            <p:nvPr/>
          </p:nvCxnSpPr>
          <p:spPr>
            <a:xfrm>
              <a:off x="1978873" y="4929109"/>
              <a:ext cx="17866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645773A-05A3-4D2F-BD26-B279CC7F4914}"/>
              </a:ext>
            </a:extLst>
          </p:cNvPr>
          <p:cNvGrpSpPr/>
          <p:nvPr/>
        </p:nvGrpSpPr>
        <p:grpSpPr>
          <a:xfrm>
            <a:off x="2914717" y="1933000"/>
            <a:ext cx="494412" cy="459740"/>
            <a:chOff x="1694863" y="4696186"/>
            <a:chExt cx="741337" cy="459740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4260124-D170-44B2-9810-09436218A9E5}"/>
                </a:ext>
              </a:extLst>
            </p:cNvPr>
            <p:cNvSpPr txBox="1"/>
            <p:nvPr/>
          </p:nvSpPr>
          <p:spPr>
            <a:xfrm>
              <a:off x="1694863" y="4696186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4B7CCF6-8213-47B9-B8DE-4443BA48FD2F}"/>
                </a:ext>
              </a:extLst>
            </p:cNvPr>
            <p:cNvSpPr txBox="1"/>
            <p:nvPr/>
          </p:nvSpPr>
          <p:spPr>
            <a:xfrm>
              <a:off x="1694863" y="4878927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5265C83-C788-4CA9-B765-146D8D20E3A4}"/>
                </a:ext>
              </a:extLst>
            </p:cNvPr>
            <p:cNvCxnSpPr>
              <a:cxnSpLocks/>
            </p:cNvCxnSpPr>
            <p:nvPr/>
          </p:nvCxnSpPr>
          <p:spPr>
            <a:xfrm>
              <a:off x="1978873" y="4929109"/>
              <a:ext cx="17866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FD95FBB-4238-4DAE-A319-3BE0D98ECC7D}"/>
              </a:ext>
            </a:extLst>
          </p:cNvPr>
          <p:cNvGrpSpPr/>
          <p:nvPr/>
        </p:nvGrpSpPr>
        <p:grpSpPr>
          <a:xfrm>
            <a:off x="3581212" y="2536838"/>
            <a:ext cx="494412" cy="459740"/>
            <a:chOff x="1694863" y="4696186"/>
            <a:chExt cx="741337" cy="459740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FC671A2-2D45-43F4-A845-5C2E2922ADFD}"/>
                </a:ext>
              </a:extLst>
            </p:cNvPr>
            <p:cNvSpPr txBox="1"/>
            <p:nvPr/>
          </p:nvSpPr>
          <p:spPr>
            <a:xfrm>
              <a:off x="1694863" y="4696186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9874544-79CE-427C-A9CE-215B6FD6F248}"/>
                </a:ext>
              </a:extLst>
            </p:cNvPr>
            <p:cNvSpPr txBox="1"/>
            <p:nvPr/>
          </p:nvSpPr>
          <p:spPr>
            <a:xfrm>
              <a:off x="1694863" y="4878927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85F1EA7-48AD-4083-B668-78AEFD6961FD}"/>
                </a:ext>
              </a:extLst>
            </p:cNvPr>
            <p:cNvCxnSpPr>
              <a:cxnSpLocks/>
            </p:cNvCxnSpPr>
            <p:nvPr/>
          </p:nvCxnSpPr>
          <p:spPr>
            <a:xfrm>
              <a:off x="1978873" y="4929109"/>
              <a:ext cx="17866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7958F6C-4A25-45C1-B6DE-1BCD866AA4AF}"/>
              </a:ext>
            </a:extLst>
          </p:cNvPr>
          <p:cNvGrpSpPr/>
          <p:nvPr/>
        </p:nvGrpSpPr>
        <p:grpSpPr>
          <a:xfrm>
            <a:off x="3581212" y="1933000"/>
            <a:ext cx="494412" cy="459740"/>
            <a:chOff x="1694863" y="4696186"/>
            <a:chExt cx="741337" cy="459740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0DBBEFF-0EFD-4128-B87A-E96BF344B89A}"/>
                </a:ext>
              </a:extLst>
            </p:cNvPr>
            <p:cNvSpPr txBox="1"/>
            <p:nvPr/>
          </p:nvSpPr>
          <p:spPr>
            <a:xfrm>
              <a:off x="1694863" y="4696186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1D223F7-A0B2-4229-9D3C-7C6F42AECD8D}"/>
                </a:ext>
              </a:extLst>
            </p:cNvPr>
            <p:cNvSpPr txBox="1"/>
            <p:nvPr/>
          </p:nvSpPr>
          <p:spPr>
            <a:xfrm>
              <a:off x="1694863" y="4878927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D3001B5-7F62-4530-909F-DB55FC71A98A}"/>
                </a:ext>
              </a:extLst>
            </p:cNvPr>
            <p:cNvCxnSpPr>
              <a:cxnSpLocks/>
            </p:cNvCxnSpPr>
            <p:nvPr/>
          </p:nvCxnSpPr>
          <p:spPr>
            <a:xfrm>
              <a:off x="1978873" y="4929109"/>
              <a:ext cx="17866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0025F85-DA98-498F-A1E4-845EBCED0D63}"/>
              </a:ext>
            </a:extLst>
          </p:cNvPr>
          <p:cNvGrpSpPr/>
          <p:nvPr/>
        </p:nvGrpSpPr>
        <p:grpSpPr>
          <a:xfrm>
            <a:off x="4243537" y="2536838"/>
            <a:ext cx="494412" cy="459740"/>
            <a:chOff x="1694863" y="4696186"/>
            <a:chExt cx="741337" cy="45974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DB7994A-4E63-467C-8F0C-97BBC70A212A}"/>
                </a:ext>
              </a:extLst>
            </p:cNvPr>
            <p:cNvSpPr txBox="1"/>
            <p:nvPr/>
          </p:nvSpPr>
          <p:spPr>
            <a:xfrm>
              <a:off x="1694863" y="4696186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4F80F40-70CF-43FA-9DBC-F53A74306A5E}"/>
                </a:ext>
              </a:extLst>
            </p:cNvPr>
            <p:cNvSpPr txBox="1"/>
            <p:nvPr/>
          </p:nvSpPr>
          <p:spPr>
            <a:xfrm>
              <a:off x="1694863" y="4878927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91DA91C-B4CD-46D6-84CB-E9867C8B0944}"/>
                </a:ext>
              </a:extLst>
            </p:cNvPr>
            <p:cNvCxnSpPr>
              <a:cxnSpLocks/>
            </p:cNvCxnSpPr>
            <p:nvPr/>
          </p:nvCxnSpPr>
          <p:spPr>
            <a:xfrm>
              <a:off x="1978873" y="4929109"/>
              <a:ext cx="17866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B50F387-CB73-4D93-91E1-097745B72403}"/>
              </a:ext>
            </a:extLst>
          </p:cNvPr>
          <p:cNvGrpSpPr/>
          <p:nvPr/>
        </p:nvGrpSpPr>
        <p:grpSpPr>
          <a:xfrm>
            <a:off x="4243537" y="1933000"/>
            <a:ext cx="494412" cy="459740"/>
            <a:chOff x="1694863" y="4696186"/>
            <a:chExt cx="741337" cy="459740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92F06C4-2015-4F7B-913D-17C548B02EF2}"/>
                </a:ext>
              </a:extLst>
            </p:cNvPr>
            <p:cNvSpPr txBox="1"/>
            <p:nvPr/>
          </p:nvSpPr>
          <p:spPr>
            <a:xfrm>
              <a:off x="1694863" y="4696186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B2FD5BF-D62E-4963-881C-D826BD57A86A}"/>
                </a:ext>
              </a:extLst>
            </p:cNvPr>
            <p:cNvSpPr txBox="1"/>
            <p:nvPr/>
          </p:nvSpPr>
          <p:spPr>
            <a:xfrm>
              <a:off x="1694863" y="4878927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6FB6634-D781-472B-B371-06D3C1A6B170}"/>
                </a:ext>
              </a:extLst>
            </p:cNvPr>
            <p:cNvCxnSpPr>
              <a:cxnSpLocks/>
            </p:cNvCxnSpPr>
            <p:nvPr/>
          </p:nvCxnSpPr>
          <p:spPr>
            <a:xfrm>
              <a:off x="1978873" y="4929109"/>
              <a:ext cx="17866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E738672-3416-4A7B-A1BF-E581EE91F3D3}"/>
              </a:ext>
            </a:extLst>
          </p:cNvPr>
          <p:cNvGrpSpPr/>
          <p:nvPr/>
        </p:nvGrpSpPr>
        <p:grpSpPr>
          <a:xfrm>
            <a:off x="4907360" y="2536838"/>
            <a:ext cx="494412" cy="459740"/>
            <a:chOff x="1694863" y="4696186"/>
            <a:chExt cx="741337" cy="459740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76A42E3-8982-40AD-A32E-0E15D34D6E35}"/>
                </a:ext>
              </a:extLst>
            </p:cNvPr>
            <p:cNvSpPr txBox="1"/>
            <p:nvPr/>
          </p:nvSpPr>
          <p:spPr>
            <a:xfrm>
              <a:off x="1694863" y="4696186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C8291486-C6DA-4AFF-B34E-EC40BAB8CE0D}"/>
                </a:ext>
              </a:extLst>
            </p:cNvPr>
            <p:cNvSpPr txBox="1"/>
            <p:nvPr/>
          </p:nvSpPr>
          <p:spPr>
            <a:xfrm>
              <a:off x="1694863" y="4878927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B2C25269-BF6D-44DE-9FB3-A64C96893EA7}"/>
                </a:ext>
              </a:extLst>
            </p:cNvPr>
            <p:cNvCxnSpPr>
              <a:cxnSpLocks/>
            </p:cNvCxnSpPr>
            <p:nvPr/>
          </p:nvCxnSpPr>
          <p:spPr>
            <a:xfrm>
              <a:off x="1978873" y="4929109"/>
              <a:ext cx="17866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9E5BF22-51DC-48B9-9BCE-F5368C8E025B}"/>
              </a:ext>
            </a:extLst>
          </p:cNvPr>
          <p:cNvGrpSpPr/>
          <p:nvPr/>
        </p:nvGrpSpPr>
        <p:grpSpPr>
          <a:xfrm>
            <a:off x="4907360" y="1933000"/>
            <a:ext cx="494412" cy="459740"/>
            <a:chOff x="1694863" y="4696186"/>
            <a:chExt cx="741337" cy="459740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4B612C77-581E-49CF-B1A3-4256D4537F17}"/>
                </a:ext>
              </a:extLst>
            </p:cNvPr>
            <p:cNvSpPr txBox="1"/>
            <p:nvPr/>
          </p:nvSpPr>
          <p:spPr>
            <a:xfrm>
              <a:off x="1694863" y="4696186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1D4388E-DCE4-4D77-A7AE-27C32E72D82B}"/>
                </a:ext>
              </a:extLst>
            </p:cNvPr>
            <p:cNvSpPr txBox="1"/>
            <p:nvPr/>
          </p:nvSpPr>
          <p:spPr>
            <a:xfrm>
              <a:off x="1694863" y="4878927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C4B18E3-C360-40E7-A9A7-7A5B2739D925}"/>
                </a:ext>
              </a:extLst>
            </p:cNvPr>
            <p:cNvCxnSpPr>
              <a:cxnSpLocks/>
            </p:cNvCxnSpPr>
            <p:nvPr/>
          </p:nvCxnSpPr>
          <p:spPr>
            <a:xfrm>
              <a:off x="1978873" y="4929109"/>
              <a:ext cx="17866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7B488B6-7B3F-40BB-BC1A-AA17A07000D8}"/>
              </a:ext>
            </a:extLst>
          </p:cNvPr>
          <p:cNvGrpSpPr/>
          <p:nvPr/>
        </p:nvGrpSpPr>
        <p:grpSpPr>
          <a:xfrm>
            <a:off x="5569685" y="2536838"/>
            <a:ext cx="494412" cy="459740"/>
            <a:chOff x="1694863" y="4696186"/>
            <a:chExt cx="741337" cy="459740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3C03EE6-BBB2-4BB8-A281-AC2216A67FD7}"/>
                </a:ext>
              </a:extLst>
            </p:cNvPr>
            <p:cNvSpPr txBox="1"/>
            <p:nvPr/>
          </p:nvSpPr>
          <p:spPr>
            <a:xfrm>
              <a:off x="1694863" y="4696186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3466349-6791-44EC-8117-A100E5180EE6}"/>
                </a:ext>
              </a:extLst>
            </p:cNvPr>
            <p:cNvSpPr txBox="1"/>
            <p:nvPr/>
          </p:nvSpPr>
          <p:spPr>
            <a:xfrm>
              <a:off x="1694863" y="4878927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CA33433F-1C1B-4455-9BAC-6E5EA2B45862}"/>
                </a:ext>
              </a:extLst>
            </p:cNvPr>
            <p:cNvCxnSpPr>
              <a:cxnSpLocks/>
            </p:cNvCxnSpPr>
            <p:nvPr/>
          </p:nvCxnSpPr>
          <p:spPr>
            <a:xfrm>
              <a:off x="1978873" y="4929109"/>
              <a:ext cx="17866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662DE0B-4B24-4E4B-95EF-68CE93BE53F4}"/>
              </a:ext>
            </a:extLst>
          </p:cNvPr>
          <p:cNvGrpSpPr/>
          <p:nvPr/>
        </p:nvGrpSpPr>
        <p:grpSpPr>
          <a:xfrm>
            <a:off x="5569685" y="1933000"/>
            <a:ext cx="494412" cy="459740"/>
            <a:chOff x="1694863" y="4696186"/>
            <a:chExt cx="741337" cy="459740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B5E59EF-E604-48F5-B016-3678C5258962}"/>
                </a:ext>
              </a:extLst>
            </p:cNvPr>
            <p:cNvSpPr txBox="1"/>
            <p:nvPr/>
          </p:nvSpPr>
          <p:spPr>
            <a:xfrm>
              <a:off x="1694863" y="4696186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56442A7-2DB0-4014-B719-D9C6A8C7C441}"/>
                </a:ext>
              </a:extLst>
            </p:cNvPr>
            <p:cNvSpPr txBox="1"/>
            <p:nvPr/>
          </p:nvSpPr>
          <p:spPr>
            <a:xfrm>
              <a:off x="1694863" y="4878927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15E3B13-6624-4C6B-9947-97562B080520}"/>
                </a:ext>
              </a:extLst>
            </p:cNvPr>
            <p:cNvCxnSpPr>
              <a:cxnSpLocks/>
            </p:cNvCxnSpPr>
            <p:nvPr/>
          </p:nvCxnSpPr>
          <p:spPr>
            <a:xfrm>
              <a:off x="1978873" y="4929109"/>
              <a:ext cx="17866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31820F-1008-482D-8035-4DA7D317B33C}"/>
              </a:ext>
            </a:extLst>
          </p:cNvPr>
          <p:cNvGrpSpPr/>
          <p:nvPr/>
        </p:nvGrpSpPr>
        <p:grpSpPr>
          <a:xfrm>
            <a:off x="6227901" y="2536838"/>
            <a:ext cx="494412" cy="459740"/>
            <a:chOff x="1694863" y="4696186"/>
            <a:chExt cx="741337" cy="459740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D19F5D4-B5E2-496C-9460-763DB9CFB982}"/>
                </a:ext>
              </a:extLst>
            </p:cNvPr>
            <p:cNvSpPr txBox="1"/>
            <p:nvPr/>
          </p:nvSpPr>
          <p:spPr>
            <a:xfrm>
              <a:off x="1694863" y="4696186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A8516C0-5430-43D8-9C99-C5337C8D12B2}"/>
                </a:ext>
              </a:extLst>
            </p:cNvPr>
            <p:cNvSpPr txBox="1"/>
            <p:nvPr/>
          </p:nvSpPr>
          <p:spPr>
            <a:xfrm>
              <a:off x="1694863" y="4878927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88E5E6A-2164-4031-B1E8-183FF1FE1522}"/>
                </a:ext>
              </a:extLst>
            </p:cNvPr>
            <p:cNvCxnSpPr>
              <a:cxnSpLocks/>
            </p:cNvCxnSpPr>
            <p:nvPr/>
          </p:nvCxnSpPr>
          <p:spPr>
            <a:xfrm>
              <a:off x="1978873" y="4929109"/>
              <a:ext cx="17866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F59B6CE-18C0-4267-8AC0-B178AE69BA36}"/>
              </a:ext>
            </a:extLst>
          </p:cNvPr>
          <p:cNvGrpSpPr/>
          <p:nvPr/>
        </p:nvGrpSpPr>
        <p:grpSpPr>
          <a:xfrm>
            <a:off x="6227901" y="1933000"/>
            <a:ext cx="494412" cy="459740"/>
            <a:chOff x="1694863" y="4696186"/>
            <a:chExt cx="741337" cy="459740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FE9FCAFB-B294-46EA-8F53-98DC9AF2EAFD}"/>
                </a:ext>
              </a:extLst>
            </p:cNvPr>
            <p:cNvSpPr txBox="1"/>
            <p:nvPr/>
          </p:nvSpPr>
          <p:spPr>
            <a:xfrm>
              <a:off x="1694863" y="4696186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F60B0E90-CBB6-46DA-8405-E701CF66F050}"/>
                </a:ext>
              </a:extLst>
            </p:cNvPr>
            <p:cNvSpPr txBox="1"/>
            <p:nvPr/>
          </p:nvSpPr>
          <p:spPr>
            <a:xfrm>
              <a:off x="1694863" y="4878927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F823AE8-2334-43AD-86EF-63E41B0BF9A5}"/>
                </a:ext>
              </a:extLst>
            </p:cNvPr>
            <p:cNvCxnSpPr>
              <a:cxnSpLocks/>
            </p:cNvCxnSpPr>
            <p:nvPr/>
          </p:nvCxnSpPr>
          <p:spPr>
            <a:xfrm>
              <a:off x="1978873" y="4929109"/>
              <a:ext cx="17866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52A8B7E-E2D4-4301-9C9F-92F2F3BAAFC9}"/>
              </a:ext>
            </a:extLst>
          </p:cNvPr>
          <p:cNvGrpSpPr/>
          <p:nvPr/>
        </p:nvGrpSpPr>
        <p:grpSpPr>
          <a:xfrm>
            <a:off x="6890226" y="2536838"/>
            <a:ext cx="494412" cy="459740"/>
            <a:chOff x="1694863" y="4696186"/>
            <a:chExt cx="741337" cy="459740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643451E-69BF-488A-9E1D-4ED74D95AD1E}"/>
                </a:ext>
              </a:extLst>
            </p:cNvPr>
            <p:cNvSpPr txBox="1"/>
            <p:nvPr/>
          </p:nvSpPr>
          <p:spPr>
            <a:xfrm>
              <a:off x="1694863" y="4696186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E27F6C0C-7AA9-48FB-B828-EF0E6243E5AB}"/>
                </a:ext>
              </a:extLst>
            </p:cNvPr>
            <p:cNvSpPr txBox="1"/>
            <p:nvPr/>
          </p:nvSpPr>
          <p:spPr>
            <a:xfrm>
              <a:off x="1694863" y="4878927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7ACE035-A966-4824-B202-3BCA787DEEF0}"/>
                </a:ext>
              </a:extLst>
            </p:cNvPr>
            <p:cNvCxnSpPr>
              <a:cxnSpLocks/>
            </p:cNvCxnSpPr>
            <p:nvPr/>
          </p:nvCxnSpPr>
          <p:spPr>
            <a:xfrm>
              <a:off x="1978873" y="4929109"/>
              <a:ext cx="17866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7EAD02-22DD-4B64-95E0-C291824AC2F9}"/>
              </a:ext>
            </a:extLst>
          </p:cNvPr>
          <p:cNvGrpSpPr/>
          <p:nvPr/>
        </p:nvGrpSpPr>
        <p:grpSpPr>
          <a:xfrm>
            <a:off x="6890226" y="1933000"/>
            <a:ext cx="494412" cy="459740"/>
            <a:chOff x="1694863" y="4696186"/>
            <a:chExt cx="741337" cy="459740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532546CF-C23F-412F-A227-2BD52C9FBEC7}"/>
                </a:ext>
              </a:extLst>
            </p:cNvPr>
            <p:cNvSpPr txBox="1"/>
            <p:nvPr/>
          </p:nvSpPr>
          <p:spPr>
            <a:xfrm>
              <a:off x="1694863" y="4696186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04F5026-0CBA-4931-8ADB-3D9633DB1EF2}"/>
                </a:ext>
              </a:extLst>
            </p:cNvPr>
            <p:cNvSpPr txBox="1"/>
            <p:nvPr/>
          </p:nvSpPr>
          <p:spPr>
            <a:xfrm>
              <a:off x="1694863" y="4878927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C16798B1-F4A1-4A2F-8AAC-0FA04EE677DE}"/>
                </a:ext>
              </a:extLst>
            </p:cNvPr>
            <p:cNvCxnSpPr>
              <a:cxnSpLocks/>
            </p:cNvCxnSpPr>
            <p:nvPr/>
          </p:nvCxnSpPr>
          <p:spPr>
            <a:xfrm>
              <a:off x="1978873" y="4929109"/>
              <a:ext cx="17866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B964C2F-5D1F-4224-9E9D-11EB7FE1EEAA}"/>
              </a:ext>
            </a:extLst>
          </p:cNvPr>
          <p:cNvGrpSpPr/>
          <p:nvPr/>
        </p:nvGrpSpPr>
        <p:grpSpPr>
          <a:xfrm>
            <a:off x="7554049" y="1933000"/>
            <a:ext cx="494412" cy="459740"/>
            <a:chOff x="1694863" y="4696186"/>
            <a:chExt cx="741337" cy="459740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547DCA6-34E8-477F-998B-08FC9589E9AA}"/>
                </a:ext>
              </a:extLst>
            </p:cNvPr>
            <p:cNvSpPr txBox="1"/>
            <p:nvPr/>
          </p:nvSpPr>
          <p:spPr>
            <a:xfrm>
              <a:off x="1694863" y="4696186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EC3081A7-9AEB-4A64-93E8-F3190C600994}"/>
                </a:ext>
              </a:extLst>
            </p:cNvPr>
            <p:cNvSpPr txBox="1"/>
            <p:nvPr/>
          </p:nvSpPr>
          <p:spPr>
            <a:xfrm>
              <a:off x="1694863" y="4878927"/>
              <a:ext cx="74133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>
                <a:spcAft>
                  <a:spcPts val="1200"/>
                </a:spcAft>
                <a:defRPr sz="3200"/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5595FB1-67C1-47CC-B046-AF0EC2039F35}"/>
                </a:ext>
              </a:extLst>
            </p:cNvPr>
            <p:cNvCxnSpPr>
              <a:cxnSpLocks/>
            </p:cNvCxnSpPr>
            <p:nvPr/>
          </p:nvCxnSpPr>
          <p:spPr>
            <a:xfrm>
              <a:off x="1978873" y="4929109"/>
              <a:ext cx="17866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FE4641C-97C3-426E-9CEF-5803DEE331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888" y="3438077"/>
                <a:ext cx="10958513" cy="1330321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Represent this using counters and writing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on each.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ow many groups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8585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How many eighths in 1 group of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How many eighths in 2 groups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 And how many more/extra eighths are there?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FE4641C-97C3-426E-9CEF-5803DEE33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8" y="3438077"/>
                <a:ext cx="10958513" cy="1330321"/>
              </a:xfrm>
              <a:prstGeom prst="rect">
                <a:avLst/>
              </a:prstGeom>
              <a:blipFill>
                <a:blip r:embed="rId5"/>
                <a:stretch>
                  <a:fillRect l="-501" b="-99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7094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6" grpId="0" animBg="1"/>
      <p:bldP spid="55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745661-8998-4ABE-9768-DEDB0DD2F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51" y="1155023"/>
            <a:ext cx="3801186" cy="555698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D9923F1-B838-4DDD-AEF5-F749CE7A0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4F-2 Convert between mixed numbers and improper fractions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307F83-EB38-49E7-A345-58481BB2E268}"/>
              </a:ext>
            </a:extLst>
          </p:cNvPr>
          <p:cNvSpPr/>
          <p:nvPr/>
        </p:nvSpPr>
        <p:spPr>
          <a:xfrm>
            <a:off x="4727066" y="2128017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E170C2A-FC82-4E45-9958-B20651D66C72}"/>
              </a:ext>
            </a:extLst>
          </p:cNvPr>
          <p:cNvSpPr/>
          <p:nvPr/>
        </p:nvSpPr>
        <p:spPr>
          <a:xfrm>
            <a:off x="4727066" y="2711402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BF189-2CBD-4143-8F96-025DC319ACDD}"/>
              </a:ext>
            </a:extLst>
          </p:cNvPr>
          <p:cNvSpPr/>
          <p:nvPr/>
        </p:nvSpPr>
        <p:spPr>
          <a:xfrm>
            <a:off x="4727066" y="3279512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C371768-6AB2-4A5E-B9B2-F25C768DD1ED}"/>
              </a:ext>
            </a:extLst>
          </p:cNvPr>
          <p:cNvSpPr/>
          <p:nvPr/>
        </p:nvSpPr>
        <p:spPr>
          <a:xfrm>
            <a:off x="4740803" y="3883228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EE7A46-C7D9-443D-8BF4-1F73BA1F357E}"/>
              </a:ext>
            </a:extLst>
          </p:cNvPr>
          <p:cNvSpPr/>
          <p:nvPr/>
        </p:nvSpPr>
        <p:spPr>
          <a:xfrm>
            <a:off x="4727066" y="4451338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A57BA96-6BBF-400D-A217-D17B687034EB}"/>
              </a:ext>
            </a:extLst>
          </p:cNvPr>
          <p:cNvSpPr/>
          <p:nvPr/>
        </p:nvSpPr>
        <p:spPr>
          <a:xfrm>
            <a:off x="4740803" y="5029600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CEAEB77-56E2-4284-8E25-C13B5F6BFF7D}"/>
              </a:ext>
            </a:extLst>
          </p:cNvPr>
          <p:cNvSpPr/>
          <p:nvPr/>
        </p:nvSpPr>
        <p:spPr>
          <a:xfrm>
            <a:off x="4727066" y="5605812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D245BF1-2E45-4479-9AF1-BF73D1CDCFB2}"/>
              </a:ext>
            </a:extLst>
          </p:cNvPr>
          <p:cNvSpPr/>
          <p:nvPr/>
        </p:nvSpPr>
        <p:spPr>
          <a:xfrm>
            <a:off x="4697260" y="6221214"/>
            <a:ext cx="493486" cy="44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977624-FB25-4652-90FA-60EDCBF288DA}"/>
              </a:ext>
            </a:extLst>
          </p:cNvPr>
          <p:cNvSpPr/>
          <p:nvPr/>
        </p:nvSpPr>
        <p:spPr>
          <a:xfrm>
            <a:off x="2158013" y="2412011"/>
            <a:ext cx="2017848" cy="202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D8EFDD-F2CD-4F59-A923-97936701DBB2}"/>
              </a:ext>
            </a:extLst>
          </p:cNvPr>
          <p:cNvSpPr/>
          <p:nvPr/>
        </p:nvSpPr>
        <p:spPr>
          <a:xfrm>
            <a:off x="2165633" y="3001121"/>
            <a:ext cx="2010229" cy="195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002662-F1D4-4417-B6F4-D48A1F43DBCB}"/>
              </a:ext>
            </a:extLst>
          </p:cNvPr>
          <p:cNvSpPr/>
          <p:nvPr/>
        </p:nvSpPr>
        <p:spPr>
          <a:xfrm>
            <a:off x="2173252" y="3590228"/>
            <a:ext cx="2368370" cy="195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FD8993-81D3-4DD7-A6D0-DF7396002C84}"/>
              </a:ext>
            </a:extLst>
          </p:cNvPr>
          <p:cNvSpPr/>
          <p:nvPr/>
        </p:nvSpPr>
        <p:spPr>
          <a:xfrm>
            <a:off x="2158013" y="4162626"/>
            <a:ext cx="2368370" cy="202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DFD4B7-5F8B-45E5-8A28-54B876BEFE55}"/>
              </a:ext>
            </a:extLst>
          </p:cNvPr>
          <p:cNvSpPr/>
          <p:nvPr/>
        </p:nvSpPr>
        <p:spPr>
          <a:xfrm>
            <a:off x="2168718" y="4733045"/>
            <a:ext cx="2010229" cy="195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D00B6B-84EE-4485-8E51-805ECB6D8B4F}"/>
              </a:ext>
            </a:extLst>
          </p:cNvPr>
          <p:cNvSpPr/>
          <p:nvPr/>
        </p:nvSpPr>
        <p:spPr>
          <a:xfrm>
            <a:off x="2168717" y="5314966"/>
            <a:ext cx="2368370" cy="202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710148-5F73-40C4-8ECF-A937988BA625}"/>
              </a:ext>
            </a:extLst>
          </p:cNvPr>
          <p:cNvSpPr/>
          <p:nvPr/>
        </p:nvSpPr>
        <p:spPr>
          <a:xfrm>
            <a:off x="2161098" y="5904075"/>
            <a:ext cx="2368370" cy="202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99F71B-B58A-416E-A3ED-3C8C9DA2FA56}"/>
              </a:ext>
            </a:extLst>
          </p:cNvPr>
          <p:cNvSpPr/>
          <p:nvPr/>
        </p:nvSpPr>
        <p:spPr>
          <a:xfrm>
            <a:off x="2158013" y="6467306"/>
            <a:ext cx="2368370" cy="202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38919CC-B7BA-4FCE-B193-A662475726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2012" y="1557338"/>
                <a:ext cx="5390389" cy="4101962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 with the previous slide, children can use counters to make groups of tenths, ninths etc as appropriate.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hat do you notice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Can you see a relationship between the numerator and the denominator for these?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38919CC-B7BA-4FCE-B193-A66247572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2" y="1557338"/>
                <a:ext cx="5390389" cy="4101962"/>
              </a:xfrm>
              <a:prstGeom prst="rect">
                <a:avLst/>
              </a:prstGeom>
              <a:blipFill>
                <a:blip r:embed="rId4"/>
                <a:stretch>
                  <a:fillRect l="-1018" r="-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69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39" grpId="0" animBg="1"/>
      <p:bldP spid="41" grpId="0" animBg="1"/>
      <p:bldP spid="43" grpId="0" animBg="1"/>
      <p:bldP spid="46" grpId="0" animBg="1"/>
      <p:bldP spid="51" grpId="0" animBg="1"/>
      <p:bldP spid="5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9, Learning Outcome 16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15872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a mixed number is converted into an improper fraction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71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6E9B813-C3AE-489B-ABDA-7BE31841E84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" y="0"/>
            <a:ext cx="12192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6DC62-91D7-4EDA-9297-FE3776E86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09" y="1220851"/>
            <a:ext cx="3408382" cy="13882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C7A85E-EB46-4A56-AEE3-63DEEF029C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995" y="3038238"/>
            <a:ext cx="3028013" cy="27868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898CA6-B193-47DC-819A-A0C7D4CA58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0250" y="3199994"/>
            <a:ext cx="580218" cy="7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6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9, Learning Outcome 16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F29563FD-32F8-401C-8285-9FEC4FDB4C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3.5 Working across one whole: improper fractions and mixed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111771"/>
              </p:ext>
            </p:extLst>
          </p:nvPr>
        </p:nvGraphicFramePr>
        <p:xfrm>
          <a:off x="4514851" y="416705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5:16-5.17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42-46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6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70948A6-7A96-429C-9480-FB918AEE8D21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8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0865B1-05EA-4868-B9A9-AAF95667A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49" y="2189513"/>
            <a:ext cx="8461102" cy="24789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5625" y="3244850"/>
            <a:ext cx="190500" cy="3683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8D9DEFA-3A03-4010-A29E-22FB34760F04}"/>
              </a:ext>
            </a:extLst>
          </p:cNvPr>
          <p:cNvSpPr/>
          <p:nvPr/>
        </p:nvSpPr>
        <p:spPr>
          <a:xfrm>
            <a:off x="8175625" y="3605520"/>
            <a:ext cx="190440" cy="448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C299255-4F38-4FA9-95DA-863AF96E75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5625" y="3685560"/>
            <a:ext cx="190440" cy="36828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02659" y="3242003"/>
            <a:ext cx="196740" cy="36828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2AF17F0-862E-4360-80C8-4D50C482F2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59677" y="2189513"/>
            <a:ext cx="685801" cy="63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A54B0D1-E615-40BE-A363-98D63F0B53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0294" y="2305050"/>
            <a:ext cx="135039" cy="25274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42283" y="3244870"/>
            <a:ext cx="171360" cy="36828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0FBDCA0-2736-4312-B4B4-23E530328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600000" flipH="1">
            <a:off x="7644358" y="2432042"/>
            <a:ext cx="685801" cy="630000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97F5E0C-5FB2-4A4E-884A-86DF9D18917A}"/>
              </a:ext>
            </a:extLst>
          </p:cNvPr>
          <p:cNvSpPr/>
          <p:nvPr/>
        </p:nvSpPr>
        <p:spPr>
          <a:xfrm>
            <a:off x="7927181" y="2593181"/>
            <a:ext cx="242916" cy="230982"/>
          </a:xfrm>
          <a:custGeom>
            <a:avLst/>
            <a:gdLst>
              <a:gd name="connsiteX0" fmla="*/ 26194 w 242916"/>
              <a:gd name="connsiteY0" fmla="*/ 35719 h 230982"/>
              <a:gd name="connsiteX1" fmla="*/ 7144 w 242916"/>
              <a:gd name="connsiteY1" fmla="*/ 78582 h 230982"/>
              <a:gd name="connsiteX2" fmla="*/ 2382 w 242916"/>
              <a:gd name="connsiteY2" fmla="*/ 104775 h 230982"/>
              <a:gd name="connsiteX3" fmla="*/ 0 w 242916"/>
              <a:gd name="connsiteY3" fmla="*/ 114300 h 230982"/>
              <a:gd name="connsiteX4" fmla="*/ 4763 w 242916"/>
              <a:gd name="connsiteY4" fmla="*/ 157163 h 230982"/>
              <a:gd name="connsiteX5" fmla="*/ 11907 w 242916"/>
              <a:gd name="connsiteY5" fmla="*/ 164307 h 230982"/>
              <a:gd name="connsiteX6" fmla="*/ 30957 w 242916"/>
              <a:gd name="connsiteY6" fmla="*/ 173832 h 230982"/>
              <a:gd name="connsiteX7" fmla="*/ 40482 w 242916"/>
              <a:gd name="connsiteY7" fmla="*/ 180975 h 230982"/>
              <a:gd name="connsiteX8" fmla="*/ 59532 w 242916"/>
              <a:gd name="connsiteY8" fmla="*/ 190500 h 230982"/>
              <a:gd name="connsiteX9" fmla="*/ 69057 w 242916"/>
              <a:gd name="connsiteY9" fmla="*/ 195263 h 230982"/>
              <a:gd name="connsiteX10" fmla="*/ 83344 w 242916"/>
              <a:gd name="connsiteY10" fmla="*/ 200025 h 230982"/>
              <a:gd name="connsiteX11" fmla="*/ 90488 w 242916"/>
              <a:gd name="connsiteY11" fmla="*/ 204788 h 230982"/>
              <a:gd name="connsiteX12" fmla="*/ 109538 w 242916"/>
              <a:gd name="connsiteY12" fmla="*/ 214313 h 230982"/>
              <a:gd name="connsiteX13" fmla="*/ 126207 w 242916"/>
              <a:gd name="connsiteY13" fmla="*/ 226219 h 230982"/>
              <a:gd name="connsiteX14" fmla="*/ 159544 w 242916"/>
              <a:gd name="connsiteY14" fmla="*/ 230982 h 230982"/>
              <a:gd name="connsiteX15" fmla="*/ 176213 w 242916"/>
              <a:gd name="connsiteY15" fmla="*/ 226219 h 230982"/>
              <a:gd name="connsiteX16" fmla="*/ 192882 w 242916"/>
              <a:gd name="connsiteY16" fmla="*/ 207169 h 230982"/>
              <a:gd name="connsiteX17" fmla="*/ 207169 w 242916"/>
              <a:gd name="connsiteY17" fmla="*/ 180975 h 230982"/>
              <a:gd name="connsiteX18" fmla="*/ 223838 w 242916"/>
              <a:gd name="connsiteY18" fmla="*/ 140494 h 230982"/>
              <a:gd name="connsiteX19" fmla="*/ 238125 w 242916"/>
              <a:gd name="connsiteY19" fmla="*/ 102394 h 230982"/>
              <a:gd name="connsiteX20" fmla="*/ 242888 w 242916"/>
              <a:gd name="connsiteY20" fmla="*/ 73819 h 230982"/>
              <a:gd name="connsiteX21" fmla="*/ 233363 w 242916"/>
              <a:gd name="connsiteY21" fmla="*/ 23813 h 230982"/>
              <a:gd name="connsiteX22" fmla="*/ 207169 w 242916"/>
              <a:gd name="connsiteY22" fmla="*/ 9525 h 230982"/>
              <a:gd name="connsiteX23" fmla="*/ 171450 w 242916"/>
              <a:gd name="connsiteY23" fmla="*/ 2382 h 230982"/>
              <a:gd name="connsiteX24" fmla="*/ 161925 w 242916"/>
              <a:gd name="connsiteY24" fmla="*/ 0 h 230982"/>
              <a:gd name="connsiteX25" fmla="*/ 59532 w 242916"/>
              <a:gd name="connsiteY25" fmla="*/ 7144 h 230982"/>
              <a:gd name="connsiteX26" fmla="*/ 47625 w 242916"/>
              <a:gd name="connsiteY26" fmla="*/ 11907 h 230982"/>
              <a:gd name="connsiteX27" fmla="*/ 26194 w 242916"/>
              <a:gd name="connsiteY27" fmla="*/ 35719 h 23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2916" h="230982">
                <a:moveTo>
                  <a:pt x="26194" y="35719"/>
                </a:moveTo>
                <a:cubicBezTo>
                  <a:pt x="19447" y="46831"/>
                  <a:pt x="23413" y="58244"/>
                  <a:pt x="7144" y="78582"/>
                </a:cubicBezTo>
                <a:cubicBezTo>
                  <a:pt x="2035" y="93910"/>
                  <a:pt x="6871" y="77845"/>
                  <a:pt x="2382" y="104775"/>
                </a:cubicBezTo>
                <a:cubicBezTo>
                  <a:pt x="1844" y="108003"/>
                  <a:pt x="794" y="111125"/>
                  <a:pt x="0" y="114300"/>
                </a:cubicBezTo>
                <a:cubicBezTo>
                  <a:pt x="1588" y="128588"/>
                  <a:pt x="1433" y="143178"/>
                  <a:pt x="4763" y="157163"/>
                </a:cubicBezTo>
                <a:cubicBezTo>
                  <a:pt x="5543" y="160439"/>
                  <a:pt x="9320" y="162151"/>
                  <a:pt x="11907" y="164307"/>
                </a:cubicBezTo>
                <a:cubicBezTo>
                  <a:pt x="21645" y="172422"/>
                  <a:pt x="17831" y="166540"/>
                  <a:pt x="30957" y="173832"/>
                </a:cubicBezTo>
                <a:cubicBezTo>
                  <a:pt x="34426" y="175759"/>
                  <a:pt x="37253" y="178668"/>
                  <a:pt x="40482" y="180975"/>
                </a:cubicBezTo>
                <a:cubicBezTo>
                  <a:pt x="50906" y="188421"/>
                  <a:pt x="45379" y="184210"/>
                  <a:pt x="59532" y="190500"/>
                </a:cubicBezTo>
                <a:cubicBezTo>
                  <a:pt x="62776" y="191942"/>
                  <a:pt x="65761" y="193945"/>
                  <a:pt x="69057" y="195263"/>
                </a:cubicBezTo>
                <a:cubicBezTo>
                  <a:pt x="73718" y="197127"/>
                  <a:pt x="83344" y="200025"/>
                  <a:pt x="83344" y="200025"/>
                </a:cubicBezTo>
                <a:cubicBezTo>
                  <a:pt x="85725" y="201613"/>
                  <a:pt x="87975" y="203417"/>
                  <a:pt x="90488" y="204788"/>
                </a:cubicBezTo>
                <a:cubicBezTo>
                  <a:pt x="96721" y="208188"/>
                  <a:pt x="104518" y="209293"/>
                  <a:pt x="109538" y="214313"/>
                </a:cubicBezTo>
                <a:cubicBezTo>
                  <a:pt x="116813" y="221588"/>
                  <a:pt x="116177" y="222458"/>
                  <a:pt x="126207" y="226219"/>
                </a:cubicBezTo>
                <a:cubicBezTo>
                  <a:pt x="135622" y="229749"/>
                  <a:pt x="151606" y="230188"/>
                  <a:pt x="159544" y="230982"/>
                </a:cubicBezTo>
                <a:cubicBezTo>
                  <a:pt x="165100" y="229394"/>
                  <a:pt x="171511" y="229578"/>
                  <a:pt x="176213" y="226219"/>
                </a:cubicBezTo>
                <a:cubicBezTo>
                  <a:pt x="183079" y="221315"/>
                  <a:pt x="187539" y="213700"/>
                  <a:pt x="192882" y="207169"/>
                </a:cubicBezTo>
                <a:cubicBezTo>
                  <a:pt x="198473" y="200336"/>
                  <a:pt x="204077" y="187159"/>
                  <a:pt x="207169" y="180975"/>
                </a:cubicBezTo>
                <a:cubicBezTo>
                  <a:pt x="215911" y="163491"/>
                  <a:pt x="213664" y="168754"/>
                  <a:pt x="223838" y="140494"/>
                </a:cubicBezTo>
                <a:cubicBezTo>
                  <a:pt x="237528" y="102466"/>
                  <a:pt x="227798" y="123051"/>
                  <a:pt x="238125" y="102394"/>
                </a:cubicBezTo>
                <a:cubicBezTo>
                  <a:pt x="239181" y="97116"/>
                  <a:pt x="243301" y="77670"/>
                  <a:pt x="242888" y="73819"/>
                </a:cubicBezTo>
                <a:cubicBezTo>
                  <a:pt x="241080" y="56947"/>
                  <a:pt x="239110" y="39778"/>
                  <a:pt x="233363" y="23813"/>
                </a:cubicBezTo>
                <a:cubicBezTo>
                  <a:pt x="230587" y="16102"/>
                  <a:pt x="213388" y="11006"/>
                  <a:pt x="207169" y="9525"/>
                </a:cubicBezTo>
                <a:cubicBezTo>
                  <a:pt x="195357" y="6713"/>
                  <a:pt x="183229" y="5328"/>
                  <a:pt x="171450" y="2382"/>
                </a:cubicBezTo>
                <a:lnTo>
                  <a:pt x="161925" y="0"/>
                </a:lnTo>
                <a:cubicBezTo>
                  <a:pt x="122562" y="1230"/>
                  <a:pt x="94767" y="-1665"/>
                  <a:pt x="59532" y="7144"/>
                </a:cubicBezTo>
                <a:cubicBezTo>
                  <a:pt x="55385" y="8181"/>
                  <a:pt x="51628" y="10406"/>
                  <a:pt x="47625" y="11907"/>
                </a:cubicBezTo>
                <a:cubicBezTo>
                  <a:pt x="38869" y="15191"/>
                  <a:pt x="32941" y="24607"/>
                  <a:pt x="26194" y="35719"/>
                </a:cubicBezTo>
                <a:close/>
              </a:path>
            </a:pathLst>
          </a:custGeom>
          <a:solidFill>
            <a:srgbClr val="9E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8366F60-F90E-4BC6-87DA-A9BED3D393F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0828" y="2566771"/>
            <a:ext cx="135039" cy="252743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149714" y="3242003"/>
            <a:ext cx="196740" cy="36828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A3AEEBD-7119-4D25-AEE1-B0C1242B83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0" flipH="1">
            <a:off x="7477432" y="2623670"/>
            <a:ext cx="685801" cy="630000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B744B59-D5E2-4F10-95E6-DA3B0D42BA46}"/>
              </a:ext>
            </a:extLst>
          </p:cNvPr>
          <p:cNvSpPr/>
          <p:nvPr/>
        </p:nvSpPr>
        <p:spPr>
          <a:xfrm>
            <a:off x="7772120" y="2826812"/>
            <a:ext cx="256164" cy="301494"/>
          </a:xfrm>
          <a:custGeom>
            <a:avLst/>
            <a:gdLst>
              <a:gd name="connsiteX0" fmla="*/ 33618 w 256164"/>
              <a:gd name="connsiteY0" fmla="*/ 6876 h 301494"/>
              <a:gd name="connsiteX1" fmla="*/ 280 w 256164"/>
              <a:gd name="connsiteY1" fmla="*/ 135463 h 301494"/>
              <a:gd name="connsiteX2" fmla="*/ 9805 w 256164"/>
              <a:gd name="connsiteY2" fmla="*/ 173563 h 301494"/>
              <a:gd name="connsiteX3" fmla="*/ 19330 w 256164"/>
              <a:gd name="connsiteY3" fmla="*/ 202138 h 301494"/>
              <a:gd name="connsiteX4" fmla="*/ 24093 w 256164"/>
              <a:gd name="connsiteY4" fmla="*/ 221188 h 301494"/>
              <a:gd name="connsiteX5" fmla="*/ 28855 w 256164"/>
              <a:gd name="connsiteY5" fmla="*/ 235476 h 301494"/>
              <a:gd name="connsiteX6" fmla="*/ 43143 w 256164"/>
              <a:gd name="connsiteY6" fmla="*/ 249763 h 301494"/>
              <a:gd name="connsiteX7" fmla="*/ 76480 w 256164"/>
              <a:gd name="connsiteY7" fmla="*/ 283101 h 301494"/>
              <a:gd name="connsiteX8" fmla="*/ 86005 w 256164"/>
              <a:gd name="connsiteY8" fmla="*/ 297388 h 301494"/>
              <a:gd name="connsiteX9" fmla="*/ 176493 w 256164"/>
              <a:gd name="connsiteY9" fmla="*/ 283101 h 301494"/>
              <a:gd name="connsiteX10" fmla="*/ 209830 w 256164"/>
              <a:gd name="connsiteY10" fmla="*/ 264051 h 301494"/>
              <a:gd name="connsiteX11" fmla="*/ 224118 w 256164"/>
              <a:gd name="connsiteY11" fmla="*/ 249763 h 301494"/>
              <a:gd name="connsiteX12" fmla="*/ 238405 w 256164"/>
              <a:gd name="connsiteY12" fmla="*/ 245001 h 301494"/>
              <a:gd name="connsiteX13" fmla="*/ 247930 w 256164"/>
              <a:gd name="connsiteY13" fmla="*/ 173563 h 301494"/>
              <a:gd name="connsiteX14" fmla="*/ 243168 w 256164"/>
              <a:gd name="connsiteY14" fmla="*/ 154513 h 301494"/>
              <a:gd name="connsiteX15" fmla="*/ 219355 w 256164"/>
              <a:gd name="connsiteY15" fmla="*/ 111651 h 301494"/>
              <a:gd name="connsiteX16" fmla="*/ 190780 w 256164"/>
              <a:gd name="connsiteY16" fmla="*/ 97363 h 301494"/>
              <a:gd name="connsiteX17" fmla="*/ 166968 w 256164"/>
              <a:gd name="connsiteY17" fmla="*/ 68788 h 301494"/>
              <a:gd name="connsiteX18" fmla="*/ 138393 w 256164"/>
              <a:gd name="connsiteY18" fmla="*/ 49738 h 301494"/>
              <a:gd name="connsiteX19" fmla="*/ 109818 w 256164"/>
              <a:gd name="connsiteY19" fmla="*/ 30688 h 301494"/>
              <a:gd name="connsiteX20" fmla="*/ 95530 w 256164"/>
              <a:gd name="connsiteY20" fmla="*/ 21163 h 301494"/>
              <a:gd name="connsiteX21" fmla="*/ 33618 w 256164"/>
              <a:gd name="connsiteY21" fmla="*/ 6876 h 30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6164" h="301494">
                <a:moveTo>
                  <a:pt x="33618" y="6876"/>
                </a:moveTo>
                <a:cubicBezTo>
                  <a:pt x="17743" y="25926"/>
                  <a:pt x="6542" y="91629"/>
                  <a:pt x="280" y="135463"/>
                </a:cubicBezTo>
                <a:cubicBezTo>
                  <a:pt x="-1571" y="148422"/>
                  <a:pt x="6209" y="160976"/>
                  <a:pt x="9805" y="173563"/>
                </a:cubicBezTo>
                <a:cubicBezTo>
                  <a:pt x="12563" y="183217"/>
                  <a:pt x="16895" y="192398"/>
                  <a:pt x="19330" y="202138"/>
                </a:cubicBezTo>
                <a:cubicBezTo>
                  <a:pt x="20918" y="208488"/>
                  <a:pt x="22295" y="214894"/>
                  <a:pt x="24093" y="221188"/>
                </a:cubicBezTo>
                <a:cubicBezTo>
                  <a:pt x="25472" y="226015"/>
                  <a:pt x="26070" y="231299"/>
                  <a:pt x="28855" y="235476"/>
                </a:cubicBezTo>
                <a:cubicBezTo>
                  <a:pt x="32591" y="241080"/>
                  <a:pt x="39008" y="244447"/>
                  <a:pt x="43143" y="249763"/>
                </a:cubicBezTo>
                <a:cubicBezTo>
                  <a:pt x="69892" y="284153"/>
                  <a:pt x="49178" y="273999"/>
                  <a:pt x="76480" y="283101"/>
                </a:cubicBezTo>
                <a:cubicBezTo>
                  <a:pt x="79655" y="287863"/>
                  <a:pt x="80316" y="296756"/>
                  <a:pt x="86005" y="297388"/>
                </a:cubicBezTo>
                <a:cubicBezTo>
                  <a:pt x="149634" y="304458"/>
                  <a:pt x="145142" y="304001"/>
                  <a:pt x="176493" y="283101"/>
                </a:cubicBezTo>
                <a:cubicBezTo>
                  <a:pt x="196750" y="252714"/>
                  <a:pt x="171578" y="283177"/>
                  <a:pt x="209830" y="264051"/>
                </a:cubicBezTo>
                <a:cubicBezTo>
                  <a:pt x="215854" y="261039"/>
                  <a:pt x="218514" y="253499"/>
                  <a:pt x="224118" y="249763"/>
                </a:cubicBezTo>
                <a:cubicBezTo>
                  <a:pt x="228295" y="246978"/>
                  <a:pt x="233643" y="246588"/>
                  <a:pt x="238405" y="245001"/>
                </a:cubicBezTo>
                <a:cubicBezTo>
                  <a:pt x="265377" y="218029"/>
                  <a:pt x="255617" y="235060"/>
                  <a:pt x="247930" y="173563"/>
                </a:cubicBezTo>
                <a:cubicBezTo>
                  <a:pt x="247118" y="167068"/>
                  <a:pt x="244966" y="160807"/>
                  <a:pt x="243168" y="154513"/>
                </a:cubicBezTo>
                <a:cubicBezTo>
                  <a:pt x="239081" y="140209"/>
                  <a:pt x="231391" y="119676"/>
                  <a:pt x="219355" y="111651"/>
                </a:cubicBezTo>
                <a:cubicBezTo>
                  <a:pt x="200891" y="99341"/>
                  <a:pt x="210498" y="103936"/>
                  <a:pt x="190780" y="97363"/>
                </a:cubicBezTo>
                <a:cubicBezTo>
                  <a:pt x="182314" y="84665"/>
                  <a:pt x="179659" y="78659"/>
                  <a:pt x="166968" y="68788"/>
                </a:cubicBezTo>
                <a:cubicBezTo>
                  <a:pt x="157932" y="61760"/>
                  <a:pt x="138393" y="49738"/>
                  <a:pt x="138393" y="49738"/>
                </a:cubicBezTo>
                <a:cubicBezTo>
                  <a:pt x="121652" y="24627"/>
                  <a:pt x="138521" y="42990"/>
                  <a:pt x="109818" y="30688"/>
                </a:cubicBezTo>
                <a:cubicBezTo>
                  <a:pt x="104557" y="28433"/>
                  <a:pt x="100890" y="23173"/>
                  <a:pt x="95530" y="21163"/>
                </a:cubicBezTo>
                <a:cubicBezTo>
                  <a:pt x="75359" y="13599"/>
                  <a:pt x="49493" y="-12174"/>
                  <a:pt x="33618" y="6876"/>
                </a:cubicBezTo>
                <a:close/>
              </a:path>
            </a:pathLst>
          </a:custGeom>
          <a:solidFill>
            <a:srgbClr val="9E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566E476-59AF-4812-B574-A1CAA7FEF6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0332" y="2859553"/>
            <a:ext cx="135039" cy="252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F5EFC1-F652-465F-93A7-613C2D73B0A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0581" y="4193562"/>
            <a:ext cx="945357" cy="3175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0F4EA6-D1DE-472F-ADDF-97678BA4ACC4}"/>
              </a:ext>
            </a:extLst>
          </p:cNvPr>
          <p:cNvSpPr/>
          <p:nvPr/>
        </p:nvSpPr>
        <p:spPr>
          <a:xfrm>
            <a:off x="8470429" y="4214020"/>
            <a:ext cx="272115" cy="319049"/>
          </a:xfrm>
          <a:custGeom>
            <a:avLst/>
            <a:gdLst>
              <a:gd name="connsiteX0" fmla="*/ 102873 w 272115"/>
              <a:gd name="connsiteY0" fmla="*/ 44450 h 319049"/>
              <a:gd name="connsiteX1" fmla="*/ 134623 w 272115"/>
              <a:gd name="connsiteY1" fmla="*/ 31750 h 319049"/>
              <a:gd name="connsiteX2" fmla="*/ 191773 w 272115"/>
              <a:gd name="connsiteY2" fmla="*/ 0 h 319049"/>
              <a:gd name="connsiteX3" fmla="*/ 267973 w 272115"/>
              <a:gd name="connsiteY3" fmla="*/ 31750 h 319049"/>
              <a:gd name="connsiteX4" fmla="*/ 255273 w 272115"/>
              <a:gd name="connsiteY4" fmla="*/ 215900 h 319049"/>
              <a:gd name="connsiteX5" fmla="*/ 248923 w 272115"/>
              <a:gd name="connsiteY5" fmla="*/ 266700 h 319049"/>
              <a:gd name="connsiteX6" fmla="*/ 242573 w 272115"/>
              <a:gd name="connsiteY6" fmla="*/ 311150 h 319049"/>
              <a:gd name="connsiteX7" fmla="*/ 140973 w 272115"/>
              <a:gd name="connsiteY7" fmla="*/ 317500 h 319049"/>
              <a:gd name="connsiteX8" fmla="*/ 102873 w 272115"/>
              <a:gd name="connsiteY8" fmla="*/ 292100 h 319049"/>
              <a:gd name="connsiteX9" fmla="*/ 77473 w 272115"/>
              <a:gd name="connsiteY9" fmla="*/ 279400 h 319049"/>
              <a:gd name="connsiteX10" fmla="*/ 13973 w 272115"/>
              <a:gd name="connsiteY10" fmla="*/ 228600 h 319049"/>
              <a:gd name="connsiteX11" fmla="*/ 1273 w 272115"/>
              <a:gd name="connsiteY11" fmla="*/ 203200 h 319049"/>
              <a:gd name="connsiteX12" fmla="*/ 45723 w 272115"/>
              <a:gd name="connsiteY12" fmla="*/ 69850 h 319049"/>
              <a:gd name="connsiteX13" fmla="*/ 102873 w 272115"/>
              <a:gd name="connsiteY13" fmla="*/ 44450 h 31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115" h="319049">
                <a:moveTo>
                  <a:pt x="102873" y="44450"/>
                </a:moveTo>
                <a:cubicBezTo>
                  <a:pt x="117690" y="38100"/>
                  <a:pt x="124616" y="37208"/>
                  <a:pt x="134623" y="31750"/>
                </a:cubicBezTo>
                <a:cubicBezTo>
                  <a:pt x="203246" y="-5681"/>
                  <a:pt x="147300" y="14824"/>
                  <a:pt x="191773" y="0"/>
                </a:cubicBezTo>
                <a:cubicBezTo>
                  <a:pt x="217173" y="10583"/>
                  <a:pt x="257591" y="6267"/>
                  <a:pt x="267973" y="31750"/>
                </a:cubicBezTo>
                <a:cubicBezTo>
                  <a:pt x="280237" y="61853"/>
                  <a:pt x="262020" y="165294"/>
                  <a:pt x="255273" y="215900"/>
                </a:cubicBezTo>
                <a:cubicBezTo>
                  <a:pt x="253018" y="232815"/>
                  <a:pt x="251178" y="249785"/>
                  <a:pt x="248923" y="266700"/>
                </a:cubicBezTo>
                <a:cubicBezTo>
                  <a:pt x="246945" y="281536"/>
                  <a:pt x="256116" y="304777"/>
                  <a:pt x="242573" y="311150"/>
                </a:cubicBezTo>
                <a:cubicBezTo>
                  <a:pt x="211870" y="325598"/>
                  <a:pt x="174840" y="315383"/>
                  <a:pt x="140973" y="317500"/>
                </a:cubicBezTo>
                <a:cubicBezTo>
                  <a:pt x="128273" y="309033"/>
                  <a:pt x="115961" y="299953"/>
                  <a:pt x="102873" y="292100"/>
                </a:cubicBezTo>
                <a:cubicBezTo>
                  <a:pt x="94756" y="287230"/>
                  <a:pt x="85590" y="284270"/>
                  <a:pt x="77473" y="279400"/>
                </a:cubicBezTo>
                <a:cubicBezTo>
                  <a:pt x="54751" y="265767"/>
                  <a:pt x="30287" y="250352"/>
                  <a:pt x="13973" y="228600"/>
                </a:cubicBezTo>
                <a:cubicBezTo>
                  <a:pt x="8293" y="221027"/>
                  <a:pt x="5506" y="211667"/>
                  <a:pt x="1273" y="203200"/>
                </a:cubicBezTo>
                <a:cubicBezTo>
                  <a:pt x="11297" y="102963"/>
                  <a:pt x="-26794" y="75030"/>
                  <a:pt x="45723" y="69850"/>
                </a:cubicBezTo>
                <a:cubicBezTo>
                  <a:pt x="64725" y="68493"/>
                  <a:pt x="88056" y="50800"/>
                  <a:pt x="102873" y="444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1343F04-2B92-420B-B09F-F54DE0DB3EDC}"/>
              </a:ext>
            </a:extLst>
          </p:cNvPr>
          <p:cNvSpPr/>
          <p:nvPr/>
        </p:nvSpPr>
        <p:spPr>
          <a:xfrm>
            <a:off x="8791582" y="4214020"/>
            <a:ext cx="272115" cy="319049"/>
          </a:xfrm>
          <a:custGeom>
            <a:avLst/>
            <a:gdLst>
              <a:gd name="connsiteX0" fmla="*/ 102873 w 272115"/>
              <a:gd name="connsiteY0" fmla="*/ 44450 h 319049"/>
              <a:gd name="connsiteX1" fmla="*/ 134623 w 272115"/>
              <a:gd name="connsiteY1" fmla="*/ 31750 h 319049"/>
              <a:gd name="connsiteX2" fmla="*/ 191773 w 272115"/>
              <a:gd name="connsiteY2" fmla="*/ 0 h 319049"/>
              <a:gd name="connsiteX3" fmla="*/ 267973 w 272115"/>
              <a:gd name="connsiteY3" fmla="*/ 31750 h 319049"/>
              <a:gd name="connsiteX4" fmla="*/ 255273 w 272115"/>
              <a:gd name="connsiteY4" fmla="*/ 215900 h 319049"/>
              <a:gd name="connsiteX5" fmla="*/ 248923 w 272115"/>
              <a:gd name="connsiteY5" fmla="*/ 266700 h 319049"/>
              <a:gd name="connsiteX6" fmla="*/ 242573 w 272115"/>
              <a:gd name="connsiteY6" fmla="*/ 311150 h 319049"/>
              <a:gd name="connsiteX7" fmla="*/ 140973 w 272115"/>
              <a:gd name="connsiteY7" fmla="*/ 317500 h 319049"/>
              <a:gd name="connsiteX8" fmla="*/ 102873 w 272115"/>
              <a:gd name="connsiteY8" fmla="*/ 292100 h 319049"/>
              <a:gd name="connsiteX9" fmla="*/ 77473 w 272115"/>
              <a:gd name="connsiteY9" fmla="*/ 279400 h 319049"/>
              <a:gd name="connsiteX10" fmla="*/ 13973 w 272115"/>
              <a:gd name="connsiteY10" fmla="*/ 228600 h 319049"/>
              <a:gd name="connsiteX11" fmla="*/ 1273 w 272115"/>
              <a:gd name="connsiteY11" fmla="*/ 203200 h 319049"/>
              <a:gd name="connsiteX12" fmla="*/ 45723 w 272115"/>
              <a:gd name="connsiteY12" fmla="*/ 69850 h 319049"/>
              <a:gd name="connsiteX13" fmla="*/ 102873 w 272115"/>
              <a:gd name="connsiteY13" fmla="*/ 44450 h 31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115" h="319049">
                <a:moveTo>
                  <a:pt x="102873" y="44450"/>
                </a:moveTo>
                <a:cubicBezTo>
                  <a:pt x="117690" y="38100"/>
                  <a:pt x="124616" y="37208"/>
                  <a:pt x="134623" y="31750"/>
                </a:cubicBezTo>
                <a:cubicBezTo>
                  <a:pt x="203246" y="-5681"/>
                  <a:pt x="147300" y="14824"/>
                  <a:pt x="191773" y="0"/>
                </a:cubicBezTo>
                <a:cubicBezTo>
                  <a:pt x="217173" y="10583"/>
                  <a:pt x="257591" y="6267"/>
                  <a:pt x="267973" y="31750"/>
                </a:cubicBezTo>
                <a:cubicBezTo>
                  <a:pt x="280237" y="61853"/>
                  <a:pt x="262020" y="165294"/>
                  <a:pt x="255273" y="215900"/>
                </a:cubicBezTo>
                <a:cubicBezTo>
                  <a:pt x="253018" y="232815"/>
                  <a:pt x="251178" y="249785"/>
                  <a:pt x="248923" y="266700"/>
                </a:cubicBezTo>
                <a:cubicBezTo>
                  <a:pt x="246945" y="281536"/>
                  <a:pt x="256116" y="304777"/>
                  <a:pt x="242573" y="311150"/>
                </a:cubicBezTo>
                <a:cubicBezTo>
                  <a:pt x="211870" y="325598"/>
                  <a:pt x="174840" y="315383"/>
                  <a:pt x="140973" y="317500"/>
                </a:cubicBezTo>
                <a:cubicBezTo>
                  <a:pt x="128273" y="309033"/>
                  <a:pt x="115961" y="299953"/>
                  <a:pt x="102873" y="292100"/>
                </a:cubicBezTo>
                <a:cubicBezTo>
                  <a:pt x="94756" y="287230"/>
                  <a:pt x="85590" y="284270"/>
                  <a:pt x="77473" y="279400"/>
                </a:cubicBezTo>
                <a:cubicBezTo>
                  <a:pt x="54751" y="265767"/>
                  <a:pt x="30287" y="250352"/>
                  <a:pt x="13973" y="228600"/>
                </a:cubicBezTo>
                <a:cubicBezTo>
                  <a:pt x="8293" y="221027"/>
                  <a:pt x="5506" y="211667"/>
                  <a:pt x="1273" y="203200"/>
                </a:cubicBezTo>
                <a:cubicBezTo>
                  <a:pt x="11297" y="102963"/>
                  <a:pt x="-26794" y="75030"/>
                  <a:pt x="45723" y="69850"/>
                </a:cubicBezTo>
                <a:cubicBezTo>
                  <a:pt x="64725" y="68493"/>
                  <a:pt x="88056" y="50800"/>
                  <a:pt x="102873" y="444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BC6D57C-E9D5-4E85-A648-6BD02361D387}"/>
              </a:ext>
            </a:extLst>
          </p:cNvPr>
          <p:cNvSpPr/>
          <p:nvPr/>
        </p:nvSpPr>
        <p:spPr>
          <a:xfrm>
            <a:off x="9115831" y="4218783"/>
            <a:ext cx="272115" cy="319049"/>
          </a:xfrm>
          <a:custGeom>
            <a:avLst/>
            <a:gdLst>
              <a:gd name="connsiteX0" fmla="*/ 102873 w 272115"/>
              <a:gd name="connsiteY0" fmla="*/ 44450 h 319049"/>
              <a:gd name="connsiteX1" fmla="*/ 134623 w 272115"/>
              <a:gd name="connsiteY1" fmla="*/ 31750 h 319049"/>
              <a:gd name="connsiteX2" fmla="*/ 191773 w 272115"/>
              <a:gd name="connsiteY2" fmla="*/ 0 h 319049"/>
              <a:gd name="connsiteX3" fmla="*/ 267973 w 272115"/>
              <a:gd name="connsiteY3" fmla="*/ 31750 h 319049"/>
              <a:gd name="connsiteX4" fmla="*/ 255273 w 272115"/>
              <a:gd name="connsiteY4" fmla="*/ 215900 h 319049"/>
              <a:gd name="connsiteX5" fmla="*/ 248923 w 272115"/>
              <a:gd name="connsiteY5" fmla="*/ 266700 h 319049"/>
              <a:gd name="connsiteX6" fmla="*/ 242573 w 272115"/>
              <a:gd name="connsiteY6" fmla="*/ 311150 h 319049"/>
              <a:gd name="connsiteX7" fmla="*/ 140973 w 272115"/>
              <a:gd name="connsiteY7" fmla="*/ 317500 h 319049"/>
              <a:gd name="connsiteX8" fmla="*/ 102873 w 272115"/>
              <a:gd name="connsiteY8" fmla="*/ 292100 h 319049"/>
              <a:gd name="connsiteX9" fmla="*/ 77473 w 272115"/>
              <a:gd name="connsiteY9" fmla="*/ 279400 h 319049"/>
              <a:gd name="connsiteX10" fmla="*/ 13973 w 272115"/>
              <a:gd name="connsiteY10" fmla="*/ 228600 h 319049"/>
              <a:gd name="connsiteX11" fmla="*/ 1273 w 272115"/>
              <a:gd name="connsiteY11" fmla="*/ 203200 h 319049"/>
              <a:gd name="connsiteX12" fmla="*/ 45723 w 272115"/>
              <a:gd name="connsiteY12" fmla="*/ 69850 h 319049"/>
              <a:gd name="connsiteX13" fmla="*/ 102873 w 272115"/>
              <a:gd name="connsiteY13" fmla="*/ 44450 h 31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115" h="319049">
                <a:moveTo>
                  <a:pt x="102873" y="44450"/>
                </a:moveTo>
                <a:cubicBezTo>
                  <a:pt x="117690" y="38100"/>
                  <a:pt x="124616" y="37208"/>
                  <a:pt x="134623" y="31750"/>
                </a:cubicBezTo>
                <a:cubicBezTo>
                  <a:pt x="203246" y="-5681"/>
                  <a:pt x="147300" y="14824"/>
                  <a:pt x="191773" y="0"/>
                </a:cubicBezTo>
                <a:cubicBezTo>
                  <a:pt x="217173" y="10583"/>
                  <a:pt x="257591" y="6267"/>
                  <a:pt x="267973" y="31750"/>
                </a:cubicBezTo>
                <a:cubicBezTo>
                  <a:pt x="280237" y="61853"/>
                  <a:pt x="262020" y="165294"/>
                  <a:pt x="255273" y="215900"/>
                </a:cubicBezTo>
                <a:cubicBezTo>
                  <a:pt x="253018" y="232815"/>
                  <a:pt x="251178" y="249785"/>
                  <a:pt x="248923" y="266700"/>
                </a:cubicBezTo>
                <a:cubicBezTo>
                  <a:pt x="246945" y="281536"/>
                  <a:pt x="256116" y="304777"/>
                  <a:pt x="242573" y="311150"/>
                </a:cubicBezTo>
                <a:cubicBezTo>
                  <a:pt x="211870" y="325598"/>
                  <a:pt x="174840" y="315383"/>
                  <a:pt x="140973" y="317500"/>
                </a:cubicBezTo>
                <a:cubicBezTo>
                  <a:pt x="128273" y="309033"/>
                  <a:pt x="115961" y="299953"/>
                  <a:pt x="102873" y="292100"/>
                </a:cubicBezTo>
                <a:cubicBezTo>
                  <a:pt x="94756" y="287230"/>
                  <a:pt x="85590" y="284270"/>
                  <a:pt x="77473" y="279400"/>
                </a:cubicBezTo>
                <a:cubicBezTo>
                  <a:pt x="54751" y="265767"/>
                  <a:pt x="30287" y="250352"/>
                  <a:pt x="13973" y="228600"/>
                </a:cubicBezTo>
                <a:cubicBezTo>
                  <a:pt x="8293" y="221027"/>
                  <a:pt x="5506" y="211667"/>
                  <a:pt x="1273" y="203200"/>
                </a:cubicBezTo>
                <a:cubicBezTo>
                  <a:pt x="11297" y="102963"/>
                  <a:pt x="-26794" y="75030"/>
                  <a:pt x="45723" y="69850"/>
                </a:cubicBezTo>
                <a:cubicBezTo>
                  <a:pt x="64725" y="68493"/>
                  <a:pt x="88056" y="50800"/>
                  <a:pt x="102873" y="444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5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0.03559 -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-1.85185E-6 L 0.07048 -1.85185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48 -1.85185E-6 L 0.1059 -1.85185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9" grpId="0" animBg="1"/>
      <p:bldP spid="10" grpId="0" animBg="1"/>
      <p:bldP spid="26" grpId="0" animBg="1"/>
      <p:bldP spid="29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ACC92295-710D-4569-A202-410F0D7336C1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1999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8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5:16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0855FD-FEC8-4840-8118-27156DDBF6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5449" y="2359134"/>
            <a:ext cx="8461102" cy="118416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AE64735-0203-4EDE-BE8B-90A535AA4BD2}"/>
              </a:ext>
            </a:extLst>
          </p:cNvPr>
          <p:cNvSpPr/>
          <p:nvPr/>
        </p:nvSpPr>
        <p:spPr>
          <a:xfrm>
            <a:off x="8115300" y="4227512"/>
            <a:ext cx="596901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564EF2-7CA6-418A-BBD8-51FEDDB90B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2541" y="3884150"/>
            <a:ext cx="8466921" cy="611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8ABBFD-F65D-47E8-A629-9EC9D0E3B6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2541" y="3594551"/>
            <a:ext cx="8466921" cy="10139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2A79288-F3DD-41BC-8E79-BD476A2EA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2541" y="3522442"/>
            <a:ext cx="8466921" cy="72570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CBB884E-28C9-49CA-BEFF-D8083F5DAA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5300" y="4208464"/>
            <a:ext cx="596901" cy="49405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28B46BA-47A2-4054-9A93-5EE898B6DF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2540" y="2063750"/>
            <a:ext cx="8466921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9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39518CFC-074D-44C4-A7A7-72ED548A9BFA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7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BE9D76-2F31-40EC-977B-CA4CB73D1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33" y="857864"/>
            <a:ext cx="7856737" cy="54035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2C3BC6-6B4F-475F-8BF8-67698C8C6488}"/>
              </a:ext>
            </a:extLst>
          </p:cNvPr>
          <p:cNvSpPr/>
          <p:nvPr/>
        </p:nvSpPr>
        <p:spPr>
          <a:xfrm>
            <a:off x="2278743" y="1843315"/>
            <a:ext cx="1279797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03C38F-8707-4B9A-8E6B-472819B3BAFD}"/>
              </a:ext>
            </a:extLst>
          </p:cNvPr>
          <p:cNvSpPr/>
          <p:nvPr/>
        </p:nvSpPr>
        <p:spPr>
          <a:xfrm>
            <a:off x="5705242" y="1843314"/>
            <a:ext cx="3917729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607089-5F53-4E23-BA59-65CCDD81C9AB}"/>
              </a:ext>
            </a:extLst>
          </p:cNvPr>
          <p:cNvSpPr/>
          <p:nvPr/>
        </p:nvSpPr>
        <p:spPr>
          <a:xfrm>
            <a:off x="2253719" y="815051"/>
            <a:ext cx="370114" cy="368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BD7B05-8285-4CEC-BDA0-722EC4191FCB}"/>
              </a:ext>
            </a:extLst>
          </p:cNvPr>
          <p:cNvSpPr/>
          <p:nvPr/>
        </p:nvSpPr>
        <p:spPr>
          <a:xfrm>
            <a:off x="2648857" y="819150"/>
            <a:ext cx="370114" cy="368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0082" y="2028912"/>
            <a:ext cx="239904" cy="1955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89288" y="2401888"/>
            <a:ext cx="124236" cy="17766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6A046A1-EC60-4560-84E1-C7128B44AAB0}"/>
              </a:ext>
            </a:extLst>
          </p:cNvPr>
          <p:cNvSpPr/>
          <p:nvPr/>
        </p:nvSpPr>
        <p:spPr>
          <a:xfrm>
            <a:off x="2278743" y="2993572"/>
            <a:ext cx="1554117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28A05E-5DCE-4470-A332-EF9A66A44CB3}"/>
              </a:ext>
            </a:extLst>
          </p:cNvPr>
          <p:cNvSpPr/>
          <p:nvPr/>
        </p:nvSpPr>
        <p:spPr>
          <a:xfrm>
            <a:off x="5200651" y="2993571"/>
            <a:ext cx="4422320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0C179-80C5-449E-BA82-3AFA99A3BF33}"/>
              </a:ext>
            </a:extLst>
          </p:cNvPr>
          <p:cNvSpPr/>
          <p:nvPr/>
        </p:nvSpPr>
        <p:spPr>
          <a:xfrm>
            <a:off x="4190590" y="803275"/>
            <a:ext cx="248061" cy="368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034542-F587-49DC-A384-77030AAFA58E}"/>
              </a:ext>
            </a:extLst>
          </p:cNvPr>
          <p:cNvSpPr/>
          <p:nvPr/>
        </p:nvSpPr>
        <p:spPr>
          <a:xfrm>
            <a:off x="4438650" y="819150"/>
            <a:ext cx="439780" cy="368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7702" y="3179169"/>
            <a:ext cx="239904" cy="195552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89288" y="3552145"/>
            <a:ext cx="124236" cy="17766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AF5F4751-0F84-4CD1-9F14-87C61DD83B84}"/>
              </a:ext>
            </a:extLst>
          </p:cNvPr>
          <p:cNvSpPr/>
          <p:nvPr/>
        </p:nvSpPr>
        <p:spPr>
          <a:xfrm>
            <a:off x="2278742" y="4092291"/>
            <a:ext cx="1436008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AAE7C62-8421-4262-B9D8-D02BB3BAF009}"/>
              </a:ext>
            </a:extLst>
          </p:cNvPr>
          <p:cNvSpPr/>
          <p:nvPr/>
        </p:nvSpPr>
        <p:spPr>
          <a:xfrm>
            <a:off x="4438651" y="4092290"/>
            <a:ext cx="5184321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5CC64B2-F7B0-4FCD-B8FF-1438C5E0A212}"/>
              </a:ext>
            </a:extLst>
          </p:cNvPr>
          <p:cNvSpPr/>
          <p:nvPr/>
        </p:nvSpPr>
        <p:spPr>
          <a:xfrm>
            <a:off x="5978581" y="789507"/>
            <a:ext cx="248061" cy="368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520F735-538F-475F-917E-E633EEF1F6B5}"/>
              </a:ext>
            </a:extLst>
          </p:cNvPr>
          <p:cNvSpPr/>
          <p:nvPr/>
        </p:nvSpPr>
        <p:spPr>
          <a:xfrm>
            <a:off x="6226641" y="805382"/>
            <a:ext cx="439780" cy="368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8177" y="4339804"/>
            <a:ext cx="239904" cy="195552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89288" y="4712780"/>
            <a:ext cx="124236" cy="17766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9A675BE-0775-4242-9C6A-F6112721C230}"/>
              </a:ext>
            </a:extLst>
          </p:cNvPr>
          <p:cNvSpPr/>
          <p:nvPr/>
        </p:nvSpPr>
        <p:spPr>
          <a:xfrm>
            <a:off x="2278742" y="5378547"/>
            <a:ext cx="1436008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F5B4517-7876-4625-93A9-B7CFC66F0CB0}"/>
              </a:ext>
            </a:extLst>
          </p:cNvPr>
          <p:cNvSpPr/>
          <p:nvPr/>
        </p:nvSpPr>
        <p:spPr>
          <a:xfrm>
            <a:off x="3714751" y="5378546"/>
            <a:ext cx="6420729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6BC837F-87A1-4EF1-9ECD-2C84B43EB50A}"/>
              </a:ext>
            </a:extLst>
          </p:cNvPr>
          <p:cNvSpPr/>
          <p:nvPr/>
        </p:nvSpPr>
        <p:spPr>
          <a:xfrm>
            <a:off x="7780177" y="815051"/>
            <a:ext cx="248061" cy="368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B3C4289-F44F-4D32-AA69-B0B9CB53193F}"/>
              </a:ext>
            </a:extLst>
          </p:cNvPr>
          <p:cNvSpPr/>
          <p:nvPr/>
        </p:nvSpPr>
        <p:spPr>
          <a:xfrm>
            <a:off x="9128387" y="823691"/>
            <a:ext cx="439780" cy="368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30551" y="5500689"/>
            <a:ext cx="239713" cy="187325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81668" y="5869496"/>
            <a:ext cx="124236" cy="17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9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8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40" grpId="0" animBg="1"/>
      <p:bldP spid="41" grpId="0" animBg="1"/>
      <p:bldP spid="43" grpId="0" animBg="1"/>
      <p:bldP spid="45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B98439-D104-47A3-9BFD-DF03A2149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4F-2 Convert between mixed numbers and improper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BE9D76-2F31-40EC-977B-CA4CB73D1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958927"/>
            <a:ext cx="7856737" cy="54035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2C3BC6-6B4F-475F-8BF8-67698C8C6488}"/>
              </a:ext>
            </a:extLst>
          </p:cNvPr>
          <p:cNvSpPr/>
          <p:nvPr/>
        </p:nvSpPr>
        <p:spPr>
          <a:xfrm>
            <a:off x="446470" y="1944378"/>
            <a:ext cx="1279797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03C38F-8707-4B9A-8E6B-472819B3BAFD}"/>
              </a:ext>
            </a:extLst>
          </p:cNvPr>
          <p:cNvSpPr/>
          <p:nvPr/>
        </p:nvSpPr>
        <p:spPr>
          <a:xfrm>
            <a:off x="3872969" y="1944377"/>
            <a:ext cx="3917729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607089-5F53-4E23-BA59-65CCDD81C9AB}"/>
              </a:ext>
            </a:extLst>
          </p:cNvPr>
          <p:cNvSpPr/>
          <p:nvPr/>
        </p:nvSpPr>
        <p:spPr>
          <a:xfrm>
            <a:off x="421446" y="972671"/>
            <a:ext cx="374750" cy="31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BD7B05-8285-4CEC-BDA0-722EC4191FCB}"/>
              </a:ext>
            </a:extLst>
          </p:cNvPr>
          <p:cNvSpPr/>
          <p:nvPr/>
        </p:nvSpPr>
        <p:spPr>
          <a:xfrm>
            <a:off x="816584" y="956353"/>
            <a:ext cx="374750" cy="332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7809" y="2129975"/>
            <a:ext cx="239904" cy="1955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015" y="2502951"/>
            <a:ext cx="124236" cy="17766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6A046A1-EC60-4560-84E1-C7128B44AAB0}"/>
              </a:ext>
            </a:extLst>
          </p:cNvPr>
          <p:cNvSpPr/>
          <p:nvPr/>
        </p:nvSpPr>
        <p:spPr>
          <a:xfrm>
            <a:off x="446470" y="3094635"/>
            <a:ext cx="1554117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28A05E-5DCE-4470-A332-EF9A66A44CB3}"/>
              </a:ext>
            </a:extLst>
          </p:cNvPr>
          <p:cNvSpPr/>
          <p:nvPr/>
        </p:nvSpPr>
        <p:spPr>
          <a:xfrm>
            <a:off x="3368378" y="3094634"/>
            <a:ext cx="4422320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0C179-80C5-449E-BA82-3AFA99A3BF33}"/>
              </a:ext>
            </a:extLst>
          </p:cNvPr>
          <p:cNvSpPr/>
          <p:nvPr/>
        </p:nvSpPr>
        <p:spPr>
          <a:xfrm>
            <a:off x="2358317" y="958927"/>
            <a:ext cx="251168" cy="313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034542-F587-49DC-A384-77030AAFA58E}"/>
              </a:ext>
            </a:extLst>
          </p:cNvPr>
          <p:cNvSpPr/>
          <p:nvPr/>
        </p:nvSpPr>
        <p:spPr>
          <a:xfrm>
            <a:off x="2606376" y="956353"/>
            <a:ext cx="445289" cy="332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5429" y="3280232"/>
            <a:ext cx="239904" cy="195552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015" y="3653208"/>
            <a:ext cx="124236" cy="17766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AF5F4751-0F84-4CD1-9F14-87C61DD83B84}"/>
              </a:ext>
            </a:extLst>
          </p:cNvPr>
          <p:cNvSpPr/>
          <p:nvPr/>
        </p:nvSpPr>
        <p:spPr>
          <a:xfrm>
            <a:off x="446469" y="4193354"/>
            <a:ext cx="1436008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AAE7C62-8421-4262-B9D8-D02BB3BAF009}"/>
              </a:ext>
            </a:extLst>
          </p:cNvPr>
          <p:cNvSpPr/>
          <p:nvPr/>
        </p:nvSpPr>
        <p:spPr>
          <a:xfrm>
            <a:off x="2606378" y="4193353"/>
            <a:ext cx="5184321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5CC64B2-F7B0-4FCD-B8FF-1438C5E0A212}"/>
              </a:ext>
            </a:extLst>
          </p:cNvPr>
          <p:cNvSpPr/>
          <p:nvPr/>
        </p:nvSpPr>
        <p:spPr>
          <a:xfrm>
            <a:off x="4146308" y="958927"/>
            <a:ext cx="251168" cy="300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520F735-538F-475F-917E-E633EEF1F6B5}"/>
              </a:ext>
            </a:extLst>
          </p:cNvPr>
          <p:cNvSpPr/>
          <p:nvPr/>
        </p:nvSpPr>
        <p:spPr>
          <a:xfrm>
            <a:off x="4394367" y="953790"/>
            <a:ext cx="445289" cy="332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5904" y="4440867"/>
            <a:ext cx="239904" cy="195552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015" y="4813843"/>
            <a:ext cx="124236" cy="17766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9A675BE-0775-4242-9C6A-F6112721C230}"/>
              </a:ext>
            </a:extLst>
          </p:cNvPr>
          <p:cNvSpPr/>
          <p:nvPr/>
        </p:nvSpPr>
        <p:spPr>
          <a:xfrm>
            <a:off x="446469" y="5479610"/>
            <a:ext cx="1436008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F5B4517-7876-4625-93A9-B7CFC66F0CB0}"/>
              </a:ext>
            </a:extLst>
          </p:cNvPr>
          <p:cNvSpPr/>
          <p:nvPr/>
        </p:nvSpPr>
        <p:spPr>
          <a:xfrm>
            <a:off x="1882478" y="5479609"/>
            <a:ext cx="6420729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6BC837F-87A1-4EF1-9ECD-2C84B43EB50A}"/>
              </a:ext>
            </a:extLst>
          </p:cNvPr>
          <p:cNvSpPr/>
          <p:nvPr/>
        </p:nvSpPr>
        <p:spPr>
          <a:xfrm>
            <a:off x="5947904" y="958926"/>
            <a:ext cx="251168" cy="325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B3C4289-F44F-4D32-AA69-B0B9CB53193F}"/>
              </a:ext>
            </a:extLst>
          </p:cNvPr>
          <p:cNvSpPr/>
          <p:nvPr/>
        </p:nvSpPr>
        <p:spPr>
          <a:xfrm>
            <a:off x="7296113" y="960894"/>
            <a:ext cx="445289" cy="332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98278" y="5601752"/>
            <a:ext cx="239713" cy="187325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9395" y="5970559"/>
            <a:ext cx="124236" cy="17766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2216209-91BD-41CA-A0F3-6AA9560CC78B}"/>
              </a:ext>
            </a:extLst>
          </p:cNvPr>
          <p:cNvSpPr/>
          <p:nvPr/>
        </p:nvSpPr>
        <p:spPr>
          <a:xfrm>
            <a:off x="7791521" y="958926"/>
            <a:ext cx="251168" cy="325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B7591D2-4E27-42B4-9308-DC56784A5C96}"/>
              </a:ext>
            </a:extLst>
          </p:cNvPr>
          <p:cNvSpPr txBox="1">
            <a:spLocks/>
          </p:cNvSpPr>
          <p:nvPr/>
        </p:nvSpPr>
        <p:spPr>
          <a:xfrm>
            <a:off x="8192097" y="1940214"/>
            <a:ext cx="3616864" cy="248975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you express each of these mixed numbers as improper fractions?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ow many sevenths in 4 groups of 7 sevenths? And how many more?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ow many sevenths altogether?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you place this on the number line?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37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8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40" grpId="0" animBg="1"/>
      <p:bldP spid="41" grpId="0" animBg="1"/>
      <p:bldP spid="43" grpId="0" animBg="1"/>
      <p:bldP spid="45" grpId="0" animBg="1"/>
      <p:bldP spid="55" grpId="0" animBg="1"/>
      <p:bldP spid="56" grpId="0" animBg="1"/>
      <p:bldP spid="57" grpId="0" animBg="1"/>
      <p:bldP spid="58" grpId="0" animBg="1"/>
      <p:bldP spid="33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9, Learning Outcome 17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7310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add mixed numbers 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4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9, Learning Outcome 17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F29563FD-32F8-401C-8285-9FEC4FDB4C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3.5 Working across one whole: improper fractions and mixed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435864"/>
              </p:ext>
            </p:extLst>
          </p:nvPr>
        </p:nvGraphicFramePr>
        <p:xfrm>
          <a:off x="4514851" y="416705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6:1-6:4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47-50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5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5AAEC4B-E21C-419B-885F-9015F625937C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10667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5350" y="1111250"/>
            <a:ext cx="228600" cy="73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FE4D2-4A84-4F3C-B539-D11099514E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342450"/>
            <a:ext cx="7907446" cy="88176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59513" y="1390975"/>
            <a:ext cx="203200" cy="2159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8276" y="1117925"/>
            <a:ext cx="228600" cy="736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1DE361B-5CF8-4CB8-9D6B-1B4F04F069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1854526"/>
            <a:ext cx="7907446" cy="3679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D1C49C7-850E-4A5F-BA28-E83319D8E7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224212"/>
            <a:ext cx="7907446" cy="9540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5C80D4-8E58-412B-AB8D-788A1AC37BE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4059239"/>
            <a:ext cx="7907446" cy="87630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5B8DBB4-18D3-45EF-9326-9D6BDBDEEEA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5047363"/>
            <a:ext cx="7907446" cy="75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3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-0.12431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23299 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E6FCDF-E00A-452F-B1F1-35C6C4DA3C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1243" y="1241601"/>
            <a:ext cx="7907446" cy="1005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C1B20A-F490-4F40-AAD1-AA3F2F22D8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1244" y="1241601"/>
            <a:ext cx="1210523" cy="1005663"/>
          </a:xfrm>
          <a:prstGeom prst="rect">
            <a:avLst/>
          </a:prstGeom>
        </p:spPr>
      </p:pic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A602B32C-0647-4BA1-8D84-A628E57E10BE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8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37A8D-C3BA-41F9-896D-66819FA089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564619"/>
            <a:ext cx="7907446" cy="11207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EFC84E-C307-4733-BAC6-41759CFB41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1296" y="3035498"/>
            <a:ext cx="830532" cy="5291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5A573D-0345-488A-8B56-6F21001D01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1296" y="2363503"/>
            <a:ext cx="830532" cy="6719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62AF3E-F9F1-456E-9DB3-B326848F5A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1766" y="1240457"/>
            <a:ext cx="784860" cy="10056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2FCE0D7-E4F1-408B-A0D1-9F8BEA6D79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6626" y="1241694"/>
            <a:ext cx="792480" cy="10056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B331DB-0ABD-4A6B-8984-D87B9449ED4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6246" y="1241694"/>
            <a:ext cx="792480" cy="10056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91ED9C-176D-4DA8-8C34-209A6D0D242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1107" y="1244645"/>
            <a:ext cx="792482" cy="10056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E193F10-8DDA-452D-A77B-E591A34B3EA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586" y="1245127"/>
            <a:ext cx="777242" cy="10056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504A69B-84D5-4DC9-B9A2-33B7AFE3BE6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0826" y="1245790"/>
            <a:ext cx="792482" cy="10056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FC823B2-19D3-40FC-8566-DB1E57E9455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068" y="1247890"/>
            <a:ext cx="800098" cy="10056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7FA003B-A0D8-498A-9430-4793CBB541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2496" y="3037598"/>
            <a:ext cx="830532" cy="52912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AF47B11-D893-458A-BF0E-56B4D923EA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2496" y="2365603"/>
            <a:ext cx="830532" cy="67199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8C23A-7D16-46FB-AEA2-743A4B6EF10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5466" y="1247252"/>
            <a:ext cx="800098" cy="100566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EBC9596-5CD3-45F9-AD75-F906101AB5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4600" y="3035800"/>
            <a:ext cx="830532" cy="5291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7F1F1EF-E6A8-4372-960F-EDC7B60AE14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4600" y="2363805"/>
            <a:ext cx="830532" cy="6719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271C941-B7A9-4A8B-BADF-7B8310D6C4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8380" y="1243127"/>
            <a:ext cx="1214718" cy="10056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01E0E2A-6274-4A3E-A9CC-55734C975A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6382" y="1243631"/>
            <a:ext cx="1210523" cy="100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4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0F1E8FC-BCD7-4BD0-9598-3839FB8815F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10667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37A8D-C3BA-41F9-896D-66819FA089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564619"/>
            <a:ext cx="7907446" cy="11207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EFC84E-C307-4733-BAC6-41759CFB41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1296" y="3035498"/>
            <a:ext cx="830532" cy="5291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5A573D-0345-488A-8B56-6F21001D01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1296" y="2363503"/>
            <a:ext cx="830532" cy="6719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7FA003B-A0D8-498A-9430-4793CBB541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2496" y="3037598"/>
            <a:ext cx="830532" cy="52912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AF47B11-D893-458A-BF0E-56B4D923EA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2496" y="2365603"/>
            <a:ext cx="830532" cy="6719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EBC9596-5CD3-45F9-AD75-F906101AB5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4600" y="3035800"/>
            <a:ext cx="830532" cy="5291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7F1F1EF-E6A8-4372-960F-EDC7B60AE1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4600" y="2363805"/>
            <a:ext cx="830532" cy="6719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3230B5-646D-489E-9D82-7903B73E15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4986764"/>
            <a:ext cx="7907446" cy="13789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2FF16B-FD27-44E8-A468-1E51B2D71BD9}"/>
              </a:ext>
            </a:extLst>
          </p:cNvPr>
          <p:cNvSpPr/>
          <p:nvPr/>
        </p:nvSpPr>
        <p:spPr>
          <a:xfrm>
            <a:off x="6700435" y="5315920"/>
            <a:ext cx="356461" cy="48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34A552-CDE7-4757-A25D-DBC3783D8BF1}"/>
              </a:ext>
            </a:extLst>
          </p:cNvPr>
          <p:cNvSpPr/>
          <p:nvPr/>
        </p:nvSpPr>
        <p:spPr>
          <a:xfrm>
            <a:off x="5029202" y="5315920"/>
            <a:ext cx="356461" cy="48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6096D6-8396-48E6-9D36-B7C234D690CC}"/>
              </a:ext>
            </a:extLst>
          </p:cNvPr>
          <p:cNvSpPr/>
          <p:nvPr/>
        </p:nvSpPr>
        <p:spPr>
          <a:xfrm>
            <a:off x="5385662" y="5135860"/>
            <a:ext cx="1314772" cy="103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4BDD1D9-2A72-4388-B19C-BE5582A813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7236" y="4986143"/>
            <a:ext cx="1314773" cy="13789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06C1DA9-0699-4FDF-A65B-6F6489AFE8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1243" y="1241601"/>
            <a:ext cx="7907446" cy="100566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FC0E744-839A-41CB-9229-6FF98BBFAC8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1244" y="1241601"/>
            <a:ext cx="1210523" cy="10056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23D7F23-6B44-4DA5-AA8A-F8B3C9483FB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1766" y="1240457"/>
            <a:ext cx="784860" cy="100566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B5E7FE2-4E63-4F3A-BB6E-9B03439939B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6626" y="1241694"/>
            <a:ext cx="792480" cy="10056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B915813-EB54-4F79-B887-95543468579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6246" y="1241694"/>
            <a:ext cx="792480" cy="10056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508BC9F-4FF6-4AEE-9884-0A9474443B4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1107" y="1244645"/>
            <a:ext cx="792482" cy="100566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9DC5225-271E-45A4-A1CF-BA4D0D21FD5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586" y="1245127"/>
            <a:ext cx="777242" cy="100566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DE23A8F-E16F-4215-9607-33E0B4E1169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0826" y="1245790"/>
            <a:ext cx="792482" cy="100566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4FC7C18-615B-427A-834C-756AFEC0D5E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068" y="1247890"/>
            <a:ext cx="800098" cy="100566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A3EBF89-1DC7-4C06-8ED7-CF8282DD516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5466" y="1247252"/>
            <a:ext cx="800098" cy="100566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225011A-9BC9-41AA-940B-9CDD6DCCDC5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8380" y="1243127"/>
            <a:ext cx="1214718" cy="100566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93C7112-23D6-485E-B48D-BB93141D8E2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6382" y="1243631"/>
            <a:ext cx="1210523" cy="100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156 -0.00278 L -0.13776 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9,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25171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 how a quantity made up of whole numbers and a fractional part is composed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2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E86C8381-3291-4CD4-AA15-28423EB77933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142276" y="0"/>
            <a:ext cx="10049724" cy="618213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6:2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5821" y="1219200"/>
            <a:ext cx="381000" cy="55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4A4EC7-3057-46D2-A3BB-93A7A5E38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359937"/>
            <a:ext cx="7907446" cy="29218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B00C5-33D6-4714-9099-03C1C598AB07}"/>
              </a:ext>
            </a:extLst>
          </p:cNvPr>
          <p:cNvSpPr/>
          <p:nvPr/>
        </p:nvSpPr>
        <p:spPr>
          <a:xfrm>
            <a:off x="8824686" y="3744686"/>
            <a:ext cx="638628" cy="56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9752E28-1C7A-47A9-8EA1-BEEAA70087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9205" y="4676140"/>
            <a:ext cx="438150" cy="381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5246" y="1362075"/>
            <a:ext cx="5461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2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721F6DA-9F78-42DD-8C11-E2A67ED6D74C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8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6:2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7988" y="1219200"/>
            <a:ext cx="381000" cy="55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CA8978-08C3-4759-B7D2-446B05DF6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597051"/>
            <a:ext cx="7907446" cy="25747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37F9FA-7D50-450C-8EBD-75812B5FF0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7124" y="3716284"/>
            <a:ext cx="366516" cy="602316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74836FF-A507-4EC0-B770-FA63B7D8BFF2}"/>
              </a:ext>
            </a:extLst>
          </p:cNvPr>
          <p:cNvSpPr/>
          <p:nvPr/>
        </p:nvSpPr>
        <p:spPr>
          <a:xfrm>
            <a:off x="8824685" y="4279071"/>
            <a:ext cx="71857" cy="61949"/>
          </a:xfrm>
          <a:custGeom>
            <a:avLst/>
            <a:gdLst>
              <a:gd name="connsiteX0" fmla="*/ 24041 w 71857"/>
              <a:gd name="connsiteY0" fmla="*/ 36 h 61949"/>
              <a:gd name="connsiteX1" fmla="*/ 45472 w 71857"/>
              <a:gd name="connsiteY1" fmla="*/ 23849 h 61949"/>
              <a:gd name="connsiteX2" fmla="*/ 57379 w 71857"/>
              <a:gd name="connsiteY2" fmla="*/ 26230 h 61949"/>
              <a:gd name="connsiteX3" fmla="*/ 64522 w 71857"/>
              <a:gd name="connsiteY3" fmla="*/ 28611 h 61949"/>
              <a:gd name="connsiteX4" fmla="*/ 69285 w 71857"/>
              <a:gd name="connsiteY4" fmla="*/ 35755 h 61949"/>
              <a:gd name="connsiteX5" fmla="*/ 66904 w 71857"/>
              <a:gd name="connsiteY5" fmla="*/ 59568 h 61949"/>
              <a:gd name="connsiteX6" fmla="*/ 59760 w 71857"/>
              <a:gd name="connsiteY6" fmla="*/ 61949 h 61949"/>
              <a:gd name="connsiteX7" fmla="*/ 26422 w 71857"/>
              <a:gd name="connsiteY7" fmla="*/ 52424 h 61949"/>
              <a:gd name="connsiteX8" fmla="*/ 7372 w 71857"/>
              <a:gd name="connsiteY8" fmla="*/ 33374 h 61949"/>
              <a:gd name="connsiteX9" fmla="*/ 4991 w 71857"/>
              <a:gd name="connsiteY9" fmla="*/ 26230 h 61949"/>
              <a:gd name="connsiteX10" fmla="*/ 229 w 71857"/>
              <a:gd name="connsiteY10" fmla="*/ 19086 h 61949"/>
              <a:gd name="connsiteX11" fmla="*/ 24041 w 71857"/>
              <a:gd name="connsiteY11" fmla="*/ 36 h 6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857" h="61949">
                <a:moveTo>
                  <a:pt x="24041" y="36"/>
                </a:moveTo>
                <a:cubicBezTo>
                  <a:pt x="31581" y="830"/>
                  <a:pt x="37075" y="17251"/>
                  <a:pt x="45472" y="23849"/>
                </a:cubicBezTo>
                <a:cubicBezTo>
                  <a:pt x="48655" y="26350"/>
                  <a:pt x="53452" y="25248"/>
                  <a:pt x="57379" y="26230"/>
                </a:cubicBezTo>
                <a:cubicBezTo>
                  <a:pt x="59814" y="26839"/>
                  <a:pt x="62141" y="27817"/>
                  <a:pt x="64522" y="28611"/>
                </a:cubicBezTo>
                <a:cubicBezTo>
                  <a:pt x="66110" y="30992"/>
                  <a:pt x="68005" y="33195"/>
                  <a:pt x="69285" y="35755"/>
                </a:cubicBezTo>
                <a:cubicBezTo>
                  <a:pt x="73413" y="44010"/>
                  <a:pt x="72541" y="50548"/>
                  <a:pt x="66904" y="59568"/>
                </a:cubicBezTo>
                <a:cubicBezTo>
                  <a:pt x="65574" y="61697"/>
                  <a:pt x="62141" y="61155"/>
                  <a:pt x="59760" y="61949"/>
                </a:cubicBezTo>
                <a:cubicBezTo>
                  <a:pt x="45772" y="59406"/>
                  <a:pt x="36106" y="61227"/>
                  <a:pt x="26422" y="52424"/>
                </a:cubicBezTo>
                <a:cubicBezTo>
                  <a:pt x="19777" y="46383"/>
                  <a:pt x="7372" y="33374"/>
                  <a:pt x="7372" y="33374"/>
                </a:cubicBezTo>
                <a:cubicBezTo>
                  <a:pt x="6578" y="30993"/>
                  <a:pt x="6113" y="28475"/>
                  <a:pt x="4991" y="26230"/>
                </a:cubicBezTo>
                <a:cubicBezTo>
                  <a:pt x="3711" y="23670"/>
                  <a:pt x="1134" y="21801"/>
                  <a:pt x="229" y="19086"/>
                </a:cubicBezTo>
                <a:cubicBezTo>
                  <a:pt x="-2284" y="11549"/>
                  <a:pt x="16501" y="-758"/>
                  <a:pt x="24041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31584" y="1219200"/>
            <a:ext cx="7366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2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C1B3361-626D-4A03-98C3-4A5ACDA5B8FE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8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D4A7BE-5871-4A7A-8D06-DE91B79025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594944"/>
            <a:ext cx="7907446" cy="27753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3756" y="1219200"/>
            <a:ext cx="393700" cy="5588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0256" y="1365250"/>
            <a:ext cx="558800" cy="26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036383-191F-47F0-8FE1-C50B113D48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0236" y="3716284"/>
            <a:ext cx="366516" cy="602316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2E78E8E-64D3-403F-B1B1-BFE9EED309FE}"/>
              </a:ext>
            </a:extLst>
          </p:cNvPr>
          <p:cNvSpPr/>
          <p:nvPr/>
        </p:nvSpPr>
        <p:spPr>
          <a:xfrm>
            <a:off x="7217570" y="4286251"/>
            <a:ext cx="97631" cy="47625"/>
          </a:xfrm>
          <a:custGeom>
            <a:avLst/>
            <a:gdLst>
              <a:gd name="connsiteX0" fmla="*/ 64293 w 97631"/>
              <a:gd name="connsiteY0" fmla="*/ 0 h 47625"/>
              <a:gd name="connsiteX1" fmla="*/ 95250 w 97631"/>
              <a:gd name="connsiteY1" fmla="*/ 26194 h 47625"/>
              <a:gd name="connsiteX2" fmla="*/ 97631 w 97631"/>
              <a:gd name="connsiteY2" fmla="*/ 33338 h 47625"/>
              <a:gd name="connsiteX3" fmla="*/ 95250 w 97631"/>
              <a:gd name="connsiteY3" fmla="*/ 47625 h 47625"/>
              <a:gd name="connsiteX4" fmla="*/ 21431 w 97631"/>
              <a:gd name="connsiteY4" fmla="*/ 45244 h 47625"/>
              <a:gd name="connsiteX5" fmla="*/ 0 w 97631"/>
              <a:gd name="connsiteY5" fmla="*/ 30957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631" h="47625">
                <a:moveTo>
                  <a:pt x="64293" y="0"/>
                </a:moveTo>
                <a:cubicBezTo>
                  <a:pt x="74612" y="8731"/>
                  <a:pt x="85692" y="16636"/>
                  <a:pt x="95250" y="26194"/>
                </a:cubicBezTo>
                <a:cubicBezTo>
                  <a:pt x="97025" y="27969"/>
                  <a:pt x="97631" y="30828"/>
                  <a:pt x="97631" y="33338"/>
                </a:cubicBezTo>
                <a:cubicBezTo>
                  <a:pt x="97631" y="38166"/>
                  <a:pt x="96044" y="42863"/>
                  <a:pt x="95250" y="47625"/>
                </a:cubicBezTo>
                <a:lnTo>
                  <a:pt x="21431" y="45244"/>
                </a:lnTo>
                <a:cubicBezTo>
                  <a:pt x="12974" y="43764"/>
                  <a:pt x="0" y="30957"/>
                  <a:pt x="0" y="3095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01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7678158-5C95-46F1-9E48-018F9EC2DC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5064" y="952567"/>
            <a:ext cx="2745872" cy="205620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18F7EB8-C8E0-48E0-8E15-CC3EF9A20F24}"/>
              </a:ext>
            </a:extLst>
          </p:cNvPr>
          <p:cNvSpPr/>
          <p:nvPr/>
        </p:nvSpPr>
        <p:spPr>
          <a:xfrm>
            <a:off x="5239912" y="1927125"/>
            <a:ext cx="811638" cy="8116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D47FB06-4A9F-4A4B-AE61-BBF7DCDA71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4462" y="1926800"/>
            <a:ext cx="827088" cy="811638"/>
          </a:xfrm>
          <a:prstGeom prst="ellipse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D045FD57-F0DE-497E-BED8-2C4159D32D35}"/>
              </a:ext>
            </a:extLst>
          </p:cNvPr>
          <p:cNvSpPr txBox="1">
            <a:spLocks/>
          </p:cNvSpPr>
          <p:nvPr/>
        </p:nvSpPr>
        <p:spPr>
          <a:xfrm>
            <a:off x="0" y="-20596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-1"/>
            <a:ext cx="10667999" cy="609405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000DBF-4150-4514-A351-E9889952C6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0142" y="2585153"/>
            <a:ext cx="2679592" cy="146516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7688" y="1076153"/>
            <a:ext cx="369272" cy="549174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EE42B092-756D-4731-966D-F884B645B852}"/>
              </a:ext>
            </a:extLst>
          </p:cNvPr>
          <p:cNvSpPr/>
          <p:nvPr/>
        </p:nvSpPr>
        <p:spPr>
          <a:xfrm>
            <a:off x="5988836" y="1038840"/>
            <a:ext cx="546976" cy="6185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7688" y="1073516"/>
            <a:ext cx="369272" cy="549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5B2349A-18C0-4DAF-89E8-CD6CB96521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80" y="4209168"/>
            <a:ext cx="6135088" cy="215476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0E67499-C044-421B-9CB0-72C632224562}"/>
              </a:ext>
            </a:extLst>
          </p:cNvPr>
          <p:cNvSpPr/>
          <p:nvPr/>
        </p:nvSpPr>
        <p:spPr>
          <a:xfrm>
            <a:off x="7546244" y="3937000"/>
            <a:ext cx="1086175" cy="168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5ABAF5-F96F-4E61-BB89-775AEB680DA0}"/>
              </a:ext>
            </a:extLst>
          </p:cNvPr>
          <p:cNvSpPr/>
          <p:nvPr/>
        </p:nvSpPr>
        <p:spPr>
          <a:xfrm>
            <a:off x="6535812" y="2738438"/>
            <a:ext cx="373922" cy="356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351E12-6F96-4FBD-9733-197CC275F9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604" y="2235383"/>
            <a:ext cx="198120" cy="28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9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05104 0.09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32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ABDB6ECD-337B-48C6-BCDE-20334C3DABB6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8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E2C37-6B4A-41E9-B42B-6B9B7D536E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77"/>
          <a:stretch/>
        </p:blipFill>
        <p:spPr>
          <a:xfrm>
            <a:off x="3971259" y="1740255"/>
            <a:ext cx="2572719" cy="63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994CA6-1654-4E06-8384-A38AAD9B56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5279" y="2370256"/>
            <a:ext cx="2882686" cy="7971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9EAB9C-95B1-4E33-BB19-0D90FD6E06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6791" y="3168540"/>
            <a:ext cx="2991175" cy="6288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D95EA74-728B-4CFF-B589-0D9924D661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6791" y="3604216"/>
            <a:ext cx="697425" cy="9377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C5EE772-408A-470C-A86A-AB22DC358F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1259" y="4541925"/>
            <a:ext cx="1069384" cy="53785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2A0387-1560-44AA-A4E2-E2C68D9C5EDA}"/>
              </a:ext>
            </a:extLst>
          </p:cNvPr>
          <p:cNvCxnSpPr>
            <a:cxnSpLocks/>
          </p:cNvCxnSpPr>
          <p:nvPr/>
        </p:nvCxnSpPr>
        <p:spPr>
          <a:xfrm flipV="1">
            <a:off x="4498524" y="3690830"/>
            <a:ext cx="1002506" cy="792161"/>
          </a:xfrm>
          <a:prstGeom prst="line">
            <a:avLst/>
          </a:prstGeom>
          <a:ln w="28575">
            <a:solidFill>
              <a:srgbClr val="1E1E1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F3C1048B-D6E8-4927-A69F-BD347842FB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7125" y="3764490"/>
            <a:ext cx="546853" cy="785321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52DC9BD-06E8-47B2-B0A6-18AAD804CAC2}"/>
              </a:ext>
            </a:extLst>
          </p:cNvPr>
          <p:cNvCxnSpPr>
            <a:cxnSpLocks/>
          </p:cNvCxnSpPr>
          <p:nvPr/>
        </p:nvCxnSpPr>
        <p:spPr>
          <a:xfrm flipH="1" flipV="1">
            <a:off x="4792995" y="3762266"/>
            <a:ext cx="1069383" cy="720725"/>
          </a:xfrm>
          <a:prstGeom prst="line">
            <a:avLst/>
          </a:prstGeom>
          <a:ln w="28575">
            <a:solidFill>
              <a:srgbClr val="1E1E1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3A1083A7-CA71-430E-9DD6-577D47A503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1460" y="4541925"/>
            <a:ext cx="896835" cy="60161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5F72B25-4F6F-4F6D-AA77-AEF53C1251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53" y="4541924"/>
            <a:ext cx="283972" cy="601611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69050" y="1865313"/>
            <a:ext cx="723900" cy="558800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83450" y="1870075"/>
            <a:ext cx="749300" cy="5588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78C6583-39FB-441F-AA5B-E291FC93FCFB}"/>
              </a:ext>
            </a:extLst>
          </p:cNvPr>
          <p:cNvSpPr txBox="1"/>
          <p:nvPr/>
        </p:nvSpPr>
        <p:spPr>
          <a:xfrm>
            <a:off x="3611880" y="990600"/>
            <a:ext cx="496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Myriad Pro" panose="020B0503030403020204" pitchFamily="34" charset="0"/>
              </a:rPr>
              <a:t>Aggregation model: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073D05D-B800-43F2-BD0F-E2DF645566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5112" y="4983262"/>
            <a:ext cx="697425" cy="93770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FC7C0F7-0C95-405B-90FE-6F4275D0DAE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1171" y="5817785"/>
            <a:ext cx="283972" cy="60161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3B8D8FE-A9B4-4D19-94CD-0CEA3D59F23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5777" y="5143534"/>
            <a:ext cx="546853" cy="77743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9EB5709-2020-49F0-8859-CCFAB2387F0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5143" y="5824306"/>
            <a:ext cx="149682" cy="60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5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20BDCF74-28BB-4B5D-977E-CC5A0A7EF6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89"/>
          <a:stretch/>
        </p:blipFill>
        <p:spPr>
          <a:xfrm>
            <a:off x="3817136" y="4215326"/>
            <a:ext cx="4457700" cy="13022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0986" y="1925638"/>
            <a:ext cx="723900" cy="558800"/>
          </a:xfrm>
          <a:prstGeom prst="rect">
            <a:avLst/>
          </a:prstGeom>
        </p:spPr>
      </p:pic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ABDB6ECD-337B-48C6-BCDE-20334C3DABB6}"/>
              </a:ext>
            </a:extLst>
          </p:cNvPr>
          <p:cNvSpPr txBox="1">
            <a:spLocks/>
          </p:cNvSpPr>
          <p:nvPr/>
        </p:nvSpPr>
        <p:spPr>
          <a:xfrm>
            <a:off x="1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7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6:4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D3D7E11-6DB8-4772-BC22-C1F395AD20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3102" y="3883791"/>
            <a:ext cx="4771735" cy="511444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31A993CE-EE2A-4CFF-93B8-3E4E93CF8324}"/>
              </a:ext>
            </a:extLst>
          </p:cNvPr>
          <p:cNvSpPr/>
          <p:nvPr/>
        </p:nvSpPr>
        <p:spPr>
          <a:xfrm>
            <a:off x="5742329" y="4215326"/>
            <a:ext cx="42672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0F73D42-B953-4190-8A31-AB74B7C41A3C}"/>
              </a:ext>
            </a:extLst>
          </p:cNvPr>
          <p:cNvSpPr/>
          <p:nvPr/>
        </p:nvSpPr>
        <p:spPr>
          <a:xfrm>
            <a:off x="6658062" y="4373861"/>
            <a:ext cx="42672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D3D79A-64CD-42BA-ABC8-76090BAE2468}"/>
              </a:ext>
            </a:extLst>
          </p:cNvPr>
          <p:cNvSpPr/>
          <p:nvPr/>
        </p:nvSpPr>
        <p:spPr>
          <a:xfrm>
            <a:off x="7380629" y="4333646"/>
            <a:ext cx="12275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DA9A5EA-AE52-46B9-8040-B56336527ADD}"/>
              </a:ext>
            </a:extLst>
          </p:cNvPr>
          <p:cNvSpPr/>
          <p:nvPr/>
        </p:nvSpPr>
        <p:spPr>
          <a:xfrm>
            <a:off x="6658062" y="4894367"/>
            <a:ext cx="489014" cy="511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9DF2DA2D-15B9-459A-BAA1-29309F015C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7839" y="4894367"/>
            <a:ext cx="499238" cy="45048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5097262-DE3F-4B14-8B57-FFA2DD0883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4162" y="4893745"/>
            <a:ext cx="442913" cy="51144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C4107BF-C452-4F78-A231-A5C513C0FD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054" y="3197224"/>
            <a:ext cx="409058" cy="40449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282C881-5B22-43A1-BED9-3793CBA9632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03"/>
          <a:stretch/>
        </p:blipFill>
        <p:spPr>
          <a:xfrm>
            <a:off x="5572150" y="3048636"/>
            <a:ext cx="478789" cy="64082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E17C19D-33DD-4CC4-9495-FC9B70D3D10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85"/>
          <a:stretch/>
        </p:blipFill>
        <p:spPr>
          <a:xfrm>
            <a:off x="6792902" y="3048636"/>
            <a:ext cx="357199" cy="51144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E2AE863-AA5C-462C-B9E6-F91C2133403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45"/>
          <a:stretch/>
        </p:blipFill>
        <p:spPr>
          <a:xfrm>
            <a:off x="7498538" y="3053404"/>
            <a:ext cx="357199" cy="63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8EDEDE-F3D6-4492-BC9E-C027BC7D2FBC}"/>
              </a:ext>
            </a:extLst>
          </p:cNvPr>
          <p:cNvSpPr txBox="1"/>
          <p:nvPr/>
        </p:nvSpPr>
        <p:spPr>
          <a:xfrm>
            <a:off x="3611880" y="990600"/>
            <a:ext cx="496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Myriad Pro" panose="020B0503030403020204" pitchFamily="34" charset="0"/>
              </a:rPr>
              <a:t>Aggregation model: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11700" y="1925638"/>
            <a:ext cx="1066800" cy="558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15112" y="5641493"/>
            <a:ext cx="190500" cy="279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346756" y="5527193"/>
            <a:ext cx="190500" cy="558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699038" y="1925638"/>
            <a:ext cx="7366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1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-0.04922 -0.00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FB011184-E917-42A9-B0B5-2FD259A2D28B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7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6:4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7687" y="1473200"/>
            <a:ext cx="1066800" cy="55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446115-114B-4330-A34B-06246CAB45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18" y="3295650"/>
            <a:ext cx="6816764" cy="8763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A93E413-E3BB-433E-8F45-3499524F1F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18" y="2641600"/>
            <a:ext cx="4576782" cy="6529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9D30054-6DCE-4971-B66B-C0BBC5F69D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800" y="2265600"/>
            <a:ext cx="889000" cy="3748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AA9C68-2BC9-40B5-8C92-DC9943564615}"/>
              </a:ext>
            </a:extLst>
          </p:cNvPr>
          <p:cNvSpPr/>
          <p:nvPr/>
        </p:nvSpPr>
        <p:spPr>
          <a:xfrm>
            <a:off x="6985000" y="3679156"/>
            <a:ext cx="508000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5AED59F-BA39-416E-B22B-F56B15601A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4400" y="2641601"/>
            <a:ext cx="841375" cy="67071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775A586-361F-489B-A3AB-B37E34434246}"/>
              </a:ext>
            </a:extLst>
          </p:cNvPr>
          <p:cNvSpPr/>
          <p:nvPr/>
        </p:nvSpPr>
        <p:spPr>
          <a:xfrm>
            <a:off x="7861300" y="3679156"/>
            <a:ext cx="508000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1DDB433-C1C9-49CF-86AA-2A01C41BE2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9020" y="2261916"/>
            <a:ext cx="533400" cy="37485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E56099C-FA94-4CFD-9EF3-9B20B7A4362C}"/>
              </a:ext>
            </a:extLst>
          </p:cNvPr>
          <p:cNvSpPr/>
          <p:nvPr/>
        </p:nvSpPr>
        <p:spPr>
          <a:xfrm>
            <a:off x="8091419" y="3266814"/>
            <a:ext cx="75501" cy="74081"/>
          </a:xfrm>
          <a:custGeom>
            <a:avLst/>
            <a:gdLst>
              <a:gd name="connsiteX0" fmla="*/ 50076 w 75501"/>
              <a:gd name="connsiteY0" fmla="*/ 262 h 74081"/>
              <a:gd name="connsiteX1" fmla="*/ 7213 w 75501"/>
              <a:gd name="connsiteY1" fmla="*/ 7406 h 74081"/>
              <a:gd name="connsiteX2" fmla="*/ 70 w 75501"/>
              <a:gd name="connsiteY2" fmla="*/ 9787 h 74081"/>
              <a:gd name="connsiteX3" fmla="*/ 4832 w 75501"/>
              <a:gd name="connsiteY3" fmla="*/ 40743 h 74081"/>
              <a:gd name="connsiteX4" fmla="*/ 14357 w 75501"/>
              <a:gd name="connsiteY4" fmla="*/ 55031 h 74081"/>
              <a:gd name="connsiteX5" fmla="*/ 21501 w 75501"/>
              <a:gd name="connsiteY5" fmla="*/ 64556 h 74081"/>
              <a:gd name="connsiteX6" fmla="*/ 50076 w 75501"/>
              <a:gd name="connsiteY6" fmla="*/ 74081 h 74081"/>
              <a:gd name="connsiteX7" fmla="*/ 73888 w 75501"/>
              <a:gd name="connsiteY7" fmla="*/ 66937 h 74081"/>
              <a:gd name="connsiteX8" fmla="*/ 69126 w 75501"/>
              <a:gd name="connsiteY8" fmla="*/ 28837 h 74081"/>
              <a:gd name="connsiteX9" fmla="*/ 66745 w 75501"/>
              <a:gd name="connsiteY9" fmla="*/ 16931 h 74081"/>
              <a:gd name="connsiteX10" fmla="*/ 50076 w 75501"/>
              <a:gd name="connsiteY10" fmla="*/ 262 h 7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501" h="74081">
                <a:moveTo>
                  <a:pt x="50076" y="262"/>
                </a:moveTo>
                <a:cubicBezTo>
                  <a:pt x="40154" y="-1326"/>
                  <a:pt x="21442" y="4696"/>
                  <a:pt x="7213" y="7406"/>
                </a:cubicBezTo>
                <a:cubicBezTo>
                  <a:pt x="4748" y="7876"/>
                  <a:pt x="519" y="7318"/>
                  <a:pt x="70" y="9787"/>
                </a:cubicBezTo>
                <a:cubicBezTo>
                  <a:pt x="-323" y="11951"/>
                  <a:pt x="880" y="33629"/>
                  <a:pt x="4832" y="40743"/>
                </a:cubicBezTo>
                <a:cubicBezTo>
                  <a:pt x="7612" y="45747"/>
                  <a:pt x="11075" y="50342"/>
                  <a:pt x="14357" y="55031"/>
                </a:cubicBezTo>
                <a:cubicBezTo>
                  <a:pt x="16633" y="58282"/>
                  <a:pt x="18488" y="61973"/>
                  <a:pt x="21501" y="64556"/>
                </a:cubicBezTo>
                <a:cubicBezTo>
                  <a:pt x="27832" y="69983"/>
                  <a:pt x="44267" y="72629"/>
                  <a:pt x="50076" y="74081"/>
                </a:cubicBezTo>
                <a:cubicBezTo>
                  <a:pt x="58013" y="71700"/>
                  <a:pt x="70672" y="74574"/>
                  <a:pt x="73888" y="66937"/>
                </a:cubicBezTo>
                <a:cubicBezTo>
                  <a:pt x="78855" y="55141"/>
                  <a:pt x="70936" y="41507"/>
                  <a:pt x="69126" y="28837"/>
                </a:cubicBezTo>
                <a:cubicBezTo>
                  <a:pt x="68554" y="24830"/>
                  <a:pt x="68025" y="20771"/>
                  <a:pt x="66745" y="16931"/>
                </a:cubicBezTo>
                <a:cubicBezTo>
                  <a:pt x="65622" y="13563"/>
                  <a:pt x="59998" y="1850"/>
                  <a:pt x="50076" y="2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B5411E0-2CD9-4BB8-9DAF-621527FEF5F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5775" y="2641601"/>
            <a:ext cx="841375" cy="67071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CF1A2F60-898D-4D01-9BFB-F21648527572}"/>
              </a:ext>
            </a:extLst>
          </p:cNvPr>
          <p:cNvSpPr/>
          <p:nvPr/>
        </p:nvSpPr>
        <p:spPr>
          <a:xfrm>
            <a:off x="8623300" y="3677682"/>
            <a:ext cx="508000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71256F8-C55D-40DA-8990-BA5FA5F7C1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9128" y="2261916"/>
            <a:ext cx="598172" cy="44318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BF215DA-7BB6-46D8-8E44-80F3D42A729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18" y="5396944"/>
            <a:ext cx="6816764" cy="93854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6FE0BD4C-9494-4471-A818-681B6F6C270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19" y="4761150"/>
            <a:ext cx="4964132" cy="63726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999D603-FBD8-4E83-BB4C-E7C0A32F310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300" y="4447394"/>
            <a:ext cx="800101" cy="313757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762BF37-57DE-45B8-839C-2EA0CCF55B11}"/>
              </a:ext>
            </a:extLst>
          </p:cNvPr>
          <p:cNvSpPr/>
          <p:nvPr/>
        </p:nvSpPr>
        <p:spPr>
          <a:xfrm>
            <a:off x="7399020" y="5764012"/>
            <a:ext cx="508000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D3C12AA-D7EE-4745-B23D-9F1EFF2CCAA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1751" y="4761150"/>
            <a:ext cx="454023" cy="63726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A7748F4-7701-4E4E-8D12-E7E42034CE0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3000" y="4308945"/>
            <a:ext cx="673919" cy="452206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964B2305-FFB9-4A14-AAD0-7C75CB7789AB}"/>
              </a:ext>
            </a:extLst>
          </p:cNvPr>
          <p:cNvSpPr/>
          <p:nvPr/>
        </p:nvSpPr>
        <p:spPr>
          <a:xfrm>
            <a:off x="7894320" y="5764012"/>
            <a:ext cx="508000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2F6FABA2-DF4F-42CF-9DAC-2471AF4A2CE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1418" y="4761150"/>
            <a:ext cx="900182" cy="63726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92A41476-E9AD-497F-BCF5-9F0B81F840F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3382" y="4308945"/>
            <a:ext cx="673919" cy="452206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197C1FC2-8D26-4C00-A669-F855082DEBDC}"/>
              </a:ext>
            </a:extLst>
          </p:cNvPr>
          <p:cNvSpPr/>
          <p:nvPr/>
        </p:nvSpPr>
        <p:spPr>
          <a:xfrm>
            <a:off x="8578214" y="5734749"/>
            <a:ext cx="508000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246588" y="1470025"/>
            <a:ext cx="7366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F98F9E-D01E-44E0-B152-16FB01356C49}"/>
              </a:ext>
            </a:extLst>
          </p:cNvPr>
          <p:cNvSpPr txBox="1"/>
          <p:nvPr/>
        </p:nvSpPr>
        <p:spPr>
          <a:xfrm>
            <a:off x="3536950" y="727264"/>
            <a:ext cx="511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Augmentation model</a:t>
            </a:r>
          </a:p>
        </p:txBody>
      </p:sp>
    </p:spTree>
    <p:extLst>
      <p:ext uri="{BB962C8B-B14F-4D97-AF65-F5344CB8AC3E}">
        <p14:creationId xmlns:p14="http://schemas.microsoft.com/office/powerpoint/2010/main" val="280270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 animBg="1"/>
      <p:bldP spid="49" grpId="0" animBg="1"/>
      <p:bldP spid="73" grpId="0" animBg="1"/>
      <p:bldP spid="79" grpId="0" animBg="1"/>
      <p:bldP spid="85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5BAB87F-92E2-4D4F-AE7F-DC231F54DAF1}"/>
              </a:ext>
            </a:extLst>
          </p:cNvPr>
          <p:cNvSpPr/>
          <p:nvPr/>
        </p:nvSpPr>
        <p:spPr>
          <a:xfrm>
            <a:off x="114492" y="5955450"/>
            <a:ext cx="2041304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4FF672-0E70-43C2-8183-4E23CA226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4F-3 Add and subtract improper and mixed fractions (same denominator)</a:t>
            </a:r>
            <a:br>
              <a:rPr lang="en-GB" kern="0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F1F2B-0AE3-41C6-8E7F-1452133498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840" y="1807855"/>
            <a:ext cx="6648008" cy="50896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E537D8-CF82-4C5C-86D0-3A80EA615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769" y="1444998"/>
            <a:ext cx="666751" cy="3617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0DB473-A44D-41F6-832D-9198F49D88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15"/>
          <a:stretch/>
        </p:blipFill>
        <p:spPr>
          <a:xfrm>
            <a:off x="801769" y="1175566"/>
            <a:ext cx="666751" cy="2682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25D639-6BD7-4084-A3B0-262A6B7308B2}"/>
              </a:ext>
            </a:extLst>
          </p:cNvPr>
          <p:cNvSpPr/>
          <p:nvPr/>
        </p:nvSpPr>
        <p:spPr>
          <a:xfrm>
            <a:off x="5935744" y="2310411"/>
            <a:ext cx="1076104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4FBC226-099C-4295-A7C9-07ADA659FD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15"/>
          <a:stretch/>
        </p:blipFill>
        <p:spPr>
          <a:xfrm>
            <a:off x="2020968" y="1166935"/>
            <a:ext cx="666751" cy="2682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AFB94AA-6E88-4DDD-80B9-8F168C98CD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0967" y="1436367"/>
            <a:ext cx="666751" cy="36171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14E9135-2D96-4961-97D0-ADF45C8E895B}"/>
              </a:ext>
            </a:extLst>
          </p:cNvPr>
          <p:cNvSpPr/>
          <p:nvPr/>
        </p:nvSpPr>
        <p:spPr>
          <a:xfrm>
            <a:off x="4970544" y="3251118"/>
            <a:ext cx="2041304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E4A2597-AE97-4FDD-A8B1-A684BC52752A}"/>
              </a:ext>
            </a:extLst>
          </p:cNvPr>
          <p:cNvSpPr/>
          <p:nvPr/>
        </p:nvSpPr>
        <p:spPr>
          <a:xfrm>
            <a:off x="447866" y="3251118"/>
            <a:ext cx="2041304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BFC8C0-B582-49CC-A527-2294DC22A55A}"/>
              </a:ext>
            </a:extLst>
          </p:cNvPr>
          <p:cNvSpPr/>
          <p:nvPr/>
        </p:nvSpPr>
        <p:spPr>
          <a:xfrm>
            <a:off x="600266" y="3403518"/>
            <a:ext cx="2041304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9DC117D-4E43-4917-87D7-C771DC6996B7}"/>
              </a:ext>
            </a:extLst>
          </p:cNvPr>
          <p:cNvSpPr/>
          <p:nvPr/>
        </p:nvSpPr>
        <p:spPr>
          <a:xfrm>
            <a:off x="2008490" y="1798079"/>
            <a:ext cx="1076104" cy="512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19C735C-63A6-4A29-B7FE-9FD93CE7A8CD}"/>
              </a:ext>
            </a:extLst>
          </p:cNvPr>
          <p:cNvSpPr/>
          <p:nvPr/>
        </p:nvSpPr>
        <p:spPr>
          <a:xfrm>
            <a:off x="531892" y="4127418"/>
            <a:ext cx="2041304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E6864C1-85F6-4C42-B7D9-B253201023CA}"/>
              </a:ext>
            </a:extLst>
          </p:cNvPr>
          <p:cNvSpPr/>
          <p:nvPr/>
        </p:nvSpPr>
        <p:spPr>
          <a:xfrm>
            <a:off x="3064751" y="1793511"/>
            <a:ext cx="1246980" cy="512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626ED01-65B8-4B34-8D0B-1CFEE3C78D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15"/>
          <a:stretch/>
        </p:blipFill>
        <p:spPr>
          <a:xfrm>
            <a:off x="3240166" y="1185165"/>
            <a:ext cx="666751" cy="268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E82F697-5700-4720-8A36-D594623DB8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0165" y="1454597"/>
            <a:ext cx="666751" cy="361712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2B5B1201-5593-420C-8650-9973B536D0A8}"/>
              </a:ext>
            </a:extLst>
          </p:cNvPr>
          <p:cNvSpPr/>
          <p:nvPr/>
        </p:nvSpPr>
        <p:spPr>
          <a:xfrm>
            <a:off x="3984079" y="4163501"/>
            <a:ext cx="3111795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87169F6-2F22-44B2-8953-6727C5D3D495}"/>
              </a:ext>
            </a:extLst>
          </p:cNvPr>
          <p:cNvSpPr/>
          <p:nvPr/>
        </p:nvSpPr>
        <p:spPr>
          <a:xfrm>
            <a:off x="442773" y="4965894"/>
            <a:ext cx="2041304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4DC3A77-4013-4DE0-AF82-2C48141F259C}"/>
              </a:ext>
            </a:extLst>
          </p:cNvPr>
          <p:cNvSpPr/>
          <p:nvPr/>
        </p:nvSpPr>
        <p:spPr>
          <a:xfrm>
            <a:off x="4309132" y="1755044"/>
            <a:ext cx="1224755" cy="512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9930D91-22ED-4799-9679-B7B04F5AE009}"/>
              </a:ext>
            </a:extLst>
          </p:cNvPr>
          <p:cNvSpPr/>
          <p:nvPr/>
        </p:nvSpPr>
        <p:spPr>
          <a:xfrm>
            <a:off x="3017808" y="5039130"/>
            <a:ext cx="4264137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2977042-C175-4CC3-8BF4-281B7146DD60}"/>
              </a:ext>
            </a:extLst>
          </p:cNvPr>
          <p:cNvSpPr/>
          <p:nvPr/>
        </p:nvSpPr>
        <p:spPr>
          <a:xfrm>
            <a:off x="21900" y="5837611"/>
            <a:ext cx="2041304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4CC6FC3-0A5D-4BF0-A002-9BDD055A8489}"/>
              </a:ext>
            </a:extLst>
          </p:cNvPr>
          <p:cNvSpPr/>
          <p:nvPr/>
        </p:nvSpPr>
        <p:spPr>
          <a:xfrm>
            <a:off x="5533669" y="1725505"/>
            <a:ext cx="1389501" cy="512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63A131B9-A37E-4E55-A10A-4FA851BB50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15"/>
          <a:stretch/>
        </p:blipFill>
        <p:spPr>
          <a:xfrm>
            <a:off x="4453592" y="1171660"/>
            <a:ext cx="666751" cy="26828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30CD0AE-347C-464A-8AA1-CDD1F886DE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3591" y="1441092"/>
            <a:ext cx="666751" cy="361712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FD093B4-BA17-40FF-98E9-4F9EDB7E30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15"/>
          <a:stretch/>
        </p:blipFill>
        <p:spPr>
          <a:xfrm>
            <a:off x="5677908" y="1157127"/>
            <a:ext cx="666751" cy="26828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C1517AB-56D0-4A30-BA88-06187D8B1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7907" y="1426559"/>
            <a:ext cx="666751" cy="361712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6A0195ED-081E-40FB-BF50-26F4487E7F1E}"/>
              </a:ext>
            </a:extLst>
          </p:cNvPr>
          <p:cNvSpPr/>
          <p:nvPr/>
        </p:nvSpPr>
        <p:spPr>
          <a:xfrm>
            <a:off x="2177063" y="5968240"/>
            <a:ext cx="4918811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1CEDBAF-0C3E-4908-A62E-47F66A0B62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8232" y="1986561"/>
            <a:ext cx="190500" cy="46672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08D8DD5-6044-42CF-BAA1-1EC1E97EC8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2612" y="1986560"/>
            <a:ext cx="148650" cy="46672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F057161-F998-4B46-9EDC-5DE40811FC8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9750" y="1986559"/>
            <a:ext cx="127219" cy="46672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AF4950-DFA8-405E-BC5C-2CFDC3C84DC1}"/>
              </a:ext>
            </a:extLst>
          </p:cNvPr>
          <p:cNvSpPr txBox="1">
            <a:spLocks/>
          </p:cNvSpPr>
          <p:nvPr/>
        </p:nvSpPr>
        <p:spPr>
          <a:xfrm>
            <a:off x="7080428" y="1564577"/>
            <a:ext cx="5012207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we have 1 one-fifth and 2 lots of    one-fifth, what do we have in total?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draw a diagram, number line  or part-part-whole model to show this?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same/different about the next equation? Can you draw a diagram, number line</a:t>
            </a:r>
            <a:r>
              <a:rPr lang="en-GB" sz="2000" dirty="0">
                <a:latin typeface="Arial"/>
              </a:rPr>
              <a:t> or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part-part-whole?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see a pattern? What would the next equation in the sequence be?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69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 animBg="1"/>
      <p:bldP spid="43" grpId="0" animBg="1"/>
      <p:bldP spid="46" grpId="0" animBg="1"/>
      <p:bldP spid="48" grpId="0" animBg="1"/>
      <p:bldP spid="51" grpId="0" animBg="1"/>
      <p:bldP spid="52" grpId="0" animBg="1"/>
      <p:bldP spid="61" grpId="0" animBg="1"/>
      <p:bldP spid="63" grpId="0" animBg="1"/>
      <p:bldP spid="64" grpId="0" animBg="1"/>
      <p:bldP spid="69" grpId="0" animBg="1"/>
      <p:bldP spid="71" grpId="0" animBg="1"/>
      <p:bldP spid="72" grpId="0" animBg="1"/>
      <p:bldP spid="83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6FD86DF-64F1-4894-8163-8BA405FCF8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1292" y="1881188"/>
            <a:ext cx="4010022" cy="88056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14BE3D2-B894-4C95-9D18-867385CAD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4F-3 Add and subtract improper and mixed fractions (same denominator)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F2DDB2-1CD1-4F8A-B626-F12039C2C5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7657" y="969162"/>
            <a:ext cx="622300" cy="737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A1653E-B68E-4F96-A4FC-286A6E57CC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4986" y="963004"/>
            <a:ext cx="622300" cy="7377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ADEE21-46F6-4EC1-8E17-119C0EBBED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8992" y="975320"/>
            <a:ext cx="622300" cy="63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572A7F-7DD9-4EA9-BC33-DF9F18C95B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4703" y="975320"/>
            <a:ext cx="276224" cy="63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8C8B60-27C4-4257-BF06-4B647B6959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826" y="975320"/>
            <a:ext cx="276224" cy="63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B47AA2-B3F4-4B45-9FAC-92E14733F2E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915" y="975320"/>
            <a:ext cx="276224" cy="63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76E365-DDDE-4733-A2E3-2777BFDA314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336" y="975320"/>
            <a:ext cx="276224" cy="7377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3FBB43F-ECD7-48BE-AF70-5FDBCB88A50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687" y="1881188"/>
            <a:ext cx="2879271" cy="880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C279CA-0911-4CAF-8086-9E3C44C8CC8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5776" y="1882332"/>
            <a:ext cx="284625" cy="8805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1ED425C-036F-4493-9D68-4FC978DAA30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9957" y="1881188"/>
            <a:ext cx="575129" cy="8805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C28FB9A-4C64-4635-80A1-1FF30B9E5A0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5"/>
          <a:stretch/>
        </p:blipFill>
        <p:spPr>
          <a:xfrm>
            <a:off x="10130971" y="1881188"/>
            <a:ext cx="415254" cy="89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7D97FA9-2C86-4541-971A-93EF6F3C29C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1242" y="1900970"/>
            <a:ext cx="584200" cy="880568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861050" y="2901440"/>
            <a:ext cx="469900" cy="5588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EBA15A-9CEB-4513-BB84-9A42B9E6B806}"/>
              </a:ext>
            </a:extLst>
          </p:cNvPr>
          <p:cNvSpPr txBox="1">
            <a:spLocks/>
          </p:cNvSpPr>
          <p:nvPr/>
        </p:nvSpPr>
        <p:spPr>
          <a:xfrm>
            <a:off x="623888" y="3438077"/>
            <a:ext cx="9151879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draw a diagram to represent this?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put the whole ones together? How many are there? Now put the extra tenths together. How many tenths?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draw a part-part-whole model to show the parts. What is the total?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using similar equations.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FE3CA394-363E-4771-B58A-44FE9EBA2918}"/>
              </a:ext>
            </a:extLst>
          </p:cNvPr>
          <p:cNvSpPr txBox="1"/>
          <p:nvPr/>
        </p:nvSpPr>
        <p:spPr>
          <a:xfrm>
            <a:off x="693100" y="5838079"/>
            <a:ext cx="7273203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parts are __ and __. The total, or </a:t>
            </a:r>
            <a:r>
              <a:rPr kumimoji="0" lang="en-GB" sz="2000" b="0" i="1" u="sng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whole</a:t>
            </a:r>
            <a:r>
              <a:rPr kumimoji="0" lang="en-GB" sz="2000" b="0" i="1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__.</a:t>
            </a:r>
          </a:p>
        </p:txBody>
      </p:sp>
    </p:spTree>
    <p:extLst>
      <p:ext uri="{BB962C8B-B14F-4D97-AF65-F5344CB8AC3E}">
        <p14:creationId xmlns:p14="http://schemas.microsoft.com/office/powerpoint/2010/main" val="269141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24818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2362 -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-0.16536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03711 -2.9629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11394 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22864 0.005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27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24558 -3.3333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2 4.07407E-6 L -0.11888 0.00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64935 0.001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61" y="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209 L 0.34179 0.0136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78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96 0.00046 L -0.07552 0.009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46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0612 -0.0016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8B7DD2-D411-4990-B9D2-8662C19B5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8" y="1881188"/>
            <a:ext cx="6950242" cy="3551404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090DF14-73D2-4A35-AEAB-7823D57E6030}"/>
              </a:ext>
            </a:extLst>
          </p:cNvPr>
          <p:cNvSpPr/>
          <p:nvPr/>
        </p:nvSpPr>
        <p:spPr>
          <a:xfrm>
            <a:off x="3159359" y="1977241"/>
            <a:ext cx="418968" cy="651669"/>
          </a:xfrm>
          <a:custGeom>
            <a:avLst/>
            <a:gdLst>
              <a:gd name="connsiteX0" fmla="*/ 22860 w 2195321"/>
              <a:gd name="connsiteY0" fmla="*/ 1607820 h 1882140"/>
              <a:gd name="connsiteX1" fmla="*/ 22860 w 2195321"/>
              <a:gd name="connsiteY1" fmla="*/ 1607820 h 1882140"/>
              <a:gd name="connsiteX2" fmla="*/ 15240 w 2195321"/>
              <a:gd name="connsiteY2" fmla="*/ 1676400 h 1882140"/>
              <a:gd name="connsiteX3" fmla="*/ 15240 w 2195321"/>
              <a:gd name="connsiteY3" fmla="*/ 1744980 h 1882140"/>
              <a:gd name="connsiteX4" fmla="*/ 106680 w 2195321"/>
              <a:gd name="connsiteY4" fmla="*/ 1790700 h 1882140"/>
              <a:gd name="connsiteX5" fmla="*/ 175260 w 2195321"/>
              <a:gd name="connsiteY5" fmla="*/ 1813560 h 1882140"/>
              <a:gd name="connsiteX6" fmla="*/ 198120 w 2195321"/>
              <a:gd name="connsiteY6" fmla="*/ 1821180 h 1882140"/>
              <a:gd name="connsiteX7" fmla="*/ 281940 w 2195321"/>
              <a:gd name="connsiteY7" fmla="*/ 1828800 h 1882140"/>
              <a:gd name="connsiteX8" fmla="*/ 807720 w 2195321"/>
              <a:gd name="connsiteY8" fmla="*/ 1844040 h 1882140"/>
              <a:gd name="connsiteX9" fmla="*/ 853440 w 2195321"/>
              <a:gd name="connsiteY9" fmla="*/ 1851660 h 1882140"/>
              <a:gd name="connsiteX10" fmla="*/ 1082040 w 2195321"/>
              <a:gd name="connsiteY10" fmla="*/ 1859280 h 1882140"/>
              <a:gd name="connsiteX11" fmla="*/ 1196340 w 2195321"/>
              <a:gd name="connsiteY11" fmla="*/ 1882140 h 1882140"/>
              <a:gd name="connsiteX12" fmla="*/ 1531620 w 2195321"/>
              <a:gd name="connsiteY12" fmla="*/ 1874520 h 1882140"/>
              <a:gd name="connsiteX13" fmla="*/ 1767840 w 2195321"/>
              <a:gd name="connsiteY13" fmla="*/ 1851660 h 1882140"/>
              <a:gd name="connsiteX14" fmla="*/ 1783080 w 2195321"/>
              <a:gd name="connsiteY14" fmla="*/ 1828800 h 1882140"/>
              <a:gd name="connsiteX15" fmla="*/ 1813560 w 2195321"/>
              <a:gd name="connsiteY15" fmla="*/ 1821180 h 1882140"/>
              <a:gd name="connsiteX16" fmla="*/ 2019300 w 2195321"/>
              <a:gd name="connsiteY16" fmla="*/ 1813560 h 1882140"/>
              <a:gd name="connsiteX17" fmla="*/ 2042160 w 2195321"/>
              <a:gd name="connsiteY17" fmla="*/ 1805940 h 1882140"/>
              <a:gd name="connsiteX18" fmla="*/ 2065020 w 2195321"/>
              <a:gd name="connsiteY18" fmla="*/ 1790700 h 1882140"/>
              <a:gd name="connsiteX19" fmla="*/ 2103120 w 2195321"/>
              <a:gd name="connsiteY19" fmla="*/ 1783080 h 1882140"/>
              <a:gd name="connsiteX20" fmla="*/ 2125980 w 2195321"/>
              <a:gd name="connsiteY20" fmla="*/ 1775460 h 1882140"/>
              <a:gd name="connsiteX21" fmla="*/ 2141220 w 2195321"/>
              <a:gd name="connsiteY21" fmla="*/ 1729740 h 1882140"/>
              <a:gd name="connsiteX22" fmla="*/ 2156460 w 2195321"/>
              <a:gd name="connsiteY22" fmla="*/ 1668780 h 1882140"/>
              <a:gd name="connsiteX23" fmla="*/ 2179320 w 2195321"/>
              <a:gd name="connsiteY23" fmla="*/ 1645920 h 1882140"/>
              <a:gd name="connsiteX24" fmla="*/ 2194560 w 2195321"/>
              <a:gd name="connsiteY24" fmla="*/ 1607820 h 1882140"/>
              <a:gd name="connsiteX25" fmla="*/ 2186940 w 2195321"/>
              <a:gd name="connsiteY25" fmla="*/ 1272540 h 1882140"/>
              <a:gd name="connsiteX26" fmla="*/ 2171700 w 2195321"/>
              <a:gd name="connsiteY26" fmla="*/ 1242060 h 1882140"/>
              <a:gd name="connsiteX27" fmla="*/ 2164080 w 2195321"/>
              <a:gd name="connsiteY27" fmla="*/ 1219200 h 1882140"/>
              <a:gd name="connsiteX28" fmla="*/ 2141220 w 2195321"/>
              <a:gd name="connsiteY28" fmla="*/ 1196340 h 1882140"/>
              <a:gd name="connsiteX29" fmla="*/ 2103120 w 2195321"/>
              <a:gd name="connsiteY29" fmla="*/ 1158240 h 1882140"/>
              <a:gd name="connsiteX30" fmla="*/ 2080260 w 2195321"/>
              <a:gd name="connsiteY30" fmla="*/ 1120140 h 1882140"/>
              <a:gd name="connsiteX31" fmla="*/ 2065020 w 2195321"/>
              <a:gd name="connsiteY31" fmla="*/ 1066800 h 1882140"/>
              <a:gd name="connsiteX32" fmla="*/ 2049780 w 2195321"/>
              <a:gd name="connsiteY32" fmla="*/ 1021080 h 1882140"/>
              <a:gd name="connsiteX33" fmla="*/ 2042160 w 2195321"/>
              <a:gd name="connsiteY33" fmla="*/ 975360 h 1882140"/>
              <a:gd name="connsiteX34" fmla="*/ 2004060 w 2195321"/>
              <a:gd name="connsiteY34" fmla="*/ 899160 h 1882140"/>
              <a:gd name="connsiteX35" fmla="*/ 1988820 w 2195321"/>
              <a:gd name="connsiteY35" fmla="*/ 853440 h 1882140"/>
              <a:gd name="connsiteX36" fmla="*/ 1920240 w 2195321"/>
              <a:gd name="connsiteY36" fmla="*/ 716280 h 1882140"/>
              <a:gd name="connsiteX37" fmla="*/ 1905000 w 2195321"/>
              <a:gd name="connsiteY37" fmla="*/ 670560 h 1882140"/>
              <a:gd name="connsiteX38" fmla="*/ 1882140 w 2195321"/>
              <a:gd name="connsiteY38" fmla="*/ 632460 h 1882140"/>
              <a:gd name="connsiteX39" fmla="*/ 1859280 w 2195321"/>
              <a:gd name="connsiteY39" fmla="*/ 586740 h 1882140"/>
              <a:gd name="connsiteX40" fmla="*/ 1836420 w 2195321"/>
              <a:gd name="connsiteY40" fmla="*/ 548640 h 1882140"/>
              <a:gd name="connsiteX41" fmla="*/ 1744980 w 2195321"/>
              <a:gd name="connsiteY41" fmla="*/ 403860 h 1882140"/>
              <a:gd name="connsiteX42" fmla="*/ 1722120 w 2195321"/>
              <a:gd name="connsiteY42" fmla="*/ 388620 h 1882140"/>
              <a:gd name="connsiteX43" fmla="*/ 1684020 w 2195321"/>
              <a:gd name="connsiteY43" fmla="*/ 327660 h 1882140"/>
              <a:gd name="connsiteX44" fmla="*/ 1584960 w 2195321"/>
              <a:gd name="connsiteY44" fmla="*/ 198120 h 1882140"/>
              <a:gd name="connsiteX45" fmla="*/ 1524000 w 2195321"/>
              <a:gd name="connsiteY45" fmla="*/ 137160 h 1882140"/>
              <a:gd name="connsiteX46" fmla="*/ 1485900 w 2195321"/>
              <a:gd name="connsiteY46" fmla="*/ 121920 h 1882140"/>
              <a:gd name="connsiteX47" fmla="*/ 1463040 w 2195321"/>
              <a:gd name="connsiteY47" fmla="*/ 106680 h 1882140"/>
              <a:gd name="connsiteX48" fmla="*/ 1417320 w 2195321"/>
              <a:gd name="connsiteY48" fmla="*/ 91440 h 1882140"/>
              <a:gd name="connsiteX49" fmla="*/ 1341120 w 2195321"/>
              <a:gd name="connsiteY49" fmla="*/ 45720 h 1882140"/>
              <a:gd name="connsiteX50" fmla="*/ 1318260 w 2195321"/>
              <a:gd name="connsiteY50" fmla="*/ 30480 h 1882140"/>
              <a:gd name="connsiteX51" fmla="*/ 1280160 w 2195321"/>
              <a:gd name="connsiteY51" fmla="*/ 15240 h 1882140"/>
              <a:gd name="connsiteX52" fmla="*/ 1249680 w 2195321"/>
              <a:gd name="connsiteY52" fmla="*/ 0 h 1882140"/>
              <a:gd name="connsiteX53" fmla="*/ 922020 w 2195321"/>
              <a:gd name="connsiteY53" fmla="*/ 15240 h 1882140"/>
              <a:gd name="connsiteX54" fmla="*/ 853440 w 2195321"/>
              <a:gd name="connsiteY54" fmla="*/ 45720 h 1882140"/>
              <a:gd name="connsiteX55" fmla="*/ 731520 w 2195321"/>
              <a:gd name="connsiteY55" fmla="*/ 106680 h 1882140"/>
              <a:gd name="connsiteX56" fmla="*/ 678180 w 2195321"/>
              <a:gd name="connsiteY56" fmla="*/ 144780 h 1882140"/>
              <a:gd name="connsiteX57" fmla="*/ 556260 w 2195321"/>
              <a:gd name="connsiteY57" fmla="*/ 213360 h 1882140"/>
              <a:gd name="connsiteX58" fmla="*/ 502920 w 2195321"/>
              <a:gd name="connsiteY58" fmla="*/ 259080 h 1882140"/>
              <a:gd name="connsiteX59" fmla="*/ 457200 w 2195321"/>
              <a:gd name="connsiteY59" fmla="*/ 327660 h 1882140"/>
              <a:gd name="connsiteX60" fmla="*/ 426720 w 2195321"/>
              <a:gd name="connsiteY60" fmla="*/ 396240 h 1882140"/>
              <a:gd name="connsiteX61" fmla="*/ 396240 w 2195321"/>
              <a:gd name="connsiteY61" fmla="*/ 510540 h 1882140"/>
              <a:gd name="connsiteX62" fmla="*/ 388620 w 2195321"/>
              <a:gd name="connsiteY62" fmla="*/ 541020 h 1882140"/>
              <a:gd name="connsiteX63" fmla="*/ 365760 w 2195321"/>
              <a:gd name="connsiteY63" fmla="*/ 609600 h 1882140"/>
              <a:gd name="connsiteX64" fmla="*/ 358140 w 2195321"/>
              <a:gd name="connsiteY64" fmla="*/ 655320 h 1882140"/>
              <a:gd name="connsiteX65" fmla="*/ 350520 w 2195321"/>
              <a:gd name="connsiteY65" fmla="*/ 708660 h 1882140"/>
              <a:gd name="connsiteX66" fmla="*/ 335280 w 2195321"/>
              <a:gd name="connsiteY66" fmla="*/ 739140 h 1882140"/>
              <a:gd name="connsiteX67" fmla="*/ 320040 w 2195321"/>
              <a:gd name="connsiteY67" fmla="*/ 853440 h 1882140"/>
              <a:gd name="connsiteX68" fmla="*/ 312420 w 2195321"/>
              <a:gd name="connsiteY68" fmla="*/ 891540 h 1882140"/>
              <a:gd name="connsiteX69" fmla="*/ 297180 w 2195321"/>
              <a:gd name="connsiteY69" fmla="*/ 914400 h 1882140"/>
              <a:gd name="connsiteX70" fmla="*/ 281940 w 2195321"/>
              <a:gd name="connsiteY70" fmla="*/ 975360 h 1882140"/>
              <a:gd name="connsiteX71" fmla="*/ 259080 w 2195321"/>
              <a:gd name="connsiteY71" fmla="*/ 1082040 h 1882140"/>
              <a:gd name="connsiteX72" fmla="*/ 228600 w 2195321"/>
              <a:gd name="connsiteY72" fmla="*/ 1127760 h 1882140"/>
              <a:gd name="connsiteX73" fmla="*/ 205740 w 2195321"/>
              <a:gd name="connsiteY73" fmla="*/ 1173480 h 1882140"/>
              <a:gd name="connsiteX74" fmla="*/ 198120 w 2195321"/>
              <a:gd name="connsiteY74" fmla="*/ 1203960 h 1882140"/>
              <a:gd name="connsiteX75" fmla="*/ 152400 w 2195321"/>
              <a:gd name="connsiteY75" fmla="*/ 1287780 h 1882140"/>
              <a:gd name="connsiteX76" fmla="*/ 129540 w 2195321"/>
              <a:gd name="connsiteY76" fmla="*/ 1341120 h 1882140"/>
              <a:gd name="connsiteX77" fmla="*/ 114300 w 2195321"/>
              <a:gd name="connsiteY77" fmla="*/ 1386840 h 1882140"/>
              <a:gd name="connsiteX78" fmla="*/ 106680 w 2195321"/>
              <a:gd name="connsiteY78" fmla="*/ 1409700 h 1882140"/>
              <a:gd name="connsiteX79" fmla="*/ 83820 w 2195321"/>
              <a:gd name="connsiteY79" fmla="*/ 1447800 h 1882140"/>
              <a:gd name="connsiteX80" fmla="*/ 68580 w 2195321"/>
              <a:gd name="connsiteY80" fmla="*/ 1508760 h 1882140"/>
              <a:gd name="connsiteX81" fmla="*/ 38100 w 2195321"/>
              <a:gd name="connsiteY81" fmla="*/ 1569720 h 1882140"/>
              <a:gd name="connsiteX82" fmla="*/ 22860 w 2195321"/>
              <a:gd name="connsiteY82" fmla="*/ 1623060 h 1882140"/>
              <a:gd name="connsiteX83" fmla="*/ 15240 w 2195321"/>
              <a:gd name="connsiteY83" fmla="*/ 1684020 h 1882140"/>
              <a:gd name="connsiteX84" fmla="*/ 0 w 2195321"/>
              <a:gd name="connsiteY84" fmla="*/ 1249680 h 188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2195321" h="1882140">
                <a:moveTo>
                  <a:pt x="22860" y="1607820"/>
                </a:moveTo>
                <a:lnTo>
                  <a:pt x="22860" y="1607820"/>
                </a:lnTo>
                <a:cubicBezTo>
                  <a:pt x="20320" y="1630680"/>
                  <a:pt x="19021" y="1653712"/>
                  <a:pt x="15240" y="1676400"/>
                </a:cubicBezTo>
                <a:cubicBezTo>
                  <a:pt x="10645" y="1703971"/>
                  <a:pt x="-8917" y="1710470"/>
                  <a:pt x="15240" y="1744980"/>
                </a:cubicBezTo>
                <a:cubicBezTo>
                  <a:pt x="33223" y="1770670"/>
                  <a:pt x="79634" y="1781685"/>
                  <a:pt x="106680" y="1790700"/>
                </a:cubicBezTo>
                <a:lnTo>
                  <a:pt x="175260" y="1813560"/>
                </a:lnTo>
                <a:cubicBezTo>
                  <a:pt x="182880" y="1816100"/>
                  <a:pt x="190121" y="1820453"/>
                  <a:pt x="198120" y="1821180"/>
                </a:cubicBezTo>
                <a:lnTo>
                  <a:pt x="281940" y="1828800"/>
                </a:lnTo>
                <a:cubicBezTo>
                  <a:pt x="482475" y="1868907"/>
                  <a:pt x="269282" y="1828656"/>
                  <a:pt x="807720" y="1844040"/>
                </a:cubicBezTo>
                <a:cubicBezTo>
                  <a:pt x="823164" y="1844481"/>
                  <a:pt x="838014" y="1850803"/>
                  <a:pt x="853440" y="1851660"/>
                </a:cubicBezTo>
                <a:cubicBezTo>
                  <a:pt x="929565" y="1855889"/>
                  <a:pt x="1005840" y="1856740"/>
                  <a:pt x="1082040" y="1859280"/>
                </a:cubicBezTo>
                <a:cubicBezTo>
                  <a:pt x="1087471" y="1860487"/>
                  <a:pt x="1179135" y="1882140"/>
                  <a:pt x="1196340" y="1882140"/>
                </a:cubicBezTo>
                <a:cubicBezTo>
                  <a:pt x="1308129" y="1882140"/>
                  <a:pt x="1419860" y="1877060"/>
                  <a:pt x="1531620" y="1874520"/>
                </a:cubicBezTo>
                <a:cubicBezTo>
                  <a:pt x="1618934" y="1816310"/>
                  <a:pt x="1504600" y="1886759"/>
                  <a:pt x="1767840" y="1851660"/>
                </a:cubicBezTo>
                <a:cubicBezTo>
                  <a:pt x="1776918" y="1850450"/>
                  <a:pt x="1775460" y="1833880"/>
                  <a:pt x="1783080" y="1828800"/>
                </a:cubicBezTo>
                <a:cubicBezTo>
                  <a:pt x="1791794" y="1822991"/>
                  <a:pt x="1803109" y="1821854"/>
                  <a:pt x="1813560" y="1821180"/>
                </a:cubicBezTo>
                <a:cubicBezTo>
                  <a:pt x="1882045" y="1816762"/>
                  <a:pt x="1950720" y="1816100"/>
                  <a:pt x="2019300" y="1813560"/>
                </a:cubicBezTo>
                <a:cubicBezTo>
                  <a:pt x="2026920" y="1811020"/>
                  <a:pt x="2034976" y="1809532"/>
                  <a:pt x="2042160" y="1805940"/>
                </a:cubicBezTo>
                <a:cubicBezTo>
                  <a:pt x="2050351" y="1801844"/>
                  <a:pt x="2056445" y="1793916"/>
                  <a:pt x="2065020" y="1790700"/>
                </a:cubicBezTo>
                <a:cubicBezTo>
                  <a:pt x="2077147" y="1786152"/>
                  <a:pt x="2090555" y="1786221"/>
                  <a:pt x="2103120" y="1783080"/>
                </a:cubicBezTo>
                <a:cubicBezTo>
                  <a:pt x="2110912" y="1781132"/>
                  <a:pt x="2118360" y="1778000"/>
                  <a:pt x="2125980" y="1775460"/>
                </a:cubicBezTo>
                <a:cubicBezTo>
                  <a:pt x="2131060" y="1760220"/>
                  <a:pt x="2137324" y="1745325"/>
                  <a:pt x="2141220" y="1729740"/>
                </a:cubicBezTo>
                <a:cubicBezTo>
                  <a:pt x="2146300" y="1709420"/>
                  <a:pt x="2141649" y="1683591"/>
                  <a:pt x="2156460" y="1668780"/>
                </a:cubicBezTo>
                <a:lnTo>
                  <a:pt x="2179320" y="1645920"/>
                </a:lnTo>
                <a:cubicBezTo>
                  <a:pt x="2184400" y="1633220"/>
                  <a:pt x="2194281" y="1621495"/>
                  <a:pt x="2194560" y="1607820"/>
                </a:cubicBezTo>
                <a:cubicBezTo>
                  <a:pt x="2196841" y="1496054"/>
                  <a:pt x="2193913" y="1384111"/>
                  <a:pt x="2186940" y="1272540"/>
                </a:cubicBezTo>
                <a:cubicBezTo>
                  <a:pt x="2186231" y="1261203"/>
                  <a:pt x="2176175" y="1252501"/>
                  <a:pt x="2171700" y="1242060"/>
                </a:cubicBezTo>
                <a:cubicBezTo>
                  <a:pt x="2168536" y="1234677"/>
                  <a:pt x="2168535" y="1225883"/>
                  <a:pt x="2164080" y="1219200"/>
                </a:cubicBezTo>
                <a:cubicBezTo>
                  <a:pt x="2158102" y="1210234"/>
                  <a:pt x="2148119" y="1204619"/>
                  <a:pt x="2141220" y="1196340"/>
                </a:cubicBezTo>
                <a:cubicBezTo>
                  <a:pt x="2109470" y="1158240"/>
                  <a:pt x="2145030" y="1186180"/>
                  <a:pt x="2103120" y="1158240"/>
                </a:cubicBezTo>
                <a:cubicBezTo>
                  <a:pt x="2095500" y="1145540"/>
                  <a:pt x="2086884" y="1133387"/>
                  <a:pt x="2080260" y="1120140"/>
                </a:cubicBezTo>
                <a:cubicBezTo>
                  <a:pt x="2073858" y="1107336"/>
                  <a:pt x="2068682" y="1079007"/>
                  <a:pt x="2065020" y="1066800"/>
                </a:cubicBezTo>
                <a:cubicBezTo>
                  <a:pt x="2060404" y="1051413"/>
                  <a:pt x="2053676" y="1036665"/>
                  <a:pt x="2049780" y="1021080"/>
                </a:cubicBezTo>
                <a:cubicBezTo>
                  <a:pt x="2046033" y="1006091"/>
                  <a:pt x="2046704" y="990127"/>
                  <a:pt x="2042160" y="975360"/>
                </a:cubicBezTo>
                <a:cubicBezTo>
                  <a:pt x="1998813" y="834482"/>
                  <a:pt x="2038021" y="975573"/>
                  <a:pt x="2004060" y="899160"/>
                </a:cubicBezTo>
                <a:cubicBezTo>
                  <a:pt x="1997536" y="884480"/>
                  <a:pt x="1995513" y="868044"/>
                  <a:pt x="1988820" y="853440"/>
                </a:cubicBezTo>
                <a:cubicBezTo>
                  <a:pt x="1967522" y="806972"/>
                  <a:pt x="1936404" y="764773"/>
                  <a:pt x="1920240" y="716280"/>
                </a:cubicBezTo>
                <a:cubicBezTo>
                  <a:pt x="1915160" y="701040"/>
                  <a:pt x="1911647" y="685184"/>
                  <a:pt x="1905000" y="670560"/>
                </a:cubicBezTo>
                <a:cubicBezTo>
                  <a:pt x="1898871" y="657077"/>
                  <a:pt x="1889232" y="645462"/>
                  <a:pt x="1882140" y="632460"/>
                </a:cubicBezTo>
                <a:cubicBezTo>
                  <a:pt x="1873981" y="617502"/>
                  <a:pt x="1867439" y="601698"/>
                  <a:pt x="1859280" y="586740"/>
                </a:cubicBezTo>
                <a:cubicBezTo>
                  <a:pt x="1852188" y="573738"/>
                  <a:pt x="1843512" y="561642"/>
                  <a:pt x="1836420" y="548640"/>
                </a:cubicBezTo>
                <a:cubicBezTo>
                  <a:pt x="1811909" y="503702"/>
                  <a:pt x="1784818" y="430419"/>
                  <a:pt x="1744980" y="403860"/>
                </a:cubicBezTo>
                <a:lnTo>
                  <a:pt x="1722120" y="388620"/>
                </a:lnTo>
                <a:cubicBezTo>
                  <a:pt x="1706435" y="341565"/>
                  <a:pt x="1725434" y="389781"/>
                  <a:pt x="1684020" y="327660"/>
                </a:cubicBezTo>
                <a:cubicBezTo>
                  <a:pt x="1605811" y="210346"/>
                  <a:pt x="1675843" y="289003"/>
                  <a:pt x="1584960" y="198120"/>
                </a:cubicBezTo>
                <a:lnTo>
                  <a:pt x="1524000" y="137160"/>
                </a:lnTo>
                <a:cubicBezTo>
                  <a:pt x="1511300" y="132080"/>
                  <a:pt x="1498134" y="128037"/>
                  <a:pt x="1485900" y="121920"/>
                </a:cubicBezTo>
                <a:cubicBezTo>
                  <a:pt x="1477709" y="117824"/>
                  <a:pt x="1471409" y="110399"/>
                  <a:pt x="1463040" y="106680"/>
                </a:cubicBezTo>
                <a:cubicBezTo>
                  <a:pt x="1448360" y="100156"/>
                  <a:pt x="1417320" y="91440"/>
                  <a:pt x="1417320" y="91440"/>
                </a:cubicBezTo>
                <a:cubicBezTo>
                  <a:pt x="1401261" y="43262"/>
                  <a:pt x="1419778" y="78494"/>
                  <a:pt x="1341120" y="45720"/>
                </a:cubicBezTo>
                <a:cubicBezTo>
                  <a:pt x="1332666" y="42198"/>
                  <a:pt x="1326451" y="34576"/>
                  <a:pt x="1318260" y="30480"/>
                </a:cubicBezTo>
                <a:cubicBezTo>
                  <a:pt x="1306026" y="24363"/>
                  <a:pt x="1292659" y="20795"/>
                  <a:pt x="1280160" y="15240"/>
                </a:cubicBezTo>
                <a:cubicBezTo>
                  <a:pt x="1269780" y="10627"/>
                  <a:pt x="1259840" y="5080"/>
                  <a:pt x="1249680" y="0"/>
                </a:cubicBezTo>
                <a:cubicBezTo>
                  <a:pt x="1140460" y="5080"/>
                  <a:pt x="1030637" y="2707"/>
                  <a:pt x="922020" y="15240"/>
                </a:cubicBezTo>
                <a:cubicBezTo>
                  <a:pt x="897169" y="18107"/>
                  <a:pt x="875993" y="34895"/>
                  <a:pt x="853440" y="45720"/>
                </a:cubicBezTo>
                <a:cubicBezTo>
                  <a:pt x="812478" y="65382"/>
                  <a:pt x="768494" y="80270"/>
                  <a:pt x="731520" y="106680"/>
                </a:cubicBezTo>
                <a:cubicBezTo>
                  <a:pt x="713740" y="119380"/>
                  <a:pt x="696916" y="133538"/>
                  <a:pt x="678180" y="144780"/>
                </a:cubicBezTo>
                <a:cubicBezTo>
                  <a:pt x="595792" y="194213"/>
                  <a:pt x="636480" y="154532"/>
                  <a:pt x="556260" y="213360"/>
                </a:cubicBezTo>
                <a:cubicBezTo>
                  <a:pt x="537376" y="227208"/>
                  <a:pt x="518257" y="241384"/>
                  <a:pt x="502920" y="259080"/>
                </a:cubicBezTo>
                <a:cubicBezTo>
                  <a:pt x="484926" y="279842"/>
                  <a:pt x="457200" y="327660"/>
                  <a:pt x="457200" y="327660"/>
                </a:cubicBezTo>
                <a:cubicBezTo>
                  <a:pt x="440070" y="396182"/>
                  <a:pt x="463338" y="315680"/>
                  <a:pt x="426720" y="396240"/>
                </a:cubicBezTo>
                <a:cubicBezTo>
                  <a:pt x="411563" y="429585"/>
                  <a:pt x="404049" y="476703"/>
                  <a:pt x="396240" y="510540"/>
                </a:cubicBezTo>
                <a:cubicBezTo>
                  <a:pt x="393885" y="520744"/>
                  <a:pt x="391700" y="531010"/>
                  <a:pt x="388620" y="541020"/>
                </a:cubicBezTo>
                <a:cubicBezTo>
                  <a:pt x="381534" y="564051"/>
                  <a:pt x="369721" y="585831"/>
                  <a:pt x="365760" y="609600"/>
                </a:cubicBezTo>
                <a:cubicBezTo>
                  <a:pt x="363220" y="624840"/>
                  <a:pt x="360489" y="640049"/>
                  <a:pt x="358140" y="655320"/>
                </a:cubicBezTo>
                <a:cubicBezTo>
                  <a:pt x="355409" y="673072"/>
                  <a:pt x="355246" y="691332"/>
                  <a:pt x="350520" y="708660"/>
                </a:cubicBezTo>
                <a:cubicBezTo>
                  <a:pt x="347531" y="719619"/>
                  <a:pt x="340360" y="728980"/>
                  <a:pt x="335280" y="739140"/>
                </a:cubicBezTo>
                <a:cubicBezTo>
                  <a:pt x="331427" y="769961"/>
                  <a:pt x="325298" y="821892"/>
                  <a:pt x="320040" y="853440"/>
                </a:cubicBezTo>
                <a:cubicBezTo>
                  <a:pt x="317911" y="866215"/>
                  <a:pt x="316968" y="879413"/>
                  <a:pt x="312420" y="891540"/>
                </a:cubicBezTo>
                <a:cubicBezTo>
                  <a:pt x="309204" y="900115"/>
                  <a:pt x="302260" y="906780"/>
                  <a:pt x="297180" y="914400"/>
                </a:cubicBezTo>
                <a:cubicBezTo>
                  <a:pt x="292100" y="934720"/>
                  <a:pt x="286329" y="954880"/>
                  <a:pt x="281940" y="975360"/>
                </a:cubicBezTo>
                <a:cubicBezTo>
                  <a:pt x="274559" y="1009806"/>
                  <a:pt x="273075" y="1049384"/>
                  <a:pt x="259080" y="1082040"/>
                </a:cubicBezTo>
                <a:cubicBezTo>
                  <a:pt x="251865" y="1098875"/>
                  <a:pt x="234392" y="1110384"/>
                  <a:pt x="228600" y="1127760"/>
                </a:cubicBezTo>
                <a:cubicBezTo>
                  <a:pt x="218084" y="1159308"/>
                  <a:pt x="225435" y="1143937"/>
                  <a:pt x="205740" y="1173480"/>
                </a:cubicBezTo>
                <a:cubicBezTo>
                  <a:pt x="203200" y="1183640"/>
                  <a:pt x="202148" y="1194293"/>
                  <a:pt x="198120" y="1203960"/>
                </a:cubicBezTo>
                <a:cubicBezTo>
                  <a:pt x="178911" y="1250061"/>
                  <a:pt x="174047" y="1255309"/>
                  <a:pt x="152400" y="1287780"/>
                </a:cubicBezTo>
                <a:cubicBezTo>
                  <a:pt x="132243" y="1368409"/>
                  <a:pt x="159610" y="1273462"/>
                  <a:pt x="129540" y="1341120"/>
                </a:cubicBezTo>
                <a:cubicBezTo>
                  <a:pt x="123016" y="1355800"/>
                  <a:pt x="119380" y="1371600"/>
                  <a:pt x="114300" y="1386840"/>
                </a:cubicBezTo>
                <a:cubicBezTo>
                  <a:pt x="111760" y="1394460"/>
                  <a:pt x="110813" y="1402812"/>
                  <a:pt x="106680" y="1409700"/>
                </a:cubicBezTo>
                <a:lnTo>
                  <a:pt x="83820" y="1447800"/>
                </a:lnTo>
                <a:cubicBezTo>
                  <a:pt x="80022" y="1466789"/>
                  <a:pt x="76948" y="1490350"/>
                  <a:pt x="68580" y="1508760"/>
                </a:cubicBezTo>
                <a:cubicBezTo>
                  <a:pt x="59179" y="1529442"/>
                  <a:pt x="44341" y="1547876"/>
                  <a:pt x="38100" y="1569720"/>
                </a:cubicBezTo>
                <a:cubicBezTo>
                  <a:pt x="33020" y="1587500"/>
                  <a:pt x="26735" y="1604979"/>
                  <a:pt x="22860" y="1623060"/>
                </a:cubicBezTo>
                <a:cubicBezTo>
                  <a:pt x="14881" y="1660296"/>
                  <a:pt x="15240" y="1661072"/>
                  <a:pt x="15240" y="1684020"/>
                </a:cubicBezTo>
                <a:lnTo>
                  <a:pt x="0" y="124968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E9A9FE-C5CC-41F6-8617-F451EF1DA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4F-3 Add and subtract improper and mixed fractions (same denominator)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1471" y="2032366"/>
            <a:ext cx="418968" cy="61459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B87F7C-D68C-4414-B51D-7F273CB474D6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 at this part-part-whole diagram. Can you draw a diagram to represent the equation?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put the parts together to find the total</a:t>
            </a:r>
            <a:r>
              <a:rPr lang="en-GB" sz="2000" dirty="0">
                <a:latin typeface="Arial"/>
              </a:rPr>
              <a:t> (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whole)? What will you add first?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 children with similar diagrams, progressing to children partitioning the mixed numbers themselves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01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9, Learning Outcome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F29563FD-32F8-401C-8285-9FEC4FDB4C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3.5 Working across one whole: improper fractions and mixed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036000"/>
              </p:ext>
            </p:extLst>
          </p:nvPr>
        </p:nvGraphicFramePr>
        <p:xfrm>
          <a:off x="4514851" y="416705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0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63DEBD-5917-4263-9184-4EA10998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4F-3 Add and subtract improper and mixed fractions (same denominator)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6624" y="1111250"/>
            <a:ext cx="228600" cy="73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FE4D2-4A84-4F3C-B539-D11099514E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551" y="2342450"/>
            <a:ext cx="7907446" cy="88176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0787" y="1390975"/>
            <a:ext cx="203200" cy="2159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19550" y="1117925"/>
            <a:ext cx="228600" cy="736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1DE361B-5CF8-4CB8-9D6B-1B4F04F069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551" y="1854526"/>
            <a:ext cx="7907446" cy="3679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D1C49C7-850E-4A5F-BA28-E83319D8E7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551" y="3224212"/>
            <a:ext cx="7907446" cy="9540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5C80D4-8E58-412B-AB8D-788A1AC37BE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551" y="4059239"/>
            <a:ext cx="7907446" cy="87630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5B8DBB4-18D3-45EF-9326-9D6BDBDEEEA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551" y="5047363"/>
            <a:ext cx="7907446" cy="753362"/>
          </a:xfrm>
          <a:prstGeom prst="rect">
            <a:avLst/>
          </a:prstGeom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3F2E4B96-EA73-4DE6-9E6F-8924B2E3B121}"/>
              </a:ext>
            </a:extLst>
          </p:cNvPr>
          <p:cNvSpPr txBox="1"/>
          <p:nvPr/>
        </p:nvSpPr>
        <p:spPr>
          <a:xfrm>
            <a:off x="8648589" y="2783331"/>
            <a:ext cx="3404866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 one-fifths and 3 one-fifths is equal to 10 one-fifths.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C53E2C-70F5-4D7F-9745-232D9644B70C}"/>
              </a:ext>
            </a:extLst>
          </p:cNvPr>
          <p:cNvSpPr txBox="1">
            <a:spLocks/>
          </p:cNvSpPr>
          <p:nvPr/>
        </p:nvSpPr>
        <p:spPr>
          <a:xfrm>
            <a:off x="8506560" y="1728156"/>
            <a:ext cx="3546895" cy="3946200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draw a bar model to represent this equation?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groups of 5 fifths are there in 10 fifths?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66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9544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0.17604 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7678158-5C95-46F1-9E48-018F9EC2DC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1483" y="1058892"/>
            <a:ext cx="2745872" cy="205620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18F7EB8-C8E0-48E0-8E15-CC3EF9A20F24}"/>
              </a:ext>
            </a:extLst>
          </p:cNvPr>
          <p:cNvSpPr/>
          <p:nvPr/>
        </p:nvSpPr>
        <p:spPr>
          <a:xfrm>
            <a:off x="2546331" y="2033450"/>
            <a:ext cx="811638" cy="8116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D47FB06-4A9F-4A4B-AE61-BBF7DCDA71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0881" y="2033125"/>
            <a:ext cx="827088" cy="811638"/>
          </a:xfrm>
          <a:prstGeom prst="ellipse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44E64CE-19F9-493C-8FD3-A0CA6B16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4F-3 Add and subtract improper and mixed fractions (same denominator)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000DBF-4150-4514-A351-E9889952C6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6561" y="2691478"/>
            <a:ext cx="2679592" cy="146516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84107" y="1182478"/>
            <a:ext cx="369272" cy="549174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EE42B092-756D-4731-966D-F884B645B852}"/>
              </a:ext>
            </a:extLst>
          </p:cNvPr>
          <p:cNvSpPr/>
          <p:nvPr/>
        </p:nvSpPr>
        <p:spPr>
          <a:xfrm>
            <a:off x="3295255" y="1145165"/>
            <a:ext cx="546976" cy="6185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84107" y="1179841"/>
            <a:ext cx="369272" cy="549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5B2349A-18C0-4DAF-89E8-CD6CB96521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9" y="4315493"/>
            <a:ext cx="6135088" cy="215476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0E67499-C044-421B-9CB0-72C632224562}"/>
              </a:ext>
            </a:extLst>
          </p:cNvPr>
          <p:cNvSpPr/>
          <p:nvPr/>
        </p:nvSpPr>
        <p:spPr>
          <a:xfrm>
            <a:off x="4852663" y="4043325"/>
            <a:ext cx="1086175" cy="168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5ABAF5-F96F-4E61-BB89-775AEB680DA0}"/>
              </a:ext>
            </a:extLst>
          </p:cNvPr>
          <p:cNvSpPr/>
          <p:nvPr/>
        </p:nvSpPr>
        <p:spPr>
          <a:xfrm>
            <a:off x="3842231" y="2844763"/>
            <a:ext cx="373922" cy="356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351E12-6F96-4FBD-9733-197CC275F9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023" y="2341708"/>
            <a:ext cx="198120" cy="281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35EFC0F-F6B7-48E3-B3E4-1D43FCC0DA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1341" y="1454428"/>
                <a:ext cx="5329238" cy="4101962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Can you partition 3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 What is 3 one-fifths and 3 one-fifths? Now add this to the 3 whole ones. 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What do you notice about your answer?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Can you convert this?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Could you show your understanding on a number line?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Repeat with similar examples.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35EFC0F-F6B7-48E3-B3E4-1D43FCC0D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341" y="1454428"/>
                <a:ext cx="5329238" cy="4101962"/>
              </a:xfrm>
              <a:prstGeom prst="rect">
                <a:avLst/>
              </a:prstGeom>
              <a:blipFill>
                <a:blip r:embed="rId13"/>
                <a:stretch>
                  <a:fillRect l="-1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58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05104 0.09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32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0DBCE3-8952-4631-8124-CFCD796AD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4F-3 Add and subtract improper and mixed fractions (same denominator)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1941" y="1846054"/>
            <a:ext cx="1066800" cy="55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446115-114B-4330-A34B-06246CAB45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878" y="2591072"/>
            <a:ext cx="6816764" cy="8763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A93E413-E3BB-433E-8F45-3499524F1F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878" y="1937022"/>
            <a:ext cx="4576782" cy="6529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9D30054-6DCE-4971-B66B-C0BBC5F69D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3060" y="1561022"/>
            <a:ext cx="889000" cy="3748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AA9C68-2BC9-40B5-8C92-DC9943564615}"/>
              </a:ext>
            </a:extLst>
          </p:cNvPr>
          <p:cNvSpPr/>
          <p:nvPr/>
        </p:nvSpPr>
        <p:spPr>
          <a:xfrm>
            <a:off x="5241260" y="2974578"/>
            <a:ext cx="508000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5AED59F-BA39-416E-B22B-F56B15601A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0660" y="1937023"/>
            <a:ext cx="841375" cy="67071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775A586-361F-489B-A3AB-B37E34434246}"/>
              </a:ext>
            </a:extLst>
          </p:cNvPr>
          <p:cNvSpPr/>
          <p:nvPr/>
        </p:nvSpPr>
        <p:spPr>
          <a:xfrm>
            <a:off x="6117560" y="2974578"/>
            <a:ext cx="508000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1DDB433-C1C9-49CF-86AA-2A01C41BE2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5280" y="1557338"/>
            <a:ext cx="533400" cy="37485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E56099C-FA94-4CFD-9EF3-9B20B7A4362C}"/>
              </a:ext>
            </a:extLst>
          </p:cNvPr>
          <p:cNvSpPr/>
          <p:nvPr/>
        </p:nvSpPr>
        <p:spPr>
          <a:xfrm>
            <a:off x="6347679" y="2562236"/>
            <a:ext cx="75501" cy="74081"/>
          </a:xfrm>
          <a:custGeom>
            <a:avLst/>
            <a:gdLst>
              <a:gd name="connsiteX0" fmla="*/ 50076 w 75501"/>
              <a:gd name="connsiteY0" fmla="*/ 262 h 74081"/>
              <a:gd name="connsiteX1" fmla="*/ 7213 w 75501"/>
              <a:gd name="connsiteY1" fmla="*/ 7406 h 74081"/>
              <a:gd name="connsiteX2" fmla="*/ 70 w 75501"/>
              <a:gd name="connsiteY2" fmla="*/ 9787 h 74081"/>
              <a:gd name="connsiteX3" fmla="*/ 4832 w 75501"/>
              <a:gd name="connsiteY3" fmla="*/ 40743 h 74081"/>
              <a:gd name="connsiteX4" fmla="*/ 14357 w 75501"/>
              <a:gd name="connsiteY4" fmla="*/ 55031 h 74081"/>
              <a:gd name="connsiteX5" fmla="*/ 21501 w 75501"/>
              <a:gd name="connsiteY5" fmla="*/ 64556 h 74081"/>
              <a:gd name="connsiteX6" fmla="*/ 50076 w 75501"/>
              <a:gd name="connsiteY6" fmla="*/ 74081 h 74081"/>
              <a:gd name="connsiteX7" fmla="*/ 73888 w 75501"/>
              <a:gd name="connsiteY7" fmla="*/ 66937 h 74081"/>
              <a:gd name="connsiteX8" fmla="*/ 69126 w 75501"/>
              <a:gd name="connsiteY8" fmla="*/ 28837 h 74081"/>
              <a:gd name="connsiteX9" fmla="*/ 66745 w 75501"/>
              <a:gd name="connsiteY9" fmla="*/ 16931 h 74081"/>
              <a:gd name="connsiteX10" fmla="*/ 50076 w 75501"/>
              <a:gd name="connsiteY10" fmla="*/ 262 h 7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501" h="74081">
                <a:moveTo>
                  <a:pt x="50076" y="262"/>
                </a:moveTo>
                <a:cubicBezTo>
                  <a:pt x="40154" y="-1326"/>
                  <a:pt x="21442" y="4696"/>
                  <a:pt x="7213" y="7406"/>
                </a:cubicBezTo>
                <a:cubicBezTo>
                  <a:pt x="4748" y="7876"/>
                  <a:pt x="519" y="7318"/>
                  <a:pt x="70" y="9787"/>
                </a:cubicBezTo>
                <a:cubicBezTo>
                  <a:pt x="-323" y="11951"/>
                  <a:pt x="880" y="33629"/>
                  <a:pt x="4832" y="40743"/>
                </a:cubicBezTo>
                <a:cubicBezTo>
                  <a:pt x="7612" y="45747"/>
                  <a:pt x="11075" y="50342"/>
                  <a:pt x="14357" y="55031"/>
                </a:cubicBezTo>
                <a:cubicBezTo>
                  <a:pt x="16633" y="58282"/>
                  <a:pt x="18488" y="61973"/>
                  <a:pt x="21501" y="64556"/>
                </a:cubicBezTo>
                <a:cubicBezTo>
                  <a:pt x="27832" y="69983"/>
                  <a:pt x="44267" y="72629"/>
                  <a:pt x="50076" y="74081"/>
                </a:cubicBezTo>
                <a:cubicBezTo>
                  <a:pt x="58013" y="71700"/>
                  <a:pt x="70672" y="74574"/>
                  <a:pt x="73888" y="66937"/>
                </a:cubicBezTo>
                <a:cubicBezTo>
                  <a:pt x="78855" y="55141"/>
                  <a:pt x="70936" y="41507"/>
                  <a:pt x="69126" y="28837"/>
                </a:cubicBezTo>
                <a:cubicBezTo>
                  <a:pt x="68554" y="24830"/>
                  <a:pt x="68025" y="20771"/>
                  <a:pt x="66745" y="16931"/>
                </a:cubicBezTo>
                <a:cubicBezTo>
                  <a:pt x="65622" y="13563"/>
                  <a:pt x="59998" y="1850"/>
                  <a:pt x="50076" y="2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B5411E0-2CD9-4BB8-9DAF-621527FEF5F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035" y="1937023"/>
            <a:ext cx="841375" cy="67071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CF1A2F60-898D-4D01-9BFB-F21648527572}"/>
              </a:ext>
            </a:extLst>
          </p:cNvPr>
          <p:cNvSpPr/>
          <p:nvPr/>
        </p:nvSpPr>
        <p:spPr>
          <a:xfrm>
            <a:off x="6879560" y="2973104"/>
            <a:ext cx="508000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71256F8-C55D-40DA-8990-BA5FA5F7C1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5388" y="1557338"/>
            <a:ext cx="598172" cy="44318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60842" y="1842879"/>
            <a:ext cx="736600" cy="5588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EB2CDE-F5DF-4CAD-8F37-34826E68446E}"/>
              </a:ext>
            </a:extLst>
          </p:cNvPr>
          <p:cNvSpPr txBox="1">
            <a:spLocks/>
          </p:cNvSpPr>
          <p:nvPr/>
        </p:nvSpPr>
        <p:spPr>
          <a:xfrm>
            <a:off x="623889" y="3438077"/>
            <a:ext cx="9318133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different this time?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use a number line to count on? What will you add first? How many more fifths to make the next whole? And how many extra fifths?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solve this another way?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if you added the whole ones, then added the fractional parts, then put them together? Do you need to convert your answer?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93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 animBg="1"/>
      <p:bldP spid="49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9, Learning Outcome 18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62791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subtract a proper fraction from a mixed number (converting to an improper fraction first)</a:t>
                      </a:r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3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9, Learning Outcome 18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F29563FD-32F8-401C-8285-9FEC4FDB4C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3.5 Working across one whole: improper fractions and mixed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47964"/>
              </p:ext>
            </p:extLst>
          </p:nvPr>
        </p:nvGraphicFramePr>
        <p:xfrm>
          <a:off x="4514851" y="416705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6:5-6:9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50-53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4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5738" y="977900"/>
            <a:ext cx="673100" cy="558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0051" y="977900"/>
            <a:ext cx="723900" cy="558800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BC4A6F2-AD85-4BEF-AD79-DAC42F295D92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8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3A1B7-10BE-4DEA-A3B5-2A9E4131A4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2221941"/>
            <a:ext cx="6816764" cy="36827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540828E-D5AD-472D-AAB5-A8FE342FD4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1370" y="2221941"/>
            <a:ext cx="1582057" cy="15662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DDA2E1-D037-4A56-BF54-35F6FF661B3E}"/>
              </a:ext>
            </a:extLst>
          </p:cNvPr>
          <p:cNvSpPr/>
          <p:nvPr/>
        </p:nvSpPr>
        <p:spPr>
          <a:xfrm>
            <a:off x="6981369" y="3962399"/>
            <a:ext cx="2844802" cy="1116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3B33408-9BB3-48E0-8EEF-58C4B054B1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1369" y="4528457"/>
            <a:ext cx="2520538" cy="5506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36D77A-E8B0-4459-8ED8-EA717DE4A2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1369" y="3969232"/>
            <a:ext cx="2520538" cy="55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0AA75D73-DE8C-4AE0-9DE9-A9C01824B1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5828" y="4461720"/>
            <a:ext cx="1905312" cy="6049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7194529-4CDC-4BBE-8800-A61A396A17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3923" y="3914099"/>
            <a:ext cx="690441" cy="54042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A8B0AFF-FF02-4560-BA19-F19C6C805C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5169" y="3845359"/>
            <a:ext cx="659192" cy="62419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95DA3BD-561F-4523-B9DE-3D0AB17825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4243" y="4500050"/>
            <a:ext cx="4183090" cy="5804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9BC2F14-CCBC-4046-96AA-294A542418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3725" y="4501037"/>
            <a:ext cx="2705269" cy="579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BE1314-92F9-49C1-96DC-6EE940A181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33"/>
          <a:stretch/>
        </p:blipFill>
        <p:spPr>
          <a:xfrm>
            <a:off x="2279743" y="1983336"/>
            <a:ext cx="7632513" cy="1621436"/>
          </a:xfrm>
          <a:prstGeom prst="rect">
            <a:avLst/>
          </a:prstGeom>
        </p:spPr>
      </p:pic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53B0F8B1-3FB7-4E0C-9783-81E8E4EAF8CF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7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6:8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55385E9-F7E8-4D99-AA4F-939BDB73ABD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6301" y="3850872"/>
            <a:ext cx="659192" cy="6501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A2486E-625A-4632-891C-96F07C5FF3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7879" y="4454520"/>
            <a:ext cx="1905312" cy="6049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A9A9A1-B8C0-45CB-B05C-FFF34D02A62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2" y="2055239"/>
            <a:ext cx="1706374" cy="15269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6429A3-64CB-4250-937A-E83580569AC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5198" y="2125182"/>
            <a:ext cx="1513703" cy="14986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60975" y="977900"/>
            <a:ext cx="876300" cy="558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64053" y="977900"/>
            <a:ext cx="7239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D28C1D-533F-41CE-B88E-EEA48D83A4D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9745" y="5066704"/>
            <a:ext cx="7632515" cy="11454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8679E6-5CCB-42CE-9B84-B5269BC228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1436" y="4461720"/>
            <a:ext cx="1905312" cy="6049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D3CC62-BC86-406D-8516-7ACECD4D8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7481" y="3921299"/>
            <a:ext cx="690441" cy="5404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1CE2C53-6316-4859-9C9A-BB56E83D6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4321" y="4473572"/>
            <a:ext cx="1905312" cy="6049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6923D54-9172-4C86-9FB5-3BE4A4219D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0366" y="3933152"/>
            <a:ext cx="690441" cy="540421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0442DDB-06DE-4760-B9D4-C27D1D1614A3}"/>
              </a:ext>
            </a:extLst>
          </p:cNvPr>
          <p:cNvSpPr/>
          <p:nvPr/>
        </p:nvSpPr>
        <p:spPr>
          <a:xfrm>
            <a:off x="5283067" y="4837532"/>
            <a:ext cx="151182" cy="214697"/>
          </a:xfrm>
          <a:custGeom>
            <a:avLst/>
            <a:gdLst>
              <a:gd name="connsiteX0" fmla="*/ 34997 w 74263"/>
              <a:gd name="connsiteY0" fmla="*/ 10183 h 105463"/>
              <a:gd name="connsiteX1" fmla="*/ 54047 w 74263"/>
              <a:gd name="connsiteY1" fmla="*/ 658 h 105463"/>
              <a:gd name="connsiteX2" fmla="*/ 68334 w 74263"/>
              <a:gd name="connsiteY2" fmla="*/ 5420 h 105463"/>
              <a:gd name="connsiteX3" fmla="*/ 73097 w 74263"/>
              <a:gd name="connsiteY3" fmla="*/ 76858 h 105463"/>
              <a:gd name="connsiteX4" fmla="*/ 51666 w 74263"/>
              <a:gd name="connsiteY4" fmla="*/ 105433 h 105463"/>
              <a:gd name="connsiteX5" fmla="*/ 4041 w 74263"/>
              <a:gd name="connsiteY5" fmla="*/ 79239 h 105463"/>
              <a:gd name="connsiteX6" fmla="*/ 34997 w 74263"/>
              <a:gd name="connsiteY6" fmla="*/ 10183 h 10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263" h="105463">
                <a:moveTo>
                  <a:pt x="34997" y="10183"/>
                </a:moveTo>
                <a:cubicBezTo>
                  <a:pt x="43331" y="-2914"/>
                  <a:pt x="49720" y="177"/>
                  <a:pt x="54047" y="658"/>
                </a:cubicBezTo>
                <a:cubicBezTo>
                  <a:pt x="59036" y="1212"/>
                  <a:pt x="63572" y="3833"/>
                  <a:pt x="68334" y="5420"/>
                </a:cubicBezTo>
                <a:cubicBezTo>
                  <a:pt x="69922" y="29233"/>
                  <a:pt x="77020" y="53317"/>
                  <a:pt x="73097" y="76858"/>
                </a:cubicBezTo>
                <a:cubicBezTo>
                  <a:pt x="71140" y="88602"/>
                  <a:pt x="63494" y="104068"/>
                  <a:pt x="51666" y="105433"/>
                </a:cubicBezTo>
                <a:cubicBezTo>
                  <a:pt x="44110" y="106305"/>
                  <a:pt x="17242" y="88041"/>
                  <a:pt x="4041" y="79239"/>
                </a:cubicBezTo>
                <a:cubicBezTo>
                  <a:pt x="-12529" y="54385"/>
                  <a:pt x="26663" y="23280"/>
                  <a:pt x="34997" y="101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1C35773-D31D-45D1-A7C0-163BE2F303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025" y="4473572"/>
            <a:ext cx="1905312" cy="6049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047CF39-6561-4FB3-BCD8-6DFFDF2246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069" y="3933152"/>
            <a:ext cx="690441" cy="54042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A73FCEB-D8FD-4F3A-BB2E-A796664B66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1871" y="3921299"/>
            <a:ext cx="690441" cy="54042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CF7775C-DDA9-4D07-8107-54DEEAD759F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567" y="2268235"/>
            <a:ext cx="144480" cy="32479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EAADD45-7A42-4C1F-8DFC-4CA6C82352F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2542" y="2266846"/>
            <a:ext cx="144480" cy="32479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D98D59B-C732-42A1-9C65-B83DBADC04F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1320" y="2545934"/>
            <a:ext cx="144480" cy="324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FBD8D7-1646-411F-B9FD-8EC087E1958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1407" y="1887125"/>
            <a:ext cx="2220422" cy="1822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E59127-C677-4F72-B3BF-4E42FF6EF50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1829" y="8146596"/>
            <a:ext cx="1552584" cy="14103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4A61EB6-08A8-4782-9041-5A5B412816A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7284" y="1878520"/>
            <a:ext cx="1552584" cy="14103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C0F843-35AF-41DB-BF93-0C3AB0E5EC1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4206" y="1877421"/>
            <a:ext cx="1432953" cy="14103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28A9A0-E716-4DB2-8C4C-8982514C978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0047" y="8568710"/>
            <a:ext cx="1171782" cy="93469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96129A2-9823-4F3B-A83A-30D20838D38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8654" y="1872023"/>
            <a:ext cx="623786" cy="14103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8BC10D4-4693-43E4-9894-77392098D1F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5568" y="2345023"/>
            <a:ext cx="1064287" cy="10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2563" y="977900"/>
            <a:ext cx="876300" cy="558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5955" y="977900"/>
            <a:ext cx="723900" cy="558800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7011707-718B-47FE-96EF-BDAB72DFA924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7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6:9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74469CC-05BA-4233-B353-ECBD2CE8B4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9310" y="3583215"/>
            <a:ext cx="3468797" cy="2767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53D7AA-6A50-4EC8-9242-72EEE960F8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1954951"/>
            <a:ext cx="7907446" cy="1496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A75CF4-F4A1-40BA-93D0-3F4DAAE17E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1827327"/>
            <a:ext cx="7907446" cy="15989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B5F19D-3A79-4659-ACEA-88E9FE1C83C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799771"/>
            <a:ext cx="3953723" cy="1669144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736152DF-278E-4F23-8D0C-A485FBD62DBC}"/>
              </a:ext>
            </a:extLst>
          </p:cNvPr>
          <p:cNvSpPr/>
          <p:nvPr/>
        </p:nvSpPr>
        <p:spPr>
          <a:xfrm>
            <a:off x="3628572" y="3744688"/>
            <a:ext cx="769257" cy="820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CD51C91-52F3-4683-9FAC-991EAC8528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8572" y="3829050"/>
            <a:ext cx="769257" cy="6477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98C1E02-01A6-4AE0-9A75-2E570E9FDA4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0456" y="3583215"/>
            <a:ext cx="3004457" cy="2767695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4626CA86-C561-415E-B699-F92C66888EC3}"/>
              </a:ext>
            </a:extLst>
          </p:cNvPr>
          <p:cNvSpPr/>
          <p:nvPr/>
        </p:nvSpPr>
        <p:spPr>
          <a:xfrm>
            <a:off x="7736114" y="3744688"/>
            <a:ext cx="682172" cy="820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B61870C-EE8E-443C-ABA7-689997A9BE9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1258" y="3829050"/>
            <a:ext cx="377371" cy="6477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88050" y="4065814"/>
            <a:ext cx="2159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6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0AA75D73-DE8C-4AE0-9DE9-A9C01824B1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787" y="4461720"/>
            <a:ext cx="1905312" cy="6049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7194529-4CDC-4BBE-8800-A61A396A17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4882" y="3914099"/>
            <a:ext cx="690441" cy="54042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A8B0AFF-FF02-4560-BA19-F19C6C805C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6128" y="3845359"/>
            <a:ext cx="659192" cy="62419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95DA3BD-561F-4523-B9DE-3D0AB17825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5202" y="4500050"/>
            <a:ext cx="4183090" cy="5804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9BC2F14-CCBC-4046-96AA-294A542418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84" y="4501037"/>
            <a:ext cx="2705269" cy="579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BE1314-92F9-49C1-96DC-6EE940A181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33"/>
          <a:stretch/>
        </p:blipFill>
        <p:spPr>
          <a:xfrm>
            <a:off x="110702" y="1983336"/>
            <a:ext cx="7632513" cy="162143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3DC4461-9C1C-4AE7-AF8C-F88C124A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4F-3 Add and subtract improper and mixed fractions (same denominator)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55385E9-F7E8-4D99-AA4F-939BDB73ABD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7260" y="3850872"/>
            <a:ext cx="659192" cy="6501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A2486E-625A-4632-891C-96F07C5FF3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8838" y="4454520"/>
            <a:ext cx="1905312" cy="6049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A9A9A1-B8C0-45CB-B05C-FFF34D02A62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6961" y="2055239"/>
            <a:ext cx="1706374" cy="15269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6429A3-64CB-4250-937A-E83580569AC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6157" y="2125182"/>
            <a:ext cx="1513703" cy="14986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91934" y="1249263"/>
            <a:ext cx="876300" cy="558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95012" y="1249263"/>
            <a:ext cx="7239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D28C1D-533F-41CE-B88E-EEA48D83A4D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4" y="5066704"/>
            <a:ext cx="7632515" cy="11454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8679E6-5CCB-42CE-9B84-B5269BC228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2395" y="4461720"/>
            <a:ext cx="1905312" cy="6049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D3CC62-BC86-406D-8516-7ACECD4D8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8440" y="3921299"/>
            <a:ext cx="690441" cy="5404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1CE2C53-6316-4859-9C9A-BB56E83D6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0" y="4473572"/>
            <a:ext cx="1905312" cy="6049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6923D54-9172-4C86-9FB5-3BE4A4219D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1325" y="3933152"/>
            <a:ext cx="690441" cy="540421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0442DDB-06DE-4760-B9D4-C27D1D1614A3}"/>
              </a:ext>
            </a:extLst>
          </p:cNvPr>
          <p:cNvSpPr/>
          <p:nvPr/>
        </p:nvSpPr>
        <p:spPr>
          <a:xfrm>
            <a:off x="3114026" y="4837532"/>
            <a:ext cx="151182" cy="214697"/>
          </a:xfrm>
          <a:custGeom>
            <a:avLst/>
            <a:gdLst>
              <a:gd name="connsiteX0" fmla="*/ 34997 w 74263"/>
              <a:gd name="connsiteY0" fmla="*/ 10183 h 105463"/>
              <a:gd name="connsiteX1" fmla="*/ 54047 w 74263"/>
              <a:gd name="connsiteY1" fmla="*/ 658 h 105463"/>
              <a:gd name="connsiteX2" fmla="*/ 68334 w 74263"/>
              <a:gd name="connsiteY2" fmla="*/ 5420 h 105463"/>
              <a:gd name="connsiteX3" fmla="*/ 73097 w 74263"/>
              <a:gd name="connsiteY3" fmla="*/ 76858 h 105463"/>
              <a:gd name="connsiteX4" fmla="*/ 51666 w 74263"/>
              <a:gd name="connsiteY4" fmla="*/ 105433 h 105463"/>
              <a:gd name="connsiteX5" fmla="*/ 4041 w 74263"/>
              <a:gd name="connsiteY5" fmla="*/ 79239 h 105463"/>
              <a:gd name="connsiteX6" fmla="*/ 34997 w 74263"/>
              <a:gd name="connsiteY6" fmla="*/ 10183 h 10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263" h="105463">
                <a:moveTo>
                  <a:pt x="34997" y="10183"/>
                </a:moveTo>
                <a:cubicBezTo>
                  <a:pt x="43331" y="-2914"/>
                  <a:pt x="49720" y="177"/>
                  <a:pt x="54047" y="658"/>
                </a:cubicBezTo>
                <a:cubicBezTo>
                  <a:pt x="59036" y="1212"/>
                  <a:pt x="63572" y="3833"/>
                  <a:pt x="68334" y="5420"/>
                </a:cubicBezTo>
                <a:cubicBezTo>
                  <a:pt x="69922" y="29233"/>
                  <a:pt x="77020" y="53317"/>
                  <a:pt x="73097" y="76858"/>
                </a:cubicBezTo>
                <a:cubicBezTo>
                  <a:pt x="71140" y="88602"/>
                  <a:pt x="63494" y="104068"/>
                  <a:pt x="51666" y="105433"/>
                </a:cubicBezTo>
                <a:cubicBezTo>
                  <a:pt x="44110" y="106305"/>
                  <a:pt x="17242" y="88041"/>
                  <a:pt x="4041" y="79239"/>
                </a:cubicBezTo>
                <a:cubicBezTo>
                  <a:pt x="-12529" y="54385"/>
                  <a:pt x="26663" y="23280"/>
                  <a:pt x="34997" y="101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1C35773-D31D-45D1-A7C0-163BE2F303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984" y="4473572"/>
            <a:ext cx="1905312" cy="6049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047CF39-6561-4FB3-BCD8-6DFFDF2246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7028" y="3933152"/>
            <a:ext cx="690441" cy="54042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A73FCEB-D8FD-4F3A-BB2E-A796664B66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830" y="3921299"/>
            <a:ext cx="690441" cy="54042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CF7775C-DDA9-4D07-8107-54DEEAD759F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6526" y="2268235"/>
            <a:ext cx="144480" cy="32479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EAADD45-7A42-4C1F-8DFC-4CA6C82352F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3501" y="2266846"/>
            <a:ext cx="144480" cy="32479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D98D59B-C732-42A1-9C65-B83DBADC04F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279" y="2545934"/>
            <a:ext cx="144480" cy="324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FBD8D7-1646-411F-B9FD-8EC087E1958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2366" y="1887125"/>
            <a:ext cx="2220422" cy="1822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E59127-C677-4F72-B3BF-4E42FF6EF50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1829" y="8146596"/>
            <a:ext cx="1552584" cy="14103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4A61EB6-08A8-4782-9041-5A5B412816A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8243" y="1878520"/>
            <a:ext cx="1552584" cy="14103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C0F843-35AF-41DB-BF93-0C3AB0E5EC1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5165" y="1877421"/>
            <a:ext cx="1432953" cy="14103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28A9A0-E716-4DB2-8C4C-8982514C978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0047" y="8568710"/>
            <a:ext cx="1171782" cy="93469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96129A2-9823-4F3B-A83A-30D20838D38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9613" y="1872023"/>
            <a:ext cx="623786" cy="14103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8BC10D4-4693-43E4-9894-77392098D1F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6527" y="2345023"/>
            <a:ext cx="1064287" cy="108527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3434DF-E3BA-4B8A-9D6B-E6A3ADFFD03A}"/>
              </a:ext>
            </a:extLst>
          </p:cNvPr>
          <p:cNvSpPr txBox="1">
            <a:spLocks/>
          </p:cNvSpPr>
          <p:nvPr/>
        </p:nvSpPr>
        <p:spPr>
          <a:xfrm>
            <a:off x="7677441" y="1231401"/>
            <a:ext cx="4403855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count back in sevenths on a number line?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show your understanding using an area model?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see that we must subtract across the whole?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Now lets try a more efficient method. Can you explain the strategy?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with similar examples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9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5701" y="1202872"/>
            <a:ext cx="876300" cy="558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9093" y="1202872"/>
            <a:ext cx="723900" cy="558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9C364D2-6336-4820-87B8-FE827F4AE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4F-3 Add and subtract improper and mixed fractions (same denominator)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74469CC-05BA-4233-B353-ECBD2CE8B4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48" y="3583215"/>
            <a:ext cx="3468797" cy="2767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53D7AA-6A50-4EC8-9242-72EEE960F8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415" y="1954951"/>
            <a:ext cx="7907446" cy="1496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A75CF4-F4A1-40BA-93D0-3F4DAAE17E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415" y="1827327"/>
            <a:ext cx="7907446" cy="15989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B5F19D-3A79-4659-ACEA-88E9FE1C83C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9138" y="1799771"/>
            <a:ext cx="3953723" cy="1669144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736152DF-278E-4F23-8D0C-A485FBD62DBC}"/>
              </a:ext>
            </a:extLst>
          </p:cNvPr>
          <p:cNvSpPr/>
          <p:nvPr/>
        </p:nvSpPr>
        <p:spPr>
          <a:xfrm>
            <a:off x="1651710" y="3744688"/>
            <a:ext cx="769257" cy="820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CD51C91-52F3-4683-9FAC-991EAC8528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1710" y="3829050"/>
            <a:ext cx="769257" cy="6477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98C1E02-01A6-4AE0-9A75-2E570E9FDA4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3594" y="3583215"/>
            <a:ext cx="3004457" cy="2767695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4626CA86-C561-415E-B699-F92C66888EC3}"/>
              </a:ext>
            </a:extLst>
          </p:cNvPr>
          <p:cNvSpPr/>
          <p:nvPr/>
        </p:nvSpPr>
        <p:spPr>
          <a:xfrm>
            <a:off x="5759252" y="3744688"/>
            <a:ext cx="682172" cy="820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B61870C-EE8E-443C-ABA7-689997A9BE9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396" y="3829050"/>
            <a:ext cx="377371" cy="6477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11188" y="4065814"/>
            <a:ext cx="215900" cy="1778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896859-6386-4A86-800F-FAA163E93159}"/>
              </a:ext>
            </a:extLst>
          </p:cNvPr>
          <p:cNvSpPr txBox="1">
            <a:spLocks/>
          </p:cNvSpPr>
          <p:nvPr/>
        </p:nvSpPr>
        <p:spPr>
          <a:xfrm>
            <a:off x="7733194" y="1557338"/>
            <a:ext cx="4366358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we solve this same equation a different way?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represent this using an area model? A part-part-whole model?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convert both parts of the equation to mixed numbers first?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you need to convert your answer back to a mixed number?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24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D7A832-101C-48F1-85AD-D84AAD5AA9EA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1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2B50F-4618-4D8B-A1AE-7BC2FD819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054841"/>
            <a:ext cx="7907446" cy="274832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90540CE-042E-490C-B1E9-4E9CB67117D4}"/>
              </a:ext>
            </a:extLst>
          </p:cNvPr>
          <p:cNvSpPr/>
          <p:nvPr/>
        </p:nvSpPr>
        <p:spPr>
          <a:xfrm>
            <a:off x="5753100" y="2209800"/>
            <a:ext cx="723900" cy="723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9E5C2E-22BF-4C6D-A3B1-A2949B6FE5A7}"/>
              </a:ext>
            </a:extLst>
          </p:cNvPr>
          <p:cNvSpPr/>
          <p:nvPr/>
        </p:nvSpPr>
        <p:spPr>
          <a:xfrm>
            <a:off x="4857750" y="3714750"/>
            <a:ext cx="723900" cy="723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BB64D2-56F7-4290-A67E-955371FD0264}"/>
              </a:ext>
            </a:extLst>
          </p:cNvPr>
          <p:cNvSpPr/>
          <p:nvPr/>
        </p:nvSpPr>
        <p:spPr>
          <a:xfrm>
            <a:off x="6610352" y="3714750"/>
            <a:ext cx="723900" cy="723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43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9, Learning Outcome 19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75987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subtract a mixed number from a mixed number and explain which strategy is most efficient</a:t>
                      </a:r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1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9, Learning Outcome 19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F29563FD-32F8-401C-8285-9FEC4FDB4C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3.5 Working across one whole: improper fractions and mixed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909488"/>
              </p:ext>
            </p:extLst>
          </p:nvPr>
        </p:nvGraphicFramePr>
        <p:xfrm>
          <a:off x="4514851" y="416705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6:10 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54-55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5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37DAEC5-6E00-4D2E-B0D6-2E6E3638822A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7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6:10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1925" y="992188"/>
            <a:ext cx="990600" cy="55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605666-7753-4C2A-A34E-5F7FE231E2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489960"/>
            <a:ext cx="7907446" cy="11492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0655FF-9403-4F67-B9F5-436CB321FF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5455921" y="2714172"/>
            <a:ext cx="4593802" cy="774645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5729405-620D-42C3-996D-0815055F0CED}"/>
              </a:ext>
            </a:extLst>
          </p:cNvPr>
          <p:cNvSpPr/>
          <p:nvPr/>
        </p:nvSpPr>
        <p:spPr>
          <a:xfrm>
            <a:off x="5419461" y="3300413"/>
            <a:ext cx="71818" cy="152400"/>
          </a:xfrm>
          <a:custGeom>
            <a:avLst/>
            <a:gdLst>
              <a:gd name="connsiteX0" fmla="*/ 2645 w 71818"/>
              <a:gd name="connsiteY0" fmla="*/ 116681 h 152400"/>
              <a:gd name="connsiteX1" fmla="*/ 2645 w 71818"/>
              <a:gd name="connsiteY1" fmla="*/ 11906 h 152400"/>
              <a:gd name="connsiteX2" fmla="*/ 12170 w 71818"/>
              <a:gd name="connsiteY2" fmla="*/ 0 h 152400"/>
              <a:gd name="connsiteX3" fmla="*/ 28839 w 71818"/>
              <a:gd name="connsiteY3" fmla="*/ 2381 h 152400"/>
              <a:gd name="connsiteX4" fmla="*/ 38364 w 71818"/>
              <a:gd name="connsiteY4" fmla="*/ 19050 h 152400"/>
              <a:gd name="connsiteX5" fmla="*/ 43127 w 71818"/>
              <a:gd name="connsiteY5" fmla="*/ 33337 h 152400"/>
              <a:gd name="connsiteX6" fmla="*/ 52652 w 71818"/>
              <a:gd name="connsiteY6" fmla="*/ 69056 h 152400"/>
              <a:gd name="connsiteX7" fmla="*/ 55033 w 71818"/>
              <a:gd name="connsiteY7" fmla="*/ 76200 h 152400"/>
              <a:gd name="connsiteX8" fmla="*/ 57414 w 71818"/>
              <a:gd name="connsiteY8" fmla="*/ 88106 h 152400"/>
              <a:gd name="connsiteX9" fmla="*/ 64558 w 71818"/>
              <a:gd name="connsiteY9" fmla="*/ 104775 h 152400"/>
              <a:gd name="connsiteX10" fmla="*/ 69320 w 71818"/>
              <a:gd name="connsiteY10" fmla="*/ 111918 h 152400"/>
              <a:gd name="connsiteX11" fmla="*/ 71702 w 71818"/>
              <a:gd name="connsiteY11" fmla="*/ 119062 h 152400"/>
              <a:gd name="connsiteX12" fmla="*/ 69320 w 71818"/>
              <a:gd name="connsiteY12" fmla="*/ 147637 h 152400"/>
              <a:gd name="connsiteX13" fmla="*/ 55033 w 71818"/>
              <a:gd name="connsiteY13" fmla="*/ 152400 h 152400"/>
              <a:gd name="connsiteX14" fmla="*/ 26458 w 71818"/>
              <a:gd name="connsiteY14" fmla="*/ 150018 h 152400"/>
              <a:gd name="connsiteX15" fmla="*/ 19314 w 71818"/>
              <a:gd name="connsiteY15" fmla="*/ 140493 h 152400"/>
              <a:gd name="connsiteX16" fmla="*/ 2645 w 71818"/>
              <a:gd name="connsiteY16" fmla="*/ 116681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818" h="152400">
                <a:moveTo>
                  <a:pt x="2645" y="116681"/>
                </a:moveTo>
                <a:cubicBezTo>
                  <a:pt x="-133" y="95250"/>
                  <a:pt x="-1561" y="100216"/>
                  <a:pt x="2645" y="11906"/>
                </a:cubicBezTo>
                <a:cubicBezTo>
                  <a:pt x="3022" y="3987"/>
                  <a:pt x="6256" y="3943"/>
                  <a:pt x="12170" y="0"/>
                </a:cubicBezTo>
                <a:cubicBezTo>
                  <a:pt x="17726" y="794"/>
                  <a:pt x="23710" y="102"/>
                  <a:pt x="28839" y="2381"/>
                </a:cubicBezTo>
                <a:cubicBezTo>
                  <a:pt x="30930" y="3310"/>
                  <a:pt x="38078" y="18336"/>
                  <a:pt x="38364" y="19050"/>
                </a:cubicBezTo>
                <a:cubicBezTo>
                  <a:pt x="40228" y="23711"/>
                  <a:pt x="41651" y="28539"/>
                  <a:pt x="43127" y="33337"/>
                </a:cubicBezTo>
                <a:cubicBezTo>
                  <a:pt x="50094" y="55979"/>
                  <a:pt x="46027" y="44764"/>
                  <a:pt x="52652" y="69056"/>
                </a:cubicBezTo>
                <a:cubicBezTo>
                  <a:pt x="53312" y="71478"/>
                  <a:pt x="54424" y="73765"/>
                  <a:pt x="55033" y="76200"/>
                </a:cubicBezTo>
                <a:cubicBezTo>
                  <a:pt x="56015" y="80126"/>
                  <a:pt x="56432" y="84180"/>
                  <a:pt x="57414" y="88106"/>
                </a:cubicBezTo>
                <a:cubicBezTo>
                  <a:pt x="58899" y="94045"/>
                  <a:pt x="61527" y="99472"/>
                  <a:pt x="64558" y="104775"/>
                </a:cubicBezTo>
                <a:cubicBezTo>
                  <a:pt x="65978" y="107260"/>
                  <a:pt x="68040" y="109359"/>
                  <a:pt x="69320" y="111918"/>
                </a:cubicBezTo>
                <a:cubicBezTo>
                  <a:pt x="70443" y="114163"/>
                  <a:pt x="70908" y="116681"/>
                  <a:pt x="71702" y="119062"/>
                </a:cubicBezTo>
                <a:cubicBezTo>
                  <a:pt x="70908" y="128587"/>
                  <a:pt x="73594" y="139088"/>
                  <a:pt x="69320" y="147637"/>
                </a:cubicBezTo>
                <a:cubicBezTo>
                  <a:pt x="67075" y="152127"/>
                  <a:pt x="55033" y="152400"/>
                  <a:pt x="55033" y="152400"/>
                </a:cubicBezTo>
                <a:cubicBezTo>
                  <a:pt x="45508" y="151606"/>
                  <a:pt x="35525" y="153041"/>
                  <a:pt x="26458" y="150018"/>
                </a:cubicBezTo>
                <a:cubicBezTo>
                  <a:pt x="22693" y="148763"/>
                  <a:pt x="21590" y="143744"/>
                  <a:pt x="19314" y="140493"/>
                </a:cubicBezTo>
                <a:cubicBezTo>
                  <a:pt x="7475" y="123581"/>
                  <a:pt x="5423" y="138112"/>
                  <a:pt x="2645" y="1166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F41B60F-41DE-4197-ABB8-FF346C7BB0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0401" y="2219327"/>
            <a:ext cx="981075" cy="4833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144F08F-0A1A-44C5-8C1C-CFADFF2EE4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3851" y="2714172"/>
            <a:ext cx="1322071" cy="7746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6596F2-4476-4281-A148-70CD6AA8D54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611"/>
          <a:stretch/>
        </p:blipFill>
        <p:spPr>
          <a:xfrm>
            <a:off x="4429127" y="2072658"/>
            <a:ext cx="752475" cy="6403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26D71B9-B444-43AC-884E-277FAD322A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1988" y="2714172"/>
            <a:ext cx="1322071" cy="77464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723EED3-C34D-44F4-BC8A-158F92C35A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611"/>
          <a:stretch/>
        </p:blipFill>
        <p:spPr>
          <a:xfrm>
            <a:off x="3097264" y="2072658"/>
            <a:ext cx="752475" cy="64036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92850" y="985838"/>
            <a:ext cx="5842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0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5963" y="985838"/>
            <a:ext cx="584200" cy="558800"/>
          </a:xfrm>
          <a:prstGeom prst="rect">
            <a:avLst/>
          </a:prstGeom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D3B31D87-A8C2-4B84-B74A-673D988BDB9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8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6:10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8688" y="992188"/>
            <a:ext cx="990600" cy="5588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65950" y="985838"/>
            <a:ext cx="584200" cy="55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CA90E0-6B5F-4B8F-8D9B-1DDCE56ACA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036080"/>
            <a:ext cx="7907446" cy="15961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36E98C-1750-469B-BFB3-1BE17FB48B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1904103"/>
            <a:ext cx="7907446" cy="17185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FDC2E4-5571-4CBA-985A-9DEEE44CC6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5029200"/>
            <a:ext cx="7907446" cy="9715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0DC613-4799-449F-8281-AD243DD7DF0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1939018"/>
            <a:ext cx="7907446" cy="17476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9643F08-814C-4F1B-9C63-243ED024BC2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9143" y="4412344"/>
            <a:ext cx="5840580" cy="6168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1672489-10BD-4341-B3A8-9B47BBF7B6D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9143" y="3783690"/>
            <a:ext cx="5840580" cy="6286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C233AA-A816-4AED-8851-6BCF7BF77389}"/>
              </a:ext>
            </a:extLst>
          </p:cNvPr>
          <p:cNvSpPr/>
          <p:nvPr/>
        </p:nvSpPr>
        <p:spPr>
          <a:xfrm>
            <a:off x="4586514" y="5355772"/>
            <a:ext cx="559706" cy="856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54775" y="971550"/>
            <a:ext cx="4445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8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D88E7CF4-39F8-4B5D-AA39-473A87CA1B4A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8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6:10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8763" y="992188"/>
            <a:ext cx="990600" cy="55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205A27-BE0C-4E4E-84BA-7691AD7BA5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18" y="1934421"/>
            <a:ext cx="6816764" cy="24129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0773E1-4456-4961-9F7B-2E56159E50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782"/>
          <a:stretch/>
        </p:blipFill>
        <p:spPr>
          <a:xfrm>
            <a:off x="2687618" y="5446486"/>
            <a:ext cx="6816764" cy="11317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9535F4-2A2B-4D69-A7B5-A3C0DFC70AE6}"/>
              </a:ext>
            </a:extLst>
          </p:cNvPr>
          <p:cNvSpPr/>
          <p:nvPr/>
        </p:nvSpPr>
        <p:spPr>
          <a:xfrm>
            <a:off x="7213601" y="5829615"/>
            <a:ext cx="449943" cy="516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E8EC81-79A7-45E5-90C5-C50D6314B8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4953001"/>
            <a:ext cx="1302544" cy="516758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9F9F13-3A53-4051-B8A9-70B006FBD489}"/>
              </a:ext>
            </a:extLst>
          </p:cNvPr>
          <p:cNvSpPr/>
          <p:nvPr/>
        </p:nvSpPr>
        <p:spPr>
          <a:xfrm>
            <a:off x="7356475" y="5311775"/>
            <a:ext cx="120650" cy="170214"/>
          </a:xfrm>
          <a:custGeom>
            <a:avLst/>
            <a:gdLst>
              <a:gd name="connsiteX0" fmla="*/ 0 w 120650"/>
              <a:gd name="connsiteY0" fmla="*/ 165100 h 170214"/>
              <a:gd name="connsiteX1" fmla="*/ 22225 w 120650"/>
              <a:gd name="connsiteY1" fmla="*/ 63500 h 170214"/>
              <a:gd name="connsiteX2" fmla="*/ 28575 w 120650"/>
              <a:gd name="connsiteY2" fmla="*/ 44450 h 170214"/>
              <a:gd name="connsiteX3" fmla="*/ 31750 w 120650"/>
              <a:gd name="connsiteY3" fmla="*/ 34925 h 170214"/>
              <a:gd name="connsiteX4" fmla="*/ 53975 w 120650"/>
              <a:gd name="connsiteY4" fmla="*/ 6350 h 170214"/>
              <a:gd name="connsiteX5" fmla="*/ 63500 w 120650"/>
              <a:gd name="connsiteY5" fmla="*/ 0 h 170214"/>
              <a:gd name="connsiteX6" fmla="*/ 114300 w 120650"/>
              <a:gd name="connsiteY6" fmla="*/ 44450 h 170214"/>
              <a:gd name="connsiteX7" fmla="*/ 120650 w 120650"/>
              <a:gd name="connsiteY7" fmla="*/ 57150 h 170214"/>
              <a:gd name="connsiteX8" fmla="*/ 114300 w 120650"/>
              <a:gd name="connsiteY8" fmla="*/ 107950 h 170214"/>
              <a:gd name="connsiteX9" fmla="*/ 98425 w 120650"/>
              <a:gd name="connsiteY9" fmla="*/ 123825 h 170214"/>
              <a:gd name="connsiteX10" fmla="*/ 85725 w 120650"/>
              <a:gd name="connsiteY10" fmla="*/ 133350 h 170214"/>
              <a:gd name="connsiteX11" fmla="*/ 63500 w 120650"/>
              <a:gd name="connsiteY11" fmla="*/ 139700 h 170214"/>
              <a:gd name="connsiteX12" fmla="*/ 44450 w 120650"/>
              <a:gd name="connsiteY12" fmla="*/ 146050 h 170214"/>
              <a:gd name="connsiteX13" fmla="*/ 34925 w 120650"/>
              <a:gd name="connsiteY13" fmla="*/ 149225 h 170214"/>
              <a:gd name="connsiteX14" fmla="*/ 22225 w 120650"/>
              <a:gd name="connsiteY14" fmla="*/ 155575 h 170214"/>
              <a:gd name="connsiteX15" fmla="*/ 0 w 120650"/>
              <a:gd name="connsiteY15" fmla="*/ 165100 h 17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0650" h="170214">
                <a:moveTo>
                  <a:pt x="0" y="165100"/>
                </a:moveTo>
                <a:cubicBezTo>
                  <a:pt x="0" y="149754"/>
                  <a:pt x="678" y="119522"/>
                  <a:pt x="22225" y="63500"/>
                </a:cubicBezTo>
                <a:cubicBezTo>
                  <a:pt x="24628" y="57253"/>
                  <a:pt x="26458" y="50800"/>
                  <a:pt x="28575" y="44450"/>
                </a:cubicBezTo>
                <a:cubicBezTo>
                  <a:pt x="29633" y="41275"/>
                  <a:pt x="29894" y="37710"/>
                  <a:pt x="31750" y="34925"/>
                </a:cubicBezTo>
                <a:cubicBezTo>
                  <a:pt x="40600" y="21650"/>
                  <a:pt x="42784" y="15676"/>
                  <a:pt x="53975" y="6350"/>
                </a:cubicBezTo>
                <a:cubicBezTo>
                  <a:pt x="56906" y="3907"/>
                  <a:pt x="60325" y="2117"/>
                  <a:pt x="63500" y="0"/>
                </a:cubicBezTo>
                <a:cubicBezTo>
                  <a:pt x="89440" y="20381"/>
                  <a:pt x="101854" y="22669"/>
                  <a:pt x="114300" y="44450"/>
                </a:cubicBezTo>
                <a:cubicBezTo>
                  <a:pt x="116648" y="48559"/>
                  <a:pt x="118533" y="52917"/>
                  <a:pt x="120650" y="57150"/>
                </a:cubicBezTo>
                <a:cubicBezTo>
                  <a:pt x="120044" y="65028"/>
                  <a:pt x="121153" y="94243"/>
                  <a:pt x="114300" y="107950"/>
                </a:cubicBezTo>
                <a:cubicBezTo>
                  <a:pt x="108656" y="119239"/>
                  <a:pt x="108303" y="116769"/>
                  <a:pt x="98425" y="123825"/>
                </a:cubicBezTo>
                <a:cubicBezTo>
                  <a:pt x="94119" y="126901"/>
                  <a:pt x="90319" y="130725"/>
                  <a:pt x="85725" y="133350"/>
                </a:cubicBezTo>
                <a:cubicBezTo>
                  <a:pt x="81794" y="135596"/>
                  <a:pt x="66756" y="138723"/>
                  <a:pt x="63500" y="139700"/>
                </a:cubicBezTo>
                <a:cubicBezTo>
                  <a:pt x="57089" y="141623"/>
                  <a:pt x="50800" y="143933"/>
                  <a:pt x="44450" y="146050"/>
                </a:cubicBezTo>
                <a:cubicBezTo>
                  <a:pt x="41275" y="147108"/>
                  <a:pt x="37918" y="147728"/>
                  <a:pt x="34925" y="149225"/>
                </a:cubicBezTo>
                <a:cubicBezTo>
                  <a:pt x="30692" y="151342"/>
                  <a:pt x="26776" y="154275"/>
                  <a:pt x="22225" y="155575"/>
                </a:cubicBezTo>
                <a:cubicBezTo>
                  <a:pt x="19172" y="156447"/>
                  <a:pt x="0" y="180446"/>
                  <a:pt x="0" y="165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D590DEE-77B5-43C9-9568-07F8F8DF31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4451351"/>
            <a:ext cx="1302544" cy="512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54A2EF-C8F6-4B05-B623-37E2730286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1721" y="4953001"/>
            <a:ext cx="1302544" cy="5167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88F0F94-C1C6-4E09-BCA7-A1957D215D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1721" y="4451351"/>
            <a:ext cx="1302544" cy="5128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41D6723-66EB-4C2E-8D81-1615786CE616}"/>
              </a:ext>
            </a:extLst>
          </p:cNvPr>
          <p:cNvSpPr/>
          <p:nvPr/>
        </p:nvSpPr>
        <p:spPr>
          <a:xfrm>
            <a:off x="8518125" y="5324475"/>
            <a:ext cx="76600" cy="134752"/>
          </a:xfrm>
          <a:custGeom>
            <a:avLst/>
            <a:gdLst>
              <a:gd name="connsiteX0" fmla="*/ 400 w 76600"/>
              <a:gd name="connsiteY0" fmla="*/ 133350 h 134752"/>
              <a:gd name="connsiteX1" fmla="*/ 3575 w 76600"/>
              <a:gd name="connsiteY1" fmla="*/ 92075 h 134752"/>
              <a:gd name="connsiteX2" fmla="*/ 9925 w 76600"/>
              <a:gd name="connsiteY2" fmla="*/ 44450 h 134752"/>
              <a:gd name="connsiteX3" fmla="*/ 16275 w 76600"/>
              <a:gd name="connsiteY3" fmla="*/ 25400 h 134752"/>
              <a:gd name="connsiteX4" fmla="*/ 28975 w 76600"/>
              <a:gd name="connsiteY4" fmla="*/ 6350 h 134752"/>
              <a:gd name="connsiteX5" fmla="*/ 38500 w 76600"/>
              <a:gd name="connsiteY5" fmla="*/ 0 h 134752"/>
              <a:gd name="connsiteX6" fmla="*/ 67075 w 76600"/>
              <a:gd name="connsiteY6" fmla="*/ 6350 h 134752"/>
              <a:gd name="connsiteX7" fmla="*/ 70250 w 76600"/>
              <a:gd name="connsiteY7" fmla="*/ 22225 h 134752"/>
              <a:gd name="connsiteX8" fmla="*/ 76600 w 76600"/>
              <a:gd name="connsiteY8" fmla="*/ 73025 h 134752"/>
              <a:gd name="connsiteX9" fmla="*/ 70250 w 76600"/>
              <a:gd name="connsiteY9" fmla="*/ 101600 h 134752"/>
              <a:gd name="connsiteX10" fmla="*/ 44850 w 76600"/>
              <a:gd name="connsiteY10" fmla="*/ 114300 h 134752"/>
              <a:gd name="connsiteX11" fmla="*/ 13100 w 76600"/>
              <a:gd name="connsiteY11" fmla="*/ 123825 h 134752"/>
              <a:gd name="connsiteX12" fmla="*/ 400 w 76600"/>
              <a:gd name="connsiteY12" fmla="*/ 133350 h 13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00" h="134752">
                <a:moveTo>
                  <a:pt x="400" y="133350"/>
                </a:moveTo>
                <a:cubicBezTo>
                  <a:pt x="-1187" y="128058"/>
                  <a:pt x="2380" y="105822"/>
                  <a:pt x="3575" y="92075"/>
                </a:cubicBezTo>
                <a:cubicBezTo>
                  <a:pt x="4811" y="77858"/>
                  <a:pt x="5920" y="59134"/>
                  <a:pt x="9925" y="44450"/>
                </a:cubicBezTo>
                <a:cubicBezTo>
                  <a:pt x="11686" y="37992"/>
                  <a:pt x="12562" y="30969"/>
                  <a:pt x="16275" y="25400"/>
                </a:cubicBezTo>
                <a:cubicBezTo>
                  <a:pt x="20508" y="19050"/>
                  <a:pt x="22625" y="10583"/>
                  <a:pt x="28975" y="6350"/>
                </a:cubicBezTo>
                <a:lnTo>
                  <a:pt x="38500" y="0"/>
                </a:lnTo>
                <a:cubicBezTo>
                  <a:pt x="48025" y="2117"/>
                  <a:pt x="59081" y="755"/>
                  <a:pt x="67075" y="6350"/>
                </a:cubicBezTo>
                <a:cubicBezTo>
                  <a:pt x="71496" y="9445"/>
                  <a:pt x="69487" y="16883"/>
                  <a:pt x="70250" y="22225"/>
                </a:cubicBezTo>
                <a:cubicBezTo>
                  <a:pt x="72663" y="39119"/>
                  <a:pt x="76600" y="73025"/>
                  <a:pt x="76600" y="73025"/>
                </a:cubicBezTo>
                <a:cubicBezTo>
                  <a:pt x="74483" y="82550"/>
                  <a:pt x="76199" y="93866"/>
                  <a:pt x="70250" y="101600"/>
                </a:cubicBezTo>
                <a:cubicBezTo>
                  <a:pt x="64478" y="109103"/>
                  <a:pt x="53672" y="110869"/>
                  <a:pt x="44850" y="114300"/>
                </a:cubicBezTo>
                <a:cubicBezTo>
                  <a:pt x="34552" y="118305"/>
                  <a:pt x="23724" y="120790"/>
                  <a:pt x="13100" y="123825"/>
                </a:cubicBezTo>
                <a:cubicBezTo>
                  <a:pt x="191" y="127513"/>
                  <a:pt x="1987" y="138642"/>
                  <a:pt x="400" y="133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CB5E55-3D8A-413B-981B-8ECCEC687C1C}"/>
              </a:ext>
            </a:extLst>
          </p:cNvPr>
          <p:cNvSpPr/>
          <p:nvPr/>
        </p:nvSpPr>
        <p:spPr>
          <a:xfrm>
            <a:off x="6530976" y="4400550"/>
            <a:ext cx="619125" cy="619125"/>
          </a:xfrm>
          <a:prstGeom prst="ellipse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86BA4B4-1059-4BD5-9423-5ED7F1040D0E}"/>
              </a:ext>
            </a:extLst>
          </p:cNvPr>
          <p:cNvSpPr/>
          <p:nvPr/>
        </p:nvSpPr>
        <p:spPr>
          <a:xfrm>
            <a:off x="7670405" y="4400550"/>
            <a:ext cx="619125" cy="619125"/>
          </a:xfrm>
          <a:prstGeom prst="ellipse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0A1D40B-0A0C-462C-A8DA-B625469136C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7286" y="3416300"/>
            <a:ext cx="228600" cy="660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08738" y="984250"/>
            <a:ext cx="5842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5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30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BD4DB967-66FA-41B7-B7B8-1109D0CD5CBC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7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6:10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3813" y="992188"/>
            <a:ext cx="1257300" cy="55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2AABBD-2575-414A-A02C-0D853DD357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18" y="1932952"/>
            <a:ext cx="6816764" cy="236052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DD02EB1-07C4-47B5-96EC-F1CDC2EFB9CA}"/>
              </a:ext>
            </a:extLst>
          </p:cNvPr>
          <p:cNvSpPr/>
          <p:nvPr/>
        </p:nvSpPr>
        <p:spPr>
          <a:xfrm>
            <a:off x="6575686" y="3356340"/>
            <a:ext cx="630000" cy="63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BE7D5F6-C612-4229-A10E-3BD2CF934C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18" y="5435129"/>
            <a:ext cx="6816764" cy="95297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3676B8D-430D-469C-8418-E4198587A495}"/>
              </a:ext>
            </a:extLst>
          </p:cNvPr>
          <p:cNvSpPr/>
          <p:nvPr/>
        </p:nvSpPr>
        <p:spPr>
          <a:xfrm>
            <a:off x="7213601" y="5829615"/>
            <a:ext cx="449943" cy="516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3AEF118-1180-4732-A96D-027A8470C3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7860" y="5001988"/>
            <a:ext cx="1661160" cy="47124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5EF77CC-CFA6-46E5-9628-39324F6819A0}"/>
              </a:ext>
            </a:extLst>
          </p:cNvPr>
          <p:cNvSpPr/>
          <p:nvPr/>
        </p:nvSpPr>
        <p:spPr>
          <a:xfrm>
            <a:off x="7360879" y="5309878"/>
            <a:ext cx="104341" cy="162833"/>
          </a:xfrm>
          <a:custGeom>
            <a:avLst/>
            <a:gdLst>
              <a:gd name="connsiteX0" fmla="*/ 6710 w 104341"/>
              <a:gd name="connsiteY0" fmla="*/ 155092 h 162833"/>
              <a:gd name="connsiteX1" fmla="*/ 9091 w 104341"/>
              <a:gd name="connsiteY1" fmla="*/ 81273 h 162833"/>
              <a:gd name="connsiteX2" fmla="*/ 13853 w 104341"/>
              <a:gd name="connsiteY2" fmla="*/ 66986 h 162833"/>
              <a:gd name="connsiteX3" fmla="*/ 16235 w 104341"/>
              <a:gd name="connsiteY3" fmla="*/ 59842 h 162833"/>
              <a:gd name="connsiteX4" fmla="*/ 18616 w 104341"/>
              <a:gd name="connsiteY4" fmla="*/ 52698 h 162833"/>
              <a:gd name="connsiteX5" fmla="*/ 23378 w 104341"/>
              <a:gd name="connsiteY5" fmla="*/ 45554 h 162833"/>
              <a:gd name="connsiteX6" fmla="*/ 32903 w 104341"/>
              <a:gd name="connsiteY6" fmla="*/ 28886 h 162833"/>
              <a:gd name="connsiteX7" fmla="*/ 44810 w 104341"/>
              <a:gd name="connsiteY7" fmla="*/ 7454 h 162833"/>
              <a:gd name="connsiteX8" fmla="*/ 54335 w 104341"/>
              <a:gd name="connsiteY8" fmla="*/ 311 h 162833"/>
              <a:gd name="connsiteX9" fmla="*/ 92435 w 104341"/>
              <a:gd name="connsiteY9" fmla="*/ 7454 h 162833"/>
              <a:gd name="connsiteX10" fmla="*/ 94816 w 104341"/>
              <a:gd name="connsiteY10" fmla="*/ 16979 h 162833"/>
              <a:gd name="connsiteX11" fmla="*/ 99578 w 104341"/>
              <a:gd name="connsiteY11" fmla="*/ 24123 h 162833"/>
              <a:gd name="connsiteX12" fmla="*/ 101960 w 104341"/>
              <a:gd name="connsiteY12" fmla="*/ 38411 h 162833"/>
              <a:gd name="connsiteX13" fmla="*/ 104341 w 104341"/>
              <a:gd name="connsiteY13" fmla="*/ 47936 h 162833"/>
              <a:gd name="connsiteX14" fmla="*/ 101960 w 104341"/>
              <a:gd name="connsiteY14" fmla="*/ 162236 h 162833"/>
              <a:gd name="connsiteX15" fmla="*/ 6710 w 104341"/>
              <a:gd name="connsiteY15" fmla="*/ 155092 h 16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341" h="162833">
                <a:moveTo>
                  <a:pt x="6710" y="155092"/>
                </a:moveTo>
                <a:cubicBezTo>
                  <a:pt x="-8768" y="141598"/>
                  <a:pt x="7102" y="105812"/>
                  <a:pt x="9091" y="81273"/>
                </a:cubicBezTo>
                <a:cubicBezTo>
                  <a:pt x="9497" y="76270"/>
                  <a:pt x="12266" y="71748"/>
                  <a:pt x="13853" y="66986"/>
                </a:cubicBezTo>
                <a:lnTo>
                  <a:pt x="16235" y="59842"/>
                </a:lnTo>
                <a:cubicBezTo>
                  <a:pt x="17029" y="57461"/>
                  <a:pt x="17224" y="54787"/>
                  <a:pt x="18616" y="52698"/>
                </a:cubicBezTo>
                <a:cubicBezTo>
                  <a:pt x="20203" y="50317"/>
                  <a:pt x="22098" y="48114"/>
                  <a:pt x="23378" y="45554"/>
                </a:cubicBezTo>
                <a:cubicBezTo>
                  <a:pt x="32468" y="27376"/>
                  <a:pt x="15633" y="51915"/>
                  <a:pt x="32903" y="28886"/>
                </a:cubicBezTo>
                <a:cubicBezTo>
                  <a:pt x="37668" y="14592"/>
                  <a:pt x="34829" y="16008"/>
                  <a:pt x="44810" y="7454"/>
                </a:cubicBezTo>
                <a:cubicBezTo>
                  <a:pt x="47823" y="4871"/>
                  <a:pt x="51160" y="2692"/>
                  <a:pt x="54335" y="311"/>
                </a:cubicBezTo>
                <a:cubicBezTo>
                  <a:pt x="54778" y="345"/>
                  <a:pt x="85906" y="-2338"/>
                  <a:pt x="92435" y="7454"/>
                </a:cubicBezTo>
                <a:cubicBezTo>
                  <a:pt x="94250" y="10177"/>
                  <a:pt x="93527" y="13971"/>
                  <a:pt x="94816" y="16979"/>
                </a:cubicBezTo>
                <a:cubicBezTo>
                  <a:pt x="95943" y="19610"/>
                  <a:pt x="97991" y="21742"/>
                  <a:pt x="99578" y="24123"/>
                </a:cubicBezTo>
                <a:cubicBezTo>
                  <a:pt x="100372" y="28886"/>
                  <a:pt x="101013" y="33676"/>
                  <a:pt x="101960" y="38411"/>
                </a:cubicBezTo>
                <a:cubicBezTo>
                  <a:pt x="102602" y="41620"/>
                  <a:pt x="104341" y="44663"/>
                  <a:pt x="104341" y="47936"/>
                </a:cubicBezTo>
                <a:cubicBezTo>
                  <a:pt x="104341" y="86044"/>
                  <a:pt x="102754" y="124136"/>
                  <a:pt x="101960" y="162236"/>
                </a:cubicBezTo>
                <a:cubicBezTo>
                  <a:pt x="24173" y="159804"/>
                  <a:pt x="22188" y="168586"/>
                  <a:pt x="6710" y="1550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45EA3D5-6804-4539-999F-7FD3A2D01A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7860" y="4470283"/>
            <a:ext cx="1661160" cy="49360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9E9053-6EFB-4908-8401-B24C646A0D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0878" y="5001988"/>
            <a:ext cx="1242102" cy="4712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5A004D-27F1-46A6-AA9C-F157D7C4ED3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9560" y="4470283"/>
            <a:ext cx="893316" cy="49360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E03BEC79-7414-46A5-9D7D-9D331A8067E2}"/>
              </a:ext>
            </a:extLst>
          </p:cNvPr>
          <p:cNvSpPr/>
          <p:nvPr/>
        </p:nvSpPr>
        <p:spPr>
          <a:xfrm>
            <a:off x="6334125" y="4390629"/>
            <a:ext cx="660796" cy="660796"/>
          </a:xfrm>
          <a:prstGeom prst="ellipse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E2CBBC2-A8D0-4B14-90E6-CD70FE489F64}"/>
              </a:ext>
            </a:extLst>
          </p:cNvPr>
          <p:cNvSpPr/>
          <p:nvPr/>
        </p:nvSpPr>
        <p:spPr>
          <a:xfrm>
            <a:off x="7613254" y="4390629"/>
            <a:ext cx="660796" cy="660796"/>
          </a:xfrm>
          <a:prstGeom prst="ellipse">
            <a:avLst/>
          </a:prstGeom>
          <a:noFill/>
          <a:ln w="28575">
            <a:solidFill>
              <a:srgbClr val="046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46838" y="1001713"/>
            <a:ext cx="6985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3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38" grpId="0" animBg="1"/>
      <p:bldP spid="39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9, Learning Outcome 20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99902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use knowledge of subtraction to choose correct and efficient approaches when subtracting mixed numbers</a:t>
                      </a:r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6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9, Learning Outcome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F29563FD-32F8-401C-8285-9FEC4FDB4C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3.5 Working across one whole: improper fractions and mixed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451870"/>
              </p:ext>
            </p:extLst>
          </p:nvPr>
        </p:nvGraphicFramePr>
        <p:xfrm>
          <a:off x="4514851" y="416705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6:11-6:12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56-58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9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7D1D5BF9-4600-4400-AE02-F24C9DB9C578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7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F9622E-CA24-48E1-A538-47B22B65B5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18" y="2087396"/>
            <a:ext cx="6816764" cy="3319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0FE357-B0D3-454A-9110-5ECECFDC3B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7143" y="2419350"/>
            <a:ext cx="304800" cy="8363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5A277F1-AE10-43F6-9860-6A0C588295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399" y="2419350"/>
            <a:ext cx="304800" cy="8363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260E02-6E0D-403C-87F4-293DBACBEF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5543" y="3255736"/>
            <a:ext cx="504145" cy="3319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ACB0FE-985A-4621-8F43-8BF98CE0681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8361" y="3255736"/>
            <a:ext cx="370839" cy="3319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B668DE-0FFA-48F5-8F72-0DA775229AF4}"/>
              </a:ext>
            </a:extLst>
          </p:cNvPr>
          <p:cNvCxnSpPr>
            <a:cxnSpLocks/>
          </p:cNvCxnSpPr>
          <p:nvPr/>
        </p:nvCxnSpPr>
        <p:spPr>
          <a:xfrm flipV="1">
            <a:off x="5136356" y="2526030"/>
            <a:ext cx="792004" cy="648176"/>
          </a:xfrm>
          <a:prstGeom prst="line">
            <a:avLst/>
          </a:prstGeom>
          <a:ln w="28575">
            <a:solidFill>
              <a:srgbClr val="1D1D1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82D0CF-3DD7-4181-A149-44CAD909EB86}"/>
              </a:ext>
            </a:extLst>
          </p:cNvPr>
          <p:cNvCxnSpPr>
            <a:cxnSpLocks/>
          </p:cNvCxnSpPr>
          <p:nvPr/>
        </p:nvCxnSpPr>
        <p:spPr>
          <a:xfrm flipH="1" flipV="1">
            <a:off x="5157787" y="2550320"/>
            <a:ext cx="792003" cy="623886"/>
          </a:xfrm>
          <a:prstGeom prst="line">
            <a:avLst/>
          </a:prstGeom>
          <a:ln w="28575">
            <a:solidFill>
              <a:srgbClr val="1D1D1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7F303-E506-4D58-9290-EBB9876BA6CA}"/>
              </a:ext>
            </a:extLst>
          </p:cNvPr>
          <p:cNvSpPr/>
          <p:nvPr/>
        </p:nvSpPr>
        <p:spPr>
          <a:xfrm>
            <a:off x="6470650" y="1948635"/>
            <a:ext cx="895350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347B1EF-66AE-405B-B4CC-332F20B626A0}"/>
              </a:ext>
            </a:extLst>
          </p:cNvPr>
          <p:cNvSpPr/>
          <p:nvPr/>
        </p:nvSpPr>
        <p:spPr>
          <a:xfrm>
            <a:off x="7377067" y="1953715"/>
            <a:ext cx="895350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45B37FF-1FE7-4F44-8D28-3604172881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936"/>
          <a:stretch/>
        </p:blipFill>
        <p:spPr>
          <a:xfrm>
            <a:off x="3350286" y="3839624"/>
            <a:ext cx="6816764" cy="5037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9F63124-8B7D-47A9-B83B-8F4322B0E7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7143" y="4388076"/>
            <a:ext cx="304800" cy="83638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B01DD6-96A5-4E4F-B121-6F6D66A00A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399" y="4388076"/>
            <a:ext cx="304800" cy="836386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D174865-B869-40DA-8451-EAFD15AF5EA9}"/>
              </a:ext>
            </a:extLst>
          </p:cNvPr>
          <p:cNvCxnSpPr>
            <a:cxnSpLocks/>
          </p:cNvCxnSpPr>
          <p:nvPr/>
        </p:nvCxnSpPr>
        <p:spPr>
          <a:xfrm flipV="1">
            <a:off x="5136356" y="4494756"/>
            <a:ext cx="792004" cy="648176"/>
          </a:xfrm>
          <a:prstGeom prst="line">
            <a:avLst/>
          </a:prstGeom>
          <a:ln w="28575">
            <a:solidFill>
              <a:srgbClr val="1D1D1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A15B20A-D001-4E6A-9A43-0DEAFF5569BF}"/>
              </a:ext>
            </a:extLst>
          </p:cNvPr>
          <p:cNvCxnSpPr>
            <a:cxnSpLocks/>
          </p:cNvCxnSpPr>
          <p:nvPr/>
        </p:nvCxnSpPr>
        <p:spPr>
          <a:xfrm flipH="1" flipV="1">
            <a:off x="5157787" y="4519046"/>
            <a:ext cx="792003" cy="623886"/>
          </a:xfrm>
          <a:prstGeom prst="line">
            <a:avLst/>
          </a:prstGeom>
          <a:ln w="28575">
            <a:solidFill>
              <a:srgbClr val="1D1D1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1D8B9B48-E217-4849-A5E2-193C0E85E9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5543" y="5188744"/>
            <a:ext cx="406401" cy="37032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99050E5-B529-412E-AC7F-3360002F2EE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9789" y="5142932"/>
            <a:ext cx="265275" cy="416132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42272E53-4E82-45D4-BAFF-D141F41C644D}"/>
              </a:ext>
            </a:extLst>
          </p:cNvPr>
          <p:cNvSpPr/>
          <p:nvPr/>
        </p:nvSpPr>
        <p:spPr>
          <a:xfrm>
            <a:off x="6438265" y="3759881"/>
            <a:ext cx="895350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36D4BE5-F1A0-4576-87B9-DA84F323B465}"/>
              </a:ext>
            </a:extLst>
          </p:cNvPr>
          <p:cNvSpPr/>
          <p:nvPr/>
        </p:nvSpPr>
        <p:spPr>
          <a:xfrm>
            <a:off x="7428502" y="3764961"/>
            <a:ext cx="895350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CE3258-F2BB-4B63-A1CA-6CE8A8F31E2B}"/>
              </a:ext>
            </a:extLst>
          </p:cNvPr>
          <p:cNvSpPr txBox="1"/>
          <p:nvPr/>
        </p:nvSpPr>
        <p:spPr>
          <a:xfrm>
            <a:off x="3536950" y="1070164"/>
            <a:ext cx="511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What is the mistake?</a:t>
            </a:r>
          </a:p>
        </p:txBody>
      </p:sp>
    </p:spTree>
    <p:extLst>
      <p:ext uri="{BB962C8B-B14F-4D97-AF65-F5344CB8AC3E}">
        <p14:creationId xmlns:p14="http://schemas.microsoft.com/office/powerpoint/2010/main" val="263784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6" grpId="0" animBg="1"/>
      <p:bldP spid="54" grpId="0" animBg="1"/>
      <p:bldP spid="55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C4F30997-28CC-47FE-826D-B5B24E9908A9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76379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5AD1C-77E6-43C9-ACF1-A6ECD412FA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18" y="777716"/>
            <a:ext cx="6816764" cy="4804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B1D1A6-1F3C-4342-BAF4-52C7F74632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863" y="1181100"/>
            <a:ext cx="304800" cy="8363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B16E9F-2252-464C-B6B2-EEAEBF20C2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6463" y="1181100"/>
            <a:ext cx="304800" cy="83638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10C4EFD-8A03-4172-9FE1-C4E52C1CC236}"/>
              </a:ext>
            </a:extLst>
          </p:cNvPr>
          <p:cNvCxnSpPr>
            <a:cxnSpLocks/>
          </p:cNvCxnSpPr>
          <p:nvPr/>
        </p:nvCxnSpPr>
        <p:spPr>
          <a:xfrm flipV="1">
            <a:off x="5062537" y="1309688"/>
            <a:ext cx="866774" cy="604838"/>
          </a:xfrm>
          <a:prstGeom prst="line">
            <a:avLst/>
          </a:prstGeom>
          <a:ln w="28575">
            <a:solidFill>
              <a:srgbClr val="1D1D1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215EFA-D18A-4E20-8A0E-3F0E5C996A51}"/>
              </a:ext>
            </a:extLst>
          </p:cNvPr>
          <p:cNvCxnSpPr>
            <a:cxnSpLocks/>
          </p:cNvCxnSpPr>
          <p:nvPr/>
        </p:nvCxnSpPr>
        <p:spPr>
          <a:xfrm flipH="1" flipV="1">
            <a:off x="5062537" y="1309688"/>
            <a:ext cx="866774" cy="604838"/>
          </a:xfrm>
          <a:prstGeom prst="line">
            <a:avLst/>
          </a:prstGeom>
          <a:ln w="28575">
            <a:solidFill>
              <a:srgbClr val="1D1D1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EF46DA17-9F53-4227-B15C-ADB0705B6A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0463" y="2069010"/>
            <a:ext cx="412074" cy="4855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FCA38E8-783D-404B-AF8E-134D065CFC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9311" y="2017486"/>
            <a:ext cx="374652" cy="403384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07958AAC-37CC-4107-AD4F-8ECBBE4E1F3E}"/>
              </a:ext>
            </a:extLst>
          </p:cNvPr>
          <p:cNvSpPr/>
          <p:nvPr/>
        </p:nvSpPr>
        <p:spPr>
          <a:xfrm>
            <a:off x="6935111" y="799432"/>
            <a:ext cx="479638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A432258-B91D-4EB9-B667-5570EB146486}"/>
              </a:ext>
            </a:extLst>
          </p:cNvPr>
          <p:cNvSpPr/>
          <p:nvPr/>
        </p:nvSpPr>
        <p:spPr>
          <a:xfrm>
            <a:off x="7436084" y="874980"/>
            <a:ext cx="895350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81CA1E9-3F08-4012-AE93-ADB1B6E62A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5449" y="2694862"/>
            <a:ext cx="8461102" cy="126753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2EA7F13-7E4F-4CDF-9A57-817F979343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086"/>
          <a:stretch/>
        </p:blipFill>
        <p:spPr>
          <a:xfrm>
            <a:off x="1857058" y="4718051"/>
            <a:ext cx="8461102" cy="83026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3F6DC17-CAEE-44E1-9970-3BA4158490D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4623" y="4360070"/>
            <a:ext cx="351683" cy="35683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6FC7EE4-7BFF-4D86-9357-67D5896C0CD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4623" y="3962401"/>
            <a:ext cx="351683" cy="39652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8E8A110-2C62-4906-AF27-E78B2022477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9423" y="4360150"/>
            <a:ext cx="351683" cy="35683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8A01C35-A0AA-4A3E-AFEF-473AECA23E3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9423" y="3962481"/>
            <a:ext cx="351683" cy="396524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62843" y="820601"/>
            <a:ext cx="144720" cy="441936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069A1FF-18AE-4308-A4BF-6049C919C5F4}"/>
              </a:ext>
            </a:extLst>
          </p:cNvPr>
          <p:cNvSpPr/>
          <p:nvPr/>
        </p:nvSpPr>
        <p:spPr>
          <a:xfrm>
            <a:off x="6519399" y="874980"/>
            <a:ext cx="304800" cy="43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70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3" grpId="0" animBg="1"/>
      <p:bldP spid="53" grpId="1" animBg="1"/>
      <p:bldP spid="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 has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9,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13132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compose and decompose quantities made of whole numbers and fractional parts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11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9, Learning Outcome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F29563FD-32F8-401C-8285-9FEC4FDB4C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3.5 Working across one whole: improper fractions and mixed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334155"/>
              </p:ext>
            </p:extLst>
          </p:nvPr>
        </p:nvGraphicFramePr>
        <p:xfrm>
          <a:off x="4514851" y="416705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39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9,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90708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accurately label a range of number lines and explain the meaning of each part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9, Learning Outcome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F29563FD-32F8-401C-8285-9FEC4FDB4C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3.5 Working across one whole: improper fractions and mixed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644500"/>
              </p:ext>
            </p:extLst>
          </p:nvPr>
        </p:nvGraphicFramePr>
        <p:xfrm>
          <a:off x="4514851" y="416705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4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E225719-E83B-4349-898A-2519DE5147DE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-60960" y="0"/>
            <a:ext cx="1225295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69BAA-711E-4BC9-98D1-BFBC586886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747" y="3316908"/>
            <a:ext cx="11279663" cy="63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E53BFC-228C-44DC-90D2-929C3A61B6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673"/>
          <a:stretch/>
        </p:blipFill>
        <p:spPr>
          <a:xfrm>
            <a:off x="756827" y="2676233"/>
            <a:ext cx="261257" cy="63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6483D9-09B8-4EEA-934C-5E9900A84F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673"/>
          <a:stretch/>
        </p:blipFill>
        <p:spPr>
          <a:xfrm>
            <a:off x="11690017" y="2675446"/>
            <a:ext cx="261257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3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04466 -1.1111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66 -1.11111E-6 L 0.08893 -1.11111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93 -1.11111E-6 L 0.13372 -1.11111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72 -1.11111E-6 L 0.17851 -1.11111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51 -1.11111E-6 L 0.2233 -1.11111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3 -1.11111E-6 L 0.2681 -1.11111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1 -1.11111E-6 L 0.31289 -1.11111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89 -1.11111E-6 L 0.35664 -1.11111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664 -1.11111E-6 L 0.40247 -1.11111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247 -1.11111E-6 L 0.44752 -1.11111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52 -1.11111E-6 L 0.49205 -1.11111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205 -1.11111E-6 L 0.53685 -1.11111E-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685 -1.11111E-6 L 0.58164 -1.11111E-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164 -1.11111E-6 L 0.62643 -1.11111E-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643 -1.11111E-6 L 0.67018 -1.11111E-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018 -1.11111E-6 L 0.71601 -1.11111E-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601 -1.11111E-6 L 0.7608 -1.11111E-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08 -1.11111E-6 L 0.8056 -1.11111E-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56 -1.11111E-6 L 0.85065 -1.11111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5065 -1.11111E-6 L 0.89518 -1.11111E-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-0.04479 3.7037E-7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3.7037E-7 L -0.09075 3.7037E-7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75 3.7037E-7 L -0.13385 3.7037E-7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5 3.7037E-7 L -0.17969 3.7037E-7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69 3.7037E-7 L -0.22409 3.7037E-7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09 3.7037E-7 L -0.26992 3.7037E-7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992 3.7037E-7 L -0.31302 3.7037E-7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02 3.7037E-7 L -0.35885 3.7037E-7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885 3.7037E-7 L -0.40325 3.7037E-7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325 3.7037E-7 L -0.44805 3.7037E-7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05 3.7037E-7 L -0.49375 3.7037E-7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375 3.7037E-7 L -0.53958 3.7037E-7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58 3.7037E-7 L -0.5819 3.7037E-7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19 3.7037E-7 L -0.6276 3.7037E-7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76 3.7037E-7 L -0.67135 3.7037E-7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135 3.7037E-7 L -0.71719 3.7037E-7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719 3.7037E-7 L -0.76094 3.7037E-7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094 3.7037E-7 L -0.80677 3.7037E-7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677 3.7037E-7 L -0.85052 3.7037E-7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052 3.7037E-7 L -0.89531 3.7037E-7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Ready-to-progress criteria addressed by this unit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of this unit supports the following criteria from the ‘DfE Mathematics Guidance: key stages 1 &amp; 2’ (the 335-page document available as a download)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4F-1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Page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182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4F-2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 Page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185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4F-3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 Page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188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 learning</a:t>
            </a:r>
            <a:r>
              <a:rPr lang="en-GB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the following ready-to-progress criteria, contained in the same DfE guidance document as above, were secured in Year 3, children will be ready to start on this unit.</a:t>
            </a:r>
            <a:endParaRPr lang="en-GB" sz="1600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hlinkClick r:id="rId9"/>
              </a:rPr>
              <a:t>3F-3</a:t>
            </a:r>
            <a:r>
              <a:rPr lang="en-GB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9"/>
              </a:rPr>
              <a:t> Page 127</a:t>
            </a:r>
            <a:endParaRPr lang="en-GB" sz="1600" dirty="0">
              <a:solidFill>
                <a:srgbClr val="595959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hlinkClick r:id="rId10"/>
              </a:rPr>
              <a:t>3F-4 </a:t>
            </a:r>
            <a:r>
              <a:rPr lang="en-GB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10"/>
              </a:rPr>
              <a:t>Page 131</a:t>
            </a:r>
            <a:endParaRPr lang="en-GB" sz="1600" dirty="0">
              <a:solidFill>
                <a:srgbClr val="595959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9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E96AEA9-14A8-4190-9082-E731621AC447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CB996-B844-4A4C-B10F-66C12F7E7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49" y="3068210"/>
            <a:ext cx="8461102" cy="72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0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40A1D958-C018-4A03-9385-85F70A54D86A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7C22AF-E205-4160-AD93-0046AE62C6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146156"/>
            <a:ext cx="7907446" cy="845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286907-7775-44B4-B3F9-DC143D891E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13"/>
          <a:stretch/>
        </p:blipFill>
        <p:spPr>
          <a:xfrm>
            <a:off x="3027336" y="2789695"/>
            <a:ext cx="1720311" cy="355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8E3707-514E-4F5D-8C29-E8AC4D9A70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13"/>
          <a:stretch/>
        </p:blipFill>
        <p:spPr>
          <a:xfrm>
            <a:off x="4528089" y="2788550"/>
            <a:ext cx="1720311" cy="355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E2A60A-3D17-4AE6-9AEB-9392F0A7E6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13"/>
          <a:stretch/>
        </p:blipFill>
        <p:spPr>
          <a:xfrm>
            <a:off x="6028842" y="2786260"/>
            <a:ext cx="1720311" cy="3553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9E50E3-8888-4B52-A2F2-832BD034C6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13"/>
          <a:stretch/>
        </p:blipFill>
        <p:spPr>
          <a:xfrm>
            <a:off x="7529595" y="2797178"/>
            <a:ext cx="1720311" cy="3553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2DB944-D8FA-4142-B897-81AEC9BEC6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8088" y="3567750"/>
            <a:ext cx="359044" cy="69428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52D2D64-F531-4DE4-BF32-32C519CA453E}"/>
              </a:ext>
            </a:extLst>
          </p:cNvPr>
          <p:cNvSpPr/>
          <p:nvPr/>
        </p:nvSpPr>
        <p:spPr>
          <a:xfrm>
            <a:off x="4419602" y="3567750"/>
            <a:ext cx="359044" cy="275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AD6E6A-8CB9-4BDF-8340-75A2E3F480C3}"/>
              </a:ext>
            </a:extLst>
          </p:cNvPr>
          <p:cNvSpPr/>
          <p:nvPr/>
        </p:nvSpPr>
        <p:spPr>
          <a:xfrm>
            <a:off x="4419602" y="3927060"/>
            <a:ext cx="359044" cy="275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313586-13A3-4C60-B882-8E18001318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679"/>
          <a:stretch/>
        </p:blipFill>
        <p:spPr>
          <a:xfrm>
            <a:off x="5910021" y="3565459"/>
            <a:ext cx="2278251" cy="77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9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DABDA19E-BDF4-4C06-9052-9991EED23F6B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" y="0"/>
            <a:ext cx="12192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B6D82D-F39A-4810-99BC-7EB21B71DD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146156"/>
            <a:ext cx="7907446" cy="849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70037D-F5D3-447F-B3CF-7A0D300921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306"/>
          <a:stretch/>
        </p:blipFill>
        <p:spPr>
          <a:xfrm>
            <a:off x="2973222" y="2758698"/>
            <a:ext cx="1084881" cy="3863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C4D98F-B48B-457C-BF58-FEEB855BAA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306"/>
          <a:stretch/>
        </p:blipFill>
        <p:spPr>
          <a:xfrm>
            <a:off x="3834646" y="2758698"/>
            <a:ext cx="1084881" cy="3863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41E6D70-1C49-4D2B-A441-DFADAE0161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306"/>
          <a:stretch/>
        </p:blipFill>
        <p:spPr>
          <a:xfrm>
            <a:off x="4696070" y="2758698"/>
            <a:ext cx="1084881" cy="3863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5D80FC-F7C2-46F0-B320-55138907BF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306"/>
          <a:stretch/>
        </p:blipFill>
        <p:spPr>
          <a:xfrm>
            <a:off x="5549874" y="2755506"/>
            <a:ext cx="1084881" cy="3863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2F52F0-2DAF-4E84-9CD0-6E7B8A5602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306"/>
          <a:stretch/>
        </p:blipFill>
        <p:spPr>
          <a:xfrm>
            <a:off x="6411053" y="2755506"/>
            <a:ext cx="1084881" cy="3863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2B5072A-4E3D-487E-930C-2B1E707C26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306"/>
          <a:stretch/>
        </p:blipFill>
        <p:spPr>
          <a:xfrm>
            <a:off x="7264857" y="2758698"/>
            <a:ext cx="1084881" cy="3863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DD2D2EE-7D7E-4DEB-9DF9-473F0C1660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306"/>
          <a:stretch/>
        </p:blipFill>
        <p:spPr>
          <a:xfrm>
            <a:off x="8133899" y="2755506"/>
            <a:ext cx="1084881" cy="3863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FF49464-D97F-46A0-95C9-BE820C940F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366"/>
          <a:stretch/>
        </p:blipFill>
        <p:spPr>
          <a:xfrm>
            <a:off x="3834645" y="3575050"/>
            <a:ext cx="357604" cy="77297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8DC2CB1-848A-4029-B9BF-6C6F60F57362}"/>
              </a:ext>
            </a:extLst>
          </p:cNvPr>
          <p:cNvSpPr/>
          <p:nvPr/>
        </p:nvSpPr>
        <p:spPr>
          <a:xfrm>
            <a:off x="3814155" y="3552879"/>
            <a:ext cx="359044" cy="275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78FDD8-6896-42CD-B36F-D7BCC948BD07}"/>
              </a:ext>
            </a:extLst>
          </p:cNvPr>
          <p:cNvSpPr/>
          <p:nvPr/>
        </p:nvSpPr>
        <p:spPr>
          <a:xfrm>
            <a:off x="3814155" y="3912189"/>
            <a:ext cx="359044" cy="275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ECD2302-576D-4A65-BE60-999EFEC49B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366"/>
          <a:stretch/>
        </p:blipFill>
        <p:spPr>
          <a:xfrm>
            <a:off x="4696069" y="3570744"/>
            <a:ext cx="3800230" cy="77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2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D1F9640-5CC1-4034-996E-A7EC88BBF078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2:3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8B3F82-1E48-4A89-B0EC-DFD566B43C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040843"/>
            <a:ext cx="7907446" cy="1704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1E48BB-8195-4AC3-8205-4D160141E2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209842"/>
            <a:ext cx="7907446" cy="14086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C1C166-AEFC-4825-AD9F-7FBEC7B9EC78}"/>
              </a:ext>
            </a:extLst>
          </p:cNvPr>
          <p:cNvSpPr txBox="1"/>
          <p:nvPr/>
        </p:nvSpPr>
        <p:spPr>
          <a:xfrm>
            <a:off x="3957235" y="3986942"/>
            <a:ext cx="71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13FDC6-58CB-4B81-BE16-DD14BD87DB12}"/>
              </a:ext>
            </a:extLst>
          </p:cNvPr>
          <p:cNvSpPr txBox="1"/>
          <p:nvPr/>
        </p:nvSpPr>
        <p:spPr>
          <a:xfrm>
            <a:off x="3512735" y="3986942"/>
            <a:ext cx="71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9378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76C0C816-879D-49F4-AAD4-EDED034AD1DA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29493-3B98-4568-8502-4561D535B9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161654"/>
            <a:ext cx="7907446" cy="855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7EFF70-0AA1-4EBB-A4BF-71111CE066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60"/>
          <a:stretch/>
        </p:blipFill>
        <p:spPr>
          <a:xfrm>
            <a:off x="2996340" y="2758699"/>
            <a:ext cx="759417" cy="4018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B515AD-29A7-4ABC-80EF-58FEE8BB65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60"/>
          <a:stretch/>
        </p:blipFill>
        <p:spPr>
          <a:xfrm>
            <a:off x="3492163" y="2757555"/>
            <a:ext cx="759417" cy="4018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34EBD8-B56D-4775-8072-AA0A467011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60"/>
          <a:stretch/>
        </p:blipFill>
        <p:spPr>
          <a:xfrm>
            <a:off x="3997511" y="2755267"/>
            <a:ext cx="759417" cy="4018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FCC782-7A04-40B8-A2BF-857B0BAD58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60"/>
          <a:stretch/>
        </p:blipFill>
        <p:spPr>
          <a:xfrm>
            <a:off x="4502859" y="2757555"/>
            <a:ext cx="759417" cy="401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637646-E57A-4495-807E-AC5F2D9FA8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8" y="2100072"/>
            <a:ext cx="1349885" cy="6551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A9BE3D-7DFE-47E8-8AB7-341753FC9B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3937"/>
          <a:stretch/>
        </p:blipFill>
        <p:spPr>
          <a:xfrm>
            <a:off x="3492163" y="3482975"/>
            <a:ext cx="5378035" cy="151953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ED96245-B05F-46A6-A5C6-A4E91DA75A5B}"/>
              </a:ext>
            </a:extLst>
          </p:cNvPr>
          <p:cNvSpPr/>
          <p:nvPr/>
        </p:nvSpPr>
        <p:spPr>
          <a:xfrm>
            <a:off x="3492162" y="3482974"/>
            <a:ext cx="263594" cy="534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49758B-C915-4177-A608-118DFE40B890}"/>
              </a:ext>
            </a:extLst>
          </p:cNvPr>
          <p:cNvSpPr/>
          <p:nvPr/>
        </p:nvSpPr>
        <p:spPr>
          <a:xfrm>
            <a:off x="4009418" y="3483836"/>
            <a:ext cx="263594" cy="534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D552F5-8607-49C7-8D76-A5A5AE624CD2}"/>
              </a:ext>
            </a:extLst>
          </p:cNvPr>
          <p:cNvSpPr/>
          <p:nvPr/>
        </p:nvSpPr>
        <p:spPr>
          <a:xfrm>
            <a:off x="4394877" y="3482974"/>
            <a:ext cx="263594" cy="534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E1A271-2D92-4463-B339-8E89E8D43481}"/>
              </a:ext>
            </a:extLst>
          </p:cNvPr>
          <p:cNvSpPr/>
          <p:nvPr/>
        </p:nvSpPr>
        <p:spPr>
          <a:xfrm>
            <a:off x="4973844" y="3509261"/>
            <a:ext cx="263594" cy="534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F1838B2-BA5E-4111-BD92-6C9BD6EB46DF}"/>
              </a:ext>
            </a:extLst>
          </p:cNvPr>
          <p:cNvSpPr/>
          <p:nvPr/>
        </p:nvSpPr>
        <p:spPr>
          <a:xfrm>
            <a:off x="5421014" y="3509261"/>
            <a:ext cx="333680" cy="534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1EA6C3-B458-4F58-BB91-7AA2A087F06D}"/>
              </a:ext>
            </a:extLst>
          </p:cNvPr>
          <p:cNvSpPr/>
          <p:nvPr/>
        </p:nvSpPr>
        <p:spPr>
          <a:xfrm>
            <a:off x="5973313" y="3509261"/>
            <a:ext cx="333680" cy="534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BA44F72-95D7-43F9-B497-2DF259D33691}"/>
              </a:ext>
            </a:extLst>
          </p:cNvPr>
          <p:cNvSpPr/>
          <p:nvPr/>
        </p:nvSpPr>
        <p:spPr>
          <a:xfrm>
            <a:off x="6455526" y="3518760"/>
            <a:ext cx="333680" cy="534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50A1D8A-C32A-470D-84A9-F03F5A019AC9}"/>
              </a:ext>
            </a:extLst>
          </p:cNvPr>
          <p:cNvSpPr/>
          <p:nvPr/>
        </p:nvSpPr>
        <p:spPr>
          <a:xfrm>
            <a:off x="6937739" y="3496118"/>
            <a:ext cx="333680" cy="534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BA8680B-EC5A-4806-AF33-371AABC689F0}"/>
              </a:ext>
            </a:extLst>
          </p:cNvPr>
          <p:cNvSpPr/>
          <p:nvPr/>
        </p:nvSpPr>
        <p:spPr>
          <a:xfrm>
            <a:off x="7404746" y="3506947"/>
            <a:ext cx="333680" cy="534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AA1042-E673-4EC8-8110-BA2EA9519E00}"/>
              </a:ext>
            </a:extLst>
          </p:cNvPr>
          <p:cNvSpPr/>
          <p:nvPr/>
        </p:nvSpPr>
        <p:spPr>
          <a:xfrm>
            <a:off x="7902165" y="3489546"/>
            <a:ext cx="451801" cy="534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900C09-B284-4789-8FAE-64EA621ECBCC}"/>
              </a:ext>
            </a:extLst>
          </p:cNvPr>
          <p:cNvSpPr/>
          <p:nvPr/>
        </p:nvSpPr>
        <p:spPr>
          <a:xfrm>
            <a:off x="8328808" y="3518760"/>
            <a:ext cx="451801" cy="534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CF9B75C-1A87-4400-B2BB-80CD1956E018}"/>
              </a:ext>
            </a:extLst>
          </p:cNvPr>
          <p:cNvSpPr/>
          <p:nvPr/>
        </p:nvSpPr>
        <p:spPr>
          <a:xfrm>
            <a:off x="8871464" y="3518760"/>
            <a:ext cx="451801" cy="534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66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30FCD60-AF3B-44E3-950E-C9763F2320E8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1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4E35D-9692-46D1-A1B8-B688C189DA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0081" y="2115896"/>
            <a:ext cx="4567232" cy="887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197FEE-F341-4834-BB36-090A5E3A6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980592"/>
            <a:ext cx="7907446" cy="896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953488-D4B6-4694-A633-A0FFA254BC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0081" y="3132759"/>
            <a:ext cx="4567232" cy="10287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8913" y="4618038"/>
            <a:ext cx="228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50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01208AD-895A-4320-AD3C-95C20D030802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" y="0"/>
            <a:ext cx="12192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3674B-8840-4AC3-8129-BCF4C60B82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8780" y="3114000"/>
            <a:ext cx="5114440" cy="63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2F1F0D-7E20-4915-B71A-5FC60DB049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816" y="2663964"/>
            <a:ext cx="7907446" cy="448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7D50FE-9F1F-4728-8716-FA8A08720D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8"/>
          <a:stretch/>
        </p:blipFill>
        <p:spPr>
          <a:xfrm>
            <a:off x="5657850" y="1624350"/>
            <a:ext cx="876300" cy="3609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4F60B4-F3F0-4F59-9579-6F34E3A48F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4125" y="1529100"/>
            <a:ext cx="495300" cy="3609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3F286C-EC51-41BF-B497-70A276C00D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1400" y="3005475"/>
            <a:ext cx="5114441" cy="923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F0E509-8ECE-403B-8BE5-204EBD8526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3658" y="3439855"/>
            <a:ext cx="3918857" cy="5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2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5F95BB2-5A52-479D-B6C4-91CB2C906472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BC684B-9D5C-4FCF-AE3D-5B682A7491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672"/>
          <a:stretch/>
        </p:blipFill>
        <p:spPr>
          <a:xfrm>
            <a:off x="1847850" y="3059896"/>
            <a:ext cx="8515350" cy="9025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2E9729-986C-4386-B1B4-18C04F377CBA}"/>
              </a:ext>
            </a:extLst>
          </p:cNvPr>
          <p:cNvSpPr txBox="1"/>
          <p:nvPr/>
        </p:nvSpPr>
        <p:spPr>
          <a:xfrm>
            <a:off x="1801318" y="929392"/>
            <a:ext cx="858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Explain the mistake.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908F0C-F640-4875-B7EC-B41E7F909CEC}"/>
              </a:ext>
            </a:extLst>
          </p:cNvPr>
          <p:cNvSpPr/>
          <p:nvPr/>
        </p:nvSpPr>
        <p:spPr>
          <a:xfrm>
            <a:off x="2540001" y="3309257"/>
            <a:ext cx="7242629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DD68FE-8321-49BB-AD28-D92453B91B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9371" y="3321957"/>
            <a:ext cx="7387608" cy="52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2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CC74EF-0B38-4226-85ED-BFC97394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4F-1 Mixed numbers in the linear number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69BAA-711E-4BC9-98D1-BFBC586886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684" y="1861502"/>
            <a:ext cx="11262632" cy="8385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E53BFC-228C-44DC-90D2-929C3A61B6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673"/>
          <a:stretch/>
        </p:blipFill>
        <p:spPr>
          <a:xfrm>
            <a:off x="505251" y="1220831"/>
            <a:ext cx="261257" cy="63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6483D9-09B8-4EEA-934C-5E9900A84F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673"/>
          <a:stretch/>
        </p:blipFill>
        <p:spPr>
          <a:xfrm>
            <a:off x="11393017" y="1174605"/>
            <a:ext cx="261257" cy="63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326A016-3C2F-4C5E-99CF-A852BB415A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008" y="3095931"/>
                <a:ext cx="9364639" cy="1330321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What fractional parts does the number line count up in? How do you know? Would you be able to tell if only the whole numbers were labelled?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Can you count as the arrow moves? What happens when we go over 1?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Practice counting along the number line, are there any tricky bits? Why do we say 2 after 1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326A016-3C2F-4C5E-99CF-A852BB415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08" y="3095931"/>
                <a:ext cx="9364639" cy="1330321"/>
              </a:xfrm>
              <a:prstGeom prst="rect">
                <a:avLst/>
              </a:prstGeom>
              <a:blipFill>
                <a:blip r:embed="rId5"/>
                <a:stretch>
                  <a:fillRect l="-586" t="-459" b="-821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19">
            <a:extLst>
              <a:ext uri="{FF2B5EF4-FFF2-40B4-BE49-F238E27FC236}">
                <a16:creationId xmlns:a16="http://schemas.microsoft.com/office/drawing/2014/main" id="{9AE67E61-C5BC-4D24-8095-900D3EC7B669}"/>
              </a:ext>
            </a:extLst>
          </p:cNvPr>
          <p:cNvSpPr txBox="1"/>
          <p:nvPr/>
        </p:nvSpPr>
        <p:spPr>
          <a:xfrm>
            <a:off x="635879" y="5637169"/>
            <a:ext cx="10150624" cy="42774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There are ___ parts between zero and one. This means we are counting in units of ­­­­___.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078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0.04466 2.22222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66 2.22222E-6 L 0.08893 2.22222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93 2.22222E-6 L 0.13372 2.22222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72 2.22222E-6 L 0.17851 2.22222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51 2.22222E-6 L 0.22331 2.22222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31 2.22222E-6 L 0.2681 2.22222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1 2.22222E-6 L 0.31289 2.22222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89 2.22222E-6 L 0.35664 2.22222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664 2.22222E-6 L 0.40247 2.22222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247 2.22222E-6 L 0.44753 2.22222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53 2.22222E-6 L 0.49206 2.22222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206 2.22222E-6 L 0.53685 2.22222E-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685 2.22222E-6 L 0.58164 2.22222E-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164 2.22222E-6 L 0.62643 2.22222E-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643 2.22222E-6 L 0.67018 2.22222E-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018 2.22222E-6 L 0.71601 2.22222E-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601 2.22222E-6 L 0.76081 2.22222E-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081 2.22222E-6 L 0.8056 2.22222E-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56 2.22222E-6 L 0.85065 2.22222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5065 2.22222E-6 L 0.89518 2.22222E-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04479 -4.81481E-6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-4.81481E-6 L -0.09076 -4.81481E-6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76 -4.81481E-6 L -0.13386 -4.81481E-6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6 -4.81481E-6 L -0.17969 -4.81481E-6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69 -4.81481E-6 L -0.22409 -4.81481E-6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09 -4.81481E-6 L -0.26992 -4.81481E-6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992 -4.81481E-6 L -0.31302 -4.81481E-6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02 -4.81481E-6 L -0.35886 -4.81481E-6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886 -4.81481E-6 L -0.40326 -4.81481E-6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326 -4.81481E-6 L -0.44805 -4.81481E-6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05 -4.81481E-6 L -0.49375 -4.81481E-6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375 -4.81481E-6 L -0.53959 -4.81481E-6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59 -4.81481E-6 L -0.5819 -4.81481E-6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19 -4.81481E-6 L -0.62761 -4.81481E-6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761 -4.81481E-6 L -0.67136 -4.81481E-6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136 -4.81481E-6 L -0.71719 -4.81481E-6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719 -4.81481E-6 L -0.76094 -4.81481E-6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094 -4.81481E-6 L -0.80677 -4.81481E-6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677 -4.81481E-6 L -0.85052 -4.81481E-6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052 -4.81481E-6 L -0.89531 -4.81481E-6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70ED0E5-353E-42BB-8A03-65D60BD117BB}"/>
              </a:ext>
            </a:extLst>
          </p:cNvPr>
          <p:cNvSpPr/>
          <p:nvPr/>
        </p:nvSpPr>
        <p:spPr>
          <a:xfrm>
            <a:off x="2315102" y="982665"/>
            <a:ext cx="2535210" cy="284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6749FD8-0B20-471B-94A3-88F9F3B37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4F-1 Mixed numbers in the linear number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D820E8-2887-4FFA-B037-2CFDDA193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5" y="2775526"/>
            <a:ext cx="5559576" cy="157295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62B3DE-8F63-49C3-9C0D-E251DE93AECC}"/>
              </a:ext>
            </a:extLst>
          </p:cNvPr>
          <p:cNvSpPr txBox="1">
            <a:spLocks/>
          </p:cNvSpPr>
          <p:nvPr/>
        </p:nvSpPr>
        <p:spPr>
          <a:xfrm>
            <a:off x="6277266" y="2022851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Tell me any number between 2 and 3.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Tell me a number very close to 3.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Tell me a number greater than 2 that is very close to 2.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Tell me a number smaller than 2 that is very close to 2.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13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09041"/>
              </p:ext>
            </p:extLst>
          </p:nvPr>
        </p:nvGraphicFramePr>
        <p:xfrm>
          <a:off x="594008" y="1535029"/>
          <a:ext cx="10712127" cy="3520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9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Pupils explain how to express quantities made up of both whole numbers and a fractional part</a:t>
                      </a:r>
                      <a:endParaRPr lang="en-GB" sz="19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9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Pupils explain how a quantity made up of whole numbers and a fractional part is composed</a:t>
                      </a:r>
                      <a:endParaRPr lang="en-GB" sz="19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n-GB" sz="19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Pupils compose and decompose quantities made of whole numbers and fractional parts</a:t>
                      </a:r>
                      <a:endParaRPr lang="en-GB" sz="19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n-GB" sz="19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Pupils accurately label a range of number lines and explain the meaning of each part</a:t>
                      </a:r>
                      <a:endParaRPr lang="en-GB" sz="19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585858"/>
                        </a:buClr>
                      </a:pPr>
                      <a:r>
                        <a:rPr lang="en-GB" sz="19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Pupils identify numbers on marked but unlabelled number lines</a:t>
                      </a:r>
                      <a:endParaRPr lang="en-GB" sz="19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n-GB" sz="19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 action="ppaction://hlinksldjump"/>
                        </a:rPr>
                        <a:t>Pupils estimate the position of numbers on a number line using fraction sense</a:t>
                      </a:r>
                      <a:endParaRPr lang="en-GB" sz="19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898986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909231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382041" y="5851111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7D5986-E7C0-42C0-819F-479F478D2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4F-1 Mixed numbers in the linear number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4E35D-9692-46D1-A1B8-B688C189DA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0081" y="1354970"/>
            <a:ext cx="4567232" cy="887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197FEE-F341-4834-BB36-090A5E3A6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219666"/>
            <a:ext cx="7907446" cy="896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953488-D4B6-4694-A633-A0FFA254BC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0081" y="2371833"/>
            <a:ext cx="4567232" cy="10287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77F58A-EA2C-4B72-96D6-BADA7A7E3D58}"/>
              </a:ext>
            </a:extLst>
          </p:cNvPr>
          <p:cNvSpPr txBox="1">
            <a:spLocks/>
          </p:cNvSpPr>
          <p:nvPr/>
        </p:nvSpPr>
        <p:spPr>
          <a:xfrm>
            <a:off x="623888" y="3438077"/>
            <a:ext cx="10958513" cy="303439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marks between the whole numbers on the number line?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spaces (parts) between the whole numbers?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there are 5 parts we are counting in fifths.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are we counting in when there are 6 parts? 7 parts? 8 parts?</a:t>
            </a: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28569FEA-4184-4B07-9242-587543AED6E1}"/>
              </a:ext>
            </a:extLst>
          </p:cNvPr>
          <p:cNvSpPr txBox="1"/>
          <p:nvPr/>
        </p:nvSpPr>
        <p:spPr>
          <a:xfrm>
            <a:off x="692067" y="4548904"/>
            <a:ext cx="5908238" cy="42774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When there are 5 parts we are counting in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ea typeface="+mn-ea"/>
                <a:cs typeface="+mn-cs"/>
              </a:rPr>
              <a:t>____. 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80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922D-BE7B-45C9-A497-BFA2FC3D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70BFB-5A72-4BA1-824D-4DE31353DA6B}"/>
              </a:ext>
            </a:extLst>
          </p:cNvPr>
          <p:cNvSpPr txBox="1"/>
          <p:nvPr/>
        </p:nvSpPr>
        <p:spPr>
          <a:xfrm>
            <a:off x="4349416" y="2454442"/>
            <a:ext cx="3320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parts we count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41AC99-25DF-4357-90BB-D7C3DD585FCC}"/>
                  </a:ext>
                </a:extLst>
              </p:cNvPr>
              <p:cNvSpPr txBox="1"/>
              <p:nvPr/>
            </p:nvSpPr>
            <p:spPr>
              <a:xfrm>
                <a:off x="4477753" y="3460829"/>
                <a:ext cx="3320716" cy="14188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fifths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41AC99-25DF-4357-90BB-D7C3DD585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753" y="3460829"/>
                <a:ext cx="3320716" cy="1418850"/>
              </a:xfrm>
              <a:prstGeom prst="rect">
                <a:avLst/>
              </a:prstGeom>
              <a:blipFill>
                <a:blip r:embed="rId3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4209E04-3C3D-4253-B2C1-A91545BE8AE7}"/>
              </a:ext>
            </a:extLst>
          </p:cNvPr>
          <p:cNvSpPr txBox="1"/>
          <p:nvPr/>
        </p:nvSpPr>
        <p:spPr>
          <a:xfrm>
            <a:off x="4349416" y="2439443"/>
            <a:ext cx="3320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parts we count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C89BA6-E86A-436B-BAD2-00E375F65A81}"/>
                  </a:ext>
                </a:extLst>
              </p:cNvPr>
              <p:cNvSpPr txBox="1"/>
              <p:nvPr/>
            </p:nvSpPr>
            <p:spPr>
              <a:xfrm>
                <a:off x="4477753" y="3454782"/>
                <a:ext cx="3320716" cy="14188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sixths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C89BA6-E86A-436B-BAD2-00E375F65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753" y="3454782"/>
                <a:ext cx="3320716" cy="1418850"/>
              </a:xfrm>
              <a:prstGeom prst="rect">
                <a:avLst/>
              </a:prstGeom>
              <a:blipFill>
                <a:blip r:embed="rId4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C0823D1-4F9C-4EB0-8A83-1C7C53E48749}"/>
              </a:ext>
            </a:extLst>
          </p:cNvPr>
          <p:cNvSpPr txBox="1"/>
          <p:nvPr/>
        </p:nvSpPr>
        <p:spPr>
          <a:xfrm>
            <a:off x="4349416" y="2467885"/>
            <a:ext cx="3320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 parts we count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76D6F3-1EBC-4A27-80CA-23E053DB3346}"/>
                  </a:ext>
                </a:extLst>
              </p:cNvPr>
              <p:cNvSpPr txBox="1"/>
              <p:nvPr/>
            </p:nvSpPr>
            <p:spPr>
              <a:xfrm>
                <a:off x="4477753" y="3456321"/>
                <a:ext cx="3320716" cy="141731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sevenths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76D6F3-1EBC-4A27-80CA-23E053DB3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753" y="3456321"/>
                <a:ext cx="3320716" cy="1417311"/>
              </a:xfrm>
              <a:prstGeom prst="rect">
                <a:avLst/>
              </a:prstGeom>
              <a:blipFill>
                <a:blip r:embed="rId5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8AEF11D-6CF3-49FC-8B60-D02ADB0EE835}"/>
              </a:ext>
            </a:extLst>
          </p:cNvPr>
          <p:cNvSpPr txBox="1"/>
          <p:nvPr/>
        </p:nvSpPr>
        <p:spPr>
          <a:xfrm>
            <a:off x="4349416" y="2461164"/>
            <a:ext cx="3320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parts we count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694C68-FF25-44B6-BB6D-B698B7BA5329}"/>
                  </a:ext>
                </a:extLst>
              </p:cNvPr>
              <p:cNvSpPr txBox="1"/>
              <p:nvPr/>
            </p:nvSpPr>
            <p:spPr>
              <a:xfrm>
                <a:off x="4435642" y="3427879"/>
                <a:ext cx="3320716" cy="14188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eighths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694C68-FF25-44B6-BB6D-B698B7BA5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642" y="3427879"/>
                <a:ext cx="3320716" cy="1418850"/>
              </a:xfrm>
              <a:prstGeom prst="rect">
                <a:avLst/>
              </a:prstGeom>
              <a:blipFill>
                <a:blip r:embed="rId6"/>
                <a:stretch>
                  <a:fillRect b="-10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EFE96C-25A7-4CB2-8049-10066786D96C}"/>
                  </a:ext>
                </a:extLst>
              </p:cNvPr>
              <p:cNvSpPr txBox="1"/>
              <p:nvPr/>
            </p:nvSpPr>
            <p:spPr>
              <a:xfrm>
                <a:off x="4456698" y="3461349"/>
                <a:ext cx="3320716" cy="141885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GB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thirds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EFE96C-25A7-4CB2-8049-10066786D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698" y="3461349"/>
                <a:ext cx="3320716" cy="1418850"/>
              </a:xfrm>
              <a:prstGeom prst="rect">
                <a:avLst/>
              </a:prstGeom>
              <a:blipFill>
                <a:blip r:embed="rId7"/>
                <a:stretch>
                  <a:fillRect b="-10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CB696DB-CD87-40D1-8791-F76560F5155E}"/>
              </a:ext>
            </a:extLst>
          </p:cNvPr>
          <p:cNvSpPr txBox="1"/>
          <p:nvPr/>
        </p:nvSpPr>
        <p:spPr>
          <a:xfrm>
            <a:off x="4349416" y="2467885"/>
            <a:ext cx="3320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parts we count in</a:t>
            </a:r>
          </a:p>
        </p:txBody>
      </p:sp>
    </p:spTree>
    <p:extLst>
      <p:ext uri="{BB962C8B-B14F-4D97-AF65-F5344CB8AC3E}">
        <p14:creationId xmlns:p14="http://schemas.microsoft.com/office/powerpoint/2010/main" val="336849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7" grpId="0"/>
      <p:bldP spid="7" grpId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2" grpId="0"/>
      <p:bldP spid="12" grpId="1"/>
      <p:bldP spid="13" grpId="0" animBg="1"/>
      <p:bldP spid="13" grpId="1" animBg="1"/>
      <p:bldP spid="11" grpId="0" animBg="1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93908C-89D9-46EF-B293-A4FC3B37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4F-1 Mixed numbers in the linear number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BC684B-9D5C-4FCF-AE3D-5B682A7491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672"/>
          <a:stretch/>
        </p:blipFill>
        <p:spPr>
          <a:xfrm>
            <a:off x="1838325" y="1994481"/>
            <a:ext cx="8515350" cy="90250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908F0C-F640-4875-B7EC-B41E7F909CEC}"/>
              </a:ext>
            </a:extLst>
          </p:cNvPr>
          <p:cNvSpPr/>
          <p:nvPr/>
        </p:nvSpPr>
        <p:spPr>
          <a:xfrm>
            <a:off x="2530476" y="2243842"/>
            <a:ext cx="7242629" cy="522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DD68FE-8321-49BB-AD28-D92453B91B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9846" y="2256542"/>
            <a:ext cx="7387608" cy="5225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BB20BA1-850F-4AC3-BD78-C5B7DACC50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394" y="2896985"/>
                <a:ext cx="8729112" cy="2955523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Look at the labels on the number line. Can you explain the mistake? What incorrect reasoning has been used?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equal to? 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Count the intervals between zero and 1</a:t>
                </a:r>
                <a:r>
                  <a:rPr lang="en-US" sz="2000" dirty="0">
                    <a:latin typeface="Arial"/>
                  </a:rPr>
                  <a:t>. H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ow many are there? So how can we label this number line correctly?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</a:t>
                </a:r>
                <a:r>
                  <a:rPr kumimoji="0" lang="en-GB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epeat</a:t>
                </a: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using other fractional units and both horizontal and vertical number lines.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BB20BA1-850F-4AC3-BD78-C5B7DACC5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94" y="2896985"/>
                <a:ext cx="8729112" cy="2955523"/>
              </a:xfrm>
              <a:prstGeom prst="rect">
                <a:avLst/>
              </a:prstGeom>
              <a:blipFill>
                <a:blip r:embed="rId5"/>
                <a:stretch>
                  <a:fillRect l="-628" b="-12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30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9,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81758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identify numbers on marked but unlabelled number lines </a:t>
                      </a:r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9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9, Learning Outcome 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F29563FD-32F8-401C-8285-9FEC4FDB4C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3.5 Working across one whole: improper fractions and mixed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718934"/>
              </p:ext>
            </p:extLst>
          </p:nvPr>
        </p:nvGraphicFramePr>
        <p:xfrm>
          <a:off x="4514851" y="416705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2:6-2:8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2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FB99D5E0-EB36-4271-814F-E4F760A0B883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0ED0E5-353E-42BB-8A03-65D60BD117BB}"/>
              </a:ext>
            </a:extLst>
          </p:cNvPr>
          <p:cNvSpPr/>
          <p:nvPr/>
        </p:nvSpPr>
        <p:spPr>
          <a:xfrm>
            <a:off x="2315102" y="1838326"/>
            <a:ext cx="2535210" cy="284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1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D820E8-2887-4FFA-B037-2CFDDA193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310387"/>
            <a:ext cx="7907446" cy="22372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23A2B3-9D82-4286-964F-CB0B17074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7258" y="3909537"/>
            <a:ext cx="228600" cy="3733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AFCBC4-E01A-4982-B326-4AB47CFE74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877" y="2667000"/>
            <a:ext cx="228600" cy="2981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E197B7-D275-475C-B029-2E27C03A7386}"/>
              </a:ext>
            </a:extLst>
          </p:cNvPr>
          <p:cNvSpPr/>
          <p:nvPr/>
        </p:nvSpPr>
        <p:spPr>
          <a:xfrm>
            <a:off x="7209366" y="3906823"/>
            <a:ext cx="290303" cy="373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A08B0F-1DAA-4EFA-8BB8-CD203E7A05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9366" y="3906823"/>
            <a:ext cx="228601" cy="3733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A77FEC-B53C-4D4B-9865-420B322BC990}"/>
              </a:ext>
            </a:extLst>
          </p:cNvPr>
          <p:cNvSpPr/>
          <p:nvPr/>
        </p:nvSpPr>
        <p:spPr>
          <a:xfrm>
            <a:off x="7143750" y="2641600"/>
            <a:ext cx="355918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7DEA933-FA80-4E8F-AFE4-F8674A2B4C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8525" y="2590803"/>
            <a:ext cx="199442" cy="3724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5E6E73-C5A6-430A-8EAF-563792924C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9040" y="3916347"/>
            <a:ext cx="290304" cy="4127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9B4914-C665-4FCA-BC15-61DC4E9E5C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9941" y="2641599"/>
            <a:ext cx="286228" cy="41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328A63-44B1-46FF-9975-54406E234B5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1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74"/>
          <a:stretch/>
        </p:blipFill>
        <p:spPr>
          <a:xfrm>
            <a:off x="2113122" y="2301779"/>
            <a:ext cx="2744628" cy="2237229"/>
          </a:xfrm>
          <a:prstGeom prst="rect">
            <a:avLst/>
          </a:prstGeom>
          <a:noFill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CAE6BED-AF3E-4F30-A786-C626BC4C630A}"/>
              </a:ext>
            </a:extLst>
          </p:cNvPr>
          <p:cNvSpPr/>
          <p:nvPr/>
        </p:nvSpPr>
        <p:spPr>
          <a:xfrm>
            <a:off x="4857748" y="2130425"/>
            <a:ext cx="2454782" cy="2597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328DCE-3F1F-49C7-9342-445F6736CE4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8219" y="2307088"/>
            <a:ext cx="2557464" cy="22372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8E786B-692B-4D14-811E-5F16696B70B9}"/>
              </a:ext>
            </a:extLst>
          </p:cNvPr>
          <p:cNvSpPr/>
          <p:nvPr/>
        </p:nvSpPr>
        <p:spPr>
          <a:xfrm>
            <a:off x="7305092" y="2082800"/>
            <a:ext cx="3159708" cy="2597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F4EEA8F-F657-411E-BC66-720E9B3E48F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50"/>
          <a:stretch/>
        </p:blipFill>
        <p:spPr>
          <a:xfrm>
            <a:off x="7292393" y="2309469"/>
            <a:ext cx="2875122" cy="22372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5C282FC-3C61-40CC-8E48-A17E2018CB8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6144" y="3894135"/>
            <a:ext cx="285538" cy="5080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DA2EB06-7D80-4D92-AD39-D1DEF455240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881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5892" y="2597948"/>
            <a:ext cx="146470" cy="469896"/>
          </a:xfrm>
          <a:prstGeom prst="rect">
            <a:avLst/>
          </a:prstGeom>
          <a:noFill/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D58499-75A2-4021-BDB7-D4C782372A1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881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0808" y="3918728"/>
            <a:ext cx="228600" cy="412750"/>
          </a:xfrm>
          <a:prstGeom prst="rect">
            <a:avLst/>
          </a:prstGeom>
          <a:noFill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29B4B39-ED77-407A-ADE8-44430AA3A54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8622" y="2641599"/>
            <a:ext cx="146470" cy="4191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0DF54C2-50D1-4251-ABCC-D8129242C35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9231" y="3901737"/>
            <a:ext cx="146470" cy="41910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BDEFF8A-C3F3-42C6-8EAD-2A88830AA3F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3288" y="2588426"/>
            <a:ext cx="263419" cy="54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5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11" grpId="0" animBg="1"/>
      <p:bldP spid="11" grpId="1" animBg="1"/>
      <p:bldP spid="11" grpId="2" animBg="1"/>
      <p:bldP spid="10" grpId="0" animBg="1"/>
      <p:bldP spid="10" grpId="1" animBg="1"/>
      <p:bldP spid="10" grpId="2" animBg="1"/>
      <p:bldP spid="27" grpId="0" animBg="1"/>
      <p:bldP spid="27" grpId="1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6A00B66-CD35-4F21-86E7-C3CAEBFBB678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ED0BB-B1BE-4BBA-B684-B06A5E866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011445"/>
            <a:ext cx="7907446" cy="283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0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CBFC29A-0CEE-4B3E-873F-AA85C801B173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555BC-AF2A-405A-A8DE-AB2CF23C5D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327039"/>
            <a:ext cx="7907446" cy="2203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6C8A90-2A26-4114-91AB-67160E8AF5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601" y="2540001"/>
            <a:ext cx="564751" cy="662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D5C5F5-2C47-4E7E-BA50-EAB78088F1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9"/>
          <a:stretch/>
        </p:blipFill>
        <p:spPr>
          <a:xfrm>
            <a:off x="4930877" y="1199466"/>
            <a:ext cx="2330246" cy="4459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0D0D55-2928-45FC-B147-C27CFF345F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7859" y="3031761"/>
            <a:ext cx="599607" cy="67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5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4344E23A-93EE-44DD-ABE9-12FDD3142B4A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" y="0"/>
            <a:ext cx="12192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EB1731-A46E-4EC4-9E60-6D1FA7DCD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3038449"/>
            <a:ext cx="7907446" cy="78110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0438" y="969963"/>
            <a:ext cx="190500" cy="558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5288" y="971550"/>
            <a:ext cx="317500" cy="5588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3488" y="1001713"/>
            <a:ext cx="368300" cy="5588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91375" y="968375"/>
            <a:ext cx="393700" cy="5588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64088" y="968375"/>
            <a:ext cx="203200" cy="5588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49888" y="969963"/>
            <a:ext cx="368300" cy="5588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13488" y="1000125"/>
            <a:ext cx="368300" cy="5588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23125" y="966788"/>
            <a:ext cx="330200" cy="55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627720-8172-4050-A202-387B3D8B053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1524" y="2525341"/>
            <a:ext cx="346229" cy="4907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8B6E4F-E61D-475C-8D12-098C29604BA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854" y="2525341"/>
            <a:ext cx="346229" cy="4907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4C18605-F677-47B4-8A16-652C934834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0314" y="2525341"/>
            <a:ext cx="346229" cy="4907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411A2C5-A397-4DAD-A83C-0D702A7E305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7085" y="2525341"/>
            <a:ext cx="346229" cy="4907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BE4BB8-5E05-4BEB-844E-938DBB0172B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2083" y="2538459"/>
            <a:ext cx="346229" cy="4907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A7660D1-1FD4-4F0C-A0C5-862D5331914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4317" y="2528934"/>
            <a:ext cx="346229" cy="4907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9E7A6E7-DFBF-4024-8AF9-A11E6FF477D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6403" y="2525341"/>
            <a:ext cx="346229" cy="49071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295A26-BE39-457F-8D82-230EA0545F1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640" y="2525341"/>
            <a:ext cx="346229" cy="49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7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4.07407E-6 L -0.07018 0.129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2.59259E-6 L -0.03945 0.1300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1163 0.1256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138 L -0.00903 0.1291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04414 0.13149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3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4903E-17 L 0.10716 0.12893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1498 0.12315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5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12943 0.13079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36CC3C01-2203-4213-8600-BF7D39B44E1B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597F63-89E4-4656-AA07-6B765D722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65" y="2474655"/>
            <a:ext cx="9543470" cy="19086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3222DC5-02EE-4B05-86D4-7E9A19274BB7}"/>
              </a:ext>
            </a:extLst>
          </p:cNvPr>
          <p:cNvSpPr/>
          <p:nvPr/>
        </p:nvSpPr>
        <p:spPr>
          <a:xfrm>
            <a:off x="2584450" y="2546350"/>
            <a:ext cx="412750" cy="42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A46AB1-8D26-453A-A03D-A2A0AC5205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0443" y="2492272"/>
            <a:ext cx="313994" cy="58150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B4FC397-661E-4E2B-BC88-1183AA6382CD}"/>
              </a:ext>
            </a:extLst>
          </p:cNvPr>
          <p:cNvSpPr/>
          <p:nvPr/>
        </p:nvSpPr>
        <p:spPr>
          <a:xfrm>
            <a:off x="4997926" y="2546350"/>
            <a:ext cx="412750" cy="42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3649" y="2543174"/>
            <a:ext cx="243648" cy="44697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02D7929-029F-4608-B237-DFCE182A9AC6}"/>
              </a:ext>
            </a:extLst>
          </p:cNvPr>
          <p:cNvSpPr/>
          <p:nvPr/>
        </p:nvSpPr>
        <p:spPr>
          <a:xfrm>
            <a:off x="6400802" y="2542360"/>
            <a:ext cx="412750" cy="42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2538413"/>
            <a:ext cx="243648" cy="44697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40A4D77-55E8-4A7D-8FC9-C51E0DFD8848}"/>
              </a:ext>
            </a:extLst>
          </p:cNvPr>
          <p:cNvSpPr/>
          <p:nvPr/>
        </p:nvSpPr>
        <p:spPr>
          <a:xfrm>
            <a:off x="8466335" y="2548710"/>
            <a:ext cx="412750" cy="42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07412" y="2544763"/>
            <a:ext cx="314784" cy="44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4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564297"/>
              </p:ext>
            </p:extLst>
          </p:nvPr>
        </p:nvGraphicFramePr>
        <p:xfrm>
          <a:off x="594008" y="1535029"/>
          <a:ext cx="10712127" cy="3703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n-GB" sz="19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Pupils compare and order mixed numbers using fraction sense</a:t>
                      </a:r>
                      <a:endParaRPr lang="en-GB" sz="19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22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n-GB" sz="19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Pupils compare and order mixed numbers when the whole number is the same</a:t>
                      </a:r>
                      <a:endParaRPr lang="en-GB" sz="19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n-GB" sz="19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Pupils compare and order mixed numbers when the whole number and the numerator of the fractional part is the same</a:t>
                      </a:r>
                      <a:endParaRPr lang="en-GB" sz="19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585858"/>
                        </a:buClr>
                      </a:pPr>
                      <a:r>
                        <a:rPr lang="en-GB" sz="19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Pupils make efficient choices about the order they solve an addition problem in</a:t>
                      </a:r>
                      <a:endParaRPr lang="en-GB" sz="19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n-GB" sz="19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Pupils make efficient choices about the order they solve a subtraction problem in</a:t>
                      </a:r>
                      <a:endParaRPr lang="en-GB" sz="19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48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n-GB" sz="19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 action="ppaction://hlinksldjump"/>
                        </a:rPr>
                        <a:t>Pupils express a quantity as a mixed number and an improper fraction (quarters)</a:t>
                      </a:r>
                      <a:endParaRPr lang="en-GB" sz="19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501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n-GB" sz="19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 action="ppaction://hlinksldjump"/>
                        </a:rPr>
                        <a:t>Pupils convert a quantity from an improper fraction to a mixed number (quarters)</a:t>
                      </a:r>
                      <a:endParaRPr lang="en-GB" sz="19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411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n-GB" sz="19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0" action="ppaction://hlinksldjump"/>
                        </a:rPr>
                        <a:t>Pupils express and convert a quantity from an improper fraction to a mixed number (fifths)</a:t>
                      </a:r>
                      <a:endParaRPr lang="en-GB" sz="19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97990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491848" y="5973109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88023" y="5871444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0213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DB8A-AECD-4E49-8747-4B335781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4F-1 Mixed numbers in the linear number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9F97E-3CCC-4175-B150-E719EB476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1" y="2746628"/>
            <a:ext cx="7885113" cy="7206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4CAA4E8-A294-445A-87B7-87FAD63310B2}"/>
              </a:ext>
            </a:extLst>
          </p:cNvPr>
          <p:cNvGrpSpPr/>
          <p:nvPr/>
        </p:nvGrpSpPr>
        <p:grpSpPr>
          <a:xfrm>
            <a:off x="6114257" y="2441474"/>
            <a:ext cx="1951265" cy="236574"/>
            <a:chOff x="4590256" y="3123847"/>
            <a:chExt cx="1951265" cy="236574"/>
          </a:xfrm>
        </p:grpSpPr>
        <p:pic>
          <p:nvPicPr>
            <p:cNvPr id="6" name="Picture 5" descr="A close up of a logo  Description automatically generated">
              <a:extLst>
                <a:ext uri="{FF2B5EF4-FFF2-40B4-BE49-F238E27FC236}">
                  <a16:creationId xmlns:a16="http://schemas.microsoft.com/office/drawing/2014/main" id="{0FEF2514-9AC4-46C2-BAE7-B451DDA14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256" y="3123847"/>
              <a:ext cx="489653" cy="236574"/>
            </a:xfrm>
            <a:prstGeom prst="rect">
              <a:avLst/>
            </a:prstGeom>
          </p:spPr>
        </p:pic>
        <p:pic>
          <p:nvPicPr>
            <p:cNvPr id="7" name="Picture 6" descr="A close up of a logo  Description automatically generated">
              <a:extLst>
                <a:ext uri="{FF2B5EF4-FFF2-40B4-BE49-F238E27FC236}">
                  <a16:creationId xmlns:a16="http://schemas.microsoft.com/office/drawing/2014/main" id="{5B1515A1-186B-48EF-8FAA-9885FA25F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2540" y="3123847"/>
              <a:ext cx="489653" cy="236574"/>
            </a:xfrm>
            <a:prstGeom prst="rect">
              <a:avLst/>
            </a:prstGeom>
          </p:spPr>
        </p:pic>
        <p:pic>
          <p:nvPicPr>
            <p:cNvPr id="8" name="Picture 7" descr="A close up of a logo  Description automatically generated">
              <a:extLst>
                <a:ext uri="{FF2B5EF4-FFF2-40B4-BE49-F238E27FC236}">
                  <a16:creationId xmlns:a16="http://schemas.microsoft.com/office/drawing/2014/main" id="{10FA1560-1F62-4793-8802-E7B0143C3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584" y="3123847"/>
              <a:ext cx="489653" cy="236574"/>
            </a:xfrm>
            <a:prstGeom prst="rect">
              <a:avLst/>
            </a:prstGeom>
          </p:spPr>
        </p:pic>
        <p:pic>
          <p:nvPicPr>
            <p:cNvPr id="9" name="Picture 8" descr="A close up of a logo  Description automatically generated">
              <a:extLst>
                <a:ext uri="{FF2B5EF4-FFF2-40B4-BE49-F238E27FC236}">
                  <a16:creationId xmlns:a16="http://schemas.microsoft.com/office/drawing/2014/main" id="{9C4EF2A3-BABC-4766-ACCE-BEEF18CBA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1868" y="3123847"/>
              <a:ext cx="489653" cy="236574"/>
            </a:xfrm>
            <a:prstGeom prst="rect">
              <a:avLst/>
            </a:prstGeom>
          </p:spPr>
        </p:pic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B56E38-85D0-4D7F-9A82-68F5E400B5B5}"/>
              </a:ext>
            </a:extLst>
          </p:cNvPr>
          <p:cNvCxnSpPr>
            <a:cxnSpLocks/>
          </p:cNvCxnSpPr>
          <p:nvPr/>
        </p:nvCxnSpPr>
        <p:spPr>
          <a:xfrm>
            <a:off x="7573237" y="1996014"/>
            <a:ext cx="0" cy="538128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CA3AF22-806F-465E-84F5-43980A1BB6BC}"/>
              </a:ext>
            </a:extLst>
          </p:cNvPr>
          <p:cNvSpPr/>
          <p:nvPr/>
        </p:nvSpPr>
        <p:spPr>
          <a:xfrm>
            <a:off x="6375116" y="3058819"/>
            <a:ext cx="1420144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FCE54CD-E39A-47E6-A07F-DF2C4849DA21}"/>
              </a:ext>
            </a:extLst>
          </p:cNvPr>
          <p:cNvGrpSpPr/>
          <p:nvPr/>
        </p:nvGrpSpPr>
        <p:grpSpPr>
          <a:xfrm>
            <a:off x="7256775" y="1474354"/>
            <a:ext cx="385042" cy="523220"/>
            <a:chOff x="5732775" y="1925341"/>
            <a:chExt cx="385042" cy="5232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73AF81-39F5-4FAD-91E2-9E924EB9F850}"/>
                </a:ext>
              </a:extLst>
            </p:cNvPr>
            <p:cNvSpPr txBox="1"/>
            <p:nvPr/>
          </p:nvSpPr>
          <p:spPr>
            <a:xfrm>
              <a:off x="5732775" y="1925341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2225" name="Picture 177">
            <a:extLst>
              <a:ext uri="{FF2B5EF4-FFF2-40B4-BE49-F238E27FC236}">
                <a16:creationId xmlns:a16="http://schemas.microsoft.com/office/drawing/2014/main" id="{2A20C6A9-AAB2-4496-8AB4-A0134E09A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1921127"/>
            <a:ext cx="177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81">
            <a:extLst>
              <a:ext uri="{FF2B5EF4-FFF2-40B4-BE49-F238E27FC236}">
                <a16:creationId xmlns:a16="http://schemas.microsoft.com/office/drawing/2014/main" id="{083B5FDD-10BE-4ADD-BDBF-9B90CB9681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1502029"/>
            <a:ext cx="177800" cy="471488"/>
            <a:chOff x="3792" y="1376"/>
            <a:chExt cx="112" cy="297"/>
          </a:xfrm>
        </p:grpSpPr>
        <p:sp>
          <p:nvSpPr>
            <p:cNvPr id="5" name="AutoShape 180">
              <a:extLst>
                <a:ext uri="{FF2B5EF4-FFF2-40B4-BE49-F238E27FC236}">
                  <a16:creationId xmlns:a16="http://schemas.microsoft.com/office/drawing/2014/main" id="{1A9E1FBF-7C3D-422A-8811-8ACDCC57837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92" y="1376"/>
              <a:ext cx="112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Line 182">
              <a:extLst>
                <a:ext uri="{FF2B5EF4-FFF2-40B4-BE49-F238E27FC236}">
                  <a16:creationId xmlns:a16="http://schemas.microsoft.com/office/drawing/2014/main" id="{1308519C-0999-44D8-BB2B-388B0F792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8" y="1524"/>
              <a:ext cx="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Rectangle 183">
              <a:extLst>
                <a:ext uri="{FF2B5EF4-FFF2-40B4-BE49-F238E27FC236}">
                  <a16:creationId xmlns:a16="http://schemas.microsoft.com/office/drawing/2014/main" id="{E7EE6D7A-4F8D-40E2-8454-1350FB386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1380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84">
              <a:extLst>
                <a:ext uri="{FF2B5EF4-FFF2-40B4-BE49-F238E27FC236}">
                  <a16:creationId xmlns:a16="http://schemas.microsoft.com/office/drawing/2014/main" id="{99429940-E370-4F27-8E89-368FE4E06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5" y="1537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2446593-1F0A-458D-9BE5-0C596D201296}"/>
              </a:ext>
            </a:extLst>
          </p:cNvPr>
          <p:cNvSpPr txBox="1"/>
          <p:nvPr/>
        </p:nvSpPr>
        <p:spPr>
          <a:xfrm>
            <a:off x="3987800" y="2944105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19C5143-A51F-4540-8B73-B2D93B69F08F}"/>
              </a:ext>
            </a:extLst>
          </p:cNvPr>
          <p:cNvSpPr txBox="1">
            <a:spLocks/>
          </p:cNvSpPr>
          <p:nvPr/>
        </p:nvSpPr>
        <p:spPr>
          <a:xfrm>
            <a:off x="616743" y="3671432"/>
            <a:ext cx="10958513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intervals between zero and 1?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fractional steps are there between each whole number?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fraction is marked by the arrow? Can you explain your thinking?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by pointing to a different place on the line.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436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B94839-ED1A-4B75-BB60-96FF4766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4F-1 Mixed numbers in the linear number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3674B-8840-4AC3-8129-BCF4C60B82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301" y="3114000"/>
            <a:ext cx="5114440" cy="63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2F1F0D-7E20-4915-B71A-5FC60DB049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6663" y="2663964"/>
            <a:ext cx="7907446" cy="448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7D50FE-9F1F-4728-8716-FA8A08720D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8"/>
          <a:stretch/>
        </p:blipFill>
        <p:spPr>
          <a:xfrm>
            <a:off x="2865371" y="1624350"/>
            <a:ext cx="876300" cy="3609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4F60B4-F3F0-4F59-9579-6F34E3A48F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1646" y="1529100"/>
            <a:ext cx="495300" cy="3609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3F286C-EC51-41BF-B497-70A276C00D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921" y="3005475"/>
            <a:ext cx="5114441" cy="923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F0E509-8ECE-403B-8BE5-204EBD8526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1179" y="3439855"/>
            <a:ext cx="3918857" cy="5696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8E8A6D-C9A9-47EC-8914-8BAC29AF038F}"/>
              </a:ext>
            </a:extLst>
          </p:cNvPr>
          <p:cNvSpPr txBox="1">
            <a:spLocks/>
          </p:cNvSpPr>
          <p:nvPr/>
        </p:nvSpPr>
        <p:spPr>
          <a:xfrm>
            <a:off x="6282038" y="1958481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intervals between each whole number?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fractional steps are there between each whole number?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label each interval correctly?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83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E42694-DF50-40E9-A727-C084E5FA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4F-1 Mixed numbers in the linear number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597F63-89E4-4656-AA07-6B765D722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65" y="1629148"/>
            <a:ext cx="9543470" cy="19086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3222DC5-02EE-4B05-86D4-7E9A19274BB7}"/>
              </a:ext>
            </a:extLst>
          </p:cNvPr>
          <p:cNvSpPr/>
          <p:nvPr/>
        </p:nvSpPr>
        <p:spPr>
          <a:xfrm>
            <a:off x="2584450" y="1700843"/>
            <a:ext cx="412750" cy="42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A46AB1-8D26-453A-A03D-A2A0AC5205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0443" y="1646765"/>
            <a:ext cx="313994" cy="58150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B4FC397-661E-4E2B-BC88-1183AA6382CD}"/>
              </a:ext>
            </a:extLst>
          </p:cNvPr>
          <p:cNvSpPr/>
          <p:nvPr/>
        </p:nvSpPr>
        <p:spPr>
          <a:xfrm>
            <a:off x="4997926" y="1700843"/>
            <a:ext cx="412750" cy="42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3649" y="1697667"/>
            <a:ext cx="243648" cy="44697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02D7929-029F-4608-B237-DFCE182A9AC6}"/>
              </a:ext>
            </a:extLst>
          </p:cNvPr>
          <p:cNvSpPr/>
          <p:nvPr/>
        </p:nvSpPr>
        <p:spPr>
          <a:xfrm>
            <a:off x="6400802" y="1696853"/>
            <a:ext cx="412750" cy="42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1699256"/>
            <a:ext cx="243648" cy="44062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40A4D77-55E8-4A7D-8FC9-C51E0DFD8848}"/>
              </a:ext>
            </a:extLst>
          </p:cNvPr>
          <p:cNvSpPr/>
          <p:nvPr/>
        </p:nvSpPr>
        <p:spPr>
          <a:xfrm>
            <a:off x="8466335" y="1703203"/>
            <a:ext cx="412750" cy="42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07412" y="1699256"/>
            <a:ext cx="314784" cy="44697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3902C8-F290-46DA-AC28-4F467ABD9248}"/>
              </a:ext>
            </a:extLst>
          </p:cNvPr>
          <p:cNvSpPr txBox="1">
            <a:spLocks/>
          </p:cNvSpPr>
          <p:nvPr/>
        </p:nvSpPr>
        <p:spPr>
          <a:xfrm>
            <a:off x="623888" y="3438077"/>
            <a:ext cx="9698281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hat number is each letter pointing to?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ow many intervals between each whole number? What fractional steps are between each whole number?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two whole numbers is each letter between?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9">
                <a:extLst>
                  <a:ext uri="{FF2B5EF4-FFF2-40B4-BE49-F238E27FC236}">
                    <a16:creationId xmlns:a16="http://schemas.microsoft.com/office/drawing/2014/main" id="{50C729A5-D112-4DE7-B810-A03FA71E9253}"/>
                  </a:ext>
                </a:extLst>
              </p:cNvPr>
              <p:cNvSpPr txBox="1"/>
              <p:nvPr/>
            </p:nvSpPr>
            <p:spPr>
              <a:xfrm>
                <a:off x="623888" y="5352959"/>
                <a:ext cx="8906974" cy="527388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is between 1 and 2.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</a:t>
                </a: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he previous number is 1. The next number is 2.</a:t>
                </a:r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19">
                <a:extLst>
                  <a:ext uri="{FF2B5EF4-FFF2-40B4-BE49-F238E27FC236}">
                    <a16:creationId xmlns:a16="http://schemas.microsoft.com/office/drawing/2014/main" id="{50C729A5-D112-4DE7-B810-A03FA71E9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8" y="5352959"/>
                <a:ext cx="8906974" cy="527388"/>
              </a:xfrm>
              <a:prstGeom prst="rect">
                <a:avLst/>
              </a:prstGeom>
              <a:blipFill>
                <a:blip r:embed="rId12"/>
                <a:stretch>
                  <a:fillRect b="-689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91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0F79D6-9ACF-4EE7-8935-AD24A525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4F-1 Mixed numbers in the linear number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EB1731-A46E-4EC4-9E60-6D1FA7DCD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841599"/>
            <a:ext cx="7907446" cy="78110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0438" y="1477800"/>
            <a:ext cx="190500" cy="558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5288" y="1479387"/>
            <a:ext cx="317500" cy="5588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3488" y="1509550"/>
            <a:ext cx="368300" cy="5588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91375" y="1476212"/>
            <a:ext cx="393700" cy="5588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64088" y="1476212"/>
            <a:ext cx="203200" cy="5588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49888" y="1477800"/>
            <a:ext cx="368300" cy="5588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13488" y="1507962"/>
            <a:ext cx="368300" cy="5588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23125" y="1474625"/>
            <a:ext cx="330200" cy="55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627720-8172-4050-A202-387B3D8B053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1524" y="2328491"/>
            <a:ext cx="346229" cy="4907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8B6E4F-E61D-475C-8D12-098C29604BA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854" y="2328491"/>
            <a:ext cx="346229" cy="4907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4C18605-F677-47B4-8A16-652C934834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0314" y="2328491"/>
            <a:ext cx="346229" cy="4907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411A2C5-A397-4DAD-A83C-0D702A7E305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7085" y="2328491"/>
            <a:ext cx="346229" cy="4907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BE4BB8-5E05-4BEB-844E-938DBB0172B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2083" y="2341609"/>
            <a:ext cx="346229" cy="4907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A7660D1-1FD4-4F0C-A0C5-862D5331914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4317" y="2332084"/>
            <a:ext cx="346229" cy="4907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9E7A6E7-DFBF-4024-8AF9-A11E6FF477D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6403" y="2328491"/>
            <a:ext cx="346229" cy="49071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295A26-BE39-457F-8D82-230EA0545F1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640" y="2328491"/>
            <a:ext cx="346229" cy="49071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1E72C9-FE8A-4E4C-B9E8-DF33745C8A91}"/>
              </a:ext>
            </a:extLst>
          </p:cNvPr>
          <p:cNvSpPr txBox="1">
            <a:spLocks/>
          </p:cNvSpPr>
          <p:nvPr/>
        </p:nvSpPr>
        <p:spPr>
          <a:xfrm>
            <a:off x="613572" y="3557289"/>
            <a:ext cx="8707432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you position each of these numbers on the number line?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hat is the previous whole number? The next whole number?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 you always need to count on from the previous whole number or can you count back from the next whole number?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9">
                <a:extLst>
                  <a:ext uri="{FF2B5EF4-FFF2-40B4-BE49-F238E27FC236}">
                    <a16:creationId xmlns:a16="http://schemas.microsoft.com/office/drawing/2014/main" id="{85EDACE3-0708-460A-ADA1-BC4591043718}"/>
                  </a:ext>
                </a:extLst>
              </p:cNvPr>
              <p:cNvSpPr txBox="1"/>
              <p:nvPr/>
            </p:nvSpPr>
            <p:spPr>
              <a:xfrm>
                <a:off x="1464472" y="5573730"/>
                <a:ext cx="8707432" cy="529504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is between 2 and 3.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</a:t>
                </a: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he previous number is 2. The next number is 3.</a:t>
                </a:r>
              </a:p>
            </p:txBody>
          </p:sp>
        </mc:Choice>
        <mc:Fallback xmlns="">
          <p:sp>
            <p:nvSpPr>
              <p:cNvPr id="7" name="TextBox 19">
                <a:extLst>
                  <a:ext uri="{FF2B5EF4-FFF2-40B4-BE49-F238E27FC236}">
                    <a16:creationId xmlns:a16="http://schemas.microsoft.com/office/drawing/2014/main" id="{85EDACE3-0708-460A-ADA1-BC4591043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472" y="5573730"/>
                <a:ext cx="8707432" cy="529504"/>
              </a:xfrm>
              <a:prstGeom prst="rect">
                <a:avLst/>
              </a:prstGeom>
              <a:blipFill>
                <a:blip r:embed="rId22"/>
                <a:stretch>
                  <a:fillRect b="-689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688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5.55112E-17 L -0.07214 0.0620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0362 0.0620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0.01133 0.0550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139 L -0.00716 0.0611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0474 0.06204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5.55112E-17 L 0.11068 0.06204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4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0.11315 0.05602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13398 0.06203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9,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88580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estimate the position of numbers on a number line using fraction sense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5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9, Learning Outcome 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F29563FD-32F8-401C-8285-9FEC4FDB4C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3.5 Working across one whole: improper fractions and mixed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456467"/>
              </p:ext>
            </p:extLst>
          </p:nvPr>
        </p:nvGraphicFramePr>
        <p:xfrm>
          <a:off x="4514851" y="416705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2:9-2:11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6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45552AB1-67B8-4F3C-B32C-14F5E0CB3104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882708" y="0"/>
            <a:ext cx="1030929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09D89-00E6-42F9-83A3-FA0621CFE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995056"/>
            <a:ext cx="7907446" cy="8678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9938" y="974725"/>
            <a:ext cx="190500" cy="5461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2788" y="973138"/>
            <a:ext cx="304800" cy="55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627700-9B1F-470A-B4D3-040FDB1D3B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972" y="2990235"/>
            <a:ext cx="1553029" cy="27548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32488" y="992188"/>
            <a:ext cx="203200" cy="5461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F29DF24-6E3A-4A6C-BF36-E241BD1E3E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0746" y="2990235"/>
            <a:ext cx="1553029" cy="27548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6588" y="973138"/>
            <a:ext cx="381000" cy="558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491B86-2781-41E6-B4BB-1E99318F99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4685" y="2990235"/>
            <a:ext cx="1553029" cy="275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682B08-9FF1-46A7-B9FC-1463F2A1DCA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6778" y="2611066"/>
            <a:ext cx="346229" cy="4907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7AB877-3C73-4875-9152-00DF0D8FFD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7642" y="2611066"/>
            <a:ext cx="346229" cy="4907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CE4AC1-8B53-446F-8DEC-0296E77DB0C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534" y="2611066"/>
            <a:ext cx="346229" cy="4907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7A7DFF9-D94C-4EEE-AE60-C7E22ECF2B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1238" y="2611066"/>
            <a:ext cx="346229" cy="49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8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1737 0.14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33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07135 0.146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15013 0.1442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6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23906 0.1469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886306DF-25BF-4BA0-8798-1B7D7F7C94E4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714499" y="0"/>
            <a:ext cx="10477501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713B96-AF4E-4492-8D90-75437BF55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995056"/>
            <a:ext cx="7907446" cy="86789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4388" y="968375"/>
            <a:ext cx="482600" cy="5588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8788" y="969963"/>
            <a:ext cx="190500" cy="558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3488" y="1000125"/>
            <a:ext cx="368300" cy="558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5825" y="966788"/>
            <a:ext cx="304800" cy="55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0A9939-0557-40C1-9A27-8D2D1751F4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0942" y="2611066"/>
            <a:ext cx="346229" cy="4907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D848BA-EF03-4FA9-8CA4-AC99E8FB14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4626" y="2611066"/>
            <a:ext cx="346229" cy="4907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72322D-7AF3-427F-BD1D-4CE1DAC412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3656" y="2611066"/>
            <a:ext cx="346229" cy="4907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DE893C-AC48-499E-AC98-E086E2BB6C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4974" y="2611066"/>
            <a:ext cx="346229" cy="49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2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20221 0.14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12656 0.14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13282 0.144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20117 0.147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9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940766" y="0"/>
            <a:ext cx="1025123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A8892-1A68-4F1A-9AD7-9CBE5909C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3383257"/>
            <a:ext cx="7907446" cy="15429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F073D2-113D-42D4-9F5F-FE48B194247E}"/>
              </a:ext>
            </a:extLst>
          </p:cNvPr>
          <p:cNvSpPr txBox="1"/>
          <p:nvPr/>
        </p:nvSpPr>
        <p:spPr>
          <a:xfrm>
            <a:off x="1801318" y="929392"/>
            <a:ext cx="858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Which of these numbers is represented by ‘a’?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5400" y="1773238"/>
            <a:ext cx="203200" cy="558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3288" y="1739900"/>
            <a:ext cx="368300" cy="5588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6588" y="1733550"/>
            <a:ext cx="482600" cy="5588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4188" y="1739900"/>
            <a:ext cx="381000" cy="5588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37488" y="1779588"/>
            <a:ext cx="393700" cy="558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72B8FF2-082A-45AB-A9EC-146C6096D21F}"/>
              </a:ext>
            </a:extLst>
          </p:cNvPr>
          <p:cNvSpPr/>
          <p:nvPr/>
        </p:nvSpPr>
        <p:spPr>
          <a:xfrm>
            <a:off x="8344737" y="1876770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7925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AD35D3-4728-4E8B-8848-BC68493EE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4F-1 Mixed numbers in the linear number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713B96-AF4E-4492-8D90-75437BF55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837892"/>
            <a:ext cx="7907446" cy="86789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4388" y="1337833"/>
            <a:ext cx="482600" cy="5588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8788" y="1339421"/>
            <a:ext cx="190500" cy="558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3488" y="1369583"/>
            <a:ext cx="368300" cy="558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5825" y="1336246"/>
            <a:ext cx="304800" cy="55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0A9939-0557-40C1-9A27-8D2D1751F4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0942" y="2518448"/>
            <a:ext cx="346229" cy="4261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D848BA-EF03-4FA9-8CA4-AC99E8FB14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4626" y="2518448"/>
            <a:ext cx="346229" cy="4261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72322D-7AF3-427F-BD1D-4CE1DAC412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3656" y="2518448"/>
            <a:ext cx="350569" cy="4261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DE893C-AC48-499E-AC98-E086E2BB6C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4974" y="2518448"/>
            <a:ext cx="346229" cy="426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BB8FD1C-D5D2-4966-BEC4-E3011E4016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175" y="3570590"/>
                <a:ext cx="8985625" cy="1699679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What is different this time?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an you estimate the position of the </a:t>
                </a:r>
                <a:r>
                  <a:rPr kumimoji="0" lang="en-GB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numbers above on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this number line?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Which whole number comes before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 Which whole number comes next?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 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nearer to 2 or nearer to 3. Is 3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tabLst/>
                  <a:defRPr/>
                </a:pP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nearer to 3 or 4? How do you know? Can you explain your reasoning?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[Text on slide said </a:t>
                </a: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Estimate the position of the following numbers on this number line.] 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BB8FD1C-D5D2-4966-BEC4-E3011E401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75" y="3570590"/>
                <a:ext cx="8985625" cy="1699679"/>
              </a:xfrm>
              <a:prstGeom prst="rect">
                <a:avLst/>
              </a:prstGeom>
              <a:blipFill>
                <a:blip r:embed="rId14"/>
                <a:stretch>
                  <a:fillRect l="-611" t="-358" r="-204" b="-214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8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0.20482 0.1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1293 0.10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1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13373 0.096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20156 0.10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8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659421"/>
              </p:ext>
            </p:extLst>
          </p:nvPr>
        </p:nvGraphicFramePr>
        <p:xfrm>
          <a:off x="594008" y="1535029"/>
          <a:ext cx="10712127" cy="3520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585858"/>
                        </a:buClr>
                      </a:pPr>
                      <a:r>
                        <a:rPr lang="en-GB" sz="19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Pupils explain how an improper fraction is converted into a mixed number (any unit)</a:t>
                      </a:r>
                      <a:endParaRPr lang="en-GB" sz="19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n-GB" sz="19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Pupils explain</a:t>
                      </a:r>
                      <a:r>
                        <a:rPr lang="en-GB" sz="19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 </a:t>
                      </a:r>
                      <a:r>
                        <a:rPr lang="en-GB" sz="19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how a mixed number is converted into an improper fraction</a:t>
                      </a:r>
                      <a:endParaRPr lang="en-GB" sz="19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99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n-GB" sz="19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Pupils add mixed numbers </a:t>
                      </a:r>
                      <a:endParaRPr lang="en-GB" sz="19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13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585858"/>
                        </a:buClr>
                      </a:pPr>
                      <a:r>
                        <a:rPr lang="en-GB" sz="19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Pupils subtract a proper fraction from a mixed number (converting to an improper fraction first)</a:t>
                      </a:r>
                      <a:endParaRPr lang="en-GB" sz="19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747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585858"/>
                        </a:buClr>
                      </a:pPr>
                      <a:r>
                        <a:rPr lang="en-GB" sz="19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Pupils subtract a mixed number from a mixed number and explain which strategy is most efficient</a:t>
                      </a:r>
                      <a:endParaRPr lang="en-GB" sz="19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695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585858"/>
                        </a:buClr>
                      </a:pPr>
                      <a:r>
                        <a:rPr lang="en-GB" sz="19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 action="ppaction://hlinksldjump"/>
                        </a:rPr>
                        <a:t>Pupils use knowledge of subtraction to choose correct and efficient approaches when subtracting mixed numbers</a:t>
                      </a:r>
                      <a:endParaRPr lang="en-GB" sz="19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667590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913432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245864" y="5811767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55394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A874F4-16C7-46E9-BF59-662573EC0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4F-1 Mixed numbers in the linear number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09D89-00E6-42F9-83A3-FA0621CFE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829956"/>
            <a:ext cx="7907446" cy="8678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9938" y="1402482"/>
            <a:ext cx="190500" cy="5461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2788" y="1400895"/>
            <a:ext cx="304800" cy="55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627700-9B1F-470A-B4D3-040FDB1D3B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972" y="2825135"/>
            <a:ext cx="1553029" cy="27548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32488" y="1419945"/>
            <a:ext cx="203200" cy="5461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F29DF24-6E3A-4A6C-BF36-E241BD1E3E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0746" y="2825135"/>
            <a:ext cx="1553029" cy="27548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6588" y="1400895"/>
            <a:ext cx="381000" cy="558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491B86-2781-41E6-B4BB-1E99318F99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4685" y="2825135"/>
            <a:ext cx="1553029" cy="275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682B08-9FF1-46A7-B9FC-1463F2A1DCA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6778" y="2445966"/>
            <a:ext cx="346229" cy="4907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7AB877-3C73-4875-9152-00DF0D8FFD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7642" y="2445966"/>
            <a:ext cx="346229" cy="4907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CE4AC1-8B53-446F-8DEC-0296E77DB0C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534" y="2445966"/>
            <a:ext cx="346229" cy="4907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7A7DFF9-D94C-4EEE-AE60-C7E22ECF2B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1238" y="2445966"/>
            <a:ext cx="346229" cy="49071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856A61-E8EA-4A63-8689-7A59BAEBB1C6}"/>
              </a:ext>
            </a:extLst>
          </p:cNvPr>
          <p:cNvSpPr txBox="1">
            <a:spLocks/>
          </p:cNvSpPr>
          <p:nvPr/>
        </p:nvSpPr>
        <p:spPr>
          <a:xfrm>
            <a:off x="623889" y="3438077"/>
            <a:ext cx="9002250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you estimate the position of the following numbers on the number line?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hat is the previous whole number? The next whole number?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hich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these whole numbers is the arrow nearest to?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engths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card and paper clips can be used in a similar way, by specifying a whole number for each end and asking children to slide the paperclip to estimate the position of a mixed number between them.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813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0.17253 0.07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33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072 0.079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15013 0.0766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0.23658 0.0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B9CC67-9535-451B-BC65-E57A22AE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4F-1 Mixed numbers in the linear number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A8892-1A68-4F1A-9AD7-9CBE5909C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19" y="3733985"/>
            <a:ext cx="7907446" cy="15429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304" y="2123966"/>
            <a:ext cx="203200" cy="558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0192" y="2090628"/>
            <a:ext cx="368300" cy="5588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3492" y="2084278"/>
            <a:ext cx="482600" cy="5588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1092" y="2090628"/>
            <a:ext cx="381000" cy="5588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4392" y="2130316"/>
            <a:ext cx="393700" cy="558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72B8FF2-082A-45AB-A9EC-146C6096D21F}"/>
              </a:ext>
            </a:extLst>
          </p:cNvPr>
          <p:cNvSpPr/>
          <p:nvPr/>
        </p:nvSpPr>
        <p:spPr>
          <a:xfrm>
            <a:off x="5463751" y="2227498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279F16-F611-46EC-AD5A-9EEDBD94B61A}"/>
                  </a:ext>
                </a:extLst>
              </p:cNvPr>
              <p:cNvSpPr txBox="1"/>
              <p:nvPr/>
            </p:nvSpPr>
            <p:spPr>
              <a:xfrm>
                <a:off x="6487947" y="1626228"/>
                <a:ext cx="5242560" cy="4215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Which of these fractions would be a suitable estimate for a?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Which can you rule out first? Can you explain your reasoning?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Why can’t it be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?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What is the previous whole number? The next?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Why can’t it be 3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?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Repeat using similar examples.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279F16-F611-46EC-AD5A-9EEDBD94B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947" y="1626228"/>
                <a:ext cx="5242560" cy="4215513"/>
              </a:xfrm>
              <a:prstGeom prst="rect">
                <a:avLst/>
              </a:prstGeom>
              <a:blipFill>
                <a:blip r:embed="rId15"/>
                <a:stretch>
                  <a:fillRect l="-1047" t="-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30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9, Learning Outcome 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0424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compare and order mixed numbers using fraction sense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42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9, Learning Outcome 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F29563FD-32F8-401C-8285-9FEC4FDB4C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3.5 Working across one whole: improper fractions and mixed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975624"/>
              </p:ext>
            </p:extLst>
          </p:nvPr>
        </p:nvGraphicFramePr>
        <p:xfrm>
          <a:off x="4514851" y="416705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354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DC6C8BCF-7DA1-44BE-B47B-AFF95564AC6E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" y="0"/>
            <a:ext cx="12192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74EF43-724B-407B-AFF4-CEF5EF2E0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65" y="890693"/>
            <a:ext cx="9543470" cy="203671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F65F90-8E22-4755-9B38-64C985929B48}"/>
              </a:ext>
            </a:extLst>
          </p:cNvPr>
          <p:cNvSpPr/>
          <p:nvPr/>
        </p:nvSpPr>
        <p:spPr>
          <a:xfrm>
            <a:off x="2612231" y="947025"/>
            <a:ext cx="342900" cy="445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5624" y="908598"/>
            <a:ext cx="160020" cy="50652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AA7EC7D-7D5E-4325-A453-3D0075769997}"/>
              </a:ext>
            </a:extLst>
          </p:cNvPr>
          <p:cNvSpPr/>
          <p:nvPr/>
        </p:nvSpPr>
        <p:spPr>
          <a:xfrm>
            <a:off x="5003800" y="946699"/>
            <a:ext cx="368300" cy="445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9999" y="947738"/>
            <a:ext cx="243648" cy="44697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BAD01E5-4309-4E98-8F0F-EEE533576D7A}"/>
              </a:ext>
            </a:extLst>
          </p:cNvPr>
          <p:cNvSpPr/>
          <p:nvPr/>
        </p:nvSpPr>
        <p:spPr>
          <a:xfrm>
            <a:off x="6407875" y="946699"/>
            <a:ext cx="368300" cy="445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83350" y="947738"/>
            <a:ext cx="243648" cy="44697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D0ECB8-4B5D-411F-A683-CF418046CE02}"/>
              </a:ext>
            </a:extLst>
          </p:cNvPr>
          <p:cNvSpPr/>
          <p:nvPr/>
        </p:nvSpPr>
        <p:spPr>
          <a:xfrm>
            <a:off x="8471624" y="946699"/>
            <a:ext cx="368300" cy="445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21700" y="949324"/>
            <a:ext cx="314784" cy="4469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24475" y="2893471"/>
            <a:ext cx="182880" cy="5788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37301" y="2963864"/>
            <a:ext cx="244475" cy="446087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73676" y="3644900"/>
            <a:ext cx="244475" cy="44608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37301" y="3649664"/>
            <a:ext cx="244475" cy="446087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73676" y="4394200"/>
            <a:ext cx="244475" cy="446088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15075" y="4511285"/>
            <a:ext cx="152352" cy="21312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229226" y="5118101"/>
            <a:ext cx="314325" cy="447675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37301" y="5122864"/>
            <a:ext cx="244475" cy="446087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62564" y="5867400"/>
            <a:ext cx="244475" cy="446088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337301" y="5870576"/>
            <a:ext cx="244475" cy="44767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412039" y="5867400"/>
            <a:ext cx="314325" cy="446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67B1A5-D070-4CD9-863F-BFF056DFB34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81308" y="3029236"/>
            <a:ext cx="320051" cy="32005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4B37B82-9D91-46A3-B874-29493734191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81307" y="3714953"/>
            <a:ext cx="320051" cy="3200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956555B-2F28-4B8F-9762-B6F3FA538A8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07" y="5182428"/>
            <a:ext cx="320051" cy="32005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D7263EE-8906-4A5A-B219-D6046B2067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81306" y="5945380"/>
            <a:ext cx="320051" cy="32005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306281B-974A-4DB5-96BC-4105C537CD1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73561" y="5945380"/>
            <a:ext cx="320051" cy="32005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C006421-E0A6-4681-BD58-123835685B8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81306" y="4484870"/>
            <a:ext cx="320051" cy="320051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307B1745-B118-49E2-BFD7-7BBF6B5027F2}"/>
              </a:ext>
            </a:extLst>
          </p:cNvPr>
          <p:cNvSpPr/>
          <p:nvPr/>
        </p:nvSpPr>
        <p:spPr>
          <a:xfrm>
            <a:off x="5852434" y="4533900"/>
            <a:ext cx="200025" cy="213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814334" y="4567238"/>
            <a:ext cx="2540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1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1" grpId="0" animBg="1"/>
      <p:bldP spid="2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9, Learning Outcome 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79987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compare and order mixed numbers when the whole number is the same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9, Learning Outcome 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F29563FD-32F8-401C-8285-9FEC4FDB4C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3.5 Working across one whole: improper fractions and mixed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098120"/>
              </p:ext>
            </p:extLst>
          </p:nvPr>
        </p:nvGraphicFramePr>
        <p:xfrm>
          <a:off x="4514851" y="416705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3:3-3:4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69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2E9E3D4-2B84-4E2D-B5BB-F5226B79680F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3:3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3147" y="1022756"/>
            <a:ext cx="241300" cy="736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1887" y="1022756"/>
            <a:ext cx="241300" cy="73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1DC7F5-2F4C-4C1B-8DB9-1F1DBC6702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1710" y="2099624"/>
            <a:ext cx="3953723" cy="10006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7CB940-0BCA-417F-BC8A-2E66084B3E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5257" y="3316066"/>
            <a:ext cx="3541487" cy="10006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26DB74B-7EDA-4F88-BFB7-968626044B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816"/>
          <a:stretch/>
        </p:blipFill>
        <p:spPr>
          <a:xfrm>
            <a:off x="2814411" y="4334697"/>
            <a:ext cx="7123792" cy="201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EC1D0A-28DC-43DE-B153-D15FD0FFE6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031887" y="1307305"/>
            <a:ext cx="159361" cy="19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0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7FA471C5-CA22-4835-95B0-959C294E5A5B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1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3:3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4EF2A19-693D-4581-AA07-BE258B8CD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4998238"/>
            <a:ext cx="6135088" cy="13916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A5440A7-F84F-459B-A141-D258EAA0AC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9"/>
          <a:stretch/>
        </p:blipFill>
        <p:spPr>
          <a:xfrm>
            <a:off x="3028456" y="4988794"/>
            <a:ext cx="6135088" cy="131311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53063" y="1111250"/>
            <a:ext cx="317500" cy="558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7163" y="1111250"/>
            <a:ext cx="3175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EC1D0A-28DC-43DE-B153-D15FD0FFE6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031887" y="1307305"/>
            <a:ext cx="159361" cy="190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DBBCE2-1B03-4E33-92AB-E7826B387FE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1009" y="2333162"/>
            <a:ext cx="6561755" cy="7106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EC562C-4FA5-4827-8EA8-431CB550DCA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8053" y="1742989"/>
            <a:ext cx="346229" cy="4907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DB6D6E-0987-4407-A592-E88542089F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5324" y="1742989"/>
            <a:ext cx="346229" cy="4907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EED96C-A4FA-433A-A8BE-AC4044B9E3B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007"/>
          <a:stretch/>
        </p:blipFill>
        <p:spPr>
          <a:xfrm>
            <a:off x="3342168" y="3041928"/>
            <a:ext cx="5507665" cy="193280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23512" y="4104730"/>
            <a:ext cx="157760" cy="48158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57694" y="4262490"/>
            <a:ext cx="83031" cy="16606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05551" y="4108881"/>
            <a:ext cx="157760" cy="48158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50262" y="4275392"/>
            <a:ext cx="80956" cy="16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4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9, Learning Outcome 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87636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compare and order mixed numbers when the whole number and the numerator of the fractional part is the same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9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9,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74928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 how to express quantities made up of both whole numbers and a fractional part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9, Learning Outcome 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F29563FD-32F8-401C-8285-9FEC4FDB4C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3.5 Working across 1 whole: improper fractions and mixed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/>
        </p:nvGraphicFramePr>
        <p:xfrm>
          <a:off x="4514851" y="416705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3:5- 3:7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62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4D95FE3B-7270-48AE-8814-9DEFFE20F922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" y="0"/>
            <a:ext cx="12192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3:5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6413" y="805378"/>
            <a:ext cx="254000" cy="7366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4925" y="805378"/>
            <a:ext cx="254000" cy="736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D7B0E88-7B81-4F57-AAE0-E7F8A059E1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031887" y="1090333"/>
            <a:ext cx="159361" cy="1905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60B020-D54C-406A-BD9A-1F3345FF1A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973" y="1650515"/>
            <a:ext cx="2912054" cy="14229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663E196-8826-41A6-933E-A8E4C430B4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9620" y="2929387"/>
            <a:ext cx="1817008" cy="8817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E07D462-DA1E-4676-9BF8-A75DC965C5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73"/>
          <a:stretch/>
        </p:blipFill>
        <p:spPr>
          <a:xfrm>
            <a:off x="5251747" y="3537650"/>
            <a:ext cx="1817008" cy="881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2E2AE6-66AD-4D8E-B9D9-6875D77BFB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452" y="4471395"/>
            <a:ext cx="6135088" cy="19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6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2319916E-D2F2-4402-9943-C121862D878F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1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C3A225-CBEC-41FD-BD52-98C084051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9013" y="4539124"/>
            <a:ext cx="2356795" cy="122826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A1A5FFE-725B-4CFB-8F52-77AADA9C1F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064"/>
          <a:stretch/>
        </p:blipFill>
        <p:spPr>
          <a:xfrm>
            <a:off x="5512821" y="4537702"/>
            <a:ext cx="2641600" cy="12282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2256005-2F1D-4EBC-A60B-617D26BEE9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527"/>
          <a:stretch/>
        </p:blipFill>
        <p:spPr>
          <a:xfrm>
            <a:off x="5471883" y="4535915"/>
            <a:ext cx="3120571" cy="14476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1F737DD-FBE9-403D-82C2-8159E2E206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9131" y="4535599"/>
            <a:ext cx="2356794" cy="14476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3E4E120-CA97-41DE-9A93-1DCF6C274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16"/>
          <a:stretch/>
        </p:blipFill>
        <p:spPr>
          <a:xfrm>
            <a:off x="3554952" y="4217760"/>
            <a:ext cx="1952222" cy="17678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B2BBE7-CE53-41E8-9AF0-97BD46BA47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8038" y="2062514"/>
            <a:ext cx="5317076" cy="7682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B6AAF6-2435-4761-8D39-62FDF2AF93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6886" y="3206763"/>
            <a:ext cx="5317076" cy="63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46713" y="1111250"/>
            <a:ext cx="330200" cy="558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00813" y="1111250"/>
            <a:ext cx="3302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54F5C7-AC78-4539-8B92-72367DAC062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031887" y="1307305"/>
            <a:ext cx="159361" cy="1905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99C989-19A0-4AC6-A138-F10FEDA3CAB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16"/>
          <a:stretch/>
        </p:blipFill>
        <p:spPr>
          <a:xfrm>
            <a:off x="1609727" y="4217765"/>
            <a:ext cx="1737242" cy="1767838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14757" y="5309606"/>
            <a:ext cx="144545" cy="417113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29361" y="5445935"/>
            <a:ext cx="72001" cy="144003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872298" y="5312359"/>
            <a:ext cx="143168" cy="41848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881078" y="5457122"/>
            <a:ext cx="70202" cy="1404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2F9020-FCF4-40BA-A24C-E5AB8D210B00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8094" y="1797326"/>
            <a:ext cx="266713" cy="3780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650EB51-7EE6-4C7E-917B-5B643522BA3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4200" y="2807814"/>
            <a:ext cx="266713" cy="37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9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9, Learning Outcome 10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31882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make efficient choices about the order they solve an addition problem in</a:t>
                      </a:r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6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9, Learning Outcome 10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F29563FD-32F8-401C-8285-9FEC4FDB4C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3.5 Working across one whole: improper fractions and mixed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315710"/>
              </p:ext>
            </p:extLst>
          </p:nvPr>
        </p:nvGraphicFramePr>
        <p:xfrm>
          <a:off x="4514851" y="416705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4:1-4:4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6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EFC85E23-76D7-48E0-A226-532396434032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F1F2B-0AE3-41C6-8E7F-1452133498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996" y="1364344"/>
            <a:ext cx="6648008" cy="50896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E537D8-CF82-4C5C-86D0-3A80EA615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9925" y="1001487"/>
            <a:ext cx="666751" cy="3617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0DB473-A44D-41F6-832D-9198F49D88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15"/>
          <a:stretch/>
        </p:blipFill>
        <p:spPr>
          <a:xfrm>
            <a:off x="3209925" y="732055"/>
            <a:ext cx="666751" cy="2682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25D639-6BD7-4084-A3B0-262A6B7308B2}"/>
              </a:ext>
            </a:extLst>
          </p:cNvPr>
          <p:cNvSpPr/>
          <p:nvPr/>
        </p:nvSpPr>
        <p:spPr>
          <a:xfrm>
            <a:off x="8343900" y="1866900"/>
            <a:ext cx="1076104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4FBC226-099C-4295-A7C9-07ADA659FD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15"/>
          <a:stretch/>
        </p:blipFill>
        <p:spPr>
          <a:xfrm>
            <a:off x="4429124" y="723424"/>
            <a:ext cx="666751" cy="2682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AFB94AA-6E88-4DDD-80B9-8F168C98CD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123" y="992856"/>
            <a:ext cx="666751" cy="36171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14E9135-2D96-4961-97D0-ADF45C8E895B}"/>
              </a:ext>
            </a:extLst>
          </p:cNvPr>
          <p:cNvSpPr/>
          <p:nvPr/>
        </p:nvSpPr>
        <p:spPr>
          <a:xfrm>
            <a:off x="7378700" y="2807607"/>
            <a:ext cx="2041304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E4A2597-AE97-4FDD-A8B1-A684BC52752A}"/>
              </a:ext>
            </a:extLst>
          </p:cNvPr>
          <p:cNvSpPr/>
          <p:nvPr/>
        </p:nvSpPr>
        <p:spPr>
          <a:xfrm>
            <a:off x="2856022" y="2807607"/>
            <a:ext cx="2041304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2BFC8C0-B582-49CC-A527-2294DC22A55A}"/>
              </a:ext>
            </a:extLst>
          </p:cNvPr>
          <p:cNvSpPr/>
          <p:nvPr/>
        </p:nvSpPr>
        <p:spPr>
          <a:xfrm>
            <a:off x="3008422" y="2960007"/>
            <a:ext cx="2041304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9DC117D-4E43-4917-87D7-C771DC6996B7}"/>
              </a:ext>
            </a:extLst>
          </p:cNvPr>
          <p:cNvSpPr/>
          <p:nvPr/>
        </p:nvSpPr>
        <p:spPr>
          <a:xfrm>
            <a:off x="4416646" y="1354568"/>
            <a:ext cx="1076104" cy="512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19C735C-63A6-4A29-B7FE-9FD93CE7A8CD}"/>
              </a:ext>
            </a:extLst>
          </p:cNvPr>
          <p:cNvSpPr/>
          <p:nvPr/>
        </p:nvSpPr>
        <p:spPr>
          <a:xfrm>
            <a:off x="2940048" y="3683907"/>
            <a:ext cx="2041304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E6864C1-85F6-4C42-B7D9-B253201023CA}"/>
              </a:ext>
            </a:extLst>
          </p:cNvPr>
          <p:cNvSpPr/>
          <p:nvPr/>
        </p:nvSpPr>
        <p:spPr>
          <a:xfrm>
            <a:off x="5472907" y="1350000"/>
            <a:ext cx="1246980" cy="512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626ED01-65B8-4B34-8D0B-1CFEE3C78D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15"/>
          <a:stretch/>
        </p:blipFill>
        <p:spPr>
          <a:xfrm>
            <a:off x="5648322" y="741654"/>
            <a:ext cx="666751" cy="268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E82F697-5700-4720-8A36-D594623DB8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321" y="1011086"/>
            <a:ext cx="666751" cy="361712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2B5B1201-5593-420C-8650-9973B536D0A8}"/>
              </a:ext>
            </a:extLst>
          </p:cNvPr>
          <p:cNvSpPr/>
          <p:nvPr/>
        </p:nvSpPr>
        <p:spPr>
          <a:xfrm>
            <a:off x="6392235" y="3719990"/>
            <a:ext cx="3111795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87169F6-2F22-44B2-8953-6727C5D3D495}"/>
              </a:ext>
            </a:extLst>
          </p:cNvPr>
          <p:cNvSpPr/>
          <p:nvPr/>
        </p:nvSpPr>
        <p:spPr>
          <a:xfrm>
            <a:off x="2850929" y="4522383"/>
            <a:ext cx="2041304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4DC3A77-4013-4DE0-AF82-2C48141F259C}"/>
              </a:ext>
            </a:extLst>
          </p:cNvPr>
          <p:cNvSpPr/>
          <p:nvPr/>
        </p:nvSpPr>
        <p:spPr>
          <a:xfrm>
            <a:off x="6717288" y="1311533"/>
            <a:ext cx="1224755" cy="512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9930D91-22ED-4799-9679-B7B04F5AE009}"/>
              </a:ext>
            </a:extLst>
          </p:cNvPr>
          <p:cNvSpPr/>
          <p:nvPr/>
        </p:nvSpPr>
        <p:spPr>
          <a:xfrm>
            <a:off x="5425964" y="4595619"/>
            <a:ext cx="4264137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2977042-C175-4CC3-8BF4-281B7146DD60}"/>
              </a:ext>
            </a:extLst>
          </p:cNvPr>
          <p:cNvSpPr/>
          <p:nvPr/>
        </p:nvSpPr>
        <p:spPr>
          <a:xfrm>
            <a:off x="2430056" y="5394100"/>
            <a:ext cx="2041304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4CC6FC3-0A5D-4BF0-A002-9BDD055A8489}"/>
              </a:ext>
            </a:extLst>
          </p:cNvPr>
          <p:cNvSpPr/>
          <p:nvPr/>
        </p:nvSpPr>
        <p:spPr>
          <a:xfrm>
            <a:off x="7941825" y="1281994"/>
            <a:ext cx="1389501" cy="512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63A131B9-A37E-4E55-A10A-4FA851BB50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15"/>
          <a:stretch/>
        </p:blipFill>
        <p:spPr>
          <a:xfrm>
            <a:off x="6861748" y="728149"/>
            <a:ext cx="666751" cy="26828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30CD0AE-347C-464A-8AA1-CDD1F886DE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1747" y="997581"/>
            <a:ext cx="666751" cy="361712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FD093B4-BA17-40FF-98E9-4F9EDB7E30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15"/>
          <a:stretch/>
        </p:blipFill>
        <p:spPr>
          <a:xfrm>
            <a:off x="8086064" y="713616"/>
            <a:ext cx="666751" cy="26828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C1517AB-56D0-4A30-BA88-06187D8B1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6063" y="983048"/>
            <a:ext cx="666751" cy="361712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6A0195ED-081E-40FB-BF50-26F4487E7F1E}"/>
              </a:ext>
            </a:extLst>
          </p:cNvPr>
          <p:cNvSpPr/>
          <p:nvPr/>
        </p:nvSpPr>
        <p:spPr>
          <a:xfrm>
            <a:off x="4585219" y="5524729"/>
            <a:ext cx="4918811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1CEDBAF-0C3E-4908-A62E-47F66A0B62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6388" y="1543050"/>
            <a:ext cx="190500" cy="46672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08D8DD5-6044-42CF-BAA1-1EC1E97EC8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0768" y="1543049"/>
            <a:ext cx="148650" cy="46672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F057161-F998-4B46-9EDC-5DE40811FC8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7906" y="1543048"/>
            <a:ext cx="127219" cy="4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8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 animBg="1"/>
      <p:bldP spid="43" grpId="0" animBg="1"/>
      <p:bldP spid="46" grpId="0" animBg="1"/>
      <p:bldP spid="48" grpId="0" animBg="1"/>
      <p:bldP spid="51" grpId="0" animBg="1"/>
      <p:bldP spid="52" grpId="0" animBg="1"/>
      <p:bldP spid="61" grpId="0" animBg="1"/>
      <p:bldP spid="63" grpId="0" animBg="1"/>
      <p:bldP spid="64" grpId="0" animBg="1"/>
      <p:bldP spid="69" grpId="0" animBg="1"/>
      <p:bldP spid="71" grpId="0" animBg="1"/>
      <p:bldP spid="72" grpId="0" animBg="1"/>
      <p:bldP spid="8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A60A20B-8FA1-451F-8563-2B4754BF2096}"/>
              </a:ext>
            </a:extLst>
          </p:cNvPr>
          <p:cNvSpPr/>
          <p:nvPr/>
        </p:nvSpPr>
        <p:spPr>
          <a:xfrm>
            <a:off x="4975926" y="791825"/>
            <a:ext cx="2265549" cy="1052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8763" y="1050925"/>
            <a:ext cx="1498600" cy="5588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3200" y="1049822"/>
            <a:ext cx="304800" cy="5588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1825" y="1050925"/>
            <a:ext cx="482600" cy="5588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69405" y="1049822"/>
            <a:ext cx="571500" cy="5588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74D1983-7BD1-48D8-B8E7-4851972C4B67}"/>
              </a:ext>
            </a:extLst>
          </p:cNvPr>
          <p:cNvSpPr/>
          <p:nvPr/>
        </p:nvSpPr>
        <p:spPr>
          <a:xfrm>
            <a:off x="5114059" y="831603"/>
            <a:ext cx="1920592" cy="1000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78438" y="1049338"/>
            <a:ext cx="1600200" cy="5588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73396" y="1049409"/>
            <a:ext cx="368300" cy="55880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0" y="1049338"/>
            <a:ext cx="482600" cy="55880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48404" y="1050928"/>
            <a:ext cx="622300" cy="5588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93AD473-6EB8-4A4E-BF5C-56F3D28E7640}"/>
              </a:ext>
            </a:extLst>
          </p:cNvPr>
          <p:cNvSpPr/>
          <p:nvPr/>
        </p:nvSpPr>
        <p:spPr>
          <a:xfrm>
            <a:off x="5110360" y="826118"/>
            <a:ext cx="2319141" cy="105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6" name="Image 8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87963" y="1047750"/>
            <a:ext cx="1587500" cy="55880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88121" y="1048542"/>
            <a:ext cx="368300" cy="558800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22939" y="1047750"/>
            <a:ext cx="482600" cy="558800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59256" y="1048292"/>
            <a:ext cx="622300" cy="5588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03850" y="960438"/>
            <a:ext cx="1384300" cy="7366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403843" y="962025"/>
            <a:ext cx="228600" cy="736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00713" y="960438"/>
            <a:ext cx="508000" cy="736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280150" y="961662"/>
            <a:ext cx="508000" cy="736600"/>
          </a:xfrm>
          <a:prstGeom prst="rect">
            <a:avLst/>
          </a:prstGeom>
        </p:spPr>
      </p:pic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3E03256B-4DAE-44B0-A3D5-B7D2B5A2A793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87A6D8-CBB1-47D8-B3CC-771C6696C7C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030733"/>
            <a:ext cx="7907446" cy="279653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CA62C6D-046F-4CFF-8070-15E61C71963B}"/>
              </a:ext>
            </a:extLst>
          </p:cNvPr>
          <p:cNvSpPr/>
          <p:nvPr/>
        </p:nvSpPr>
        <p:spPr>
          <a:xfrm>
            <a:off x="8612516" y="2819585"/>
            <a:ext cx="533400" cy="736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7F9F571-AE07-4361-B540-FD94A3E4C6B7}"/>
              </a:ext>
            </a:extLst>
          </p:cNvPr>
          <p:cNvSpPr/>
          <p:nvPr/>
        </p:nvSpPr>
        <p:spPr>
          <a:xfrm>
            <a:off x="9387216" y="1295585"/>
            <a:ext cx="787400" cy="787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26562A-A767-451B-800B-B3F83D370165}"/>
              </a:ext>
            </a:extLst>
          </p:cNvPr>
          <p:cNvSpPr/>
          <p:nvPr/>
        </p:nvSpPr>
        <p:spPr>
          <a:xfrm>
            <a:off x="2254240" y="5406067"/>
            <a:ext cx="2247900" cy="89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B08A27F-1FDB-4BAD-A41C-861FF5302343}"/>
              </a:ext>
            </a:extLst>
          </p:cNvPr>
          <p:cNvSpPr/>
          <p:nvPr/>
        </p:nvSpPr>
        <p:spPr>
          <a:xfrm>
            <a:off x="6593322" y="5374453"/>
            <a:ext cx="3134889" cy="92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0C13C26-E138-45E7-A0E8-9B2F3BDF6BE5}"/>
              </a:ext>
            </a:extLst>
          </p:cNvPr>
          <p:cNvSpPr/>
          <p:nvPr/>
        </p:nvSpPr>
        <p:spPr>
          <a:xfrm>
            <a:off x="5715000" y="2194018"/>
            <a:ext cx="787400" cy="787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006F82D-BF7C-4EF2-99E6-82579DD63FDD}"/>
              </a:ext>
            </a:extLst>
          </p:cNvPr>
          <p:cNvSpPr/>
          <p:nvPr/>
        </p:nvSpPr>
        <p:spPr>
          <a:xfrm>
            <a:off x="4787900" y="3710761"/>
            <a:ext cx="787400" cy="787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F7F05DD-74E1-4E2E-B363-FD1679FBBB21}"/>
              </a:ext>
            </a:extLst>
          </p:cNvPr>
          <p:cNvSpPr/>
          <p:nvPr/>
        </p:nvSpPr>
        <p:spPr>
          <a:xfrm>
            <a:off x="6592208" y="3692391"/>
            <a:ext cx="787400" cy="787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114059" y="3691711"/>
            <a:ext cx="228600" cy="7366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871608" y="3691711"/>
            <a:ext cx="228600" cy="7366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003131" y="2179175"/>
            <a:ext cx="228600" cy="7366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033963" y="3789363"/>
            <a:ext cx="304800" cy="558800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924155" y="2265547"/>
            <a:ext cx="304800" cy="5588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998804" y="3788317"/>
            <a:ext cx="368300" cy="558800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912430" y="2265587"/>
            <a:ext cx="368300" cy="55880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018883" y="3791173"/>
            <a:ext cx="368300" cy="558800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914231" y="2265848"/>
            <a:ext cx="368300" cy="558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891082" y="3780611"/>
            <a:ext cx="1905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6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  <p:bldP spid="5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6B5973E-ABC1-487D-9CD2-4ABF131AC5F5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511246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FA607-35A8-45C4-A2D1-648BDCE19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909753"/>
            <a:ext cx="7907446" cy="54194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A67F82-C9DA-4923-94D8-10D8D4FC3D68}"/>
              </a:ext>
            </a:extLst>
          </p:cNvPr>
          <p:cNvSpPr/>
          <p:nvPr/>
        </p:nvSpPr>
        <p:spPr>
          <a:xfrm>
            <a:off x="4276725" y="4419600"/>
            <a:ext cx="3638550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CE3F78B-1DE9-45A9-96B9-ED1D5D948E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4419600"/>
            <a:ext cx="7907446" cy="7048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A74B03-F4F0-4D8B-B3DE-BB13457205F4}"/>
              </a:ext>
            </a:extLst>
          </p:cNvPr>
          <p:cNvSpPr/>
          <p:nvPr/>
        </p:nvSpPr>
        <p:spPr>
          <a:xfrm>
            <a:off x="4006850" y="5505451"/>
            <a:ext cx="1289050" cy="78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41EB9E2-B18B-44E0-9A14-8045C14AF6EC}"/>
              </a:ext>
            </a:extLst>
          </p:cNvPr>
          <p:cNvSpPr/>
          <p:nvPr/>
        </p:nvSpPr>
        <p:spPr>
          <a:xfrm>
            <a:off x="2522764" y="5137151"/>
            <a:ext cx="6606722" cy="327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5B66DD6-0217-4409-A586-081569DD8A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4988" y="5410114"/>
            <a:ext cx="431063" cy="69297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E7A3D83-951D-486A-A131-EBBE9E71F0F9}"/>
              </a:ext>
            </a:extLst>
          </p:cNvPr>
          <p:cNvSpPr/>
          <p:nvPr/>
        </p:nvSpPr>
        <p:spPr>
          <a:xfrm>
            <a:off x="6896103" y="5439412"/>
            <a:ext cx="1019173" cy="899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88B746-D6FD-49BF-8443-AA5C7A8448AA}"/>
              </a:ext>
            </a:extLst>
          </p:cNvPr>
          <p:cNvSpPr/>
          <p:nvPr/>
        </p:nvSpPr>
        <p:spPr>
          <a:xfrm>
            <a:off x="5575300" y="3670300"/>
            <a:ext cx="774700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1EBC83F-340E-4B16-8253-F24014D660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1575" y="1082296"/>
            <a:ext cx="459800" cy="73917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666A134-693A-4DC5-B3DB-4B8D661CB3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7188" y="1082295"/>
            <a:ext cx="459800" cy="7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4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1" grpId="0" animBg="1"/>
      <p:bldP spid="43" grpId="0" animBg="1"/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33B93505-4C51-473F-B30A-273F8350E67B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7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F2DDB2-1CD1-4F8A-B626-F12039C2C5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7657" y="887842"/>
            <a:ext cx="622300" cy="737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A1653E-B68E-4F96-A4FC-286A6E57CC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4986" y="881684"/>
            <a:ext cx="622300" cy="7377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ADEE21-46F6-4EC1-8E17-119C0EBBED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8992" y="894000"/>
            <a:ext cx="622300" cy="63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572A7F-7DD9-4EA9-BC33-DF9F18C95B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4703" y="894000"/>
            <a:ext cx="276224" cy="63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8C8B60-27C4-4257-BF06-4B647B6959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826" y="894000"/>
            <a:ext cx="276224" cy="63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B47AA2-B3F4-4B45-9FAC-92E14733F2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915" y="894000"/>
            <a:ext cx="276224" cy="63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76E365-DDDE-4733-A2E3-2777BFDA314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336" y="894000"/>
            <a:ext cx="276224" cy="7377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3FBB43F-ECD7-48BE-AF70-5FDBCB88A50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4077" y="1799868"/>
            <a:ext cx="2879271" cy="8805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6FD86DF-64F1-4894-8163-8BA405FCF8B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0038" y="1799868"/>
            <a:ext cx="4010022" cy="880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C279CA-0911-4CAF-8086-9E3C44C8CC8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5776" y="1801012"/>
            <a:ext cx="284625" cy="8805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1ED425C-036F-4493-9D68-4FC978DAA30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9958" y="1801012"/>
            <a:ext cx="575129" cy="8805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C28FB9A-4C64-4635-80A1-1FF30B9E5A0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5"/>
          <a:stretch/>
        </p:blipFill>
        <p:spPr>
          <a:xfrm>
            <a:off x="10130971" y="1799868"/>
            <a:ext cx="415254" cy="89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7D97FA9-2C86-4541-971A-93EF6F3C29C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1242" y="1819650"/>
            <a:ext cx="584200" cy="880568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861050" y="3149600"/>
            <a:ext cx="4699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14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-0.32222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1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32118 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17987 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03715 2.59259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0.1481 2.5925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33229 2.59259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33264 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42 -3.7037E-7 L -0.07213 -3.7037E-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28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70691 -3.7037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53" y="101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1111 L 0.37148 0.009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10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86 L -0.07222 0.0094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55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33B93505-4C51-473F-B30A-273F8350E67B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10667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AB734-7579-4DF4-ABA7-46EB9F571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592946"/>
            <a:ext cx="7907446" cy="58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8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9, Learning Outcome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F29563FD-32F8-401C-8285-9FEC4FDB4C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3.5 Working across one whole: improper fractions and mixed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514967"/>
              </p:ext>
            </p:extLst>
          </p:nvPr>
        </p:nvGraphicFramePr>
        <p:xfrm>
          <a:off x="4514851" y="416705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5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8B7DD2-D411-4990-B9D2-8662C19B5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408744"/>
            <a:ext cx="7907446" cy="4040512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090DF14-73D2-4A35-AEAB-7823D57E6030}"/>
              </a:ext>
            </a:extLst>
          </p:cNvPr>
          <p:cNvSpPr/>
          <p:nvPr/>
        </p:nvSpPr>
        <p:spPr>
          <a:xfrm>
            <a:off x="5072380" y="1126490"/>
            <a:ext cx="2223770" cy="1882140"/>
          </a:xfrm>
          <a:custGeom>
            <a:avLst/>
            <a:gdLst>
              <a:gd name="connsiteX0" fmla="*/ 22860 w 2195321"/>
              <a:gd name="connsiteY0" fmla="*/ 1607820 h 1882140"/>
              <a:gd name="connsiteX1" fmla="*/ 22860 w 2195321"/>
              <a:gd name="connsiteY1" fmla="*/ 1607820 h 1882140"/>
              <a:gd name="connsiteX2" fmla="*/ 15240 w 2195321"/>
              <a:gd name="connsiteY2" fmla="*/ 1676400 h 1882140"/>
              <a:gd name="connsiteX3" fmla="*/ 15240 w 2195321"/>
              <a:gd name="connsiteY3" fmla="*/ 1744980 h 1882140"/>
              <a:gd name="connsiteX4" fmla="*/ 106680 w 2195321"/>
              <a:gd name="connsiteY4" fmla="*/ 1790700 h 1882140"/>
              <a:gd name="connsiteX5" fmla="*/ 175260 w 2195321"/>
              <a:gd name="connsiteY5" fmla="*/ 1813560 h 1882140"/>
              <a:gd name="connsiteX6" fmla="*/ 198120 w 2195321"/>
              <a:gd name="connsiteY6" fmla="*/ 1821180 h 1882140"/>
              <a:gd name="connsiteX7" fmla="*/ 281940 w 2195321"/>
              <a:gd name="connsiteY7" fmla="*/ 1828800 h 1882140"/>
              <a:gd name="connsiteX8" fmla="*/ 807720 w 2195321"/>
              <a:gd name="connsiteY8" fmla="*/ 1844040 h 1882140"/>
              <a:gd name="connsiteX9" fmla="*/ 853440 w 2195321"/>
              <a:gd name="connsiteY9" fmla="*/ 1851660 h 1882140"/>
              <a:gd name="connsiteX10" fmla="*/ 1082040 w 2195321"/>
              <a:gd name="connsiteY10" fmla="*/ 1859280 h 1882140"/>
              <a:gd name="connsiteX11" fmla="*/ 1196340 w 2195321"/>
              <a:gd name="connsiteY11" fmla="*/ 1882140 h 1882140"/>
              <a:gd name="connsiteX12" fmla="*/ 1531620 w 2195321"/>
              <a:gd name="connsiteY12" fmla="*/ 1874520 h 1882140"/>
              <a:gd name="connsiteX13" fmla="*/ 1767840 w 2195321"/>
              <a:gd name="connsiteY13" fmla="*/ 1851660 h 1882140"/>
              <a:gd name="connsiteX14" fmla="*/ 1783080 w 2195321"/>
              <a:gd name="connsiteY14" fmla="*/ 1828800 h 1882140"/>
              <a:gd name="connsiteX15" fmla="*/ 1813560 w 2195321"/>
              <a:gd name="connsiteY15" fmla="*/ 1821180 h 1882140"/>
              <a:gd name="connsiteX16" fmla="*/ 2019300 w 2195321"/>
              <a:gd name="connsiteY16" fmla="*/ 1813560 h 1882140"/>
              <a:gd name="connsiteX17" fmla="*/ 2042160 w 2195321"/>
              <a:gd name="connsiteY17" fmla="*/ 1805940 h 1882140"/>
              <a:gd name="connsiteX18" fmla="*/ 2065020 w 2195321"/>
              <a:gd name="connsiteY18" fmla="*/ 1790700 h 1882140"/>
              <a:gd name="connsiteX19" fmla="*/ 2103120 w 2195321"/>
              <a:gd name="connsiteY19" fmla="*/ 1783080 h 1882140"/>
              <a:gd name="connsiteX20" fmla="*/ 2125980 w 2195321"/>
              <a:gd name="connsiteY20" fmla="*/ 1775460 h 1882140"/>
              <a:gd name="connsiteX21" fmla="*/ 2141220 w 2195321"/>
              <a:gd name="connsiteY21" fmla="*/ 1729740 h 1882140"/>
              <a:gd name="connsiteX22" fmla="*/ 2156460 w 2195321"/>
              <a:gd name="connsiteY22" fmla="*/ 1668780 h 1882140"/>
              <a:gd name="connsiteX23" fmla="*/ 2179320 w 2195321"/>
              <a:gd name="connsiteY23" fmla="*/ 1645920 h 1882140"/>
              <a:gd name="connsiteX24" fmla="*/ 2194560 w 2195321"/>
              <a:gd name="connsiteY24" fmla="*/ 1607820 h 1882140"/>
              <a:gd name="connsiteX25" fmla="*/ 2186940 w 2195321"/>
              <a:gd name="connsiteY25" fmla="*/ 1272540 h 1882140"/>
              <a:gd name="connsiteX26" fmla="*/ 2171700 w 2195321"/>
              <a:gd name="connsiteY26" fmla="*/ 1242060 h 1882140"/>
              <a:gd name="connsiteX27" fmla="*/ 2164080 w 2195321"/>
              <a:gd name="connsiteY27" fmla="*/ 1219200 h 1882140"/>
              <a:gd name="connsiteX28" fmla="*/ 2141220 w 2195321"/>
              <a:gd name="connsiteY28" fmla="*/ 1196340 h 1882140"/>
              <a:gd name="connsiteX29" fmla="*/ 2103120 w 2195321"/>
              <a:gd name="connsiteY29" fmla="*/ 1158240 h 1882140"/>
              <a:gd name="connsiteX30" fmla="*/ 2080260 w 2195321"/>
              <a:gd name="connsiteY30" fmla="*/ 1120140 h 1882140"/>
              <a:gd name="connsiteX31" fmla="*/ 2065020 w 2195321"/>
              <a:gd name="connsiteY31" fmla="*/ 1066800 h 1882140"/>
              <a:gd name="connsiteX32" fmla="*/ 2049780 w 2195321"/>
              <a:gd name="connsiteY32" fmla="*/ 1021080 h 1882140"/>
              <a:gd name="connsiteX33" fmla="*/ 2042160 w 2195321"/>
              <a:gd name="connsiteY33" fmla="*/ 975360 h 1882140"/>
              <a:gd name="connsiteX34" fmla="*/ 2004060 w 2195321"/>
              <a:gd name="connsiteY34" fmla="*/ 899160 h 1882140"/>
              <a:gd name="connsiteX35" fmla="*/ 1988820 w 2195321"/>
              <a:gd name="connsiteY35" fmla="*/ 853440 h 1882140"/>
              <a:gd name="connsiteX36" fmla="*/ 1920240 w 2195321"/>
              <a:gd name="connsiteY36" fmla="*/ 716280 h 1882140"/>
              <a:gd name="connsiteX37" fmla="*/ 1905000 w 2195321"/>
              <a:gd name="connsiteY37" fmla="*/ 670560 h 1882140"/>
              <a:gd name="connsiteX38" fmla="*/ 1882140 w 2195321"/>
              <a:gd name="connsiteY38" fmla="*/ 632460 h 1882140"/>
              <a:gd name="connsiteX39" fmla="*/ 1859280 w 2195321"/>
              <a:gd name="connsiteY39" fmla="*/ 586740 h 1882140"/>
              <a:gd name="connsiteX40" fmla="*/ 1836420 w 2195321"/>
              <a:gd name="connsiteY40" fmla="*/ 548640 h 1882140"/>
              <a:gd name="connsiteX41" fmla="*/ 1744980 w 2195321"/>
              <a:gd name="connsiteY41" fmla="*/ 403860 h 1882140"/>
              <a:gd name="connsiteX42" fmla="*/ 1722120 w 2195321"/>
              <a:gd name="connsiteY42" fmla="*/ 388620 h 1882140"/>
              <a:gd name="connsiteX43" fmla="*/ 1684020 w 2195321"/>
              <a:gd name="connsiteY43" fmla="*/ 327660 h 1882140"/>
              <a:gd name="connsiteX44" fmla="*/ 1584960 w 2195321"/>
              <a:gd name="connsiteY44" fmla="*/ 198120 h 1882140"/>
              <a:gd name="connsiteX45" fmla="*/ 1524000 w 2195321"/>
              <a:gd name="connsiteY45" fmla="*/ 137160 h 1882140"/>
              <a:gd name="connsiteX46" fmla="*/ 1485900 w 2195321"/>
              <a:gd name="connsiteY46" fmla="*/ 121920 h 1882140"/>
              <a:gd name="connsiteX47" fmla="*/ 1463040 w 2195321"/>
              <a:gd name="connsiteY47" fmla="*/ 106680 h 1882140"/>
              <a:gd name="connsiteX48" fmla="*/ 1417320 w 2195321"/>
              <a:gd name="connsiteY48" fmla="*/ 91440 h 1882140"/>
              <a:gd name="connsiteX49" fmla="*/ 1341120 w 2195321"/>
              <a:gd name="connsiteY49" fmla="*/ 45720 h 1882140"/>
              <a:gd name="connsiteX50" fmla="*/ 1318260 w 2195321"/>
              <a:gd name="connsiteY50" fmla="*/ 30480 h 1882140"/>
              <a:gd name="connsiteX51" fmla="*/ 1280160 w 2195321"/>
              <a:gd name="connsiteY51" fmla="*/ 15240 h 1882140"/>
              <a:gd name="connsiteX52" fmla="*/ 1249680 w 2195321"/>
              <a:gd name="connsiteY52" fmla="*/ 0 h 1882140"/>
              <a:gd name="connsiteX53" fmla="*/ 922020 w 2195321"/>
              <a:gd name="connsiteY53" fmla="*/ 15240 h 1882140"/>
              <a:gd name="connsiteX54" fmla="*/ 853440 w 2195321"/>
              <a:gd name="connsiteY54" fmla="*/ 45720 h 1882140"/>
              <a:gd name="connsiteX55" fmla="*/ 731520 w 2195321"/>
              <a:gd name="connsiteY55" fmla="*/ 106680 h 1882140"/>
              <a:gd name="connsiteX56" fmla="*/ 678180 w 2195321"/>
              <a:gd name="connsiteY56" fmla="*/ 144780 h 1882140"/>
              <a:gd name="connsiteX57" fmla="*/ 556260 w 2195321"/>
              <a:gd name="connsiteY57" fmla="*/ 213360 h 1882140"/>
              <a:gd name="connsiteX58" fmla="*/ 502920 w 2195321"/>
              <a:gd name="connsiteY58" fmla="*/ 259080 h 1882140"/>
              <a:gd name="connsiteX59" fmla="*/ 457200 w 2195321"/>
              <a:gd name="connsiteY59" fmla="*/ 327660 h 1882140"/>
              <a:gd name="connsiteX60" fmla="*/ 426720 w 2195321"/>
              <a:gd name="connsiteY60" fmla="*/ 396240 h 1882140"/>
              <a:gd name="connsiteX61" fmla="*/ 396240 w 2195321"/>
              <a:gd name="connsiteY61" fmla="*/ 510540 h 1882140"/>
              <a:gd name="connsiteX62" fmla="*/ 388620 w 2195321"/>
              <a:gd name="connsiteY62" fmla="*/ 541020 h 1882140"/>
              <a:gd name="connsiteX63" fmla="*/ 365760 w 2195321"/>
              <a:gd name="connsiteY63" fmla="*/ 609600 h 1882140"/>
              <a:gd name="connsiteX64" fmla="*/ 358140 w 2195321"/>
              <a:gd name="connsiteY64" fmla="*/ 655320 h 1882140"/>
              <a:gd name="connsiteX65" fmla="*/ 350520 w 2195321"/>
              <a:gd name="connsiteY65" fmla="*/ 708660 h 1882140"/>
              <a:gd name="connsiteX66" fmla="*/ 335280 w 2195321"/>
              <a:gd name="connsiteY66" fmla="*/ 739140 h 1882140"/>
              <a:gd name="connsiteX67" fmla="*/ 320040 w 2195321"/>
              <a:gd name="connsiteY67" fmla="*/ 853440 h 1882140"/>
              <a:gd name="connsiteX68" fmla="*/ 312420 w 2195321"/>
              <a:gd name="connsiteY68" fmla="*/ 891540 h 1882140"/>
              <a:gd name="connsiteX69" fmla="*/ 297180 w 2195321"/>
              <a:gd name="connsiteY69" fmla="*/ 914400 h 1882140"/>
              <a:gd name="connsiteX70" fmla="*/ 281940 w 2195321"/>
              <a:gd name="connsiteY70" fmla="*/ 975360 h 1882140"/>
              <a:gd name="connsiteX71" fmla="*/ 259080 w 2195321"/>
              <a:gd name="connsiteY71" fmla="*/ 1082040 h 1882140"/>
              <a:gd name="connsiteX72" fmla="*/ 228600 w 2195321"/>
              <a:gd name="connsiteY72" fmla="*/ 1127760 h 1882140"/>
              <a:gd name="connsiteX73" fmla="*/ 205740 w 2195321"/>
              <a:gd name="connsiteY73" fmla="*/ 1173480 h 1882140"/>
              <a:gd name="connsiteX74" fmla="*/ 198120 w 2195321"/>
              <a:gd name="connsiteY74" fmla="*/ 1203960 h 1882140"/>
              <a:gd name="connsiteX75" fmla="*/ 152400 w 2195321"/>
              <a:gd name="connsiteY75" fmla="*/ 1287780 h 1882140"/>
              <a:gd name="connsiteX76" fmla="*/ 129540 w 2195321"/>
              <a:gd name="connsiteY76" fmla="*/ 1341120 h 1882140"/>
              <a:gd name="connsiteX77" fmla="*/ 114300 w 2195321"/>
              <a:gd name="connsiteY77" fmla="*/ 1386840 h 1882140"/>
              <a:gd name="connsiteX78" fmla="*/ 106680 w 2195321"/>
              <a:gd name="connsiteY78" fmla="*/ 1409700 h 1882140"/>
              <a:gd name="connsiteX79" fmla="*/ 83820 w 2195321"/>
              <a:gd name="connsiteY79" fmla="*/ 1447800 h 1882140"/>
              <a:gd name="connsiteX80" fmla="*/ 68580 w 2195321"/>
              <a:gd name="connsiteY80" fmla="*/ 1508760 h 1882140"/>
              <a:gd name="connsiteX81" fmla="*/ 38100 w 2195321"/>
              <a:gd name="connsiteY81" fmla="*/ 1569720 h 1882140"/>
              <a:gd name="connsiteX82" fmla="*/ 22860 w 2195321"/>
              <a:gd name="connsiteY82" fmla="*/ 1623060 h 1882140"/>
              <a:gd name="connsiteX83" fmla="*/ 15240 w 2195321"/>
              <a:gd name="connsiteY83" fmla="*/ 1684020 h 1882140"/>
              <a:gd name="connsiteX84" fmla="*/ 0 w 2195321"/>
              <a:gd name="connsiteY84" fmla="*/ 1249680 h 188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2195321" h="1882140">
                <a:moveTo>
                  <a:pt x="22860" y="1607820"/>
                </a:moveTo>
                <a:lnTo>
                  <a:pt x="22860" y="1607820"/>
                </a:lnTo>
                <a:cubicBezTo>
                  <a:pt x="20320" y="1630680"/>
                  <a:pt x="19021" y="1653712"/>
                  <a:pt x="15240" y="1676400"/>
                </a:cubicBezTo>
                <a:cubicBezTo>
                  <a:pt x="10645" y="1703971"/>
                  <a:pt x="-8917" y="1710470"/>
                  <a:pt x="15240" y="1744980"/>
                </a:cubicBezTo>
                <a:cubicBezTo>
                  <a:pt x="33223" y="1770670"/>
                  <a:pt x="79634" y="1781685"/>
                  <a:pt x="106680" y="1790700"/>
                </a:cubicBezTo>
                <a:lnTo>
                  <a:pt x="175260" y="1813560"/>
                </a:lnTo>
                <a:cubicBezTo>
                  <a:pt x="182880" y="1816100"/>
                  <a:pt x="190121" y="1820453"/>
                  <a:pt x="198120" y="1821180"/>
                </a:cubicBezTo>
                <a:lnTo>
                  <a:pt x="281940" y="1828800"/>
                </a:lnTo>
                <a:cubicBezTo>
                  <a:pt x="482475" y="1868907"/>
                  <a:pt x="269282" y="1828656"/>
                  <a:pt x="807720" y="1844040"/>
                </a:cubicBezTo>
                <a:cubicBezTo>
                  <a:pt x="823164" y="1844481"/>
                  <a:pt x="838014" y="1850803"/>
                  <a:pt x="853440" y="1851660"/>
                </a:cubicBezTo>
                <a:cubicBezTo>
                  <a:pt x="929565" y="1855889"/>
                  <a:pt x="1005840" y="1856740"/>
                  <a:pt x="1082040" y="1859280"/>
                </a:cubicBezTo>
                <a:cubicBezTo>
                  <a:pt x="1087471" y="1860487"/>
                  <a:pt x="1179135" y="1882140"/>
                  <a:pt x="1196340" y="1882140"/>
                </a:cubicBezTo>
                <a:cubicBezTo>
                  <a:pt x="1308129" y="1882140"/>
                  <a:pt x="1419860" y="1877060"/>
                  <a:pt x="1531620" y="1874520"/>
                </a:cubicBezTo>
                <a:cubicBezTo>
                  <a:pt x="1618934" y="1816310"/>
                  <a:pt x="1504600" y="1886759"/>
                  <a:pt x="1767840" y="1851660"/>
                </a:cubicBezTo>
                <a:cubicBezTo>
                  <a:pt x="1776918" y="1850450"/>
                  <a:pt x="1775460" y="1833880"/>
                  <a:pt x="1783080" y="1828800"/>
                </a:cubicBezTo>
                <a:cubicBezTo>
                  <a:pt x="1791794" y="1822991"/>
                  <a:pt x="1803109" y="1821854"/>
                  <a:pt x="1813560" y="1821180"/>
                </a:cubicBezTo>
                <a:cubicBezTo>
                  <a:pt x="1882045" y="1816762"/>
                  <a:pt x="1950720" y="1816100"/>
                  <a:pt x="2019300" y="1813560"/>
                </a:cubicBezTo>
                <a:cubicBezTo>
                  <a:pt x="2026920" y="1811020"/>
                  <a:pt x="2034976" y="1809532"/>
                  <a:pt x="2042160" y="1805940"/>
                </a:cubicBezTo>
                <a:cubicBezTo>
                  <a:pt x="2050351" y="1801844"/>
                  <a:pt x="2056445" y="1793916"/>
                  <a:pt x="2065020" y="1790700"/>
                </a:cubicBezTo>
                <a:cubicBezTo>
                  <a:pt x="2077147" y="1786152"/>
                  <a:pt x="2090555" y="1786221"/>
                  <a:pt x="2103120" y="1783080"/>
                </a:cubicBezTo>
                <a:cubicBezTo>
                  <a:pt x="2110912" y="1781132"/>
                  <a:pt x="2118360" y="1778000"/>
                  <a:pt x="2125980" y="1775460"/>
                </a:cubicBezTo>
                <a:cubicBezTo>
                  <a:pt x="2131060" y="1760220"/>
                  <a:pt x="2137324" y="1745325"/>
                  <a:pt x="2141220" y="1729740"/>
                </a:cubicBezTo>
                <a:cubicBezTo>
                  <a:pt x="2146300" y="1709420"/>
                  <a:pt x="2141649" y="1683591"/>
                  <a:pt x="2156460" y="1668780"/>
                </a:cubicBezTo>
                <a:lnTo>
                  <a:pt x="2179320" y="1645920"/>
                </a:lnTo>
                <a:cubicBezTo>
                  <a:pt x="2184400" y="1633220"/>
                  <a:pt x="2194281" y="1621495"/>
                  <a:pt x="2194560" y="1607820"/>
                </a:cubicBezTo>
                <a:cubicBezTo>
                  <a:pt x="2196841" y="1496054"/>
                  <a:pt x="2193913" y="1384111"/>
                  <a:pt x="2186940" y="1272540"/>
                </a:cubicBezTo>
                <a:cubicBezTo>
                  <a:pt x="2186231" y="1261203"/>
                  <a:pt x="2176175" y="1252501"/>
                  <a:pt x="2171700" y="1242060"/>
                </a:cubicBezTo>
                <a:cubicBezTo>
                  <a:pt x="2168536" y="1234677"/>
                  <a:pt x="2168535" y="1225883"/>
                  <a:pt x="2164080" y="1219200"/>
                </a:cubicBezTo>
                <a:cubicBezTo>
                  <a:pt x="2158102" y="1210234"/>
                  <a:pt x="2148119" y="1204619"/>
                  <a:pt x="2141220" y="1196340"/>
                </a:cubicBezTo>
                <a:cubicBezTo>
                  <a:pt x="2109470" y="1158240"/>
                  <a:pt x="2145030" y="1186180"/>
                  <a:pt x="2103120" y="1158240"/>
                </a:cubicBezTo>
                <a:cubicBezTo>
                  <a:pt x="2095500" y="1145540"/>
                  <a:pt x="2086884" y="1133387"/>
                  <a:pt x="2080260" y="1120140"/>
                </a:cubicBezTo>
                <a:cubicBezTo>
                  <a:pt x="2073858" y="1107336"/>
                  <a:pt x="2068682" y="1079007"/>
                  <a:pt x="2065020" y="1066800"/>
                </a:cubicBezTo>
                <a:cubicBezTo>
                  <a:pt x="2060404" y="1051413"/>
                  <a:pt x="2053676" y="1036665"/>
                  <a:pt x="2049780" y="1021080"/>
                </a:cubicBezTo>
                <a:cubicBezTo>
                  <a:pt x="2046033" y="1006091"/>
                  <a:pt x="2046704" y="990127"/>
                  <a:pt x="2042160" y="975360"/>
                </a:cubicBezTo>
                <a:cubicBezTo>
                  <a:pt x="1998813" y="834482"/>
                  <a:pt x="2038021" y="975573"/>
                  <a:pt x="2004060" y="899160"/>
                </a:cubicBezTo>
                <a:cubicBezTo>
                  <a:pt x="1997536" y="884480"/>
                  <a:pt x="1995513" y="868044"/>
                  <a:pt x="1988820" y="853440"/>
                </a:cubicBezTo>
                <a:cubicBezTo>
                  <a:pt x="1967522" y="806972"/>
                  <a:pt x="1936404" y="764773"/>
                  <a:pt x="1920240" y="716280"/>
                </a:cubicBezTo>
                <a:cubicBezTo>
                  <a:pt x="1915160" y="701040"/>
                  <a:pt x="1911647" y="685184"/>
                  <a:pt x="1905000" y="670560"/>
                </a:cubicBezTo>
                <a:cubicBezTo>
                  <a:pt x="1898871" y="657077"/>
                  <a:pt x="1889232" y="645462"/>
                  <a:pt x="1882140" y="632460"/>
                </a:cubicBezTo>
                <a:cubicBezTo>
                  <a:pt x="1873981" y="617502"/>
                  <a:pt x="1867439" y="601698"/>
                  <a:pt x="1859280" y="586740"/>
                </a:cubicBezTo>
                <a:cubicBezTo>
                  <a:pt x="1852188" y="573738"/>
                  <a:pt x="1843512" y="561642"/>
                  <a:pt x="1836420" y="548640"/>
                </a:cubicBezTo>
                <a:cubicBezTo>
                  <a:pt x="1811909" y="503702"/>
                  <a:pt x="1784818" y="430419"/>
                  <a:pt x="1744980" y="403860"/>
                </a:cubicBezTo>
                <a:lnTo>
                  <a:pt x="1722120" y="388620"/>
                </a:lnTo>
                <a:cubicBezTo>
                  <a:pt x="1706435" y="341565"/>
                  <a:pt x="1725434" y="389781"/>
                  <a:pt x="1684020" y="327660"/>
                </a:cubicBezTo>
                <a:cubicBezTo>
                  <a:pt x="1605811" y="210346"/>
                  <a:pt x="1675843" y="289003"/>
                  <a:pt x="1584960" y="198120"/>
                </a:cubicBezTo>
                <a:lnTo>
                  <a:pt x="1524000" y="137160"/>
                </a:lnTo>
                <a:cubicBezTo>
                  <a:pt x="1511300" y="132080"/>
                  <a:pt x="1498134" y="128037"/>
                  <a:pt x="1485900" y="121920"/>
                </a:cubicBezTo>
                <a:cubicBezTo>
                  <a:pt x="1477709" y="117824"/>
                  <a:pt x="1471409" y="110399"/>
                  <a:pt x="1463040" y="106680"/>
                </a:cubicBezTo>
                <a:cubicBezTo>
                  <a:pt x="1448360" y="100156"/>
                  <a:pt x="1417320" y="91440"/>
                  <a:pt x="1417320" y="91440"/>
                </a:cubicBezTo>
                <a:cubicBezTo>
                  <a:pt x="1401261" y="43262"/>
                  <a:pt x="1419778" y="78494"/>
                  <a:pt x="1341120" y="45720"/>
                </a:cubicBezTo>
                <a:cubicBezTo>
                  <a:pt x="1332666" y="42198"/>
                  <a:pt x="1326451" y="34576"/>
                  <a:pt x="1318260" y="30480"/>
                </a:cubicBezTo>
                <a:cubicBezTo>
                  <a:pt x="1306026" y="24363"/>
                  <a:pt x="1292659" y="20795"/>
                  <a:pt x="1280160" y="15240"/>
                </a:cubicBezTo>
                <a:cubicBezTo>
                  <a:pt x="1269780" y="10627"/>
                  <a:pt x="1259840" y="5080"/>
                  <a:pt x="1249680" y="0"/>
                </a:cubicBezTo>
                <a:cubicBezTo>
                  <a:pt x="1140460" y="5080"/>
                  <a:pt x="1030637" y="2707"/>
                  <a:pt x="922020" y="15240"/>
                </a:cubicBezTo>
                <a:cubicBezTo>
                  <a:pt x="897169" y="18107"/>
                  <a:pt x="875993" y="34895"/>
                  <a:pt x="853440" y="45720"/>
                </a:cubicBezTo>
                <a:cubicBezTo>
                  <a:pt x="812478" y="65382"/>
                  <a:pt x="768494" y="80270"/>
                  <a:pt x="731520" y="106680"/>
                </a:cubicBezTo>
                <a:cubicBezTo>
                  <a:pt x="713740" y="119380"/>
                  <a:pt x="696916" y="133538"/>
                  <a:pt x="678180" y="144780"/>
                </a:cubicBezTo>
                <a:cubicBezTo>
                  <a:pt x="595792" y="194213"/>
                  <a:pt x="636480" y="154532"/>
                  <a:pt x="556260" y="213360"/>
                </a:cubicBezTo>
                <a:cubicBezTo>
                  <a:pt x="537376" y="227208"/>
                  <a:pt x="518257" y="241384"/>
                  <a:pt x="502920" y="259080"/>
                </a:cubicBezTo>
                <a:cubicBezTo>
                  <a:pt x="484926" y="279842"/>
                  <a:pt x="457200" y="327660"/>
                  <a:pt x="457200" y="327660"/>
                </a:cubicBezTo>
                <a:cubicBezTo>
                  <a:pt x="440070" y="396182"/>
                  <a:pt x="463338" y="315680"/>
                  <a:pt x="426720" y="396240"/>
                </a:cubicBezTo>
                <a:cubicBezTo>
                  <a:pt x="411563" y="429585"/>
                  <a:pt x="404049" y="476703"/>
                  <a:pt x="396240" y="510540"/>
                </a:cubicBezTo>
                <a:cubicBezTo>
                  <a:pt x="393885" y="520744"/>
                  <a:pt x="391700" y="531010"/>
                  <a:pt x="388620" y="541020"/>
                </a:cubicBezTo>
                <a:cubicBezTo>
                  <a:pt x="381534" y="564051"/>
                  <a:pt x="369721" y="585831"/>
                  <a:pt x="365760" y="609600"/>
                </a:cubicBezTo>
                <a:cubicBezTo>
                  <a:pt x="363220" y="624840"/>
                  <a:pt x="360489" y="640049"/>
                  <a:pt x="358140" y="655320"/>
                </a:cubicBezTo>
                <a:cubicBezTo>
                  <a:pt x="355409" y="673072"/>
                  <a:pt x="355246" y="691332"/>
                  <a:pt x="350520" y="708660"/>
                </a:cubicBezTo>
                <a:cubicBezTo>
                  <a:pt x="347531" y="719619"/>
                  <a:pt x="340360" y="728980"/>
                  <a:pt x="335280" y="739140"/>
                </a:cubicBezTo>
                <a:cubicBezTo>
                  <a:pt x="331427" y="769961"/>
                  <a:pt x="325298" y="821892"/>
                  <a:pt x="320040" y="853440"/>
                </a:cubicBezTo>
                <a:cubicBezTo>
                  <a:pt x="317911" y="866215"/>
                  <a:pt x="316968" y="879413"/>
                  <a:pt x="312420" y="891540"/>
                </a:cubicBezTo>
                <a:cubicBezTo>
                  <a:pt x="309204" y="900115"/>
                  <a:pt x="302260" y="906780"/>
                  <a:pt x="297180" y="914400"/>
                </a:cubicBezTo>
                <a:cubicBezTo>
                  <a:pt x="292100" y="934720"/>
                  <a:pt x="286329" y="954880"/>
                  <a:pt x="281940" y="975360"/>
                </a:cubicBezTo>
                <a:cubicBezTo>
                  <a:pt x="274559" y="1009806"/>
                  <a:pt x="273075" y="1049384"/>
                  <a:pt x="259080" y="1082040"/>
                </a:cubicBezTo>
                <a:cubicBezTo>
                  <a:pt x="251865" y="1098875"/>
                  <a:pt x="234392" y="1110384"/>
                  <a:pt x="228600" y="1127760"/>
                </a:cubicBezTo>
                <a:cubicBezTo>
                  <a:pt x="218084" y="1159308"/>
                  <a:pt x="225435" y="1143937"/>
                  <a:pt x="205740" y="1173480"/>
                </a:cubicBezTo>
                <a:cubicBezTo>
                  <a:pt x="203200" y="1183640"/>
                  <a:pt x="202148" y="1194293"/>
                  <a:pt x="198120" y="1203960"/>
                </a:cubicBezTo>
                <a:cubicBezTo>
                  <a:pt x="178911" y="1250061"/>
                  <a:pt x="174047" y="1255309"/>
                  <a:pt x="152400" y="1287780"/>
                </a:cubicBezTo>
                <a:cubicBezTo>
                  <a:pt x="132243" y="1368409"/>
                  <a:pt x="159610" y="1273462"/>
                  <a:pt x="129540" y="1341120"/>
                </a:cubicBezTo>
                <a:cubicBezTo>
                  <a:pt x="123016" y="1355800"/>
                  <a:pt x="119380" y="1371600"/>
                  <a:pt x="114300" y="1386840"/>
                </a:cubicBezTo>
                <a:cubicBezTo>
                  <a:pt x="111760" y="1394460"/>
                  <a:pt x="110813" y="1402812"/>
                  <a:pt x="106680" y="1409700"/>
                </a:cubicBezTo>
                <a:lnTo>
                  <a:pt x="83820" y="1447800"/>
                </a:lnTo>
                <a:cubicBezTo>
                  <a:pt x="80022" y="1466789"/>
                  <a:pt x="76948" y="1490350"/>
                  <a:pt x="68580" y="1508760"/>
                </a:cubicBezTo>
                <a:cubicBezTo>
                  <a:pt x="59179" y="1529442"/>
                  <a:pt x="44341" y="1547876"/>
                  <a:pt x="38100" y="1569720"/>
                </a:cubicBezTo>
                <a:cubicBezTo>
                  <a:pt x="33020" y="1587500"/>
                  <a:pt x="26735" y="1604979"/>
                  <a:pt x="22860" y="1623060"/>
                </a:cubicBezTo>
                <a:cubicBezTo>
                  <a:pt x="14881" y="1660296"/>
                  <a:pt x="15240" y="1661072"/>
                  <a:pt x="15240" y="1684020"/>
                </a:cubicBezTo>
                <a:lnTo>
                  <a:pt x="0" y="124968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FB99004-CAB3-4A09-89F9-C913C959A163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8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488D4C3-554C-4326-BB8E-94C2A6B04DE2}"/>
              </a:ext>
            </a:extLst>
          </p:cNvPr>
          <p:cNvSpPr/>
          <p:nvPr/>
        </p:nvSpPr>
        <p:spPr>
          <a:xfrm>
            <a:off x="5724526" y="1533526"/>
            <a:ext cx="771525" cy="771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8200" y="1624013"/>
            <a:ext cx="418968" cy="61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9, Learning Outcome 11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60894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make efficient choices about the order they solve a subtraction problem in</a:t>
                      </a:r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2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9, Learning Outcome 11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F29563FD-32F8-401C-8285-9FEC4FDB4C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3.5 Working across one whole: improper fractions and mixed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641490"/>
              </p:ext>
            </p:extLst>
          </p:nvPr>
        </p:nvGraphicFramePr>
        <p:xfrm>
          <a:off x="4514851" y="416705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4:5-4:8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27-29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66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1">
            <a:extLst>
              <a:ext uri="{FF2B5EF4-FFF2-40B4-BE49-F238E27FC236}">
                <a16:creationId xmlns:a16="http://schemas.microsoft.com/office/drawing/2014/main" id="{62A2B2C3-709E-4A5B-B5CD-9F0096B11F0B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8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A53F3E-DF52-4123-B88F-1DB40F0B46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996" y="1333501"/>
            <a:ext cx="6648008" cy="5143309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699E95C4-4A69-46CD-B812-FE4D85926E87}"/>
              </a:ext>
            </a:extLst>
          </p:cNvPr>
          <p:cNvSpPr/>
          <p:nvPr/>
        </p:nvSpPr>
        <p:spPr>
          <a:xfrm>
            <a:off x="7284806" y="1945494"/>
            <a:ext cx="923362" cy="795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83A334D-98A9-46BB-AD53-CE8FC56824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7581" y="1945495"/>
            <a:ext cx="940595" cy="824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0C4A08-C54C-4862-AE75-DB5A1F9F9C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6172" y="1877105"/>
            <a:ext cx="856343" cy="856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4811E3-69E0-4BB2-A6A8-2D3977250A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874" y="983456"/>
            <a:ext cx="485776" cy="348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CBBE7F-F757-468C-9DB9-8E8B1139FA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84"/>
          <a:stretch/>
        </p:blipFill>
        <p:spPr>
          <a:xfrm>
            <a:off x="3571874" y="701212"/>
            <a:ext cx="485776" cy="281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6F754B-4E85-4ED8-94D2-73235BE16F4F}"/>
              </a:ext>
            </a:extLst>
          </p:cNvPr>
          <p:cNvSpPr/>
          <p:nvPr/>
        </p:nvSpPr>
        <p:spPr>
          <a:xfrm>
            <a:off x="4131469" y="1332356"/>
            <a:ext cx="1226343" cy="4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B69ECC5-168C-41CC-AFA6-B5DB48918D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7650" y="1511300"/>
            <a:ext cx="171450" cy="21748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2BCCCBF-013F-46A9-8744-0BE5941A5729}"/>
              </a:ext>
            </a:extLst>
          </p:cNvPr>
          <p:cNvSpPr/>
          <p:nvPr/>
        </p:nvSpPr>
        <p:spPr>
          <a:xfrm>
            <a:off x="2645568" y="2825876"/>
            <a:ext cx="1583532" cy="740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1ADA847-8CD2-46B3-8984-9E8DDD0B57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6172" y="2809929"/>
            <a:ext cx="856343" cy="85634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1B73EE3-E9E7-424E-95FA-12553DD30304}"/>
              </a:ext>
            </a:extLst>
          </p:cNvPr>
          <p:cNvSpPr/>
          <p:nvPr/>
        </p:nvSpPr>
        <p:spPr>
          <a:xfrm>
            <a:off x="5522118" y="2867958"/>
            <a:ext cx="2620396" cy="740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AC8844A-7A60-4531-966C-0529BFD86A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702" y="985661"/>
            <a:ext cx="485776" cy="3489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3858130-8014-4F78-BC19-2F3C938513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84"/>
          <a:stretch/>
        </p:blipFill>
        <p:spPr>
          <a:xfrm>
            <a:off x="4788702" y="703417"/>
            <a:ext cx="485776" cy="2811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49FB3EF-4534-4F35-A58D-D3A17FC657DA}"/>
              </a:ext>
            </a:extLst>
          </p:cNvPr>
          <p:cNvSpPr/>
          <p:nvPr/>
        </p:nvSpPr>
        <p:spPr>
          <a:xfrm>
            <a:off x="5357812" y="1342098"/>
            <a:ext cx="1219201" cy="4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1C5A0D-15B8-440E-A1D8-ACC3BD856D4A}"/>
              </a:ext>
            </a:extLst>
          </p:cNvPr>
          <p:cNvSpPr/>
          <p:nvPr/>
        </p:nvSpPr>
        <p:spPr>
          <a:xfrm>
            <a:off x="2708496" y="3666271"/>
            <a:ext cx="1583532" cy="740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69717B7-CEEE-4EA3-B87A-8F858043DA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5522" y="995403"/>
            <a:ext cx="485776" cy="3489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5B6CA55-5EBD-457C-956D-27F429C060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84"/>
          <a:stretch/>
        </p:blipFill>
        <p:spPr>
          <a:xfrm>
            <a:off x="6015522" y="713159"/>
            <a:ext cx="485776" cy="281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2ACE34-BB41-4CC7-988F-CFB7575C31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9232" y="1510155"/>
            <a:ext cx="121443" cy="21748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EA7585E-B36C-468B-9321-6C54B0A12B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6171" y="3710545"/>
            <a:ext cx="856343" cy="85634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B68D95D-223F-4747-A21B-B8D8CAEDB765}"/>
              </a:ext>
            </a:extLst>
          </p:cNvPr>
          <p:cNvSpPr/>
          <p:nvPr/>
        </p:nvSpPr>
        <p:spPr>
          <a:xfrm>
            <a:off x="5585046" y="3797253"/>
            <a:ext cx="2557467" cy="740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E9546C-D0C1-404E-9C50-78DC19EAE5A4}"/>
              </a:ext>
            </a:extLst>
          </p:cNvPr>
          <p:cNvSpPr/>
          <p:nvPr/>
        </p:nvSpPr>
        <p:spPr>
          <a:xfrm>
            <a:off x="8316686" y="1877105"/>
            <a:ext cx="1166818" cy="4599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A9A66DE-113A-4B5E-A8B1-9A18553F9322}"/>
              </a:ext>
            </a:extLst>
          </p:cNvPr>
          <p:cNvSpPr/>
          <p:nvPr/>
        </p:nvSpPr>
        <p:spPr>
          <a:xfrm>
            <a:off x="6577013" y="1358550"/>
            <a:ext cx="1226344" cy="4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B91D11-07A8-42DB-A7E9-1C29885977A7}"/>
              </a:ext>
            </a:extLst>
          </p:cNvPr>
          <p:cNvSpPr/>
          <p:nvPr/>
        </p:nvSpPr>
        <p:spPr>
          <a:xfrm>
            <a:off x="2631724" y="4606892"/>
            <a:ext cx="1583532" cy="740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6B4F61F-26CD-4335-BB85-2E5E6B26D5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4723" y="1011855"/>
            <a:ext cx="485776" cy="3489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7CBEB1C-BEEC-4BF1-8A27-D3203F5049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84"/>
          <a:stretch/>
        </p:blipFill>
        <p:spPr>
          <a:xfrm>
            <a:off x="7234723" y="729611"/>
            <a:ext cx="485776" cy="2811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872509F-C0CA-44EC-955B-18CB185F4EC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1298" y="1510155"/>
            <a:ext cx="123340" cy="21748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2283F71-F79A-4EBF-A184-3BF7825350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6170" y="4606630"/>
            <a:ext cx="856343" cy="856343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B3C151AD-2972-45CF-91B9-BF8459FE0E8C}"/>
              </a:ext>
            </a:extLst>
          </p:cNvPr>
          <p:cNvSpPr/>
          <p:nvPr/>
        </p:nvSpPr>
        <p:spPr>
          <a:xfrm>
            <a:off x="5156874" y="4606892"/>
            <a:ext cx="3051295" cy="856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60A4CA8-6C42-4EBF-9A62-7EE927CFBE4A}"/>
              </a:ext>
            </a:extLst>
          </p:cNvPr>
          <p:cNvSpPr/>
          <p:nvPr/>
        </p:nvSpPr>
        <p:spPr>
          <a:xfrm>
            <a:off x="7799126" y="1359266"/>
            <a:ext cx="1363701" cy="4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98660F82-D38B-4B26-AF0A-51DF27FCF0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6836" y="1012571"/>
            <a:ext cx="485776" cy="3489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2049DB6-53AC-4D81-91F4-EA8154C185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84"/>
          <a:stretch/>
        </p:blipFill>
        <p:spPr>
          <a:xfrm>
            <a:off x="8456836" y="730327"/>
            <a:ext cx="485776" cy="2811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C11663B-B14A-459A-86B9-0B230FE83D4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2881" y="1510154"/>
            <a:ext cx="130481" cy="21748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B04E3CA-DD06-4ADC-AD95-7AF9358684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4807" y="5503498"/>
            <a:ext cx="856343" cy="85634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83618F9E-33A2-4EC0-88D8-821AEF252E9F}"/>
              </a:ext>
            </a:extLst>
          </p:cNvPr>
          <p:cNvSpPr/>
          <p:nvPr/>
        </p:nvSpPr>
        <p:spPr>
          <a:xfrm>
            <a:off x="4468758" y="5444168"/>
            <a:ext cx="3672391" cy="856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06203" y="5696903"/>
            <a:ext cx="334458" cy="474912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1F15E4FE-D010-408E-BD18-6DE4A79523DA}"/>
              </a:ext>
            </a:extLst>
          </p:cNvPr>
          <p:cNvSpPr/>
          <p:nvPr/>
        </p:nvSpPr>
        <p:spPr>
          <a:xfrm>
            <a:off x="2160418" y="5537768"/>
            <a:ext cx="2464922" cy="740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3F64E2-6D35-4661-9520-9E9CA3701B40}"/>
              </a:ext>
            </a:extLst>
          </p:cNvPr>
          <p:cNvSpPr/>
          <p:nvPr/>
        </p:nvSpPr>
        <p:spPr>
          <a:xfrm>
            <a:off x="3838572" y="701212"/>
            <a:ext cx="101520" cy="274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38572" y="696266"/>
            <a:ext cx="101520" cy="2793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4DE2F70-EF00-48AE-A561-0C0F8870AE2C}"/>
              </a:ext>
            </a:extLst>
          </p:cNvPr>
          <p:cNvSpPr/>
          <p:nvPr/>
        </p:nvSpPr>
        <p:spPr>
          <a:xfrm>
            <a:off x="5059243" y="678656"/>
            <a:ext cx="162839" cy="303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59242" y="705073"/>
            <a:ext cx="95250" cy="26670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478E95B-8CD5-40E7-A5C7-3C9B4C44CD66}"/>
              </a:ext>
            </a:extLst>
          </p:cNvPr>
          <p:cNvSpPr/>
          <p:nvPr/>
        </p:nvSpPr>
        <p:spPr>
          <a:xfrm>
            <a:off x="6247966" y="699201"/>
            <a:ext cx="162839" cy="303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86066" y="716069"/>
            <a:ext cx="95250" cy="2667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C6930710-2196-47FF-98A1-D70A60263C71}"/>
              </a:ext>
            </a:extLst>
          </p:cNvPr>
          <p:cNvSpPr/>
          <p:nvPr/>
        </p:nvSpPr>
        <p:spPr>
          <a:xfrm>
            <a:off x="7472117" y="712877"/>
            <a:ext cx="162839" cy="303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05455" y="732126"/>
            <a:ext cx="95250" cy="266700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4637BEDC-8C9D-4C5E-9DBB-1A20508D1BF6}"/>
              </a:ext>
            </a:extLst>
          </p:cNvPr>
          <p:cNvSpPr/>
          <p:nvPr/>
        </p:nvSpPr>
        <p:spPr>
          <a:xfrm>
            <a:off x="8709173" y="717879"/>
            <a:ext cx="162839" cy="303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728220" y="732366"/>
            <a:ext cx="952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0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5" grpId="0" animBg="1"/>
      <p:bldP spid="33" grpId="0" animBg="1"/>
      <p:bldP spid="34" grpId="0" animBg="1"/>
      <p:bldP spid="35" grpId="0" animBg="1"/>
      <p:bldP spid="47" grpId="0" animBg="1"/>
      <p:bldP spid="48" grpId="0" animBg="1"/>
      <p:bldP spid="51" grpId="0" animBg="1"/>
      <p:bldP spid="61" grpId="0" animBg="1"/>
      <p:bldP spid="65" grpId="0" animBg="1"/>
      <p:bldP spid="6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4E4F0CCF-6100-433D-9D70-E5274F95667C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10667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A108D-7AA3-4CA4-9D5D-83BBA22E0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811248"/>
            <a:ext cx="7907446" cy="45998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51029-09F9-4A53-B92A-FBA254D7C4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0571" y="1810105"/>
            <a:ext cx="1849152" cy="141322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92447" y="5388883"/>
            <a:ext cx="432828" cy="61459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7D7BD3C2-3A2D-41BB-AD41-B32D3390F9DB}"/>
              </a:ext>
            </a:extLst>
          </p:cNvPr>
          <p:cNvSpPr/>
          <p:nvPr/>
        </p:nvSpPr>
        <p:spPr>
          <a:xfrm>
            <a:off x="5734051" y="3860269"/>
            <a:ext cx="752475" cy="8119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1525" y="3898447"/>
            <a:ext cx="432828" cy="6145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57775" y="911225"/>
            <a:ext cx="1447800" cy="55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740C47-150E-4E53-8782-DF7CA9042A2D}"/>
              </a:ext>
            </a:extLst>
          </p:cNvPr>
          <p:cNvSpPr/>
          <p:nvPr/>
        </p:nvSpPr>
        <p:spPr>
          <a:xfrm>
            <a:off x="6506481" y="797841"/>
            <a:ext cx="783774" cy="7837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73850" y="917575"/>
            <a:ext cx="393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7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B3CB0718-BAE3-4909-995C-C21B6B153393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8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1D21E-147A-4D42-A9DE-8B5F9BB25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782330"/>
            <a:ext cx="7907446" cy="465767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2189" y="5328782"/>
            <a:ext cx="241300" cy="7366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7D7BD3C2-3A2D-41BB-AD41-B32D3390F9DB}"/>
              </a:ext>
            </a:extLst>
          </p:cNvPr>
          <p:cNvSpPr/>
          <p:nvPr/>
        </p:nvSpPr>
        <p:spPr>
          <a:xfrm>
            <a:off x="5734051" y="3816722"/>
            <a:ext cx="752475" cy="8119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28847" y="3898447"/>
            <a:ext cx="418968" cy="6145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76813" y="911225"/>
            <a:ext cx="2324100" cy="558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E087E7-FA26-4C96-829E-C896D373C5A7}"/>
              </a:ext>
            </a:extLst>
          </p:cNvPr>
          <p:cNvSpPr/>
          <p:nvPr/>
        </p:nvSpPr>
        <p:spPr>
          <a:xfrm>
            <a:off x="5697664" y="797841"/>
            <a:ext cx="783774" cy="7837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97575" y="917575"/>
            <a:ext cx="190500" cy="55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F658D4-944F-45F4-8A95-490652EAD09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3958" y="1779276"/>
            <a:ext cx="2445765" cy="16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4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BF5DAC1D-493A-4C94-94D8-82175B757537}"/>
              </a:ext>
            </a:extLst>
          </p:cNvPr>
          <p:cNvSpPr txBox="1">
            <a:spLocks/>
          </p:cNvSpPr>
          <p:nvPr/>
        </p:nvSpPr>
        <p:spPr>
          <a:xfrm>
            <a:off x="1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10667998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5C664E-3C3C-4FF0-86E5-011F119E4E37}"/>
              </a:ext>
            </a:extLst>
          </p:cNvPr>
          <p:cNvSpPr/>
          <p:nvPr/>
        </p:nvSpPr>
        <p:spPr>
          <a:xfrm>
            <a:off x="4746173" y="782526"/>
            <a:ext cx="1694543" cy="1244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3663" y="1230313"/>
            <a:ext cx="1003300" cy="55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02A902-1357-49E9-9A1D-8A09A2BB58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091813"/>
            <a:ext cx="7907446" cy="13386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FC5915-F62C-4828-AE6D-8FAD0B0A62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033168"/>
            <a:ext cx="7907446" cy="14020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D3DBDC-FA94-471A-AA1C-A7E37081E859}"/>
              </a:ext>
            </a:extLst>
          </p:cNvPr>
          <p:cNvSpPr/>
          <p:nvPr/>
        </p:nvSpPr>
        <p:spPr>
          <a:xfrm>
            <a:off x="2126235" y="2534654"/>
            <a:ext cx="1419070" cy="2406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9B21F2-90A0-4C21-B3C4-682A1FBE43B4}"/>
              </a:ext>
            </a:extLst>
          </p:cNvPr>
          <p:cNvSpPr/>
          <p:nvPr/>
        </p:nvSpPr>
        <p:spPr>
          <a:xfrm rot="574014">
            <a:off x="8877777" y="3080200"/>
            <a:ext cx="1383590" cy="633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53798" y="1236663"/>
            <a:ext cx="6350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4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9, Learning Outcome 12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35751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express a quantity as a mixed number and an improper fraction (quarters)</a:t>
                      </a:r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8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9, Learning Outcome 12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F29563FD-32F8-401C-8285-9FEC4FDB4C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3.5 Working across one whole: improper fractions and mixed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071848"/>
              </p:ext>
            </p:extLst>
          </p:nvPr>
        </p:nvGraphicFramePr>
        <p:xfrm>
          <a:off x="4514851" y="416705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5:1-5:6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30-35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2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BC547091-A2E2-4222-85CA-C1F9266949B7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7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C2E8F-D243-4758-8192-42EAFA4BA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06" y="1237913"/>
            <a:ext cx="4263689" cy="17054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0C1283-D9E0-4DBC-8B88-63827B366C1B}"/>
              </a:ext>
            </a:extLst>
          </p:cNvPr>
          <p:cNvSpPr/>
          <p:nvPr/>
        </p:nvSpPr>
        <p:spPr>
          <a:xfrm>
            <a:off x="2688411" y="1347572"/>
            <a:ext cx="1828798" cy="54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2256" y="4539833"/>
            <a:ext cx="495300" cy="723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C2E814-28DF-42A4-80C2-214C9C2E78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091" y="1347572"/>
            <a:ext cx="468374" cy="5573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D7ED05-353F-4D35-8181-4838FC4A9F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2893" y="1335134"/>
            <a:ext cx="468374" cy="5573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F03F07-1CC4-4123-BCAB-F5C3ACD554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4519" y="1347572"/>
            <a:ext cx="468374" cy="5573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A55AF6-4ABC-4044-9935-C5DBFE401E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0320" y="1335134"/>
            <a:ext cx="468374" cy="5573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29492" y="4573588"/>
            <a:ext cx="228600" cy="7239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3327EF4-BB6E-4132-99DC-CF13B87678C3}"/>
              </a:ext>
            </a:extLst>
          </p:cNvPr>
          <p:cNvSpPr/>
          <p:nvPr/>
        </p:nvSpPr>
        <p:spPr>
          <a:xfrm>
            <a:off x="5484522" y="4497049"/>
            <a:ext cx="495300" cy="404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9E699D-4B34-4941-A623-AB165D7CCA82}"/>
              </a:ext>
            </a:extLst>
          </p:cNvPr>
          <p:cNvSpPr/>
          <p:nvPr/>
        </p:nvSpPr>
        <p:spPr>
          <a:xfrm>
            <a:off x="5396142" y="5039193"/>
            <a:ext cx="495300" cy="404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7DF25C-0FEB-4BC8-A4B1-B58D492A02B5}"/>
              </a:ext>
            </a:extLst>
          </p:cNvPr>
          <p:cNvSpPr/>
          <p:nvPr/>
        </p:nvSpPr>
        <p:spPr>
          <a:xfrm>
            <a:off x="6069213" y="4733701"/>
            <a:ext cx="4323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whole orange is split into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EA538D4-FD5E-446F-901A-7DF93AD73426}"/>
              </a:ext>
            </a:extLst>
          </p:cNvPr>
          <p:cNvCxnSpPr>
            <a:cxnSpLocks/>
          </p:cNvCxnSpPr>
          <p:nvPr/>
        </p:nvCxnSpPr>
        <p:spPr>
          <a:xfrm>
            <a:off x="2914207" y="1314450"/>
            <a:ext cx="0" cy="61844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28D5FCE-1D6D-4E07-9FA1-66BAD32430AC}"/>
              </a:ext>
            </a:extLst>
          </p:cNvPr>
          <p:cNvCxnSpPr>
            <a:cxnSpLocks/>
          </p:cNvCxnSpPr>
          <p:nvPr/>
        </p:nvCxnSpPr>
        <p:spPr>
          <a:xfrm>
            <a:off x="3358072" y="1314450"/>
            <a:ext cx="0" cy="61844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0232D140-AD8C-4B42-BC73-7BE8F9298BB9}"/>
              </a:ext>
            </a:extLst>
          </p:cNvPr>
          <p:cNvSpPr/>
          <p:nvPr/>
        </p:nvSpPr>
        <p:spPr>
          <a:xfrm>
            <a:off x="6068936" y="5143682"/>
            <a:ext cx="2334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Myriad Pro" panose="020B0503030403020204" pitchFamily="34" charset="0"/>
                <a:cs typeface="Times New Roman" panose="02020603050405020304" pitchFamily="18" charset="0"/>
              </a:rPr>
              <a:t>2 equal parts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64039" y="4861393"/>
            <a:ext cx="254000" cy="1778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087D3FAD-989E-4D38-BE1A-25CD00E81010}"/>
              </a:ext>
            </a:extLst>
          </p:cNvPr>
          <p:cNvSpPr/>
          <p:nvPr/>
        </p:nvSpPr>
        <p:spPr>
          <a:xfrm>
            <a:off x="2826203" y="1888794"/>
            <a:ext cx="696690" cy="173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9DA915C-60A7-4AC3-B8DA-873E1184BAFC}"/>
              </a:ext>
            </a:extLst>
          </p:cNvPr>
          <p:cNvSpPr/>
          <p:nvPr/>
        </p:nvSpPr>
        <p:spPr>
          <a:xfrm>
            <a:off x="7808686" y="5145630"/>
            <a:ext cx="2583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Myriad Pro" panose="020B0503030403020204" pitchFamily="34" charset="0"/>
                <a:cs typeface="Times New Roman" panose="02020603050405020304" pitchFamily="18" charset="0"/>
              </a:rPr>
              <a:t>and we have 5 of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AA9A824-1A3C-4CFB-8601-1ECB1D870608}"/>
              </a:ext>
            </a:extLst>
          </p:cNvPr>
          <p:cNvSpPr/>
          <p:nvPr/>
        </p:nvSpPr>
        <p:spPr>
          <a:xfrm>
            <a:off x="6068935" y="5554970"/>
            <a:ext cx="2583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Myriad Pro" panose="020B0503030403020204" pitchFamily="34" charset="0"/>
                <a:cs typeface="Times New Roman" panose="02020603050405020304" pitchFamily="18" charset="0"/>
              </a:rPr>
              <a:t>those parts.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6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5" grpId="0" animBg="1"/>
      <p:bldP spid="30" grpId="0"/>
      <p:bldP spid="39" grpId="0"/>
      <p:bldP spid="59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" y="0"/>
            <a:ext cx="12192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F465D-06CE-490C-8E13-1D58A9AB2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808937"/>
            <a:ext cx="7907446" cy="3240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76B431-1F54-4A7B-8094-C39356FF9918}"/>
              </a:ext>
            </a:extLst>
          </p:cNvPr>
          <p:cNvSpPr txBox="1"/>
          <p:nvPr/>
        </p:nvSpPr>
        <p:spPr>
          <a:xfrm>
            <a:off x="1801318" y="929392"/>
            <a:ext cx="858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How many oranges altogether? </a:t>
            </a:r>
          </a:p>
        </p:txBody>
      </p:sp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98BC87D3-F224-4203-BBF1-AB8FE50651B7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7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B080D8-3F9D-436D-84CC-F35EAD571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739509"/>
            <a:ext cx="7907446" cy="13789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DE23FF-5BC8-4AE9-8C38-604A56AC78DF}"/>
              </a:ext>
            </a:extLst>
          </p:cNvPr>
          <p:cNvSpPr/>
          <p:nvPr/>
        </p:nvSpPr>
        <p:spPr>
          <a:xfrm>
            <a:off x="3988231" y="2386740"/>
            <a:ext cx="635430" cy="88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394458-A586-4E94-8633-8690E805B352}"/>
              </a:ext>
            </a:extLst>
          </p:cNvPr>
          <p:cNvSpPr/>
          <p:nvPr/>
        </p:nvSpPr>
        <p:spPr>
          <a:xfrm>
            <a:off x="3988231" y="3676790"/>
            <a:ext cx="635430" cy="88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056FD5-EBB9-4147-82FC-82F49B894C76}"/>
              </a:ext>
            </a:extLst>
          </p:cNvPr>
          <p:cNvSpPr/>
          <p:nvPr/>
        </p:nvSpPr>
        <p:spPr>
          <a:xfrm>
            <a:off x="5101526" y="2386740"/>
            <a:ext cx="635430" cy="88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DB4210-89FB-46B9-9AE8-673C20709E59}"/>
              </a:ext>
            </a:extLst>
          </p:cNvPr>
          <p:cNvSpPr/>
          <p:nvPr/>
        </p:nvSpPr>
        <p:spPr>
          <a:xfrm>
            <a:off x="5101526" y="3676790"/>
            <a:ext cx="635430" cy="88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FA76D82-78FF-4FAF-B324-E6E4745AF364}"/>
              </a:ext>
            </a:extLst>
          </p:cNvPr>
          <p:cNvSpPr/>
          <p:nvPr/>
        </p:nvSpPr>
        <p:spPr>
          <a:xfrm>
            <a:off x="6323309" y="2386740"/>
            <a:ext cx="635430" cy="88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039DA4B-4B80-480C-A790-5936FD5D0E32}"/>
              </a:ext>
            </a:extLst>
          </p:cNvPr>
          <p:cNvSpPr/>
          <p:nvPr/>
        </p:nvSpPr>
        <p:spPr>
          <a:xfrm>
            <a:off x="6323309" y="3676790"/>
            <a:ext cx="635430" cy="88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36DEF8-B40A-41D7-A69A-F2F8EF0109BF}"/>
              </a:ext>
            </a:extLst>
          </p:cNvPr>
          <p:cNvSpPr/>
          <p:nvPr/>
        </p:nvSpPr>
        <p:spPr>
          <a:xfrm>
            <a:off x="7568341" y="2386740"/>
            <a:ext cx="635430" cy="88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8301C0E-5A08-4B73-B13C-AAEC3369D7C8}"/>
              </a:ext>
            </a:extLst>
          </p:cNvPr>
          <p:cNvSpPr/>
          <p:nvPr/>
        </p:nvSpPr>
        <p:spPr>
          <a:xfrm>
            <a:off x="7568341" y="3676790"/>
            <a:ext cx="635430" cy="88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26D5561-956D-45DC-8D72-533CE2746FC1}"/>
              </a:ext>
            </a:extLst>
          </p:cNvPr>
          <p:cNvSpPr/>
          <p:nvPr/>
        </p:nvSpPr>
        <p:spPr>
          <a:xfrm>
            <a:off x="8809032" y="2386740"/>
            <a:ext cx="635430" cy="88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03662F3-D3BA-4B11-8492-EC04CA366463}"/>
              </a:ext>
            </a:extLst>
          </p:cNvPr>
          <p:cNvSpPr/>
          <p:nvPr/>
        </p:nvSpPr>
        <p:spPr>
          <a:xfrm>
            <a:off x="8809032" y="3676790"/>
            <a:ext cx="635430" cy="88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74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9" grpId="0" animBg="1"/>
      <p:bldP spid="34" grpId="0" animBg="1"/>
      <p:bldP spid="35" grpId="0" animBg="1"/>
      <p:bldP spid="38" grpId="0" animBg="1"/>
      <p:bldP spid="40" grpId="0" animBg="1"/>
      <p:bldP spid="43" grpId="0" animBg="1"/>
      <p:bldP spid="44" grpId="0" animBg="1"/>
      <p:bldP spid="47" grpId="0" animBg="1"/>
      <p:bldP spid="4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3FB52EAB-8C5C-400A-AC30-0D4D37CE875E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7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B080D8-3F9D-436D-84CC-F35EAD571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739509"/>
            <a:ext cx="7907446" cy="13789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DE23FF-5BC8-4AE9-8C38-604A56AC78DF}"/>
              </a:ext>
            </a:extLst>
          </p:cNvPr>
          <p:cNvSpPr/>
          <p:nvPr/>
        </p:nvSpPr>
        <p:spPr>
          <a:xfrm>
            <a:off x="3988231" y="2386740"/>
            <a:ext cx="635430" cy="88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394458-A586-4E94-8633-8690E805B352}"/>
              </a:ext>
            </a:extLst>
          </p:cNvPr>
          <p:cNvSpPr/>
          <p:nvPr/>
        </p:nvSpPr>
        <p:spPr>
          <a:xfrm>
            <a:off x="3988231" y="3676790"/>
            <a:ext cx="635430" cy="88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056FD5-EBB9-4147-82FC-82F49B894C76}"/>
              </a:ext>
            </a:extLst>
          </p:cNvPr>
          <p:cNvSpPr/>
          <p:nvPr/>
        </p:nvSpPr>
        <p:spPr>
          <a:xfrm>
            <a:off x="5101526" y="2386740"/>
            <a:ext cx="635430" cy="88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DB4210-89FB-46B9-9AE8-673C20709E59}"/>
              </a:ext>
            </a:extLst>
          </p:cNvPr>
          <p:cNvSpPr/>
          <p:nvPr/>
        </p:nvSpPr>
        <p:spPr>
          <a:xfrm>
            <a:off x="5101526" y="3676790"/>
            <a:ext cx="635430" cy="88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FA76D82-78FF-4FAF-B324-E6E4745AF364}"/>
              </a:ext>
            </a:extLst>
          </p:cNvPr>
          <p:cNvSpPr/>
          <p:nvPr/>
        </p:nvSpPr>
        <p:spPr>
          <a:xfrm>
            <a:off x="6323309" y="2386740"/>
            <a:ext cx="635430" cy="88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039DA4B-4B80-480C-A790-5936FD5D0E32}"/>
              </a:ext>
            </a:extLst>
          </p:cNvPr>
          <p:cNvSpPr/>
          <p:nvPr/>
        </p:nvSpPr>
        <p:spPr>
          <a:xfrm>
            <a:off x="6323309" y="3676790"/>
            <a:ext cx="635430" cy="88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36DEF8-B40A-41D7-A69A-F2F8EF0109BF}"/>
              </a:ext>
            </a:extLst>
          </p:cNvPr>
          <p:cNvSpPr/>
          <p:nvPr/>
        </p:nvSpPr>
        <p:spPr>
          <a:xfrm>
            <a:off x="7568341" y="2386740"/>
            <a:ext cx="635430" cy="88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8301C0E-5A08-4B73-B13C-AAEC3369D7C8}"/>
              </a:ext>
            </a:extLst>
          </p:cNvPr>
          <p:cNvSpPr/>
          <p:nvPr/>
        </p:nvSpPr>
        <p:spPr>
          <a:xfrm>
            <a:off x="7568341" y="3676790"/>
            <a:ext cx="635430" cy="88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26D5561-956D-45DC-8D72-533CE2746FC1}"/>
              </a:ext>
            </a:extLst>
          </p:cNvPr>
          <p:cNvSpPr/>
          <p:nvPr/>
        </p:nvSpPr>
        <p:spPr>
          <a:xfrm>
            <a:off x="8809032" y="2386740"/>
            <a:ext cx="635430" cy="88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03662F3-D3BA-4B11-8492-EC04CA366463}"/>
              </a:ext>
            </a:extLst>
          </p:cNvPr>
          <p:cNvSpPr/>
          <p:nvPr/>
        </p:nvSpPr>
        <p:spPr>
          <a:xfrm>
            <a:off x="8809032" y="3676790"/>
            <a:ext cx="635430" cy="883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3D20EB-B07E-4621-83D9-5872403D5A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705"/>
          <a:stretch/>
        </p:blipFill>
        <p:spPr>
          <a:xfrm>
            <a:off x="2235201" y="4141092"/>
            <a:ext cx="7609312" cy="184060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489F908-46DF-4783-981A-6B9F8836114F}"/>
              </a:ext>
            </a:extLst>
          </p:cNvPr>
          <p:cNvSpPr/>
          <p:nvPr/>
        </p:nvSpPr>
        <p:spPr>
          <a:xfrm>
            <a:off x="2140294" y="4232722"/>
            <a:ext cx="1721141" cy="1657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A9EFD8-B10C-42E8-BA5F-F8C71C4E451A}"/>
              </a:ext>
            </a:extLst>
          </p:cNvPr>
          <p:cNvSpPr/>
          <p:nvPr/>
        </p:nvSpPr>
        <p:spPr>
          <a:xfrm>
            <a:off x="3827072" y="4324352"/>
            <a:ext cx="1499845" cy="1657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094328-6D7D-4D80-8257-7D9C98C38FBC}"/>
              </a:ext>
            </a:extLst>
          </p:cNvPr>
          <p:cNvSpPr/>
          <p:nvPr/>
        </p:nvSpPr>
        <p:spPr>
          <a:xfrm>
            <a:off x="5326919" y="4324351"/>
            <a:ext cx="1458150" cy="165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948711-0911-4851-B5F5-09A93208B5A6}"/>
              </a:ext>
            </a:extLst>
          </p:cNvPr>
          <p:cNvSpPr/>
          <p:nvPr/>
        </p:nvSpPr>
        <p:spPr>
          <a:xfrm>
            <a:off x="6823172" y="4316472"/>
            <a:ext cx="1505413" cy="165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706FDD-20F8-42FB-AF3C-BACADCF93FA6}"/>
              </a:ext>
            </a:extLst>
          </p:cNvPr>
          <p:cNvSpPr/>
          <p:nvPr/>
        </p:nvSpPr>
        <p:spPr>
          <a:xfrm>
            <a:off x="8339098" y="4324351"/>
            <a:ext cx="1505413" cy="165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4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9" grpId="0" animBg="1"/>
      <p:bldP spid="34" grpId="0" animBg="1"/>
      <p:bldP spid="35" grpId="0" animBg="1"/>
      <p:bldP spid="38" grpId="0" animBg="1"/>
      <p:bldP spid="40" grpId="0" animBg="1"/>
      <p:bldP spid="43" grpId="0" animBg="1"/>
      <p:bldP spid="44" grpId="0" animBg="1"/>
      <p:bldP spid="47" grpId="0" animBg="1"/>
      <p:bldP spid="4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C7CFF340-F7DB-40AA-A49D-DD5A1AB769F5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10667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D66FC1-6B4E-4C62-995D-4BEC95EEAC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2541" y="1683245"/>
            <a:ext cx="8466921" cy="309195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3394251-2011-4A9E-96FD-9A5D69CC77AF}"/>
              </a:ext>
            </a:extLst>
          </p:cNvPr>
          <p:cNvSpPr/>
          <p:nvPr/>
        </p:nvSpPr>
        <p:spPr>
          <a:xfrm>
            <a:off x="2667431" y="2773007"/>
            <a:ext cx="635430" cy="1330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2DD3B4B-6F06-4E42-95CF-C480C9CB1983}"/>
              </a:ext>
            </a:extLst>
          </p:cNvPr>
          <p:cNvSpPr/>
          <p:nvPr/>
        </p:nvSpPr>
        <p:spPr>
          <a:xfrm>
            <a:off x="3424575" y="2787521"/>
            <a:ext cx="635430" cy="1330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1A22E73-61B4-42F2-9431-036907BA8651}"/>
              </a:ext>
            </a:extLst>
          </p:cNvPr>
          <p:cNvSpPr/>
          <p:nvPr/>
        </p:nvSpPr>
        <p:spPr>
          <a:xfrm>
            <a:off x="4078020" y="2748970"/>
            <a:ext cx="732105" cy="1330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C4393D3-40AA-4664-B6FE-8CD2F7497FEB}"/>
              </a:ext>
            </a:extLst>
          </p:cNvPr>
          <p:cNvSpPr/>
          <p:nvPr/>
        </p:nvSpPr>
        <p:spPr>
          <a:xfrm>
            <a:off x="4853178" y="2749421"/>
            <a:ext cx="732105" cy="1330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55DF2A3-D2F9-48CB-844C-6A4F102E26C9}"/>
              </a:ext>
            </a:extLst>
          </p:cNvPr>
          <p:cNvSpPr/>
          <p:nvPr/>
        </p:nvSpPr>
        <p:spPr>
          <a:xfrm>
            <a:off x="5605810" y="2238376"/>
            <a:ext cx="732105" cy="1841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8451148-ACDB-47B6-8FF0-214739822F89}"/>
              </a:ext>
            </a:extLst>
          </p:cNvPr>
          <p:cNvSpPr/>
          <p:nvPr/>
        </p:nvSpPr>
        <p:spPr>
          <a:xfrm>
            <a:off x="6337915" y="2238376"/>
            <a:ext cx="732105" cy="1841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56015AE-C9F5-4EAF-B830-9280203EF2DE}"/>
              </a:ext>
            </a:extLst>
          </p:cNvPr>
          <p:cNvSpPr/>
          <p:nvPr/>
        </p:nvSpPr>
        <p:spPr>
          <a:xfrm>
            <a:off x="7070020" y="2238376"/>
            <a:ext cx="732105" cy="1841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7239572-A32A-49B8-BDA8-54D03FAE2EDF}"/>
              </a:ext>
            </a:extLst>
          </p:cNvPr>
          <p:cNvSpPr/>
          <p:nvPr/>
        </p:nvSpPr>
        <p:spPr>
          <a:xfrm>
            <a:off x="7817720" y="2238375"/>
            <a:ext cx="732105" cy="1841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3F95890-7A6C-450B-AB7D-827E253DC591}"/>
              </a:ext>
            </a:extLst>
          </p:cNvPr>
          <p:cNvSpPr/>
          <p:nvPr/>
        </p:nvSpPr>
        <p:spPr>
          <a:xfrm>
            <a:off x="8572330" y="1552576"/>
            <a:ext cx="732105" cy="252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FB04239-BBE5-4819-ADB9-A11A2D910272}"/>
              </a:ext>
            </a:extLst>
          </p:cNvPr>
          <p:cNvSpPr/>
          <p:nvPr/>
        </p:nvSpPr>
        <p:spPr>
          <a:xfrm>
            <a:off x="9271881" y="1591127"/>
            <a:ext cx="732105" cy="252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03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2" grpId="0" animBg="1"/>
      <p:bldP spid="46" grpId="0" animBg="1"/>
      <p:bldP spid="50" grpId="0" animBg="1"/>
      <p:bldP spid="52" grpId="0" animBg="1"/>
      <p:bldP spid="54" grpId="0" animBg="1"/>
      <p:bldP spid="56" grpId="0" animBg="1"/>
      <p:bldP spid="58" grpId="0" animBg="1"/>
      <p:bldP spid="6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551F629-6B5F-4990-9658-7A5654FBF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017836"/>
            <a:ext cx="7907446" cy="26964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370A54F-394C-48A1-954D-81A37FD7FA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672210"/>
            <a:ext cx="7907446" cy="12278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53C8B8A-F66C-4C8A-BE67-BA342E7A65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804252"/>
            <a:ext cx="7907446" cy="1136665"/>
          </a:xfrm>
          <a:prstGeom prst="rect">
            <a:avLst/>
          </a:prstGeom>
        </p:spPr>
      </p:pic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FCC7DF1E-BFCD-4A89-9696-035BB905FF6A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8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8F2148-07CF-42B8-94BC-7333E1314166}"/>
              </a:ext>
            </a:extLst>
          </p:cNvPr>
          <p:cNvSpPr/>
          <p:nvPr/>
        </p:nvSpPr>
        <p:spPr>
          <a:xfrm>
            <a:off x="2322286" y="1698172"/>
            <a:ext cx="5080000" cy="114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5DBD58-6B22-4788-A3FB-089A2CAC9E64}"/>
              </a:ext>
            </a:extLst>
          </p:cNvPr>
          <p:cNvSpPr/>
          <p:nvPr/>
        </p:nvSpPr>
        <p:spPr>
          <a:xfrm>
            <a:off x="7582295" y="1850573"/>
            <a:ext cx="487648" cy="834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E0E759B-9E73-422F-8334-4945BAF9C5CA}"/>
              </a:ext>
            </a:extLst>
          </p:cNvPr>
          <p:cNvSpPr/>
          <p:nvPr/>
        </p:nvSpPr>
        <p:spPr>
          <a:xfrm>
            <a:off x="8328361" y="1850572"/>
            <a:ext cx="1352668" cy="834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CA9731E-B7BB-456B-96B3-EE6F66B1C81B}"/>
              </a:ext>
            </a:extLst>
          </p:cNvPr>
          <p:cNvSpPr/>
          <p:nvPr/>
        </p:nvSpPr>
        <p:spPr>
          <a:xfrm>
            <a:off x="2415211" y="3862172"/>
            <a:ext cx="5080000" cy="114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03FCB51-A1DA-4FF3-94E9-5CED25B95637}"/>
              </a:ext>
            </a:extLst>
          </p:cNvPr>
          <p:cNvSpPr/>
          <p:nvPr/>
        </p:nvSpPr>
        <p:spPr>
          <a:xfrm>
            <a:off x="7675220" y="4014573"/>
            <a:ext cx="487648" cy="834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332DFC9-6B29-4861-86E9-320D6AD680C0}"/>
              </a:ext>
            </a:extLst>
          </p:cNvPr>
          <p:cNvSpPr/>
          <p:nvPr/>
        </p:nvSpPr>
        <p:spPr>
          <a:xfrm>
            <a:off x="8421286" y="4014572"/>
            <a:ext cx="1352668" cy="834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6305B405-9BA4-4D9A-9D37-D5BF914BF0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8" y="1849202"/>
            <a:ext cx="3953723" cy="99559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9494C8A-8552-4810-AFDB-42516E4923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849202"/>
            <a:ext cx="1227877" cy="99559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DADAC00-F928-48C2-B69D-1AA0D59E814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358" y="4013202"/>
            <a:ext cx="3953723" cy="99559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165AEDC-A40A-4830-A3F8-D16791EA942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3080" y="4019150"/>
            <a:ext cx="1230796" cy="99559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5331426-EF0C-4B5B-93DD-354AA265F9C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358" y="2019440"/>
            <a:ext cx="3953723" cy="75958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5214A0E-FC6B-4EE4-BA72-DFE97E4689A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9155" y="1913263"/>
            <a:ext cx="1573302" cy="83457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D3B775E-2509-47BD-8B82-CF6025166CD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701" y="1913263"/>
            <a:ext cx="667657" cy="83457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A19B08B3-C5C0-4CC5-9008-D460150066C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477"/>
          <a:stretch/>
        </p:blipFill>
        <p:spPr>
          <a:xfrm>
            <a:off x="2153872" y="3916149"/>
            <a:ext cx="3953723" cy="120477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E281B2BB-05B8-41B7-8775-969CEDAAD25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84"/>
          <a:stretch/>
        </p:blipFill>
        <p:spPr>
          <a:xfrm>
            <a:off x="6119189" y="4235384"/>
            <a:ext cx="641549" cy="88554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A08B2A1-5E14-436C-9B38-47D983706DA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84"/>
          <a:stretch/>
        </p:blipFill>
        <p:spPr>
          <a:xfrm>
            <a:off x="7190489" y="4236755"/>
            <a:ext cx="1230797" cy="88554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918200" y="2362200"/>
            <a:ext cx="914400" cy="3063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337109" y="2208849"/>
            <a:ext cx="200025" cy="2000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357110" y="4374616"/>
            <a:ext cx="190500" cy="1905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827768" y="2015490"/>
            <a:ext cx="190500" cy="1905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832531" y="4489015"/>
            <a:ext cx="180975" cy="1809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068070" y="2058230"/>
            <a:ext cx="180975" cy="18097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062998" y="4542883"/>
            <a:ext cx="171450" cy="17145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62A69A8-D7C0-4CB4-B5BC-655C2DF522D9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2770" y="2515766"/>
            <a:ext cx="715580" cy="46726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50826F2-639F-4E81-BDA0-7698A05E6F3A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425496" y="3727566"/>
            <a:ext cx="715580" cy="46726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687B111-068E-4659-8744-2F088F9D37FD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7285" y="2455894"/>
            <a:ext cx="715580" cy="46726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114ED75-5BA5-4E68-9952-E7634432AA8A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170011" y="3810569"/>
            <a:ext cx="715580" cy="46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3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" grpId="0" animBg="1"/>
      <p:bldP spid="37" grpId="0" animBg="1"/>
      <p:bldP spid="40" grpId="0" animBg="1"/>
      <p:bldP spid="41" grpId="0" animBg="1"/>
      <p:bldP spid="4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36CAD-53B0-476F-8233-85F84577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4F-2 Convert between mixed numbers and improper fractions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B080D8-3F9D-436D-84CC-F35EAD571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" y="2359617"/>
            <a:ext cx="6485111" cy="11309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DE23FF-5BC8-4AE9-8C38-604A56AC78DF}"/>
              </a:ext>
            </a:extLst>
          </p:cNvPr>
          <p:cNvSpPr/>
          <p:nvPr/>
        </p:nvSpPr>
        <p:spPr>
          <a:xfrm>
            <a:off x="1584634" y="2056793"/>
            <a:ext cx="521133" cy="724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394458-A586-4E94-8633-8690E805B352}"/>
              </a:ext>
            </a:extLst>
          </p:cNvPr>
          <p:cNvSpPr/>
          <p:nvPr/>
        </p:nvSpPr>
        <p:spPr>
          <a:xfrm>
            <a:off x="1811054" y="3123316"/>
            <a:ext cx="521133" cy="724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056FD5-EBB9-4147-82FC-82F49B894C76}"/>
              </a:ext>
            </a:extLst>
          </p:cNvPr>
          <p:cNvSpPr/>
          <p:nvPr/>
        </p:nvSpPr>
        <p:spPr>
          <a:xfrm>
            <a:off x="2697929" y="2056793"/>
            <a:ext cx="521133" cy="724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DB4210-89FB-46B9-9AE8-673C20709E59}"/>
              </a:ext>
            </a:extLst>
          </p:cNvPr>
          <p:cNvSpPr/>
          <p:nvPr/>
        </p:nvSpPr>
        <p:spPr>
          <a:xfrm>
            <a:off x="2706063" y="3143135"/>
            <a:ext cx="521133" cy="724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FA76D82-78FF-4FAF-B324-E6E4745AF364}"/>
              </a:ext>
            </a:extLst>
          </p:cNvPr>
          <p:cNvSpPr/>
          <p:nvPr/>
        </p:nvSpPr>
        <p:spPr>
          <a:xfrm>
            <a:off x="3607532" y="2063631"/>
            <a:ext cx="521133" cy="724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039DA4B-4B80-480C-A790-5936FD5D0E32}"/>
              </a:ext>
            </a:extLst>
          </p:cNvPr>
          <p:cNvSpPr/>
          <p:nvPr/>
        </p:nvSpPr>
        <p:spPr>
          <a:xfrm>
            <a:off x="3584450" y="3128306"/>
            <a:ext cx="521133" cy="724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36DEF8-B40A-41D7-A69A-F2F8EF0109BF}"/>
              </a:ext>
            </a:extLst>
          </p:cNvPr>
          <p:cNvSpPr/>
          <p:nvPr/>
        </p:nvSpPr>
        <p:spPr>
          <a:xfrm>
            <a:off x="4575155" y="2112851"/>
            <a:ext cx="521133" cy="724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8301C0E-5A08-4B73-B13C-AAEC3369D7C8}"/>
              </a:ext>
            </a:extLst>
          </p:cNvPr>
          <p:cNvSpPr/>
          <p:nvPr/>
        </p:nvSpPr>
        <p:spPr>
          <a:xfrm>
            <a:off x="4628964" y="3153721"/>
            <a:ext cx="521133" cy="724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26D5561-956D-45DC-8D72-533CE2746FC1}"/>
              </a:ext>
            </a:extLst>
          </p:cNvPr>
          <p:cNvSpPr/>
          <p:nvPr/>
        </p:nvSpPr>
        <p:spPr>
          <a:xfrm>
            <a:off x="5574867" y="2056793"/>
            <a:ext cx="521133" cy="724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03662F3-D3BA-4B11-8492-EC04CA366463}"/>
              </a:ext>
            </a:extLst>
          </p:cNvPr>
          <p:cNvSpPr/>
          <p:nvPr/>
        </p:nvSpPr>
        <p:spPr>
          <a:xfrm>
            <a:off x="5606392" y="3143135"/>
            <a:ext cx="421817" cy="586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3D20EB-B07E-4621-83D9-5872403D5A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705"/>
          <a:stretch/>
        </p:blipFill>
        <p:spPr>
          <a:xfrm>
            <a:off x="697807" y="3459777"/>
            <a:ext cx="5177957" cy="12524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489F908-46DF-4783-981A-6B9F8836114F}"/>
              </a:ext>
            </a:extLst>
          </p:cNvPr>
          <p:cNvSpPr/>
          <p:nvPr/>
        </p:nvSpPr>
        <p:spPr>
          <a:xfrm>
            <a:off x="613497" y="3563882"/>
            <a:ext cx="1142545" cy="1100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A9EFD8-B10C-42E8-BA5F-F8C71C4E451A}"/>
              </a:ext>
            </a:extLst>
          </p:cNvPr>
          <p:cNvSpPr/>
          <p:nvPr/>
        </p:nvSpPr>
        <p:spPr>
          <a:xfrm>
            <a:off x="1782508" y="3559417"/>
            <a:ext cx="995642" cy="1100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094328-6D7D-4D80-8257-7D9C98C38FBC}"/>
              </a:ext>
            </a:extLst>
          </p:cNvPr>
          <p:cNvSpPr/>
          <p:nvPr/>
        </p:nvSpPr>
        <p:spPr>
          <a:xfrm>
            <a:off x="2802803" y="3630717"/>
            <a:ext cx="995642" cy="1100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948711-0911-4851-B5F5-09A93208B5A6}"/>
              </a:ext>
            </a:extLst>
          </p:cNvPr>
          <p:cNvSpPr/>
          <p:nvPr/>
        </p:nvSpPr>
        <p:spPr>
          <a:xfrm>
            <a:off x="3836698" y="3641725"/>
            <a:ext cx="1008508" cy="1100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706FDD-20F8-42FB-AF3C-BACADCF93FA6}"/>
              </a:ext>
            </a:extLst>
          </p:cNvPr>
          <p:cNvSpPr/>
          <p:nvPr/>
        </p:nvSpPr>
        <p:spPr>
          <a:xfrm>
            <a:off x="4845206" y="3626896"/>
            <a:ext cx="999338" cy="1100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1D484C-7082-4C0D-A7BC-AAE8CE263B74}"/>
              </a:ext>
            </a:extLst>
          </p:cNvPr>
          <p:cNvSpPr txBox="1">
            <a:spLocks/>
          </p:cNvSpPr>
          <p:nvPr/>
        </p:nvSpPr>
        <p:spPr>
          <a:xfrm>
            <a:off x="6192012" y="1557338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each whole orange divided into?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you count in groups of 4 quarters?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BDB375C2-09B8-4B50-A792-E47342EBAA38}"/>
              </a:ext>
            </a:extLst>
          </p:cNvPr>
          <p:cNvSpPr txBox="1"/>
          <p:nvPr/>
        </p:nvSpPr>
        <p:spPr>
          <a:xfrm>
            <a:off x="6123946" y="2657375"/>
            <a:ext cx="5437450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 group of 4 quarters is 4 quarters.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Two groups of 4 quarters is 8 quarters.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Three groups of 4 quarters is 12 quarters...</a:t>
            </a:r>
          </a:p>
        </p:txBody>
      </p:sp>
    </p:spTree>
    <p:extLst>
      <p:ext uri="{BB962C8B-B14F-4D97-AF65-F5344CB8AC3E}">
        <p14:creationId xmlns:p14="http://schemas.microsoft.com/office/powerpoint/2010/main" val="409380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9" grpId="0" animBg="1"/>
      <p:bldP spid="34" grpId="0" animBg="1"/>
      <p:bldP spid="35" grpId="0" animBg="1"/>
      <p:bldP spid="38" grpId="0" animBg="1"/>
      <p:bldP spid="40" grpId="0" animBg="1"/>
      <p:bldP spid="43" grpId="0" animBg="1"/>
      <p:bldP spid="44" grpId="0" animBg="1"/>
      <p:bldP spid="47" grpId="0" animBg="1"/>
      <p:bldP spid="4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7D6231-75C2-4B81-BDDA-AFE13E05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4F-2 Convert between mixed numbers and improper fractions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D66FC1-6B4E-4C62-995D-4BEC95EEAC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7525" y="1093256"/>
            <a:ext cx="8466921" cy="309195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3394251-2011-4A9E-96FD-9A5D69CC77AF}"/>
              </a:ext>
            </a:extLst>
          </p:cNvPr>
          <p:cNvSpPr/>
          <p:nvPr/>
        </p:nvSpPr>
        <p:spPr>
          <a:xfrm>
            <a:off x="2782415" y="2183018"/>
            <a:ext cx="635430" cy="1330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2DD3B4B-6F06-4E42-95CF-C480C9CB1983}"/>
              </a:ext>
            </a:extLst>
          </p:cNvPr>
          <p:cNvSpPr/>
          <p:nvPr/>
        </p:nvSpPr>
        <p:spPr>
          <a:xfrm>
            <a:off x="3539559" y="2197532"/>
            <a:ext cx="635430" cy="1330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1A22E73-61B4-42F2-9431-036907BA8651}"/>
              </a:ext>
            </a:extLst>
          </p:cNvPr>
          <p:cNvSpPr/>
          <p:nvPr/>
        </p:nvSpPr>
        <p:spPr>
          <a:xfrm>
            <a:off x="4193004" y="2158981"/>
            <a:ext cx="732105" cy="1330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C4393D3-40AA-4664-B6FE-8CD2F7497FEB}"/>
              </a:ext>
            </a:extLst>
          </p:cNvPr>
          <p:cNvSpPr/>
          <p:nvPr/>
        </p:nvSpPr>
        <p:spPr>
          <a:xfrm>
            <a:off x="4968162" y="2159432"/>
            <a:ext cx="732105" cy="1330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55DF2A3-D2F9-48CB-844C-6A4F102E26C9}"/>
              </a:ext>
            </a:extLst>
          </p:cNvPr>
          <p:cNvSpPr/>
          <p:nvPr/>
        </p:nvSpPr>
        <p:spPr>
          <a:xfrm>
            <a:off x="5720794" y="1648387"/>
            <a:ext cx="732105" cy="1841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8451148-ACDB-47B6-8FF0-214739822F89}"/>
              </a:ext>
            </a:extLst>
          </p:cNvPr>
          <p:cNvSpPr/>
          <p:nvPr/>
        </p:nvSpPr>
        <p:spPr>
          <a:xfrm>
            <a:off x="6452899" y="1648387"/>
            <a:ext cx="732105" cy="1841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56015AE-C9F5-4EAF-B830-9280203EF2DE}"/>
              </a:ext>
            </a:extLst>
          </p:cNvPr>
          <p:cNvSpPr/>
          <p:nvPr/>
        </p:nvSpPr>
        <p:spPr>
          <a:xfrm>
            <a:off x="7185004" y="1648387"/>
            <a:ext cx="732105" cy="1841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7239572-A32A-49B8-BDA8-54D03FAE2EDF}"/>
              </a:ext>
            </a:extLst>
          </p:cNvPr>
          <p:cNvSpPr/>
          <p:nvPr/>
        </p:nvSpPr>
        <p:spPr>
          <a:xfrm>
            <a:off x="7932704" y="1648386"/>
            <a:ext cx="732105" cy="1841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3F95890-7A6C-450B-AB7D-827E253DC591}"/>
              </a:ext>
            </a:extLst>
          </p:cNvPr>
          <p:cNvSpPr/>
          <p:nvPr/>
        </p:nvSpPr>
        <p:spPr>
          <a:xfrm>
            <a:off x="8687314" y="962587"/>
            <a:ext cx="732105" cy="252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FB04239-BBE5-4819-ADB9-A11A2D910272}"/>
              </a:ext>
            </a:extLst>
          </p:cNvPr>
          <p:cNvSpPr/>
          <p:nvPr/>
        </p:nvSpPr>
        <p:spPr>
          <a:xfrm>
            <a:off x="9386865" y="1001138"/>
            <a:ext cx="732105" cy="252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6D0AFE9-F1A4-48B2-8B4A-5896F92248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888" y="4185212"/>
                <a:ext cx="11299888" cy="1330321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</a:t>
                </a:r>
                <a:r>
                  <a:rPr kumimoji="0" lang="en-GB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et’s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count in quarters along the number line. What happens when we get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Play the animation a few times to build fluency in saying the numbers with the images. 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6D0AFE9-F1A4-48B2-8B4A-5896F9224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8" y="4185212"/>
                <a:ext cx="11299888" cy="1330321"/>
              </a:xfrm>
              <a:prstGeom prst="rect">
                <a:avLst/>
              </a:prstGeom>
              <a:blipFill>
                <a:blip r:embed="rId4"/>
                <a:stretch>
                  <a:fillRect l="-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19">
            <a:extLst>
              <a:ext uri="{FF2B5EF4-FFF2-40B4-BE49-F238E27FC236}">
                <a16:creationId xmlns:a16="http://schemas.microsoft.com/office/drawing/2014/main" id="{C9BDB17E-91A1-42D0-BA98-8CC0E9F9CE32}"/>
              </a:ext>
            </a:extLst>
          </p:cNvPr>
          <p:cNvSpPr txBox="1"/>
          <p:nvPr/>
        </p:nvSpPr>
        <p:spPr>
          <a:xfrm>
            <a:off x="1657804" y="5410801"/>
            <a:ext cx="8461166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quarter, 2 quarters, 3 quarters, 4 quarters or 1 (whole), 1 and 1 quarter, 1 and 2 quarters, 1 and 3 quarters, 2, 2 and 1 quarter…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49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2" grpId="0" animBg="1"/>
      <p:bldP spid="46" grpId="0" animBg="1"/>
      <p:bldP spid="50" grpId="0" animBg="1"/>
      <p:bldP spid="52" grpId="0" animBg="1"/>
      <p:bldP spid="54" grpId="0" animBg="1"/>
      <p:bldP spid="56" grpId="0" animBg="1"/>
      <p:bldP spid="58" grpId="0" animBg="1"/>
      <p:bldP spid="6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551F629-6B5F-4990-9658-7A5654FBF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067" y="2074251"/>
            <a:ext cx="7907446" cy="26964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370A54F-394C-48A1-954D-81A37FD7FA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067" y="2728625"/>
            <a:ext cx="7907446" cy="12278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53C8B8A-F66C-4C8A-BE67-BA342E7A65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067" y="2860667"/>
            <a:ext cx="7907446" cy="113666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871FC7D-61EF-452C-8034-A3BD8DA6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4F-2 Convert between mixed numbers and improper fractions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8F2148-07CF-42B8-94BC-7333E1314166}"/>
              </a:ext>
            </a:extLst>
          </p:cNvPr>
          <p:cNvSpPr/>
          <p:nvPr/>
        </p:nvSpPr>
        <p:spPr>
          <a:xfrm>
            <a:off x="362076" y="1754587"/>
            <a:ext cx="5080000" cy="114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5DBD58-6B22-4788-A3FB-089A2CAC9E64}"/>
              </a:ext>
            </a:extLst>
          </p:cNvPr>
          <p:cNvSpPr/>
          <p:nvPr/>
        </p:nvSpPr>
        <p:spPr>
          <a:xfrm>
            <a:off x="5622085" y="1906988"/>
            <a:ext cx="487648" cy="834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E0E759B-9E73-422F-8334-4945BAF9C5CA}"/>
              </a:ext>
            </a:extLst>
          </p:cNvPr>
          <p:cNvSpPr/>
          <p:nvPr/>
        </p:nvSpPr>
        <p:spPr>
          <a:xfrm>
            <a:off x="6368151" y="1906987"/>
            <a:ext cx="1352668" cy="834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CA9731E-B7BB-456B-96B3-EE6F66B1C81B}"/>
              </a:ext>
            </a:extLst>
          </p:cNvPr>
          <p:cNvSpPr/>
          <p:nvPr/>
        </p:nvSpPr>
        <p:spPr>
          <a:xfrm>
            <a:off x="455001" y="3918587"/>
            <a:ext cx="5080000" cy="114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03FCB51-A1DA-4FF3-94E9-5CED25B95637}"/>
              </a:ext>
            </a:extLst>
          </p:cNvPr>
          <p:cNvSpPr/>
          <p:nvPr/>
        </p:nvSpPr>
        <p:spPr>
          <a:xfrm>
            <a:off x="5715010" y="4070988"/>
            <a:ext cx="487648" cy="834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332DFC9-6B29-4861-86E9-320D6AD680C0}"/>
              </a:ext>
            </a:extLst>
          </p:cNvPr>
          <p:cNvSpPr/>
          <p:nvPr/>
        </p:nvSpPr>
        <p:spPr>
          <a:xfrm>
            <a:off x="6461076" y="4070987"/>
            <a:ext cx="1352668" cy="834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6305B405-9BA4-4D9A-9D37-D5BF914BF0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068" y="1905617"/>
            <a:ext cx="3953723" cy="99559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9494C8A-8552-4810-AFDB-42516E4923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5790" y="1905617"/>
            <a:ext cx="1227877" cy="99559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DADAC00-F928-48C2-B69D-1AA0D59E814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148" y="4069617"/>
            <a:ext cx="3953723" cy="99559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165AEDC-A40A-4830-A3F8-D16791EA942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2870" y="4075565"/>
            <a:ext cx="1230796" cy="99559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5331426-EF0C-4B5B-93DD-354AA265F9C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148" y="2075855"/>
            <a:ext cx="3953723" cy="75958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5214A0E-FC6B-4EE4-BA72-DFE97E4689A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8945" y="1969678"/>
            <a:ext cx="1573302" cy="83457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D3B775E-2509-47BD-8B82-CF6025166CD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491" y="1969678"/>
            <a:ext cx="667657" cy="83457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A19B08B3-C5C0-4CC5-9008-D460150066C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477"/>
          <a:stretch/>
        </p:blipFill>
        <p:spPr>
          <a:xfrm>
            <a:off x="193662" y="3972564"/>
            <a:ext cx="3953723" cy="120477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E281B2BB-05B8-41B7-8775-969CEDAAD25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84"/>
          <a:stretch/>
        </p:blipFill>
        <p:spPr>
          <a:xfrm>
            <a:off x="4158979" y="4291799"/>
            <a:ext cx="641549" cy="88554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A08B2A1-5E14-436C-9B38-47D983706DA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84"/>
          <a:stretch/>
        </p:blipFill>
        <p:spPr>
          <a:xfrm>
            <a:off x="5230279" y="4293170"/>
            <a:ext cx="1230797" cy="88554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57990" y="2418615"/>
            <a:ext cx="914400" cy="3063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376899" y="2265264"/>
            <a:ext cx="200025" cy="2000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396900" y="4431031"/>
            <a:ext cx="190500" cy="1905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867558" y="2071905"/>
            <a:ext cx="190500" cy="1905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872321" y="4545430"/>
            <a:ext cx="180975" cy="1809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107860" y="2114645"/>
            <a:ext cx="180975" cy="18097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102788" y="4599298"/>
            <a:ext cx="171450" cy="17145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62A69A8-D7C0-4CB4-B5BC-655C2DF522D9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2560" y="2572181"/>
            <a:ext cx="715580" cy="46726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50826F2-639F-4E81-BDA0-7698A05E6F3A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465286" y="3783981"/>
            <a:ext cx="715580" cy="46726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687B111-068E-4659-8744-2F088F9D37FD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7075" y="2512309"/>
            <a:ext cx="715580" cy="46726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114ED75-5BA5-4E68-9952-E7634432AA8A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4209801" y="3866984"/>
            <a:ext cx="715580" cy="46726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1F470DF-A8A0-4A0B-A516-93550A06F1F0}"/>
              </a:ext>
            </a:extLst>
          </p:cNvPr>
          <p:cNvSpPr txBox="1">
            <a:spLocks/>
          </p:cNvSpPr>
          <p:nvPr/>
        </p:nvSpPr>
        <p:spPr>
          <a:xfrm>
            <a:off x="7838465" y="1551602"/>
            <a:ext cx="3953723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ow many quarters can you see? Do we need to count them individually?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1532393C-289C-40A5-ADE1-595118195DF4}"/>
              </a:ext>
            </a:extLst>
          </p:cNvPr>
          <p:cNvSpPr txBox="1"/>
          <p:nvPr/>
        </p:nvSpPr>
        <p:spPr>
          <a:xfrm>
            <a:off x="7810740" y="2940863"/>
            <a:ext cx="3913104" cy="1323439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here are __ groups of 4 quarters which is __ quarters, and __ more quarters, so that is __ quarters in total.</a:t>
            </a:r>
          </a:p>
        </p:txBody>
      </p:sp>
    </p:spTree>
    <p:extLst>
      <p:ext uri="{BB962C8B-B14F-4D97-AF65-F5344CB8AC3E}">
        <p14:creationId xmlns:p14="http://schemas.microsoft.com/office/powerpoint/2010/main" val="389308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" grpId="0" animBg="1"/>
      <p:bldP spid="37" grpId="0" animBg="1"/>
      <p:bldP spid="40" grpId="0" animBg="1"/>
      <p:bldP spid="41" grpId="0" animBg="1"/>
      <p:bldP spid="4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9, Learning Outcome 13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05514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convert a quantity from an improper fraction to a mixed number (quarters)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86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9, Learning Outcome 13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F29563FD-32F8-401C-8285-9FEC4FDB4C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3.5 Working across one whole: improper fractions and mixed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479345"/>
              </p:ext>
            </p:extLst>
          </p:nvPr>
        </p:nvGraphicFramePr>
        <p:xfrm>
          <a:off x="4514851" y="416705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5:7-5.8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35-37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8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">
            <a:extLst>
              <a:ext uri="{FF2B5EF4-FFF2-40B4-BE49-F238E27FC236}">
                <a16:creationId xmlns:a16="http://schemas.microsoft.com/office/drawing/2014/main" id="{4190E087-9C2E-42B9-9D89-D65012EDBA62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7999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5:8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62C0FE32-687F-48A5-B242-C78740D0E94A}"/>
              </a:ext>
            </a:extLst>
          </p:cNvPr>
          <p:cNvGrpSpPr/>
          <p:nvPr/>
        </p:nvGrpSpPr>
        <p:grpSpPr>
          <a:xfrm>
            <a:off x="8485225" y="4389046"/>
            <a:ext cx="667657" cy="751001"/>
            <a:chOff x="2136734" y="4397828"/>
            <a:chExt cx="667657" cy="751001"/>
          </a:xfrm>
        </p:grpSpPr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AFB78833-A4B2-4916-89FD-B549E1B38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203"/>
            <a:stretch/>
          </p:blipFill>
          <p:spPr>
            <a:xfrm>
              <a:off x="2136734" y="4397828"/>
              <a:ext cx="667657" cy="751001"/>
            </a:xfrm>
            <a:prstGeom prst="rect">
              <a:avLst/>
            </a:prstGeom>
          </p:spPr>
        </p:pic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62CB5565-6AD8-427D-B567-FB8ADB55F7E4}"/>
                </a:ext>
              </a:extLst>
            </p:cNvPr>
            <p:cNvSpPr/>
            <p:nvPr/>
          </p:nvSpPr>
          <p:spPr>
            <a:xfrm>
              <a:off x="2439102" y="4648476"/>
              <a:ext cx="176495" cy="327111"/>
            </a:xfrm>
            <a:custGeom>
              <a:avLst/>
              <a:gdLst>
                <a:gd name="connsiteX0" fmla="*/ 45336 w 176495"/>
                <a:gd name="connsiteY0" fmla="*/ 15168 h 327111"/>
                <a:gd name="connsiteX1" fmla="*/ 92 w 176495"/>
                <a:gd name="connsiteY1" fmla="*/ 243768 h 327111"/>
                <a:gd name="connsiteX2" fmla="*/ 2473 w 176495"/>
                <a:gd name="connsiteY2" fmla="*/ 253293 h 327111"/>
                <a:gd name="connsiteX3" fmla="*/ 7236 w 176495"/>
                <a:gd name="connsiteY3" fmla="*/ 274724 h 327111"/>
                <a:gd name="connsiteX4" fmla="*/ 9617 w 176495"/>
                <a:gd name="connsiteY4" fmla="*/ 284249 h 327111"/>
                <a:gd name="connsiteX5" fmla="*/ 16761 w 176495"/>
                <a:gd name="connsiteY5" fmla="*/ 289011 h 327111"/>
                <a:gd name="connsiteX6" fmla="*/ 28667 w 176495"/>
                <a:gd name="connsiteY6" fmla="*/ 300918 h 327111"/>
                <a:gd name="connsiteX7" fmla="*/ 57242 w 176495"/>
                <a:gd name="connsiteY7" fmla="*/ 317586 h 327111"/>
                <a:gd name="connsiteX8" fmla="*/ 64386 w 176495"/>
                <a:gd name="connsiteY8" fmla="*/ 322349 h 327111"/>
                <a:gd name="connsiteX9" fmla="*/ 78673 w 176495"/>
                <a:gd name="connsiteY9" fmla="*/ 324730 h 327111"/>
                <a:gd name="connsiteX10" fmla="*/ 85817 w 176495"/>
                <a:gd name="connsiteY10" fmla="*/ 327111 h 327111"/>
                <a:gd name="connsiteX11" fmla="*/ 140586 w 176495"/>
                <a:gd name="connsiteY11" fmla="*/ 317586 h 327111"/>
                <a:gd name="connsiteX12" fmla="*/ 150111 w 176495"/>
                <a:gd name="connsiteY12" fmla="*/ 310443 h 327111"/>
                <a:gd name="connsiteX13" fmla="*/ 154873 w 176495"/>
                <a:gd name="connsiteY13" fmla="*/ 303299 h 327111"/>
                <a:gd name="connsiteX14" fmla="*/ 169161 w 176495"/>
                <a:gd name="connsiteY14" fmla="*/ 289011 h 327111"/>
                <a:gd name="connsiteX15" fmla="*/ 171542 w 176495"/>
                <a:gd name="connsiteY15" fmla="*/ 200905 h 327111"/>
                <a:gd name="connsiteX16" fmla="*/ 166779 w 176495"/>
                <a:gd name="connsiteY16" fmla="*/ 172330 h 327111"/>
                <a:gd name="connsiteX17" fmla="*/ 162017 w 176495"/>
                <a:gd name="connsiteY17" fmla="*/ 160424 h 327111"/>
                <a:gd name="connsiteX18" fmla="*/ 157254 w 176495"/>
                <a:gd name="connsiteY18" fmla="*/ 143755 h 327111"/>
                <a:gd name="connsiteX19" fmla="*/ 152492 w 176495"/>
                <a:gd name="connsiteY19" fmla="*/ 129468 h 327111"/>
                <a:gd name="connsiteX20" fmla="*/ 147729 w 176495"/>
                <a:gd name="connsiteY20" fmla="*/ 110418 h 327111"/>
                <a:gd name="connsiteX21" fmla="*/ 145348 w 176495"/>
                <a:gd name="connsiteY21" fmla="*/ 100893 h 327111"/>
                <a:gd name="connsiteX22" fmla="*/ 142967 w 176495"/>
                <a:gd name="connsiteY22" fmla="*/ 81843 h 327111"/>
                <a:gd name="connsiteX23" fmla="*/ 133442 w 176495"/>
                <a:gd name="connsiteY23" fmla="*/ 58030 h 327111"/>
                <a:gd name="connsiteX24" fmla="*/ 121536 w 176495"/>
                <a:gd name="connsiteY24" fmla="*/ 41361 h 327111"/>
                <a:gd name="connsiteX25" fmla="*/ 116773 w 176495"/>
                <a:gd name="connsiteY25" fmla="*/ 31836 h 327111"/>
                <a:gd name="connsiteX26" fmla="*/ 92961 w 176495"/>
                <a:gd name="connsiteY26" fmla="*/ 10405 h 327111"/>
                <a:gd name="connsiteX27" fmla="*/ 76292 w 176495"/>
                <a:gd name="connsiteY27" fmla="*/ 880 h 327111"/>
                <a:gd name="connsiteX28" fmla="*/ 45336 w 176495"/>
                <a:gd name="connsiteY28" fmla="*/ 8024 h 327111"/>
                <a:gd name="connsiteX29" fmla="*/ 38192 w 176495"/>
                <a:gd name="connsiteY29" fmla="*/ 15168 h 327111"/>
                <a:gd name="connsiteX30" fmla="*/ 45336 w 176495"/>
                <a:gd name="connsiteY30" fmla="*/ 15168 h 32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495" h="327111">
                  <a:moveTo>
                    <a:pt x="45336" y="15168"/>
                  </a:moveTo>
                  <a:cubicBezTo>
                    <a:pt x="38986" y="53268"/>
                    <a:pt x="13853" y="167319"/>
                    <a:pt x="92" y="243768"/>
                  </a:cubicBezTo>
                  <a:cubicBezTo>
                    <a:pt x="-488" y="246989"/>
                    <a:pt x="1831" y="250084"/>
                    <a:pt x="2473" y="253293"/>
                  </a:cubicBezTo>
                  <a:cubicBezTo>
                    <a:pt x="9636" y="289110"/>
                    <a:pt x="1055" y="253093"/>
                    <a:pt x="7236" y="274724"/>
                  </a:cubicBezTo>
                  <a:cubicBezTo>
                    <a:pt x="8135" y="277871"/>
                    <a:pt x="7802" y="281526"/>
                    <a:pt x="9617" y="284249"/>
                  </a:cubicBezTo>
                  <a:cubicBezTo>
                    <a:pt x="11205" y="286630"/>
                    <a:pt x="14380" y="287424"/>
                    <a:pt x="16761" y="289011"/>
                  </a:cubicBezTo>
                  <a:cubicBezTo>
                    <a:pt x="23857" y="299656"/>
                    <a:pt x="18396" y="293448"/>
                    <a:pt x="28667" y="300918"/>
                  </a:cubicBezTo>
                  <a:cubicBezTo>
                    <a:pt x="51366" y="317426"/>
                    <a:pt x="39591" y="313174"/>
                    <a:pt x="57242" y="317586"/>
                  </a:cubicBezTo>
                  <a:cubicBezTo>
                    <a:pt x="59623" y="319174"/>
                    <a:pt x="61671" y="321444"/>
                    <a:pt x="64386" y="322349"/>
                  </a:cubicBezTo>
                  <a:cubicBezTo>
                    <a:pt x="68966" y="323876"/>
                    <a:pt x="73960" y="323683"/>
                    <a:pt x="78673" y="324730"/>
                  </a:cubicBezTo>
                  <a:cubicBezTo>
                    <a:pt x="81123" y="325274"/>
                    <a:pt x="83436" y="326317"/>
                    <a:pt x="85817" y="327111"/>
                  </a:cubicBezTo>
                  <a:cubicBezTo>
                    <a:pt x="110882" y="324473"/>
                    <a:pt x="123048" y="328547"/>
                    <a:pt x="140586" y="317586"/>
                  </a:cubicBezTo>
                  <a:cubicBezTo>
                    <a:pt x="143951" y="315483"/>
                    <a:pt x="146936" y="312824"/>
                    <a:pt x="150111" y="310443"/>
                  </a:cubicBezTo>
                  <a:cubicBezTo>
                    <a:pt x="151698" y="308062"/>
                    <a:pt x="152849" y="305323"/>
                    <a:pt x="154873" y="303299"/>
                  </a:cubicBezTo>
                  <a:cubicBezTo>
                    <a:pt x="172598" y="285573"/>
                    <a:pt x="157934" y="305850"/>
                    <a:pt x="169161" y="289011"/>
                  </a:cubicBezTo>
                  <a:cubicBezTo>
                    <a:pt x="181425" y="252217"/>
                    <a:pt x="175472" y="275580"/>
                    <a:pt x="171542" y="200905"/>
                  </a:cubicBezTo>
                  <a:cubicBezTo>
                    <a:pt x="171364" y="197523"/>
                    <a:pt x="168261" y="177269"/>
                    <a:pt x="166779" y="172330"/>
                  </a:cubicBezTo>
                  <a:cubicBezTo>
                    <a:pt x="165551" y="168236"/>
                    <a:pt x="163369" y="164479"/>
                    <a:pt x="162017" y="160424"/>
                  </a:cubicBezTo>
                  <a:cubicBezTo>
                    <a:pt x="160190" y="154942"/>
                    <a:pt x="158953" y="149278"/>
                    <a:pt x="157254" y="143755"/>
                  </a:cubicBezTo>
                  <a:cubicBezTo>
                    <a:pt x="155778" y="138957"/>
                    <a:pt x="153710" y="134338"/>
                    <a:pt x="152492" y="129468"/>
                  </a:cubicBezTo>
                  <a:lnTo>
                    <a:pt x="147729" y="110418"/>
                  </a:lnTo>
                  <a:cubicBezTo>
                    <a:pt x="146935" y="107243"/>
                    <a:pt x="145754" y="104140"/>
                    <a:pt x="145348" y="100893"/>
                  </a:cubicBezTo>
                  <a:cubicBezTo>
                    <a:pt x="144554" y="94543"/>
                    <a:pt x="144680" y="88009"/>
                    <a:pt x="142967" y="81843"/>
                  </a:cubicBezTo>
                  <a:cubicBezTo>
                    <a:pt x="140679" y="73606"/>
                    <a:pt x="138572" y="64869"/>
                    <a:pt x="133442" y="58030"/>
                  </a:cubicBezTo>
                  <a:cubicBezTo>
                    <a:pt x="130369" y="53933"/>
                    <a:pt x="124325" y="46242"/>
                    <a:pt x="121536" y="41361"/>
                  </a:cubicBezTo>
                  <a:cubicBezTo>
                    <a:pt x="119775" y="38279"/>
                    <a:pt x="119021" y="34583"/>
                    <a:pt x="116773" y="31836"/>
                  </a:cubicBezTo>
                  <a:cubicBezTo>
                    <a:pt x="102742" y="14688"/>
                    <a:pt x="104944" y="18965"/>
                    <a:pt x="92961" y="10405"/>
                  </a:cubicBezTo>
                  <a:cubicBezTo>
                    <a:pt x="80349" y="1395"/>
                    <a:pt x="87884" y="4743"/>
                    <a:pt x="76292" y="880"/>
                  </a:cubicBezTo>
                  <a:cubicBezTo>
                    <a:pt x="58357" y="2673"/>
                    <a:pt x="55986" y="-852"/>
                    <a:pt x="45336" y="8024"/>
                  </a:cubicBezTo>
                  <a:cubicBezTo>
                    <a:pt x="42749" y="10180"/>
                    <a:pt x="40573" y="12787"/>
                    <a:pt x="38192" y="15168"/>
                  </a:cubicBezTo>
                  <a:cubicBezTo>
                    <a:pt x="35309" y="23817"/>
                    <a:pt x="51686" y="-22932"/>
                    <a:pt x="45336" y="15168"/>
                  </a:cubicBezTo>
                  <a:close/>
                </a:path>
              </a:pathLst>
            </a:custGeom>
            <a:solidFill>
              <a:srgbClr val="9EC7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5C155B47-340D-4799-A7B9-0938BE4C2E02}"/>
              </a:ext>
            </a:extLst>
          </p:cNvPr>
          <p:cNvGrpSpPr/>
          <p:nvPr/>
        </p:nvGrpSpPr>
        <p:grpSpPr>
          <a:xfrm>
            <a:off x="7881975" y="4390190"/>
            <a:ext cx="667657" cy="751001"/>
            <a:chOff x="1533484" y="4398972"/>
            <a:chExt cx="667657" cy="751001"/>
          </a:xfrm>
        </p:grpSpPr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28D111D4-5EB5-4E95-82B0-0C08D01B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203"/>
            <a:stretch/>
          </p:blipFill>
          <p:spPr>
            <a:xfrm>
              <a:off x="1533484" y="4398972"/>
              <a:ext cx="667657" cy="751001"/>
            </a:xfrm>
            <a:prstGeom prst="rect">
              <a:avLst/>
            </a:prstGeom>
          </p:spPr>
        </p:pic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5CBDA7D-DE9F-4FEA-A46D-E5097C8C45BE}"/>
                </a:ext>
              </a:extLst>
            </p:cNvPr>
            <p:cNvSpPr/>
            <p:nvPr/>
          </p:nvSpPr>
          <p:spPr>
            <a:xfrm>
              <a:off x="1835852" y="4677039"/>
              <a:ext cx="176495" cy="327111"/>
            </a:xfrm>
            <a:custGeom>
              <a:avLst/>
              <a:gdLst>
                <a:gd name="connsiteX0" fmla="*/ 45336 w 176495"/>
                <a:gd name="connsiteY0" fmla="*/ 15168 h 327111"/>
                <a:gd name="connsiteX1" fmla="*/ 92 w 176495"/>
                <a:gd name="connsiteY1" fmla="*/ 243768 h 327111"/>
                <a:gd name="connsiteX2" fmla="*/ 2473 w 176495"/>
                <a:gd name="connsiteY2" fmla="*/ 253293 h 327111"/>
                <a:gd name="connsiteX3" fmla="*/ 7236 w 176495"/>
                <a:gd name="connsiteY3" fmla="*/ 274724 h 327111"/>
                <a:gd name="connsiteX4" fmla="*/ 9617 w 176495"/>
                <a:gd name="connsiteY4" fmla="*/ 284249 h 327111"/>
                <a:gd name="connsiteX5" fmla="*/ 16761 w 176495"/>
                <a:gd name="connsiteY5" fmla="*/ 289011 h 327111"/>
                <a:gd name="connsiteX6" fmla="*/ 28667 w 176495"/>
                <a:gd name="connsiteY6" fmla="*/ 300918 h 327111"/>
                <a:gd name="connsiteX7" fmla="*/ 57242 w 176495"/>
                <a:gd name="connsiteY7" fmla="*/ 317586 h 327111"/>
                <a:gd name="connsiteX8" fmla="*/ 64386 w 176495"/>
                <a:gd name="connsiteY8" fmla="*/ 322349 h 327111"/>
                <a:gd name="connsiteX9" fmla="*/ 78673 w 176495"/>
                <a:gd name="connsiteY9" fmla="*/ 324730 h 327111"/>
                <a:gd name="connsiteX10" fmla="*/ 85817 w 176495"/>
                <a:gd name="connsiteY10" fmla="*/ 327111 h 327111"/>
                <a:gd name="connsiteX11" fmla="*/ 140586 w 176495"/>
                <a:gd name="connsiteY11" fmla="*/ 317586 h 327111"/>
                <a:gd name="connsiteX12" fmla="*/ 150111 w 176495"/>
                <a:gd name="connsiteY12" fmla="*/ 310443 h 327111"/>
                <a:gd name="connsiteX13" fmla="*/ 154873 w 176495"/>
                <a:gd name="connsiteY13" fmla="*/ 303299 h 327111"/>
                <a:gd name="connsiteX14" fmla="*/ 169161 w 176495"/>
                <a:gd name="connsiteY14" fmla="*/ 289011 h 327111"/>
                <a:gd name="connsiteX15" fmla="*/ 171542 w 176495"/>
                <a:gd name="connsiteY15" fmla="*/ 200905 h 327111"/>
                <a:gd name="connsiteX16" fmla="*/ 166779 w 176495"/>
                <a:gd name="connsiteY16" fmla="*/ 172330 h 327111"/>
                <a:gd name="connsiteX17" fmla="*/ 162017 w 176495"/>
                <a:gd name="connsiteY17" fmla="*/ 160424 h 327111"/>
                <a:gd name="connsiteX18" fmla="*/ 157254 w 176495"/>
                <a:gd name="connsiteY18" fmla="*/ 143755 h 327111"/>
                <a:gd name="connsiteX19" fmla="*/ 152492 w 176495"/>
                <a:gd name="connsiteY19" fmla="*/ 129468 h 327111"/>
                <a:gd name="connsiteX20" fmla="*/ 147729 w 176495"/>
                <a:gd name="connsiteY20" fmla="*/ 110418 h 327111"/>
                <a:gd name="connsiteX21" fmla="*/ 145348 w 176495"/>
                <a:gd name="connsiteY21" fmla="*/ 100893 h 327111"/>
                <a:gd name="connsiteX22" fmla="*/ 142967 w 176495"/>
                <a:gd name="connsiteY22" fmla="*/ 81843 h 327111"/>
                <a:gd name="connsiteX23" fmla="*/ 133442 w 176495"/>
                <a:gd name="connsiteY23" fmla="*/ 58030 h 327111"/>
                <a:gd name="connsiteX24" fmla="*/ 121536 w 176495"/>
                <a:gd name="connsiteY24" fmla="*/ 41361 h 327111"/>
                <a:gd name="connsiteX25" fmla="*/ 116773 w 176495"/>
                <a:gd name="connsiteY25" fmla="*/ 31836 h 327111"/>
                <a:gd name="connsiteX26" fmla="*/ 92961 w 176495"/>
                <a:gd name="connsiteY26" fmla="*/ 10405 h 327111"/>
                <a:gd name="connsiteX27" fmla="*/ 76292 w 176495"/>
                <a:gd name="connsiteY27" fmla="*/ 880 h 327111"/>
                <a:gd name="connsiteX28" fmla="*/ 45336 w 176495"/>
                <a:gd name="connsiteY28" fmla="*/ 8024 h 327111"/>
                <a:gd name="connsiteX29" fmla="*/ 38192 w 176495"/>
                <a:gd name="connsiteY29" fmla="*/ 15168 h 327111"/>
                <a:gd name="connsiteX30" fmla="*/ 45336 w 176495"/>
                <a:gd name="connsiteY30" fmla="*/ 15168 h 32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495" h="327111">
                  <a:moveTo>
                    <a:pt x="45336" y="15168"/>
                  </a:moveTo>
                  <a:cubicBezTo>
                    <a:pt x="38986" y="53268"/>
                    <a:pt x="13853" y="167319"/>
                    <a:pt x="92" y="243768"/>
                  </a:cubicBezTo>
                  <a:cubicBezTo>
                    <a:pt x="-488" y="246989"/>
                    <a:pt x="1831" y="250084"/>
                    <a:pt x="2473" y="253293"/>
                  </a:cubicBezTo>
                  <a:cubicBezTo>
                    <a:pt x="9636" y="289110"/>
                    <a:pt x="1055" y="253093"/>
                    <a:pt x="7236" y="274724"/>
                  </a:cubicBezTo>
                  <a:cubicBezTo>
                    <a:pt x="8135" y="277871"/>
                    <a:pt x="7802" y="281526"/>
                    <a:pt x="9617" y="284249"/>
                  </a:cubicBezTo>
                  <a:cubicBezTo>
                    <a:pt x="11205" y="286630"/>
                    <a:pt x="14380" y="287424"/>
                    <a:pt x="16761" y="289011"/>
                  </a:cubicBezTo>
                  <a:cubicBezTo>
                    <a:pt x="23857" y="299656"/>
                    <a:pt x="18396" y="293448"/>
                    <a:pt x="28667" y="300918"/>
                  </a:cubicBezTo>
                  <a:cubicBezTo>
                    <a:pt x="51366" y="317426"/>
                    <a:pt x="39591" y="313174"/>
                    <a:pt x="57242" y="317586"/>
                  </a:cubicBezTo>
                  <a:cubicBezTo>
                    <a:pt x="59623" y="319174"/>
                    <a:pt x="61671" y="321444"/>
                    <a:pt x="64386" y="322349"/>
                  </a:cubicBezTo>
                  <a:cubicBezTo>
                    <a:pt x="68966" y="323876"/>
                    <a:pt x="73960" y="323683"/>
                    <a:pt x="78673" y="324730"/>
                  </a:cubicBezTo>
                  <a:cubicBezTo>
                    <a:pt x="81123" y="325274"/>
                    <a:pt x="83436" y="326317"/>
                    <a:pt x="85817" y="327111"/>
                  </a:cubicBezTo>
                  <a:cubicBezTo>
                    <a:pt x="110882" y="324473"/>
                    <a:pt x="123048" y="328547"/>
                    <a:pt x="140586" y="317586"/>
                  </a:cubicBezTo>
                  <a:cubicBezTo>
                    <a:pt x="143951" y="315483"/>
                    <a:pt x="146936" y="312824"/>
                    <a:pt x="150111" y="310443"/>
                  </a:cubicBezTo>
                  <a:cubicBezTo>
                    <a:pt x="151698" y="308062"/>
                    <a:pt x="152849" y="305323"/>
                    <a:pt x="154873" y="303299"/>
                  </a:cubicBezTo>
                  <a:cubicBezTo>
                    <a:pt x="172598" y="285573"/>
                    <a:pt x="157934" y="305850"/>
                    <a:pt x="169161" y="289011"/>
                  </a:cubicBezTo>
                  <a:cubicBezTo>
                    <a:pt x="181425" y="252217"/>
                    <a:pt x="175472" y="275580"/>
                    <a:pt x="171542" y="200905"/>
                  </a:cubicBezTo>
                  <a:cubicBezTo>
                    <a:pt x="171364" y="197523"/>
                    <a:pt x="168261" y="177269"/>
                    <a:pt x="166779" y="172330"/>
                  </a:cubicBezTo>
                  <a:cubicBezTo>
                    <a:pt x="165551" y="168236"/>
                    <a:pt x="163369" y="164479"/>
                    <a:pt x="162017" y="160424"/>
                  </a:cubicBezTo>
                  <a:cubicBezTo>
                    <a:pt x="160190" y="154942"/>
                    <a:pt x="158953" y="149278"/>
                    <a:pt x="157254" y="143755"/>
                  </a:cubicBezTo>
                  <a:cubicBezTo>
                    <a:pt x="155778" y="138957"/>
                    <a:pt x="153710" y="134338"/>
                    <a:pt x="152492" y="129468"/>
                  </a:cubicBezTo>
                  <a:lnTo>
                    <a:pt x="147729" y="110418"/>
                  </a:lnTo>
                  <a:cubicBezTo>
                    <a:pt x="146935" y="107243"/>
                    <a:pt x="145754" y="104140"/>
                    <a:pt x="145348" y="100893"/>
                  </a:cubicBezTo>
                  <a:cubicBezTo>
                    <a:pt x="144554" y="94543"/>
                    <a:pt x="144680" y="88009"/>
                    <a:pt x="142967" y="81843"/>
                  </a:cubicBezTo>
                  <a:cubicBezTo>
                    <a:pt x="140679" y="73606"/>
                    <a:pt x="138572" y="64869"/>
                    <a:pt x="133442" y="58030"/>
                  </a:cubicBezTo>
                  <a:cubicBezTo>
                    <a:pt x="130369" y="53933"/>
                    <a:pt x="124325" y="46242"/>
                    <a:pt x="121536" y="41361"/>
                  </a:cubicBezTo>
                  <a:cubicBezTo>
                    <a:pt x="119775" y="38279"/>
                    <a:pt x="119021" y="34583"/>
                    <a:pt x="116773" y="31836"/>
                  </a:cubicBezTo>
                  <a:cubicBezTo>
                    <a:pt x="102742" y="14688"/>
                    <a:pt x="104944" y="18965"/>
                    <a:pt x="92961" y="10405"/>
                  </a:cubicBezTo>
                  <a:cubicBezTo>
                    <a:pt x="80349" y="1395"/>
                    <a:pt x="87884" y="4743"/>
                    <a:pt x="76292" y="880"/>
                  </a:cubicBezTo>
                  <a:cubicBezTo>
                    <a:pt x="58357" y="2673"/>
                    <a:pt x="55986" y="-852"/>
                    <a:pt x="45336" y="8024"/>
                  </a:cubicBezTo>
                  <a:cubicBezTo>
                    <a:pt x="42749" y="10180"/>
                    <a:pt x="40573" y="12787"/>
                    <a:pt x="38192" y="15168"/>
                  </a:cubicBezTo>
                  <a:cubicBezTo>
                    <a:pt x="35309" y="23817"/>
                    <a:pt x="51686" y="-22932"/>
                    <a:pt x="45336" y="15168"/>
                  </a:cubicBezTo>
                  <a:close/>
                </a:path>
              </a:pathLst>
            </a:custGeom>
            <a:solidFill>
              <a:srgbClr val="9EC7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8" name="Picture 187">
            <a:extLst>
              <a:ext uri="{FF2B5EF4-FFF2-40B4-BE49-F238E27FC236}">
                <a16:creationId xmlns:a16="http://schemas.microsoft.com/office/drawing/2014/main" id="{5E385EFA-1B43-427F-A828-425BFEEA71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03"/>
          <a:stretch/>
        </p:blipFill>
        <p:spPr>
          <a:xfrm>
            <a:off x="7881975" y="4387776"/>
            <a:ext cx="667657" cy="751001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36D72C74-9763-4503-A5EF-8EBDA74B29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03"/>
          <a:stretch/>
        </p:blipFill>
        <p:spPr>
          <a:xfrm>
            <a:off x="8485225" y="4387902"/>
            <a:ext cx="667657" cy="751001"/>
          </a:xfrm>
          <a:prstGeom prst="rect">
            <a:avLst/>
          </a:prstGeom>
        </p:spPr>
      </p:pic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5269566-D28D-4E97-A068-2454A1217B15}"/>
              </a:ext>
            </a:extLst>
          </p:cNvPr>
          <p:cNvGrpSpPr/>
          <p:nvPr/>
        </p:nvGrpSpPr>
        <p:grpSpPr>
          <a:xfrm>
            <a:off x="6073735" y="4389057"/>
            <a:ext cx="667657" cy="751001"/>
            <a:chOff x="2136734" y="4397828"/>
            <a:chExt cx="667657" cy="751001"/>
          </a:xfrm>
        </p:grpSpPr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FC2B3C81-1987-471F-8556-E855849504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203"/>
            <a:stretch/>
          </p:blipFill>
          <p:spPr>
            <a:xfrm>
              <a:off x="2136734" y="4397828"/>
              <a:ext cx="667657" cy="751001"/>
            </a:xfrm>
            <a:prstGeom prst="rect">
              <a:avLst/>
            </a:prstGeom>
          </p:spPr>
        </p:pic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B6569FD-315E-4920-8C69-FBFB6DEF6981}"/>
                </a:ext>
              </a:extLst>
            </p:cNvPr>
            <p:cNvSpPr/>
            <p:nvPr/>
          </p:nvSpPr>
          <p:spPr>
            <a:xfrm>
              <a:off x="2439102" y="4648476"/>
              <a:ext cx="176495" cy="327111"/>
            </a:xfrm>
            <a:custGeom>
              <a:avLst/>
              <a:gdLst>
                <a:gd name="connsiteX0" fmla="*/ 45336 w 176495"/>
                <a:gd name="connsiteY0" fmla="*/ 15168 h 327111"/>
                <a:gd name="connsiteX1" fmla="*/ 92 w 176495"/>
                <a:gd name="connsiteY1" fmla="*/ 243768 h 327111"/>
                <a:gd name="connsiteX2" fmla="*/ 2473 w 176495"/>
                <a:gd name="connsiteY2" fmla="*/ 253293 h 327111"/>
                <a:gd name="connsiteX3" fmla="*/ 7236 w 176495"/>
                <a:gd name="connsiteY3" fmla="*/ 274724 h 327111"/>
                <a:gd name="connsiteX4" fmla="*/ 9617 w 176495"/>
                <a:gd name="connsiteY4" fmla="*/ 284249 h 327111"/>
                <a:gd name="connsiteX5" fmla="*/ 16761 w 176495"/>
                <a:gd name="connsiteY5" fmla="*/ 289011 h 327111"/>
                <a:gd name="connsiteX6" fmla="*/ 28667 w 176495"/>
                <a:gd name="connsiteY6" fmla="*/ 300918 h 327111"/>
                <a:gd name="connsiteX7" fmla="*/ 57242 w 176495"/>
                <a:gd name="connsiteY7" fmla="*/ 317586 h 327111"/>
                <a:gd name="connsiteX8" fmla="*/ 64386 w 176495"/>
                <a:gd name="connsiteY8" fmla="*/ 322349 h 327111"/>
                <a:gd name="connsiteX9" fmla="*/ 78673 w 176495"/>
                <a:gd name="connsiteY9" fmla="*/ 324730 h 327111"/>
                <a:gd name="connsiteX10" fmla="*/ 85817 w 176495"/>
                <a:gd name="connsiteY10" fmla="*/ 327111 h 327111"/>
                <a:gd name="connsiteX11" fmla="*/ 140586 w 176495"/>
                <a:gd name="connsiteY11" fmla="*/ 317586 h 327111"/>
                <a:gd name="connsiteX12" fmla="*/ 150111 w 176495"/>
                <a:gd name="connsiteY12" fmla="*/ 310443 h 327111"/>
                <a:gd name="connsiteX13" fmla="*/ 154873 w 176495"/>
                <a:gd name="connsiteY13" fmla="*/ 303299 h 327111"/>
                <a:gd name="connsiteX14" fmla="*/ 169161 w 176495"/>
                <a:gd name="connsiteY14" fmla="*/ 289011 h 327111"/>
                <a:gd name="connsiteX15" fmla="*/ 171542 w 176495"/>
                <a:gd name="connsiteY15" fmla="*/ 200905 h 327111"/>
                <a:gd name="connsiteX16" fmla="*/ 166779 w 176495"/>
                <a:gd name="connsiteY16" fmla="*/ 172330 h 327111"/>
                <a:gd name="connsiteX17" fmla="*/ 162017 w 176495"/>
                <a:gd name="connsiteY17" fmla="*/ 160424 h 327111"/>
                <a:gd name="connsiteX18" fmla="*/ 157254 w 176495"/>
                <a:gd name="connsiteY18" fmla="*/ 143755 h 327111"/>
                <a:gd name="connsiteX19" fmla="*/ 152492 w 176495"/>
                <a:gd name="connsiteY19" fmla="*/ 129468 h 327111"/>
                <a:gd name="connsiteX20" fmla="*/ 147729 w 176495"/>
                <a:gd name="connsiteY20" fmla="*/ 110418 h 327111"/>
                <a:gd name="connsiteX21" fmla="*/ 145348 w 176495"/>
                <a:gd name="connsiteY21" fmla="*/ 100893 h 327111"/>
                <a:gd name="connsiteX22" fmla="*/ 142967 w 176495"/>
                <a:gd name="connsiteY22" fmla="*/ 81843 h 327111"/>
                <a:gd name="connsiteX23" fmla="*/ 133442 w 176495"/>
                <a:gd name="connsiteY23" fmla="*/ 58030 h 327111"/>
                <a:gd name="connsiteX24" fmla="*/ 121536 w 176495"/>
                <a:gd name="connsiteY24" fmla="*/ 41361 h 327111"/>
                <a:gd name="connsiteX25" fmla="*/ 116773 w 176495"/>
                <a:gd name="connsiteY25" fmla="*/ 31836 h 327111"/>
                <a:gd name="connsiteX26" fmla="*/ 92961 w 176495"/>
                <a:gd name="connsiteY26" fmla="*/ 10405 h 327111"/>
                <a:gd name="connsiteX27" fmla="*/ 76292 w 176495"/>
                <a:gd name="connsiteY27" fmla="*/ 880 h 327111"/>
                <a:gd name="connsiteX28" fmla="*/ 45336 w 176495"/>
                <a:gd name="connsiteY28" fmla="*/ 8024 h 327111"/>
                <a:gd name="connsiteX29" fmla="*/ 38192 w 176495"/>
                <a:gd name="connsiteY29" fmla="*/ 15168 h 327111"/>
                <a:gd name="connsiteX30" fmla="*/ 45336 w 176495"/>
                <a:gd name="connsiteY30" fmla="*/ 15168 h 32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495" h="327111">
                  <a:moveTo>
                    <a:pt x="45336" y="15168"/>
                  </a:moveTo>
                  <a:cubicBezTo>
                    <a:pt x="38986" y="53268"/>
                    <a:pt x="13853" y="167319"/>
                    <a:pt x="92" y="243768"/>
                  </a:cubicBezTo>
                  <a:cubicBezTo>
                    <a:pt x="-488" y="246989"/>
                    <a:pt x="1831" y="250084"/>
                    <a:pt x="2473" y="253293"/>
                  </a:cubicBezTo>
                  <a:cubicBezTo>
                    <a:pt x="9636" y="289110"/>
                    <a:pt x="1055" y="253093"/>
                    <a:pt x="7236" y="274724"/>
                  </a:cubicBezTo>
                  <a:cubicBezTo>
                    <a:pt x="8135" y="277871"/>
                    <a:pt x="7802" y="281526"/>
                    <a:pt x="9617" y="284249"/>
                  </a:cubicBezTo>
                  <a:cubicBezTo>
                    <a:pt x="11205" y="286630"/>
                    <a:pt x="14380" y="287424"/>
                    <a:pt x="16761" y="289011"/>
                  </a:cubicBezTo>
                  <a:cubicBezTo>
                    <a:pt x="23857" y="299656"/>
                    <a:pt x="18396" y="293448"/>
                    <a:pt x="28667" y="300918"/>
                  </a:cubicBezTo>
                  <a:cubicBezTo>
                    <a:pt x="51366" y="317426"/>
                    <a:pt x="39591" y="313174"/>
                    <a:pt x="57242" y="317586"/>
                  </a:cubicBezTo>
                  <a:cubicBezTo>
                    <a:pt x="59623" y="319174"/>
                    <a:pt x="61671" y="321444"/>
                    <a:pt x="64386" y="322349"/>
                  </a:cubicBezTo>
                  <a:cubicBezTo>
                    <a:pt x="68966" y="323876"/>
                    <a:pt x="73960" y="323683"/>
                    <a:pt x="78673" y="324730"/>
                  </a:cubicBezTo>
                  <a:cubicBezTo>
                    <a:pt x="81123" y="325274"/>
                    <a:pt x="83436" y="326317"/>
                    <a:pt x="85817" y="327111"/>
                  </a:cubicBezTo>
                  <a:cubicBezTo>
                    <a:pt x="110882" y="324473"/>
                    <a:pt x="123048" y="328547"/>
                    <a:pt x="140586" y="317586"/>
                  </a:cubicBezTo>
                  <a:cubicBezTo>
                    <a:pt x="143951" y="315483"/>
                    <a:pt x="146936" y="312824"/>
                    <a:pt x="150111" y="310443"/>
                  </a:cubicBezTo>
                  <a:cubicBezTo>
                    <a:pt x="151698" y="308062"/>
                    <a:pt x="152849" y="305323"/>
                    <a:pt x="154873" y="303299"/>
                  </a:cubicBezTo>
                  <a:cubicBezTo>
                    <a:pt x="172598" y="285573"/>
                    <a:pt x="157934" y="305850"/>
                    <a:pt x="169161" y="289011"/>
                  </a:cubicBezTo>
                  <a:cubicBezTo>
                    <a:pt x="181425" y="252217"/>
                    <a:pt x="175472" y="275580"/>
                    <a:pt x="171542" y="200905"/>
                  </a:cubicBezTo>
                  <a:cubicBezTo>
                    <a:pt x="171364" y="197523"/>
                    <a:pt x="168261" y="177269"/>
                    <a:pt x="166779" y="172330"/>
                  </a:cubicBezTo>
                  <a:cubicBezTo>
                    <a:pt x="165551" y="168236"/>
                    <a:pt x="163369" y="164479"/>
                    <a:pt x="162017" y="160424"/>
                  </a:cubicBezTo>
                  <a:cubicBezTo>
                    <a:pt x="160190" y="154942"/>
                    <a:pt x="158953" y="149278"/>
                    <a:pt x="157254" y="143755"/>
                  </a:cubicBezTo>
                  <a:cubicBezTo>
                    <a:pt x="155778" y="138957"/>
                    <a:pt x="153710" y="134338"/>
                    <a:pt x="152492" y="129468"/>
                  </a:cubicBezTo>
                  <a:lnTo>
                    <a:pt x="147729" y="110418"/>
                  </a:lnTo>
                  <a:cubicBezTo>
                    <a:pt x="146935" y="107243"/>
                    <a:pt x="145754" y="104140"/>
                    <a:pt x="145348" y="100893"/>
                  </a:cubicBezTo>
                  <a:cubicBezTo>
                    <a:pt x="144554" y="94543"/>
                    <a:pt x="144680" y="88009"/>
                    <a:pt x="142967" y="81843"/>
                  </a:cubicBezTo>
                  <a:cubicBezTo>
                    <a:pt x="140679" y="73606"/>
                    <a:pt x="138572" y="64869"/>
                    <a:pt x="133442" y="58030"/>
                  </a:cubicBezTo>
                  <a:cubicBezTo>
                    <a:pt x="130369" y="53933"/>
                    <a:pt x="124325" y="46242"/>
                    <a:pt x="121536" y="41361"/>
                  </a:cubicBezTo>
                  <a:cubicBezTo>
                    <a:pt x="119775" y="38279"/>
                    <a:pt x="119021" y="34583"/>
                    <a:pt x="116773" y="31836"/>
                  </a:cubicBezTo>
                  <a:cubicBezTo>
                    <a:pt x="102742" y="14688"/>
                    <a:pt x="104944" y="18965"/>
                    <a:pt x="92961" y="10405"/>
                  </a:cubicBezTo>
                  <a:cubicBezTo>
                    <a:pt x="80349" y="1395"/>
                    <a:pt x="87884" y="4743"/>
                    <a:pt x="76292" y="880"/>
                  </a:cubicBezTo>
                  <a:cubicBezTo>
                    <a:pt x="58357" y="2673"/>
                    <a:pt x="55986" y="-852"/>
                    <a:pt x="45336" y="8024"/>
                  </a:cubicBezTo>
                  <a:cubicBezTo>
                    <a:pt x="42749" y="10180"/>
                    <a:pt x="40573" y="12787"/>
                    <a:pt x="38192" y="15168"/>
                  </a:cubicBezTo>
                  <a:cubicBezTo>
                    <a:pt x="35309" y="23817"/>
                    <a:pt x="51686" y="-22932"/>
                    <a:pt x="45336" y="15168"/>
                  </a:cubicBezTo>
                  <a:close/>
                </a:path>
              </a:pathLst>
            </a:custGeom>
            <a:solidFill>
              <a:srgbClr val="9EC7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CBF55F7-1432-47F8-90E1-723DD08B103E}"/>
              </a:ext>
            </a:extLst>
          </p:cNvPr>
          <p:cNvGrpSpPr/>
          <p:nvPr/>
        </p:nvGrpSpPr>
        <p:grpSpPr>
          <a:xfrm>
            <a:off x="6676985" y="4389057"/>
            <a:ext cx="667657" cy="751001"/>
            <a:chOff x="2739984" y="4397828"/>
            <a:chExt cx="667657" cy="751001"/>
          </a:xfrm>
        </p:grpSpPr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2B5867AC-9509-466C-9906-DE4623D3F9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203"/>
            <a:stretch/>
          </p:blipFill>
          <p:spPr>
            <a:xfrm>
              <a:off x="2739984" y="4397828"/>
              <a:ext cx="667657" cy="751001"/>
            </a:xfrm>
            <a:prstGeom prst="rect">
              <a:avLst/>
            </a:prstGeom>
          </p:spPr>
        </p:pic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F675DEB6-B87D-452C-AE36-02F89A6D8639}"/>
                </a:ext>
              </a:extLst>
            </p:cNvPr>
            <p:cNvSpPr/>
            <p:nvPr/>
          </p:nvSpPr>
          <p:spPr>
            <a:xfrm>
              <a:off x="3066192" y="4677038"/>
              <a:ext cx="176495" cy="327111"/>
            </a:xfrm>
            <a:custGeom>
              <a:avLst/>
              <a:gdLst>
                <a:gd name="connsiteX0" fmla="*/ 45336 w 176495"/>
                <a:gd name="connsiteY0" fmla="*/ 15168 h 327111"/>
                <a:gd name="connsiteX1" fmla="*/ 92 w 176495"/>
                <a:gd name="connsiteY1" fmla="*/ 243768 h 327111"/>
                <a:gd name="connsiteX2" fmla="*/ 2473 w 176495"/>
                <a:gd name="connsiteY2" fmla="*/ 253293 h 327111"/>
                <a:gd name="connsiteX3" fmla="*/ 7236 w 176495"/>
                <a:gd name="connsiteY3" fmla="*/ 274724 h 327111"/>
                <a:gd name="connsiteX4" fmla="*/ 9617 w 176495"/>
                <a:gd name="connsiteY4" fmla="*/ 284249 h 327111"/>
                <a:gd name="connsiteX5" fmla="*/ 16761 w 176495"/>
                <a:gd name="connsiteY5" fmla="*/ 289011 h 327111"/>
                <a:gd name="connsiteX6" fmla="*/ 28667 w 176495"/>
                <a:gd name="connsiteY6" fmla="*/ 300918 h 327111"/>
                <a:gd name="connsiteX7" fmla="*/ 57242 w 176495"/>
                <a:gd name="connsiteY7" fmla="*/ 317586 h 327111"/>
                <a:gd name="connsiteX8" fmla="*/ 64386 w 176495"/>
                <a:gd name="connsiteY8" fmla="*/ 322349 h 327111"/>
                <a:gd name="connsiteX9" fmla="*/ 78673 w 176495"/>
                <a:gd name="connsiteY9" fmla="*/ 324730 h 327111"/>
                <a:gd name="connsiteX10" fmla="*/ 85817 w 176495"/>
                <a:gd name="connsiteY10" fmla="*/ 327111 h 327111"/>
                <a:gd name="connsiteX11" fmla="*/ 140586 w 176495"/>
                <a:gd name="connsiteY11" fmla="*/ 317586 h 327111"/>
                <a:gd name="connsiteX12" fmla="*/ 150111 w 176495"/>
                <a:gd name="connsiteY12" fmla="*/ 310443 h 327111"/>
                <a:gd name="connsiteX13" fmla="*/ 154873 w 176495"/>
                <a:gd name="connsiteY13" fmla="*/ 303299 h 327111"/>
                <a:gd name="connsiteX14" fmla="*/ 169161 w 176495"/>
                <a:gd name="connsiteY14" fmla="*/ 289011 h 327111"/>
                <a:gd name="connsiteX15" fmla="*/ 171542 w 176495"/>
                <a:gd name="connsiteY15" fmla="*/ 200905 h 327111"/>
                <a:gd name="connsiteX16" fmla="*/ 166779 w 176495"/>
                <a:gd name="connsiteY16" fmla="*/ 172330 h 327111"/>
                <a:gd name="connsiteX17" fmla="*/ 162017 w 176495"/>
                <a:gd name="connsiteY17" fmla="*/ 160424 h 327111"/>
                <a:gd name="connsiteX18" fmla="*/ 157254 w 176495"/>
                <a:gd name="connsiteY18" fmla="*/ 143755 h 327111"/>
                <a:gd name="connsiteX19" fmla="*/ 152492 w 176495"/>
                <a:gd name="connsiteY19" fmla="*/ 129468 h 327111"/>
                <a:gd name="connsiteX20" fmla="*/ 147729 w 176495"/>
                <a:gd name="connsiteY20" fmla="*/ 110418 h 327111"/>
                <a:gd name="connsiteX21" fmla="*/ 145348 w 176495"/>
                <a:gd name="connsiteY21" fmla="*/ 100893 h 327111"/>
                <a:gd name="connsiteX22" fmla="*/ 142967 w 176495"/>
                <a:gd name="connsiteY22" fmla="*/ 81843 h 327111"/>
                <a:gd name="connsiteX23" fmla="*/ 133442 w 176495"/>
                <a:gd name="connsiteY23" fmla="*/ 58030 h 327111"/>
                <a:gd name="connsiteX24" fmla="*/ 121536 w 176495"/>
                <a:gd name="connsiteY24" fmla="*/ 41361 h 327111"/>
                <a:gd name="connsiteX25" fmla="*/ 116773 w 176495"/>
                <a:gd name="connsiteY25" fmla="*/ 31836 h 327111"/>
                <a:gd name="connsiteX26" fmla="*/ 92961 w 176495"/>
                <a:gd name="connsiteY26" fmla="*/ 10405 h 327111"/>
                <a:gd name="connsiteX27" fmla="*/ 76292 w 176495"/>
                <a:gd name="connsiteY27" fmla="*/ 880 h 327111"/>
                <a:gd name="connsiteX28" fmla="*/ 45336 w 176495"/>
                <a:gd name="connsiteY28" fmla="*/ 8024 h 327111"/>
                <a:gd name="connsiteX29" fmla="*/ 38192 w 176495"/>
                <a:gd name="connsiteY29" fmla="*/ 15168 h 327111"/>
                <a:gd name="connsiteX30" fmla="*/ 45336 w 176495"/>
                <a:gd name="connsiteY30" fmla="*/ 15168 h 32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495" h="327111">
                  <a:moveTo>
                    <a:pt x="45336" y="15168"/>
                  </a:moveTo>
                  <a:cubicBezTo>
                    <a:pt x="38986" y="53268"/>
                    <a:pt x="13853" y="167319"/>
                    <a:pt x="92" y="243768"/>
                  </a:cubicBezTo>
                  <a:cubicBezTo>
                    <a:pt x="-488" y="246989"/>
                    <a:pt x="1831" y="250084"/>
                    <a:pt x="2473" y="253293"/>
                  </a:cubicBezTo>
                  <a:cubicBezTo>
                    <a:pt x="9636" y="289110"/>
                    <a:pt x="1055" y="253093"/>
                    <a:pt x="7236" y="274724"/>
                  </a:cubicBezTo>
                  <a:cubicBezTo>
                    <a:pt x="8135" y="277871"/>
                    <a:pt x="7802" y="281526"/>
                    <a:pt x="9617" y="284249"/>
                  </a:cubicBezTo>
                  <a:cubicBezTo>
                    <a:pt x="11205" y="286630"/>
                    <a:pt x="14380" y="287424"/>
                    <a:pt x="16761" y="289011"/>
                  </a:cubicBezTo>
                  <a:cubicBezTo>
                    <a:pt x="23857" y="299656"/>
                    <a:pt x="18396" y="293448"/>
                    <a:pt x="28667" y="300918"/>
                  </a:cubicBezTo>
                  <a:cubicBezTo>
                    <a:pt x="51366" y="317426"/>
                    <a:pt x="39591" y="313174"/>
                    <a:pt x="57242" y="317586"/>
                  </a:cubicBezTo>
                  <a:cubicBezTo>
                    <a:pt x="59623" y="319174"/>
                    <a:pt x="61671" y="321444"/>
                    <a:pt x="64386" y="322349"/>
                  </a:cubicBezTo>
                  <a:cubicBezTo>
                    <a:pt x="68966" y="323876"/>
                    <a:pt x="73960" y="323683"/>
                    <a:pt x="78673" y="324730"/>
                  </a:cubicBezTo>
                  <a:cubicBezTo>
                    <a:pt x="81123" y="325274"/>
                    <a:pt x="83436" y="326317"/>
                    <a:pt x="85817" y="327111"/>
                  </a:cubicBezTo>
                  <a:cubicBezTo>
                    <a:pt x="110882" y="324473"/>
                    <a:pt x="123048" y="328547"/>
                    <a:pt x="140586" y="317586"/>
                  </a:cubicBezTo>
                  <a:cubicBezTo>
                    <a:pt x="143951" y="315483"/>
                    <a:pt x="146936" y="312824"/>
                    <a:pt x="150111" y="310443"/>
                  </a:cubicBezTo>
                  <a:cubicBezTo>
                    <a:pt x="151698" y="308062"/>
                    <a:pt x="152849" y="305323"/>
                    <a:pt x="154873" y="303299"/>
                  </a:cubicBezTo>
                  <a:cubicBezTo>
                    <a:pt x="172598" y="285573"/>
                    <a:pt x="157934" y="305850"/>
                    <a:pt x="169161" y="289011"/>
                  </a:cubicBezTo>
                  <a:cubicBezTo>
                    <a:pt x="181425" y="252217"/>
                    <a:pt x="175472" y="275580"/>
                    <a:pt x="171542" y="200905"/>
                  </a:cubicBezTo>
                  <a:cubicBezTo>
                    <a:pt x="171364" y="197523"/>
                    <a:pt x="168261" y="177269"/>
                    <a:pt x="166779" y="172330"/>
                  </a:cubicBezTo>
                  <a:cubicBezTo>
                    <a:pt x="165551" y="168236"/>
                    <a:pt x="163369" y="164479"/>
                    <a:pt x="162017" y="160424"/>
                  </a:cubicBezTo>
                  <a:cubicBezTo>
                    <a:pt x="160190" y="154942"/>
                    <a:pt x="158953" y="149278"/>
                    <a:pt x="157254" y="143755"/>
                  </a:cubicBezTo>
                  <a:cubicBezTo>
                    <a:pt x="155778" y="138957"/>
                    <a:pt x="153710" y="134338"/>
                    <a:pt x="152492" y="129468"/>
                  </a:cubicBezTo>
                  <a:lnTo>
                    <a:pt x="147729" y="110418"/>
                  </a:lnTo>
                  <a:cubicBezTo>
                    <a:pt x="146935" y="107243"/>
                    <a:pt x="145754" y="104140"/>
                    <a:pt x="145348" y="100893"/>
                  </a:cubicBezTo>
                  <a:cubicBezTo>
                    <a:pt x="144554" y="94543"/>
                    <a:pt x="144680" y="88009"/>
                    <a:pt x="142967" y="81843"/>
                  </a:cubicBezTo>
                  <a:cubicBezTo>
                    <a:pt x="140679" y="73606"/>
                    <a:pt x="138572" y="64869"/>
                    <a:pt x="133442" y="58030"/>
                  </a:cubicBezTo>
                  <a:cubicBezTo>
                    <a:pt x="130369" y="53933"/>
                    <a:pt x="124325" y="46242"/>
                    <a:pt x="121536" y="41361"/>
                  </a:cubicBezTo>
                  <a:cubicBezTo>
                    <a:pt x="119775" y="38279"/>
                    <a:pt x="119021" y="34583"/>
                    <a:pt x="116773" y="31836"/>
                  </a:cubicBezTo>
                  <a:cubicBezTo>
                    <a:pt x="102742" y="14688"/>
                    <a:pt x="104944" y="18965"/>
                    <a:pt x="92961" y="10405"/>
                  </a:cubicBezTo>
                  <a:cubicBezTo>
                    <a:pt x="80349" y="1395"/>
                    <a:pt x="87884" y="4743"/>
                    <a:pt x="76292" y="880"/>
                  </a:cubicBezTo>
                  <a:cubicBezTo>
                    <a:pt x="58357" y="2673"/>
                    <a:pt x="55986" y="-852"/>
                    <a:pt x="45336" y="8024"/>
                  </a:cubicBezTo>
                  <a:cubicBezTo>
                    <a:pt x="42749" y="10180"/>
                    <a:pt x="40573" y="12787"/>
                    <a:pt x="38192" y="15168"/>
                  </a:cubicBezTo>
                  <a:cubicBezTo>
                    <a:pt x="35309" y="23817"/>
                    <a:pt x="51686" y="-22932"/>
                    <a:pt x="45336" y="15168"/>
                  </a:cubicBezTo>
                  <a:close/>
                </a:path>
              </a:pathLst>
            </a:custGeom>
            <a:solidFill>
              <a:srgbClr val="9EC7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B3B2B63-18E2-451A-91B3-2B07C9399237}"/>
              </a:ext>
            </a:extLst>
          </p:cNvPr>
          <p:cNvGrpSpPr/>
          <p:nvPr/>
        </p:nvGrpSpPr>
        <p:grpSpPr>
          <a:xfrm>
            <a:off x="7280235" y="4389057"/>
            <a:ext cx="667657" cy="751001"/>
            <a:chOff x="3343234" y="4397828"/>
            <a:chExt cx="667657" cy="751001"/>
          </a:xfrm>
        </p:grpSpPr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FE690DC6-90F1-4B26-AE34-50F7E4CB7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203"/>
            <a:stretch/>
          </p:blipFill>
          <p:spPr>
            <a:xfrm>
              <a:off x="3343234" y="4397828"/>
              <a:ext cx="667657" cy="751001"/>
            </a:xfrm>
            <a:prstGeom prst="rect">
              <a:avLst/>
            </a:prstGeom>
          </p:spPr>
        </p:pic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37B3786C-55B5-4333-8134-C8B5DE5AB855}"/>
                </a:ext>
              </a:extLst>
            </p:cNvPr>
            <p:cNvSpPr/>
            <p:nvPr/>
          </p:nvSpPr>
          <p:spPr>
            <a:xfrm>
              <a:off x="3669442" y="4650869"/>
              <a:ext cx="176495" cy="327111"/>
            </a:xfrm>
            <a:custGeom>
              <a:avLst/>
              <a:gdLst>
                <a:gd name="connsiteX0" fmla="*/ 45336 w 176495"/>
                <a:gd name="connsiteY0" fmla="*/ 15168 h 327111"/>
                <a:gd name="connsiteX1" fmla="*/ 92 w 176495"/>
                <a:gd name="connsiteY1" fmla="*/ 243768 h 327111"/>
                <a:gd name="connsiteX2" fmla="*/ 2473 w 176495"/>
                <a:gd name="connsiteY2" fmla="*/ 253293 h 327111"/>
                <a:gd name="connsiteX3" fmla="*/ 7236 w 176495"/>
                <a:gd name="connsiteY3" fmla="*/ 274724 h 327111"/>
                <a:gd name="connsiteX4" fmla="*/ 9617 w 176495"/>
                <a:gd name="connsiteY4" fmla="*/ 284249 h 327111"/>
                <a:gd name="connsiteX5" fmla="*/ 16761 w 176495"/>
                <a:gd name="connsiteY5" fmla="*/ 289011 h 327111"/>
                <a:gd name="connsiteX6" fmla="*/ 28667 w 176495"/>
                <a:gd name="connsiteY6" fmla="*/ 300918 h 327111"/>
                <a:gd name="connsiteX7" fmla="*/ 57242 w 176495"/>
                <a:gd name="connsiteY7" fmla="*/ 317586 h 327111"/>
                <a:gd name="connsiteX8" fmla="*/ 64386 w 176495"/>
                <a:gd name="connsiteY8" fmla="*/ 322349 h 327111"/>
                <a:gd name="connsiteX9" fmla="*/ 78673 w 176495"/>
                <a:gd name="connsiteY9" fmla="*/ 324730 h 327111"/>
                <a:gd name="connsiteX10" fmla="*/ 85817 w 176495"/>
                <a:gd name="connsiteY10" fmla="*/ 327111 h 327111"/>
                <a:gd name="connsiteX11" fmla="*/ 140586 w 176495"/>
                <a:gd name="connsiteY11" fmla="*/ 317586 h 327111"/>
                <a:gd name="connsiteX12" fmla="*/ 150111 w 176495"/>
                <a:gd name="connsiteY12" fmla="*/ 310443 h 327111"/>
                <a:gd name="connsiteX13" fmla="*/ 154873 w 176495"/>
                <a:gd name="connsiteY13" fmla="*/ 303299 h 327111"/>
                <a:gd name="connsiteX14" fmla="*/ 169161 w 176495"/>
                <a:gd name="connsiteY14" fmla="*/ 289011 h 327111"/>
                <a:gd name="connsiteX15" fmla="*/ 171542 w 176495"/>
                <a:gd name="connsiteY15" fmla="*/ 200905 h 327111"/>
                <a:gd name="connsiteX16" fmla="*/ 166779 w 176495"/>
                <a:gd name="connsiteY16" fmla="*/ 172330 h 327111"/>
                <a:gd name="connsiteX17" fmla="*/ 162017 w 176495"/>
                <a:gd name="connsiteY17" fmla="*/ 160424 h 327111"/>
                <a:gd name="connsiteX18" fmla="*/ 157254 w 176495"/>
                <a:gd name="connsiteY18" fmla="*/ 143755 h 327111"/>
                <a:gd name="connsiteX19" fmla="*/ 152492 w 176495"/>
                <a:gd name="connsiteY19" fmla="*/ 129468 h 327111"/>
                <a:gd name="connsiteX20" fmla="*/ 147729 w 176495"/>
                <a:gd name="connsiteY20" fmla="*/ 110418 h 327111"/>
                <a:gd name="connsiteX21" fmla="*/ 145348 w 176495"/>
                <a:gd name="connsiteY21" fmla="*/ 100893 h 327111"/>
                <a:gd name="connsiteX22" fmla="*/ 142967 w 176495"/>
                <a:gd name="connsiteY22" fmla="*/ 81843 h 327111"/>
                <a:gd name="connsiteX23" fmla="*/ 133442 w 176495"/>
                <a:gd name="connsiteY23" fmla="*/ 58030 h 327111"/>
                <a:gd name="connsiteX24" fmla="*/ 121536 w 176495"/>
                <a:gd name="connsiteY24" fmla="*/ 41361 h 327111"/>
                <a:gd name="connsiteX25" fmla="*/ 116773 w 176495"/>
                <a:gd name="connsiteY25" fmla="*/ 31836 h 327111"/>
                <a:gd name="connsiteX26" fmla="*/ 92961 w 176495"/>
                <a:gd name="connsiteY26" fmla="*/ 10405 h 327111"/>
                <a:gd name="connsiteX27" fmla="*/ 76292 w 176495"/>
                <a:gd name="connsiteY27" fmla="*/ 880 h 327111"/>
                <a:gd name="connsiteX28" fmla="*/ 45336 w 176495"/>
                <a:gd name="connsiteY28" fmla="*/ 8024 h 327111"/>
                <a:gd name="connsiteX29" fmla="*/ 38192 w 176495"/>
                <a:gd name="connsiteY29" fmla="*/ 15168 h 327111"/>
                <a:gd name="connsiteX30" fmla="*/ 45336 w 176495"/>
                <a:gd name="connsiteY30" fmla="*/ 15168 h 32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495" h="327111">
                  <a:moveTo>
                    <a:pt x="45336" y="15168"/>
                  </a:moveTo>
                  <a:cubicBezTo>
                    <a:pt x="38986" y="53268"/>
                    <a:pt x="13853" y="167319"/>
                    <a:pt x="92" y="243768"/>
                  </a:cubicBezTo>
                  <a:cubicBezTo>
                    <a:pt x="-488" y="246989"/>
                    <a:pt x="1831" y="250084"/>
                    <a:pt x="2473" y="253293"/>
                  </a:cubicBezTo>
                  <a:cubicBezTo>
                    <a:pt x="9636" y="289110"/>
                    <a:pt x="1055" y="253093"/>
                    <a:pt x="7236" y="274724"/>
                  </a:cubicBezTo>
                  <a:cubicBezTo>
                    <a:pt x="8135" y="277871"/>
                    <a:pt x="7802" y="281526"/>
                    <a:pt x="9617" y="284249"/>
                  </a:cubicBezTo>
                  <a:cubicBezTo>
                    <a:pt x="11205" y="286630"/>
                    <a:pt x="14380" y="287424"/>
                    <a:pt x="16761" y="289011"/>
                  </a:cubicBezTo>
                  <a:cubicBezTo>
                    <a:pt x="23857" y="299656"/>
                    <a:pt x="18396" y="293448"/>
                    <a:pt x="28667" y="300918"/>
                  </a:cubicBezTo>
                  <a:cubicBezTo>
                    <a:pt x="51366" y="317426"/>
                    <a:pt x="39591" y="313174"/>
                    <a:pt x="57242" y="317586"/>
                  </a:cubicBezTo>
                  <a:cubicBezTo>
                    <a:pt x="59623" y="319174"/>
                    <a:pt x="61671" y="321444"/>
                    <a:pt x="64386" y="322349"/>
                  </a:cubicBezTo>
                  <a:cubicBezTo>
                    <a:pt x="68966" y="323876"/>
                    <a:pt x="73960" y="323683"/>
                    <a:pt x="78673" y="324730"/>
                  </a:cubicBezTo>
                  <a:cubicBezTo>
                    <a:pt x="81123" y="325274"/>
                    <a:pt x="83436" y="326317"/>
                    <a:pt x="85817" y="327111"/>
                  </a:cubicBezTo>
                  <a:cubicBezTo>
                    <a:pt x="110882" y="324473"/>
                    <a:pt x="123048" y="328547"/>
                    <a:pt x="140586" y="317586"/>
                  </a:cubicBezTo>
                  <a:cubicBezTo>
                    <a:pt x="143951" y="315483"/>
                    <a:pt x="146936" y="312824"/>
                    <a:pt x="150111" y="310443"/>
                  </a:cubicBezTo>
                  <a:cubicBezTo>
                    <a:pt x="151698" y="308062"/>
                    <a:pt x="152849" y="305323"/>
                    <a:pt x="154873" y="303299"/>
                  </a:cubicBezTo>
                  <a:cubicBezTo>
                    <a:pt x="172598" y="285573"/>
                    <a:pt x="157934" y="305850"/>
                    <a:pt x="169161" y="289011"/>
                  </a:cubicBezTo>
                  <a:cubicBezTo>
                    <a:pt x="181425" y="252217"/>
                    <a:pt x="175472" y="275580"/>
                    <a:pt x="171542" y="200905"/>
                  </a:cubicBezTo>
                  <a:cubicBezTo>
                    <a:pt x="171364" y="197523"/>
                    <a:pt x="168261" y="177269"/>
                    <a:pt x="166779" y="172330"/>
                  </a:cubicBezTo>
                  <a:cubicBezTo>
                    <a:pt x="165551" y="168236"/>
                    <a:pt x="163369" y="164479"/>
                    <a:pt x="162017" y="160424"/>
                  </a:cubicBezTo>
                  <a:cubicBezTo>
                    <a:pt x="160190" y="154942"/>
                    <a:pt x="158953" y="149278"/>
                    <a:pt x="157254" y="143755"/>
                  </a:cubicBezTo>
                  <a:cubicBezTo>
                    <a:pt x="155778" y="138957"/>
                    <a:pt x="153710" y="134338"/>
                    <a:pt x="152492" y="129468"/>
                  </a:cubicBezTo>
                  <a:lnTo>
                    <a:pt x="147729" y="110418"/>
                  </a:lnTo>
                  <a:cubicBezTo>
                    <a:pt x="146935" y="107243"/>
                    <a:pt x="145754" y="104140"/>
                    <a:pt x="145348" y="100893"/>
                  </a:cubicBezTo>
                  <a:cubicBezTo>
                    <a:pt x="144554" y="94543"/>
                    <a:pt x="144680" y="88009"/>
                    <a:pt x="142967" y="81843"/>
                  </a:cubicBezTo>
                  <a:cubicBezTo>
                    <a:pt x="140679" y="73606"/>
                    <a:pt x="138572" y="64869"/>
                    <a:pt x="133442" y="58030"/>
                  </a:cubicBezTo>
                  <a:cubicBezTo>
                    <a:pt x="130369" y="53933"/>
                    <a:pt x="124325" y="46242"/>
                    <a:pt x="121536" y="41361"/>
                  </a:cubicBezTo>
                  <a:cubicBezTo>
                    <a:pt x="119775" y="38279"/>
                    <a:pt x="119021" y="34583"/>
                    <a:pt x="116773" y="31836"/>
                  </a:cubicBezTo>
                  <a:cubicBezTo>
                    <a:pt x="102742" y="14688"/>
                    <a:pt x="104944" y="18965"/>
                    <a:pt x="92961" y="10405"/>
                  </a:cubicBezTo>
                  <a:cubicBezTo>
                    <a:pt x="80349" y="1395"/>
                    <a:pt x="87884" y="4743"/>
                    <a:pt x="76292" y="880"/>
                  </a:cubicBezTo>
                  <a:cubicBezTo>
                    <a:pt x="58357" y="2673"/>
                    <a:pt x="55986" y="-852"/>
                    <a:pt x="45336" y="8024"/>
                  </a:cubicBezTo>
                  <a:cubicBezTo>
                    <a:pt x="42749" y="10180"/>
                    <a:pt x="40573" y="12787"/>
                    <a:pt x="38192" y="15168"/>
                  </a:cubicBezTo>
                  <a:cubicBezTo>
                    <a:pt x="35309" y="23817"/>
                    <a:pt x="51686" y="-22932"/>
                    <a:pt x="45336" y="15168"/>
                  </a:cubicBezTo>
                  <a:close/>
                </a:path>
              </a:pathLst>
            </a:custGeom>
            <a:solidFill>
              <a:srgbClr val="9EC7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E7EFBEF-402F-4351-8E33-0742A7965BF8}"/>
              </a:ext>
            </a:extLst>
          </p:cNvPr>
          <p:cNvGrpSpPr/>
          <p:nvPr/>
        </p:nvGrpSpPr>
        <p:grpSpPr>
          <a:xfrm>
            <a:off x="5470485" y="4390201"/>
            <a:ext cx="667657" cy="751001"/>
            <a:chOff x="1533484" y="4398972"/>
            <a:chExt cx="667657" cy="751001"/>
          </a:xfrm>
        </p:grpSpPr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BA83E1F6-6221-4E77-A798-C1509FC066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203"/>
            <a:stretch/>
          </p:blipFill>
          <p:spPr>
            <a:xfrm>
              <a:off x="1533484" y="4398972"/>
              <a:ext cx="667657" cy="751001"/>
            </a:xfrm>
            <a:prstGeom prst="rect">
              <a:avLst/>
            </a:prstGeom>
          </p:spPr>
        </p:pic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E7789869-546F-43DE-9DDB-818CBEF28C45}"/>
                </a:ext>
              </a:extLst>
            </p:cNvPr>
            <p:cNvSpPr/>
            <p:nvPr/>
          </p:nvSpPr>
          <p:spPr>
            <a:xfrm>
              <a:off x="1835852" y="4677039"/>
              <a:ext cx="176495" cy="327111"/>
            </a:xfrm>
            <a:custGeom>
              <a:avLst/>
              <a:gdLst>
                <a:gd name="connsiteX0" fmla="*/ 45336 w 176495"/>
                <a:gd name="connsiteY0" fmla="*/ 15168 h 327111"/>
                <a:gd name="connsiteX1" fmla="*/ 92 w 176495"/>
                <a:gd name="connsiteY1" fmla="*/ 243768 h 327111"/>
                <a:gd name="connsiteX2" fmla="*/ 2473 w 176495"/>
                <a:gd name="connsiteY2" fmla="*/ 253293 h 327111"/>
                <a:gd name="connsiteX3" fmla="*/ 7236 w 176495"/>
                <a:gd name="connsiteY3" fmla="*/ 274724 h 327111"/>
                <a:gd name="connsiteX4" fmla="*/ 9617 w 176495"/>
                <a:gd name="connsiteY4" fmla="*/ 284249 h 327111"/>
                <a:gd name="connsiteX5" fmla="*/ 16761 w 176495"/>
                <a:gd name="connsiteY5" fmla="*/ 289011 h 327111"/>
                <a:gd name="connsiteX6" fmla="*/ 28667 w 176495"/>
                <a:gd name="connsiteY6" fmla="*/ 300918 h 327111"/>
                <a:gd name="connsiteX7" fmla="*/ 57242 w 176495"/>
                <a:gd name="connsiteY7" fmla="*/ 317586 h 327111"/>
                <a:gd name="connsiteX8" fmla="*/ 64386 w 176495"/>
                <a:gd name="connsiteY8" fmla="*/ 322349 h 327111"/>
                <a:gd name="connsiteX9" fmla="*/ 78673 w 176495"/>
                <a:gd name="connsiteY9" fmla="*/ 324730 h 327111"/>
                <a:gd name="connsiteX10" fmla="*/ 85817 w 176495"/>
                <a:gd name="connsiteY10" fmla="*/ 327111 h 327111"/>
                <a:gd name="connsiteX11" fmla="*/ 140586 w 176495"/>
                <a:gd name="connsiteY11" fmla="*/ 317586 h 327111"/>
                <a:gd name="connsiteX12" fmla="*/ 150111 w 176495"/>
                <a:gd name="connsiteY12" fmla="*/ 310443 h 327111"/>
                <a:gd name="connsiteX13" fmla="*/ 154873 w 176495"/>
                <a:gd name="connsiteY13" fmla="*/ 303299 h 327111"/>
                <a:gd name="connsiteX14" fmla="*/ 169161 w 176495"/>
                <a:gd name="connsiteY14" fmla="*/ 289011 h 327111"/>
                <a:gd name="connsiteX15" fmla="*/ 171542 w 176495"/>
                <a:gd name="connsiteY15" fmla="*/ 200905 h 327111"/>
                <a:gd name="connsiteX16" fmla="*/ 166779 w 176495"/>
                <a:gd name="connsiteY16" fmla="*/ 172330 h 327111"/>
                <a:gd name="connsiteX17" fmla="*/ 162017 w 176495"/>
                <a:gd name="connsiteY17" fmla="*/ 160424 h 327111"/>
                <a:gd name="connsiteX18" fmla="*/ 157254 w 176495"/>
                <a:gd name="connsiteY18" fmla="*/ 143755 h 327111"/>
                <a:gd name="connsiteX19" fmla="*/ 152492 w 176495"/>
                <a:gd name="connsiteY19" fmla="*/ 129468 h 327111"/>
                <a:gd name="connsiteX20" fmla="*/ 147729 w 176495"/>
                <a:gd name="connsiteY20" fmla="*/ 110418 h 327111"/>
                <a:gd name="connsiteX21" fmla="*/ 145348 w 176495"/>
                <a:gd name="connsiteY21" fmla="*/ 100893 h 327111"/>
                <a:gd name="connsiteX22" fmla="*/ 142967 w 176495"/>
                <a:gd name="connsiteY22" fmla="*/ 81843 h 327111"/>
                <a:gd name="connsiteX23" fmla="*/ 133442 w 176495"/>
                <a:gd name="connsiteY23" fmla="*/ 58030 h 327111"/>
                <a:gd name="connsiteX24" fmla="*/ 121536 w 176495"/>
                <a:gd name="connsiteY24" fmla="*/ 41361 h 327111"/>
                <a:gd name="connsiteX25" fmla="*/ 116773 w 176495"/>
                <a:gd name="connsiteY25" fmla="*/ 31836 h 327111"/>
                <a:gd name="connsiteX26" fmla="*/ 92961 w 176495"/>
                <a:gd name="connsiteY26" fmla="*/ 10405 h 327111"/>
                <a:gd name="connsiteX27" fmla="*/ 76292 w 176495"/>
                <a:gd name="connsiteY27" fmla="*/ 880 h 327111"/>
                <a:gd name="connsiteX28" fmla="*/ 45336 w 176495"/>
                <a:gd name="connsiteY28" fmla="*/ 8024 h 327111"/>
                <a:gd name="connsiteX29" fmla="*/ 38192 w 176495"/>
                <a:gd name="connsiteY29" fmla="*/ 15168 h 327111"/>
                <a:gd name="connsiteX30" fmla="*/ 45336 w 176495"/>
                <a:gd name="connsiteY30" fmla="*/ 15168 h 32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495" h="327111">
                  <a:moveTo>
                    <a:pt x="45336" y="15168"/>
                  </a:moveTo>
                  <a:cubicBezTo>
                    <a:pt x="38986" y="53268"/>
                    <a:pt x="13853" y="167319"/>
                    <a:pt x="92" y="243768"/>
                  </a:cubicBezTo>
                  <a:cubicBezTo>
                    <a:pt x="-488" y="246989"/>
                    <a:pt x="1831" y="250084"/>
                    <a:pt x="2473" y="253293"/>
                  </a:cubicBezTo>
                  <a:cubicBezTo>
                    <a:pt x="9636" y="289110"/>
                    <a:pt x="1055" y="253093"/>
                    <a:pt x="7236" y="274724"/>
                  </a:cubicBezTo>
                  <a:cubicBezTo>
                    <a:pt x="8135" y="277871"/>
                    <a:pt x="7802" y="281526"/>
                    <a:pt x="9617" y="284249"/>
                  </a:cubicBezTo>
                  <a:cubicBezTo>
                    <a:pt x="11205" y="286630"/>
                    <a:pt x="14380" y="287424"/>
                    <a:pt x="16761" y="289011"/>
                  </a:cubicBezTo>
                  <a:cubicBezTo>
                    <a:pt x="23857" y="299656"/>
                    <a:pt x="18396" y="293448"/>
                    <a:pt x="28667" y="300918"/>
                  </a:cubicBezTo>
                  <a:cubicBezTo>
                    <a:pt x="51366" y="317426"/>
                    <a:pt x="39591" y="313174"/>
                    <a:pt x="57242" y="317586"/>
                  </a:cubicBezTo>
                  <a:cubicBezTo>
                    <a:pt x="59623" y="319174"/>
                    <a:pt x="61671" y="321444"/>
                    <a:pt x="64386" y="322349"/>
                  </a:cubicBezTo>
                  <a:cubicBezTo>
                    <a:pt x="68966" y="323876"/>
                    <a:pt x="73960" y="323683"/>
                    <a:pt x="78673" y="324730"/>
                  </a:cubicBezTo>
                  <a:cubicBezTo>
                    <a:pt x="81123" y="325274"/>
                    <a:pt x="83436" y="326317"/>
                    <a:pt x="85817" y="327111"/>
                  </a:cubicBezTo>
                  <a:cubicBezTo>
                    <a:pt x="110882" y="324473"/>
                    <a:pt x="123048" y="328547"/>
                    <a:pt x="140586" y="317586"/>
                  </a:cubicBezTo>
                  <a:cubicBezTo>
                    <a:pt x="143951" y="315483"/>
                    <a:pt x="146936" y="312824"/>
                    <a:pt x="150111" y="310443"/>
                  </a:cubicBezTo>
                  <a:cubicBezTo>
                    <a:pt x="151698" y="308062"/>
                    <a:pt x="152849" y="305323"/>
                    <a:pt x="154873" y="303299"/>
                  </a:cubicBezTo>
                  <a:cubicBezTo>
                    <a:pt x="172598" y="285573"/>
                    <a:pt x="157934" y="305850"/>
                    <a:pt x="169161" y="289011"/>
                  </a:cubicBezTo>
                  <a:cubicBezTo>
                    <a:pt x="181425" y="252217"/>
                    <a:pt x="175472" y="275580"/>
                    <a:pt x="171542" y="200905"/>
                  </a:cubicBezTo>
                  <a:cubicBezTo>
                    <a:pt x="171364" y="197523"/>
                    <a:pt x="168261" y="177269"/>
                    <a:pt x="166779" y="172330"/>
                  </a:cubicBezTo>
                  <a:cubicBezTo>
                    <a:pt x="165551" y="168236"/>
                    <a:pt x="163369" y="164479"/>
                    <a:pt x="162017" y="160424"/>
                  </a:cubicBezTo>
                  <a:cubicBezTo>
                    <a:pt x="160190" y="154942"/>
                    <a:pt x="158953" y="149278"/>
                    <a:pt x="157254" y="143755"/>
                  </a:cubicBezTo>
                  <a:cubicBezTo>
                    <a:pt x="155778" y="138957"/>
                    <a:pt x="153710" y="134338"/>
                    <a:pt x="152492" y="129468"/>
                  </a:cubicBezTo>
                  <a:lnTo>
                    <a:pt x="147729" y="110418"/>
                  </a:lnTo>
                  <a:cubicBezTo>
                    <a:pt x="146935" y="107243"/>
                    <a:pt x="145754" y="104140"/>
                    <a:pt x="145348" y="100893"/>
                  </a:cubicBezTo>
                  <a:cubicBezTo>
                    <a:pt x="144554" y="94543"/>
                    <a:pt x="144680" y="88009"/>
                    <a:pt x="142967" y="81843"/>
                  </a:cubicBezTo>
                  <a:cubicBezTo>
                    <a:pt x="140679" y="73606"/>
                    <a:pt x="138572" y="64869"/>
                    <a:pt x="133442" y="58030"/>
                  </a:cubicBezTo>
                  <a:cubicBezTo>
                    <a:pt x="130369" y="53933"/>
                    <a:pt x="124325" y="46242"/>
                    <a:pt x="121536" y="41361"/>
                  </a:cubicBezTo>
                  <a:cubicBezTo>
                    <a:pt x="119775" y="38279"/>
                    <a:pt x="119021" y="34583"/>
                    <a:pt x="116773" y="31836"/>
                  </a:cubicBezTo>
                  <a:cubicBezTo>
                    <a:pt x="102742" y="14688"/>
                    <a:pt x="104944" y="18965"/>
                    <a:pt x="92961" y="10405"/>
                  </a:cubicBezTo>
                  <a:cubicBezTo>
                    <a:pt x="80349" y="1395"/>
                    <a:pt x="87884" y="4743"/>
                    <a:pt x="76292" y="880"/>
                  </a:cubicBezTo>
                  <a:cubicBezTo>
                    <a:pt x="58357" y="2673"/>
                    <a:pt x="55986" y="-852"/>
                    <a:pt x="45336" y="8024"/>
                  </a:cubicBezTo>
                  <a:cubicBezTo>
                    <a:pt x="42749" y="10180"/>
                    <a:pt x="40573" y="12787"/>
                    <a:pt x="38192" y="15168"/>
                  </a:cubicBezTo>
                  <a:cubicBezTo>
                    <a:pt x="35309" y="23817"/>
                    <a:pt x="51686" y="-22932"/>
                    <a:pt x="45336" y="15168"/>
                  </a:cubicBezTo>
                  <a:close/>
                </a:path>
              </a:pathLst>
            </a:custGeom>
            <a:solidFill>
              <a:srgbClr val="9EC7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4261D3D9-D1A3-4FA1-AC35-EA44B0393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03"/>
          <a:stretch/>
        </p:blipFill>
        <p:spPr>
          <a:xfrm>
            <a:off x="5470485" y="4383025"/>
            <a:ext cx="667657" cy="751001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F6A8B9FD-E1CC-451E-9718-2A04909B77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03"/>
          <a:stretch/>
        </p:blipFill>
        <p:spPr>
          <a:xfrm>
            <a:off x="6073735" y="4387913"/>
            <a:ext cx="667657" cy="751001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6280DE8B-1F6E-420A-943E-9B2FD68CD7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03"/>
          <a:stretch/>
        </p:blipFill>
        <p:spPr>
          <a:xfrm>
            <a:off x="6676985" y="4387913"/>
            <a:ext cx="667657" cy="751001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DCD74261-B3B8-46A8-95BD-9D619A4E6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03"/>
          <a:stretch/>
        </p:blipFill>
        <p:spPr>
          <a:xfrm>
            <a:off x="7280235" y="4387913"/>
            <a:ext cx="667657" cy="75100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63A86AA-3506-4C88-8DF7-CFB6B73B248B}"/>
              </a:ext>
            </a:extLst>
          </p:cNvPr>
          <p:cNvGrpSpPr/>
          <p:nvPr/>
        </p:nvGrpSpPr>
        <p:grpSpPr>
          <a:xfrm>
            <a:off x="3660735" y="4397829"/>
            <a:ext cx="667657" cy="751001"/>
            <a:chOff x="2136734" y="4397828"/>
            <a:chExt cx="667657" cy="751001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25133F12-4F16-41CA-B8AA-9E19764864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203"/>
            <a:stretch/>
          </p:blipFill>
          <p:spPr>
            <a:xfrm>
              <a:off x="2136734" y="4397828"/>
              <a:ext cx="667657" cy="751001"/>
            </a:xfrm>
            <a:prstGeom prst="rect">
              <a:avLst/>
            </a:prstGeom>
          </p:spPr>
        </p:pic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F84BC7A-1A1C-49A4-8F74-A85EC81C2577}"/>
                </a:ext>
              </a:extLst>
            </p:cNvPr>
            <p:cNvSpPr/>
            <p:nvPr/>
          </p:nvSpPr>
          <p:spPr>
            <a:xfrm>
              <a:off x="2439102" y="4648476"/>
              <a:ext cx="176495" cy="327111"/>
            </a:xfrm>
            <a:custGeom>
              <a:avLst/>
              <a:gdLst>
                <a:gd name="connsiteX0" fmla="*/ 45336 w 176495"/>
                <a:gd name="connsiteY0" fmla="*/ 15168 h 327111"/>
                <a:gd name="connsiteX1" fmla="*/ 92 w 176495"/>
                <a:gd name="connsiteY1" fmla="*/ 243768 h 327111"/>
                <a:gd name="connsiteX2" fmla="*/ 2473 w 176495"/>
                <a:gd name="connsiteY2" fmla="*/ 253293 h 327111"/>
                <a:gd name="connsiteX3" fmla="*/ 7236 w 176495"/>
                <a:gd name="connsiteY3" fmla="*/ 274724 h 327111"/>
                <a:gd name="connsiteX4" fmla="*/ 9617 w 176495"/>
                <a:gd name="connsiteY4" fmla="*/ 284249 h 327111"/>
                <a:gd name="connsiteX5" fmla="*/ 16761 w 176495"/>
                <a:gd name="connsiteY5" fmla="*/ 289011 h 327111"/>
                <a:gd name="connsiteX6" fmla="*/ 28667 w 176495"/>
                <a:gd name="connsiteY6" fmla="*/ 300918 h 327111"/>
                <a:gd name="connsiteX7" fmla="*/ 57242 w 176495"/>
                <a:gd name="connsiteY7" fmla="*/ 317586 h 327111"/>
                <a:gd name="connsiteX8" fmla="*/ 64386 w 176495"/>
                <a:gd name="connsiteY8" fmla="*/ 322349 h 327111"/>
                <a:gd name="connsiteX9" fmla="*/ 78673 w 176495"/>
                <a:gd name="connsiteY9" fmla="*/ 324730 h 327111"/>
                <a:gd name="connsiteX10" fmla="*/ 85817 w 176495"/>
                <a:gd name="connsiteY10" fmla="*/ 327111 h 327111"/>
                <a:gd name="connsiteX11" fmla="*/ 140586 w 176495"/>
                <a:gd name="connsiteY11" fmla="*/ 317586 h 327111"/>
                <a:gd name="connsiteX12" fmla="*/ 150111 w 176495"/>
                <a:gd name="connsiteY12" fmla="*/ 310443 h 327111"/>
                <a:gd name="connsiteX13" fmla="*/ 154873 w 176495"/>
                <a:gd name="connsiteY13" fmla="*/ 303299 h 327111"/>
                <a:gd name="connsiteX14" fmla="*/ 169161 w 176495"/>
                <a:gd name="connsiteY14" fmla="*/ 289011 h 327111"/>
                <a:gd name="connsiteX15" fmla="*/ 171542 w 176495"/>
                <a:gd name="connsiteY15" fmla="*/ 200905 h 327111"/>
                <a:gd name="connsiteX16" fmla="*/ 166779 w 176495"/>
                <a:gd name="connsiteY16" fmla="*/ 172330 h 327111"/>
                <a:gd name="connsiteX17" fmla="*/ 162017 w 176495"/>
                <a:gd name="connsiteY17" fmla="*/ 160424 h 327111"/>
                <a:gd name="connsiteX18" fmla="*/ 157254 w 176495"/>
                <a:gd name="connsiteY18" fmla="*/ 143755 h 327111"/>
                <a:gd name="connsiteX19" fmla="*/ 152492 w 176495"/>
                <a:gd name="connsiteY19" fmla="*/ 129468 h 327111"/>
                <a:gd name="connsiteX20" fmla="*/ 147729 w 176495"/>
                <a:gd name="connsiteY20" fmla="*/ 110418 h 327111"/>
                <a:gd name="connsiteX21" fmla="*/ 145348 w 176495"/>
                <a:gd name="connsiteY21" fmla="*/ 100893 h 327111"/>
                <a:gd name="connsiteX22" fmla="*/ 142967 w 176495"/>
                <a:gd name="connsiteY22" fmla="*/ 81843 h 327111"/>
                <a:gd name="connsiteX23" fmla="*/ 133442 w 176495"/>
                <a:gd name="connsiteY23" fmla="*/ 58030 h 327111"/>
                <a:gd name="connsiteX24" fmla="*/ 121536 w 176495"/>
                <a:gd name="connsiteY24" fmla="*/ 41361 h 327111"/>
                <a:gd name="connsiteX25" fmla="*/ 116773 w 176495"/>
                <a:gd name="connsiteY25" fmla="*/ 31836 h 327111"/>
                <a:gd name="connsiteX26" fmla="*/ 92961 w 176495"/>
                <a:gd name="connsiteY26" fmla="*/ 10405 h 327111"/>
                <a:gd name="connsiteX27" fmla="*/ 76292 w 176495"/>
                <a:gd name="connsiteY27" fmla="*/ 880 h 327111"/>
                <a:gd name="connsiteX28" fmla="*/ 45336 w 176495"/>
                <a:gd name="connsiteY28" fmla="*/ 8024 h 327111"/>
                <a:gd name="connsiteX29" fmla="*/ 38192 w 176495"/>
                <a:gd name="connsiteY29" fmla="*/ 15168 h 327111"/>
                <a:gd name="connsiteX30" fmla="*/ 45336 w 176495"/>
                <a:gd name="connsiteY30" fmla="*/ 15168 h 32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495" h="327111">
                  <a:moveTo>
                    <a:pt x="45336" y="15168"/>
                  </a:moveTo>
                  <a:cubicBezTo>
                    <a:pt x="38986" y="53268"/>
                    <a:pt x="13853" y="167319"/>
                    <a:pt x="92" y="243768"/>
                  </a:cubicBezTo>
                  <a:cubicBezTo>
                    <a:pt x="-488" y="246989"/>
                    <a:pt x="1831" y="250084"/>
                    <a:pt x="2473" y="253293"/>
                  </a:cubicBezTo>
                  <a:cubicBezTo>
                    <a:pt x="9636" y="289110"/>
                    <a:pt x="1055" y="253093"/>
                    <a:pt x="7236" y="274724"/>
                  </a:cubicBezTo>
                  <a:cubicBezTo>
                    <a:pt x="8135" y="277871"/>
                    <a:pt x="7802" y="281526"/>
                    <a:pt x="9617" y="284249"/>
                  </a:cubicBezTo>
                  <a:cubicBezTo>
                    <a:pt x="11205" y="286630"/>
                    <a:pt x="14380" y="287424"/>
                    <a:pt x="16761" y="289011"/>
                  </a:cubicBezTo>
                  <a:cubicBezTo>
                    <a:pt x="23857" y="299656"/>
                    <a:pt x="18396" y="293448"/>
                    <a:pt x="28667" y="300918"/>
                  </a:cubicBezTo>
                  <a:cubicBezTo>
                    <a:pt x="51366" y="317426"/>
                    <a:pt x="39591" y="313174"/>
                    <a:pt x="57242" y="317586"/>
                  </a:cubicBezTo>
                  <a:cubicBezTo>
                    <a:pt x="59623" y="319174"/>
                    <a:pt x="61671" y="321444"/>
                    <a:pt x="64386" y="322349"/>
                  </a:cubicBezTo>
                  <a:cubicBezTo>
                    <a:pt x="68966" y="323876"/>
                    <a:pt x="73960" y="323683"/>
                    <a:pt x="78673" y="324730"/>
                  </a:cubicBezTo>
                  <a:cubicBezTo>
                    <a:pt x="81123" y="325274"/>
                    <a:pt x="83436" y="326317"/>
                    <a:pt x="85817" y="327111"/>
                  </a:cubicBezTo>
                  <a:cubicBezTo>
                    <a:pt x="110882" y="324473"/>
                    <a:pt x="123048" y="328547"/>
                    <a:pt x="140586" y="317586"/>
                  </a:cubicBezTo>
                  <a:cubicBezTo>
                    <a:pt x="143951" y="315483"/>
                    <a:pt x="146936" y="312824"/>
                    <a:pt x="150111" y="310443"/>
                  </a:cubicBezTo>
                  <a:cubicBezTo>
                    <a:pt x="151698" y="308062"/>
                    <a:pt x="152849" y="305323"/>
                    <a:pt x="154873" y="303299"/>
                  </a:cubicBezTo>
                  <a:cubicBezTo>
                    <a:pt x="172598" y="285573"/>
                    <a:pt x="157934" y="305850"/>
                    <a:pt x="169161" y="289011"/>
                  </a:cubicBezTo>
                  <a:cubicBezTo>
                    <a:pt x="181425" y="252217"/>
                    <a:pt x="175472" y="275580"/>
                    <a:pt x="171542" y="200905"/>
                  </a:cubicBezTo>
                  <a:cubicBezTo>
                    <a:pt x="171364" y="197523"/>
                    <a:pt x="168261" y="177269"/>
                    <a:pt x="166779" y="172330"/>
                  </a:cubicBezTo>
                  <a:cubicBezTo>
                    <a:pt x="165551" y="168236"/>
                    <a:pt x="163369" y="164479"/>
                    <a:pt x="162017" y="160424"/>
                  </a:cubicBezTo>
                  <a:cubicBezTo>
                    <a:pt x="160190" y="154942"/>
                    <a:pt x="158953" y="149278"/>
                    <a:pt x="157254" y="143755"/>
                  </a:cubicBezTo>
                  <a:cubicBezTo>
                    <a:pt x="155778" y="138957"/>
                    <a:pt x="153710" y="134338"/>
                    <a:pt x="152492" y="129468"/>
                  </a:cubicBezTo>
                  <a:lnTo>
                    <a:pt x="147729" y="110418"/>
                  </a:lnTo>
                  <a:cubicBezTo>
                    <a:pt x="146935" y="107243"/>
                    <a:pt x="145754" y="104140"/>
                    <a:pt x="145348" y="100893"/>
                  </a:cubicBezTo>
                  <a:cubicBezTo>
                    <a:pt x="144554" y="94543"/>
                    <a:pt x="144680" y="88009"/>
                    <a:pt x="142967" y="81843"/>
                  </a:cubicBezTo>
                  <a:cubicBezTo>
                    <a:pt x="140679" y="73606"/>
                    <a:pt x="138572" y="64869"/>
                    <a:pt x="133442" y="58030"/>
                  </a:cubicBezTo>
                  <a:cubicBezTo>
                    <a:pt x="130369" y="53933"/>
                    <a:pt x="124325" y="46242"/>
                    <a:pt x="121536" y="41361"/>
                  </a:cubicBezTo>
                  <a:cubicBezTo>
                    <a:pt x="119775" y="38279"/>
                    <a:pt x="119021" y="34583"/>
                    <a:pt x="116773" y="31836"/>
                  </a:cubicBezTo>
                  <a:cubicBezTo>
                    <a:pt x="102742" y="14688"/>
                    <a:pt x="104944" y="18965"/>
                    <a:pt x="92961" y="10405"/>
                  </a:cubicBezTo>
                  <a:cubicBezTo>
                    <a:pt x="80349" y="1395"/>
                    <a:pt x="87884" y="4743"/>
                    <a:pt x="76292" y="880"/>
                  </a:cubicBezTo>
                  <a:cubicBezTo>
                    <a:pt x="58357" y="2673"/>
                    <a:pt x="55986" y="-852"/>
                    <a:pt x="45336" y="8024"/>
                  </a:cubicBezTo>
                  <a:cubicBezTo>
                    <a:pt x="42749" y="10180"/>
                    <a:pt x="40573" y="12787"/>
                    <a:pt x="38192" y="15168"/>
                  </a:cubicBezTo>
                  <a:cubicBezTo>
                    <a:pt x="35309" y="23817"/>
                    <a:pt x="51686" y="-22932"/>
                    <a:pt x="45336" y="15168"/>
                  </a:cubicBezTo>
                  <a:close/>
                </a:path>
              </a:pathLst>
            </a:custGeom>
            <a:solidFill>
              <a:srgbClr val="9EC7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0442F3-A93A-45FA-930D-A46D75A776B8}"/>
              </a:ext>
            </a:extLst>
          </p:cNvPr>
          <p:cNvGrpSpPr/>
          <p:nvPr/>
        </p:nvGrpSpPr>
        <p:grpSpPr>
          <a:xfrm>
            <a:off x="4263985" y="4397829"/>
            <a:ext cx="667657" cy="751001"/>
            <a:chOff x="2739984" y="4397828"/>
            <a:chExt cx="667657" cy="751001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4DC213E7-7347-49A4-A509-385A4D7078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203"/>
            <a:stretch/>
          </p:blipFill>
          <p:spPr>
            <a:xfrm>
              <a:off x="2739984" y="4397828"/>
              <a:ext cx="667657" cy="751001"/>
            </a:xfrm>
            <a:prstGeom prst="rect">
              <a:avLst/>
            </a:prstGeom>
          </p:spPr>
        </p:pic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C84C7FF-3F4B-4179-B90B-ED26F1BCBA2B}"/>
                </a:ext>
              </a:extLst>
            </p:cNvPr>
            <p:cNvSpPr/>
            <p:nvPr/>
          </p:nvSpPr>
          <p:spPr>
            <a:xfrm>
              <a:off x="3066192" y="4677038"/>
              <a:ext cx="176495" cy="327111"/>
            </a:xfrm>
            <a:custGeom>
              <a:avLst/>
              <a:gdLst>
                <a:gd name="connsiteX0" fmla="*/ 45336 w 176495"/>
                <a:gd name="connsiteY0" fmla="*/ 15168 h 327111"/>
                <a:gd name="connsiteX1" fmla="*/ 92 w 176495"/>
                <a:gd name="connsiteY1" fmla="*/ 243768 h 327111"/>
                <a:gd name="connsiteX2" fmla="*/ 2473 w 176495"/>
                <a:gd name="connsiteY2" fmla="*/ 253293 h 327111"/>
                <a:gd name="connsiteX3" fmla="*/ 7236 w 176495"/>
                <a:gd name="connsiteY3" fmla="*/ 274724 h 327111"/>
                <a:gd name="connsiteX4" fmla="*/ 9617 w 176495"/>
                <a:gd name="connsiteY4" fmla="*/ 284249 h 327111"/>
                <a:gd name="connsiteX5" fmla="*/ 16761 w 176495"/>
                <a:gd name="connsiteY5" fmla="*/ 289011 h 327111"/>
                <a:gd name="connsiteX6" fmla="*/ 28667 w 176495"/>
                <a:gd name="connsiteY6" fmla="*/ 300918 h 327111"/>
                <a:gd name="connsiteX7" fmla="*/ 57242 w 176495"/>
                <a:gd name="connsiteY7" fmla="*/ 317586 h 327111"/>
                <a:gd name="connsiteX8" fmla="*/ 64386 w 176495"/>
                <a:gd name="connsiteY8" fmla="*/ 322349 h 327111"/>
                <a:gd name="connsiteX9" fmla="*/ 78673 w 176495"/>
                <a:gd name="connsiteY9" fmla="*/ 324730 h 327111"/>
                <a:gd name="connsiteX10" fmla="*/ 85817 w 176495"/>
                <a:gd name="connsiteY10" fmla="*/ 327111 h 327111"/>
                <a:gd name="connsiteX11" fmla="*/ 140586 w 176495"/>
                <a:gd name="connsiteY11" fmla="*/ 317586 h 327111"/>
                <a:gd name="connsiteX12" fmla="*/ 150111 w 176495"/>
                <a:gd name="connsiteY12" fmla="*/ 310443 h 327111"/>
                <a:gd name="connsiteX13" fmla="*/ 154873 w 176495"/>
                <a:gd name="connsiteY13" fmla="*/ 303299 h 327111"/>
                <a:gd name="connsiteX14" fmla="*/ 169161 w 176495"/>
                <a:gd name="connsiteY14" fmla="*/ 289011 h 327111"/>
                <a:gd name="connsiteX15" fmla="*/ 171542 w 176495"/>
                <a:gd name="connsiteY15" fmla="*/ 200905 h 327111"/>
                <a:gd name="connsiteX16" fmla="*/ 166779 w 176495"/>
                <a:gd name="connsiteY16" fmla="*/ 172330 h 327111"/>
                <a:gd name="connsiteX17" fmla="*/ 162017 w 176495"/>
                <a:gd name="connsiteY17" fmla="*/ 160424 h 327111"/>
                <a:gd name="connsiteX18" fmla="*/ 157254 w 176495"/>
                <a:gd name="connsiteY18" fmla="*/ 143755 h 327111"/>
                <a:gd name="connsiteX19" fmla="*/ 152492 w 176495"/>
                <a:gd name="connsiteY19" fmla="*/ 129468 h 327111"/>
                <a:gd name="connsiteX20" fmla="*/ 147729 w 176495"/>
                <a:gd name="connsiteY20" fmla="*/ 110418 h 327111"/>
                <a:gd name="connsiteX21" fmla="*/ 145348 w 176495"/>
                <a:gd name="connsiteY21" fmla="*/ 100893 h 327111"/>
                <a:gd name="connsiteX22" fmla="*/ 142967 w 176495"/>
                <a:gd name="connsiteY22" fmla="*/ 81843 h 327111"/>
                <a:gd name="connsiteX23" fmla="*/ 133442 w 176495"/>
                <a:gd name="connsiteY23" fmla="*/ 58030 h 327111"/>
                <a:gd name="connsiteX24" fmla="*/ 121536 w 176495"/>
                <a:gd name="connsiteY24" fmla="*/ 41361 h 327111"/>
                <a:gd name="connsiteX25" fmla="*/ 116773 w 176495"/>
                <a:gd name="connsiteY25" fmla="*/ 31836 h 327111"/>
                <a:gd name="connsiteX26" fmla="*/ 92961 w 176495"/>
                <a:gd name="connsiteY26" fmla="*/ 10405 h 327111"/>
                <a:gd name="connsiteX27" fmla="*/ 76292 w 176495"/>
                <a:gd name="connsiteY27" fmla="*/ 880 h 327111"/>
                <a:gd name="connsiteX28" fmla="*/ 45336 w 176495"/>
                <a:gd name="connsiteY28" fmla="*/ 8024 h 327111"/>
                <a:gd name="connsiteX29" fmla="*/ 38192 w 176495"/>
                <a:gd name="connsiteY29" fmla="*/ 15168 h 327111"/>
                <a:gd name="connsiteX30" fmla="*/ 45336 w 176495"/>
                <a:gd name="connsiteY30" fmla="*/ 15168 h 32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495" h="327111">
                  <a:moveTo>
                    <a:pt x="45336" y="15168"/>
                  </a:moveTo>
                  <a:cubicBezTo>
                    <a:pt x="38986" y="53268"/>
                    <a:pt x="13853" y="167319"/>
                    <a:pt x="92" y="243768"/>
                  </a:cubicBezTo>
                  <a:cubicBezTo>
                    <a:pt x="-488" y="246989"/>
                    <a:pt x="1831" y="250084"/>
                    <a:pt x="2473" y="253293"/>
                  </a:cubicBezTo>
                  <a:cubicBezTo>
                    <a:pt x="9636" y="289110"/>
                    <a:pt x="1055" y="253093"/>
                    <a:pt x="7236" y="274724"/>
                  </a:cubicBezTo>
                  <a:cubicBezTo>
                    <a:pt x="8135" y="277871"/>
                    <a:pt x="7802" y="281526"/>
                    <a:pt x="9617" y="284249"/>
                  </a:cubicBezTo>
                  <a:cubicBezTo>
                    <a:pt x="11205" y="286630"/>
                    <a:pt x="14380" y="287424"/>
                    <a:pt x="16761" y="289011"/>
                  </a:cubicBezTo>
                  <a:cubicBezTo>
                    <a:pt x="23857" y="299656"/>
                    <a:pt x="18396" y="293448"/>
                    <a:pt x="28667" y="300918"/>
                  </a:cubicBezTo>
                  <a:cubicBezTo>
                    <a:pt x="51366" y="317426"/>
                    <a:pt x="39591" y="313174"/>
                    <a:pt x="57242" y="317586"/>
                  </a:cubicBezTo>
                  <a:cubicBezTo>
                    <a:pt x="59623" y="319174"/>
                    <a:pt x="61671" y="321444"/>
                    <a:pt x="64386" y="322349"/>
                  </a:cubicBezTo>
                  <a:cubicBezTo>
                    <a:pt x="68966" y="323876"/>
                    <a:pt x="73960" y="323683"/>
                    <a:pt x="78673" y="324730"/>
                  </a:cubicBezTo>
                  <a:cubicBezTo>
                    <a:pt x="81123" y="325274"/>
                    <a:pt x="83436" y="326317"/>
                    <a:pt x="85817" y="327111"/>
                  </a:cubicBezTo>
                  <a:cubicBezTo>
                    <a:pt x="110882" y="324473"/>
                    <a:pt x="123048" y="328547"/>
                    <a:pt x="140586" y="317586"/>
                  </a:cubicBezTo>
                  <a:cubicBezTo>
                    <a:pt x="143951" y="315483"/>
                    <a:pt x="146936" y="312824"/>
                    <a:pt x="150111" y="310443"/>
                  </a:cubicBezTo>
                  <a:cubicBezTo>
                    <a:pt x="151698" y="308062"/>
                    <a:pt x="152849" y="305323"/>
                    <a:pt x="154873" y="303299"/>
                  </a:cubicBezTo>
                  <a:cubicBezTo>
                    <a:pt x="172598" y="285573"/>
                    <a:pt x="157934" y="305850"/>
                    <a:pt x="169161" y="289011"/>
                  </a:cubicBezTo>
                  <a:cubicBezTo>
                    <a:pt x="181425" y="252217"/>
                    <a:pt x="175472" y="275580"/>
                    <a:pt x="171542" y="200905"/>
                  </a:cubicBezTo>
                  <a:cubicBezTo>
                    <a:pt x="171364" y="197523"/>
                    <a:pt x="168261" y="177269"/>
                    <a:pt x="166779" y="172330"/>
                  </a:cubicBezTo>
                  <a:cubicBezTo>
                    <a:pt x="165551" y="168236"/>
                    <a:pt x="163369" y="164479"/>
                    <a:pt x="162017" y="160424"/>
                  </a:cubicBezTo>
                  <a:cubicBezTo>
                    <a:pt x="160190" y="154942"/>
                    <a:pt x="158953" y="149278"/>
                    <a:pt x="157254" y="143755"/>
                  </a:cubicBezTo>
                  <a:cubicBezTo>
                    <a:pt x="155778" y="138957"/>
                    <a:pt x="153710" y="134338"/>
                    <a:pt x="152492" y="129468"/>
                  </a:cubicBezTo>
                  <a:lnTo>
                    <a:pt x="147729" y="110418"/>
                  </a:lnTo>
                  <a:cubicBezTo>
                    <a:pt x="146935" y="107243"/>
                    <a:pt x="145754" y="104140"/>
                    <a:pt x="145348" y="100893"/>
                  </a:cubicBezTo>
                  <a:cubicBezTo>
                    <a:pt x="144554" y="94543"/>
                    <a:pt x="144680" y="88009"/>
                    <a:pt x="142967" y="81843"/>
                  </a:cubicBezTo>
                  <a:cubicBezTo>
                    <a:pt x="140679" y="73606"/>
                    <a:pt x="138572" y="64869"/>
                    <a:pt x="133442" y="58030"/>
                  </a:cubicBezTo>
                  <a:cubicBezTo>
                    <a:pt x="130369" y="53933"/>
                    <a:pt x="124325" y="46242"/>
                    <a:pt x="121536" y="41361"/>
                  </a:cubicBezTo>
                  <a:cubicBezTo>
                    <a:pt x="119775" y="38279"/>
                    <a:pt x="119021" y="34583"/>
                    <a:pt x="116773" y="31836"/>
                  </a:cubicBezTo>
                  <a:cubicBezTo>
                    <a:pt x="102742" y="14688"/>
                    <a:pt x="104944" y="18965"/>
                    <a:pt x="92961" y="10405"/>
                  </a:cubicBezTo>
                  <a:cubicBezTo>
                    <a:pt x="80349" y="1395"/>
                    <a:pt x="87884" y="4743"/>
                    <a:pt x="76292" y="880"/>
                  </a:cubicBezTo>
                  <a:cubicBezTo>
                    <a:pt x="58357" y="2673"/>
                    <a:pt x="55986" y="-852"/>
                    <a:pt x="45336" y="8024"/>
                  </a:cubicBezTo>
                  <a:cubicBezTo>
                    <a:pt x="42749" y="10180"/>
                    <a:pt x="40573" y="12787"/>
                    <a:pt x="38192" y="15168"/>
                  </a:cubicBezTo>
                  <a:cubicBezTo>
                    <a:pt x="35309" y="23817"/>
                    <a:pt x="51686" y="-22932"/>
                    <a:pt x="45336" y="15168"/>
                  </a:cubicBezTo>
                  <a:close/>
                </a:path>
              </a:pathLst>
            </a:custGeom>
            <a:solidFill>
              <a:srgbClr val="9EC7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FE923F-2032-49DB-B0C0-D2B0CE1EEE8F}"/>
              </a:ext>
            </a:extLst>
          </p:cNvPr>
          <p:cNvGrpSpPr/>
          <p:nvPr/>
        </p:nvGrpSpPr>
        <p:grpSpPr>
          <a:xfrm>
            <a:off x="4867235" y="4397829"/>
            <a:ext cx="667657" cy="751001"/>
            <a:chOff x="3343234" y="4397828"/>
            <a:chExt cx="667657" cy="751001"/>
          </a:xfrm>
        </p:grpSpPr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8AF9E5B6-1BB6-414E-AAE6-9070350C89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203"/>
            <a:stretch/>
          </p:blipFill>
          <p:spPr>
            <a:xfrm>
              <a:off x="3343234" y="4397828"/>
              <a:ext cx="667657" cy="751001"/>
            </a:xfrm>
            <a:prstGeom prst="rect">
              <a:avLst/>
            </a:prstGeom>
          </p:spPr>
        </p:pic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3943793-3101-4312-B3A2-14D13191D3AF}"/>
                </a:ext>
              </a:extLst>
            </p:cNvPr>
            <p:cNvSpPr/>
            <p:nvPr/>
          </p:nvSpPr>
          <p:spPr>
            <a:xfrm>
              <a:off x="3669442" y="4650869"/>
              <a:ext cx="176495" cy="327111"/>
            </a:xfrm>
            <a:custGeom>
              <a:avLst/>
              <a:gdLst>
                <a:gd name="connsiteX0" fmla="*/ 45336 w 176495"/>
                <a:gd name="connsiteY0" fmla="*/ 15168 h 327111"/>
                <a:gd name="connsiteX1" fmla="*/ 92 w 176495"/>
                <a:gd name="connsiteY1" fmla="*/ 243768 h 327111"/>
                <a:gd name="connsiteX2" fmla="*/ 2473 w 176495"/>
                <a:gd name="connsiteY2" fmla="*/ 253293 h 327111"/>
                <a:gd name="connsiteX3" fmla="*/ 7236 w 176495"/>
                <a:gd name="connsiteY3" fmla="*/ 274724 h 327111"/>
                <a:gd name="connsiteX4" fmla="*/ 9617 w 176495"/>
                <a:gd name="connsiteY4" fmla="*/ 284249 h 327111"/>
                <a:gd name="connsiteX5" fmla="*/ 16761 w 176495"/>
                <a:gd name="connsiteY5" fmla="*/ 289011 h 327111"/>
                <a:gd name="connsiteX6" fmla="*/ 28667 w 176495"/>
                <a:gd name="connsiteY6" fmla="*/ 300918 h 327111"/>
                <a:gd name="connsiteX7" fmla="*/ 57242 w 176495"/>
                <a:gd name="connsiteY7" fmla="*/ 317586 h 327111"/>
                <a:gd name="connsiteX8" fmla="*/ 64386 w 176495"/>
                <a:gd name="connsiteY8" fmla="*/ 322349 h 327111"/>
                <a:gd name="connsiteX9" fmla="*/ 78673 w 176495"/>
                <a:gd name="connsiteY9" fmla="*/ 324730 h 327111"/>
                <a:gd name="connsiteX10" fmla="*/ 85817 w 176495"/>
                <a:gd name="connsiteY10" fmla="*/ 327111 h 327111"/>
                <a:gd name="connsiteX11" fmla="*/ 140586 w 176495"/>
                <a:gd name="connsiteY11" fmla="*/ 317586 h 327111"/>
                <a:gd name="connsiteX12" fmla="*/ 150111 w 176495"/>
                <a:gd name="connsiteY12" fmla="*/ 310443 h 327111"/>
                <a:gd name="connsiteX13" fmla="*/ 154873 w 176495"/>
                <a:gd name="connsiteY13" fmla="*/ 303299 h 327111"/>
                <a:gd name="connsiteX14" fmla="*/ 169161 w 176495"/>
                <a:gd name="connsiteY14" fmla="*/ 289011 h 327111"/>
                <a:gd name="connsiteX15" fmla="*/ 171542 w 176495"/>
                <a:gd name="connsiteY15" fmla="*/ 200905 h 327111"/>
                <a:gd name="connsiteX16" fmla="*/ 166779 w 176495"/>
                <a:gd name="connsiteY16" fmla="*/ 172330 h 327111"/>
                <a:gd name="connsiteX17" fmla="*/ 162017 w 176495"/>
                <a:gd name="connsiteY17" fmla="*/ 160424 h 327111"/>
                <a:gd name="connsiteX18" fmla="*/ 157254 w 176495"/>
                <a:gd name="connsiteY18" fmla="*/ 143755 h 327111"/>
                <a:gd name="connsiteX19" fmla="*/ 152492 w 176495"/>
                <a:gd name="connsiteY19" fmla="*/ 129468 h 327111"/>
                <a:gd name="connsiteX20" fmla="*/ 147729 w 176495"/>
                <a:gd name="connsiteY20" fmla="*/ 110418 h 327111"/>
                <a:gd name="connsiteX21" fmla="*/ 145348 w 176495"/>
                <a:gd name="connsiteY21" fmla="*/ 100893 h 327111"/>
                <a:gd name="connsiteX22" fmla="*/ 142967 w 176495"/>
                <a:gd name="connsiteY22" fmla="*/ 81843 h 327111"/>
                <a:gd name="connsiteX23" fmla="*/ 133442 w 176495"/>
                <a:gd name="connsiteY23" fmla="*/ 58030 h 327111"/>
                <a:gd name="connsiteX24" fmla="*/ 121536 w 176495"/>
                <a:gd name="connsiteY24" fmla="*/ 41361 h 327111"/>
                <a:gd name="connsiteX25" fmla="*/ 116773 w 176495"/>
                <a:gd name="connsiteY25" fmla="*/ 31836 h 327111"/>
                <a:gd name="connsiteX26" fmla="*/ 92961 w 176495"/>
                <a:gd name="connsiteY26" fmla="*/ 10405 h 327111"/>
                <a:gd name="connsiteX27" fmla="*/ 76292 w 176495"/>
                <a:gd name="connsiteY27" fmla="*/ 880 h 327111"/>
                <a:gd name="connsiteX28" fmla="*/ 45336 w 176495"/>
                <a:gd name="connsiteY28" fmla="*/ 8024 h 327111"/>
                <a:gd name="connsiteX29" fmla="*/ 38192 w 176495"/>
                <a:gd name="connsiteY29" fmla="*/ 15168 h 327111"/>
                <a:gd name="connsiteX30" fmla="*/ 45336 w 176495"/>
                <a:gd name="connsiteY30" fmla="*/ 15168 h 32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495" h="327111">
                  <a:moveTo>
                    <a:pt x="45336" y="15168"/>
                  </a:moveTo>
                  <a:cubicBezTo>
                    <a:pt x="38986" y="53268"/>
                    <a:pt x="13853" y="167319"/>
                    <a:pt x="92" y="243768"/>
                  </a:cubicBezTo>
                  <a:cubicBezTo>
                    <a:pt x="-488" y="246989"/>
                    <a:pt x="1831" y="250084"/>
                    <a:pt x="2473" y="253293"/>
                  </a:cubicBezTo>
                  <a:cubicBezTo>
                    <a:pt x="9636" y="289110"/>
                    <a:pt x="1055" y="253093"/>
                    <a:pt x="7236" y="274724"/>
                  </a:cubicBezTo>
                  <a:cubicBezTo>
                    <a:pt x="8135" y="277871"/>
                    <a:pt x="7802" y="281526"/>
                    <a:pt x="9617" y="284249"/>
                  </a:cubicBezTo>
                  <a:cubicBezTo>
                    <a:pt x="11205" y="286630"/>
                    <a:pt x="14380" y="287424"/>
                    <a:pt x="16761" y="289011"/>
                  </a:cubicBezTo>
                  <a:cubicBezTo>
                    <a:pt x="23857" y="299656"/>
                    <a:pt x="18396" y="293448"/>
                    <a:pt x="28667" y="300918"/>
                  </a:cubicBezTo>
                  <a:cubicBezTo>
                    <a:pt x="51366" y="317426"/>
                    <a:pt x="39591" y="313174"/>
                    <a:pt x="57242" y="317586"/>
                  </a:cubicBezTo>
                  <a:cubicBezTo>
                    <a:pt x="59623" y="319174"/>
                    <a:pt x="61671" y="321444"/>
                    <a:pt x="64386" y="322349"/>
                  </a:cubicBezTo>
                  <a:cubicBezTo>
                    <a:pt x="68966" y="323876"/>
                    <a:pt x="73960" y="323683"/>
                    <a:pt x="78673" y="324730"/>
                  </a:cubicBezTo>
                  <a:cubicBezTo>
                    <a:pt x="81123" y="325274"/>
                    <a:pt x="83436" y="326317"/>
                    <a:pt x="85817" y="327111"/>
                  </a:cubicBezTo>
                  <a:cubicBezTo>
                    <a:pt x="110882" y="324473"/>
                    <a:pt x="123048" y="328547"/>
                    <a:pt x="140586" y="317586"/>
                  </a:cubicBezTo>
                  <a:cubicBezTo>
                    <a:pt x="143951" y="315483"/>
                    <a:pt x="146936" y="312824"/>
                    <a:pt x="150111" y="310443"/>
                  </a:cubicBezTo>
                  <a:cubicBezTo>
                    <a:pt x="151698" y="308062"/>
                    <a:pt x="152849" y="305323"/>
                    <a:pt x="154873" y="303299"/>
                  </a:cubicBezTo>
                  <a:cubicBezTo>
                    <a:pt x="172598" y="285573"/>
                    <a:pt x="157934" y="305850"/>
                    <a:pt x="169161" y="289011"/>
                  </a:cubicBezTo>
                  <a:cubicBezTo>
                    <a:pt x="181425" y="252217"/>
                    <a:pt x="175472" y="275580"/>
                    <a:pt x="171542" y="200905"/>
                  </a:cubicBezTo>
                  <a:cubicBezTo>
                    <a:pt x="171364" y="197523"/>
                    <a:pt x="168261" y="177269"/>
                    <a:pt x="166779" y="172330"/>
                  </a:cubicBezTo>
                  <a:cubicBezTo>
                    <a:pt x="165551" y="168236"/>
                    <a:pt x="163369" y="164479"/>
                    <a:pt x="162017" y="160424"/>
                  </a:cubicBezTo>
                  <a:cubicBezTo>
                    <a:pt x="160190" y="154942"/>
                    <a:pt x="158953" y="149278"/>
                    <a:pt x="157254" y="143755"/>
                  </a:cubicBezTo>
                  <a:cubicBezTo>
                    <a:pt x="155778" y="138957"/>
                    <a:pt x="153710" y="134338"/>
                    <a:pt x="152492" y="129468"/>
                  </a:cubicBezTo>
                  <a:lnTo>
                    <a:pt x="147729" y="110418"/>
                  </a:lnTo>
                  <a:cubicBezTo>
                    <a:pt x="146935" y="107243"/>
                    <a:pt x="145754" y="104140"/>
                    <a:pt x="145348" y="100893"/>
                  </a:cubicBezTo>
                  <a:cubicBezTo>
                    <a:pt x="144554" y="94543"/>
                    <a:pt x="144680" y="88009"/>
                    <a:pt x="142967" y="81843"/>
                  </a:cubicBezTo>
                  <a:cubicBezTo>
                    <a:pt x="140679" y="73606"/>
                    <a:pt x="138572" y="64869"/>
                    <a:pt x="133442" y="58030"/>
                  </a:cubicBezTo>
                  <a:cubicBezTo>
                    <a:pt x="130369" y="53933"/>
                    <a:pt x="124325" y="46242"/>
                    <a:pt x="121536" y="41361"/>
                  </a:cubicBezTo>
                  <a:cubicBezTo>
                    <a:pt x="119775" y="38279"/>
                    <a:pt x="119021" y="34583"/>
                    <a:pt x="116773" y="31836"/>
                  </a:cubicBezTo>
                  <a:cubicBezTo>
                    <a:pt x="102742" y="14688"/>
                    <a:pt x="104944" y="18965"/>
                    <a:pt x="92961" y="10405"/>
                  </a:cubicBezTo>
                  <a:cubicBezTo>
                    <a:pt x="80349" y="1395"/>
                    <a:pt x="87884" y="4743"/>
                    <a:pt x="76292" y="880"/>
                  </a:cubicBezTo>
                  <a:cubicBezTo>
                    <a:pt x="58357" y="2673"/>
                    <a:pt x="55986" y="-852"/>
                    <a:pt x="45336" y="8024"/>
                  </a:cubicBezTo>
                  <a:cubicBezTo>
                    <a:pt x="42749" y="10180"/>
                    <a:pt x="40573" y="12787"/>
                    <a:pt x="38192" y="15168"/>
                  </a:cubicBezTo>
                  <a:cubicBezTo>
                    <a:pt x="35309" y="23817"/>
                    <a:pt x="51686" y="-22932"/>
                    <a:pt x="45336" y="15168"/>
                  </a:cubicBezTo>
                  <a:close/>
                </a:path>
              </a:pathLst>
            </a:custGeom>
            <a:solidFill>
              <a:srgbClr val="9EC7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80BF18-0D46-4389-9371-32626A8DDFCC}"/>
              </a:ext>
            </a:extLst>
          </p:cNvPr>
          <p:cNvGrpSpPr/>
          <p:nvPr/>
        </p:nvGrpSpPr>
        <p:grpSpPr>
          <a:xfrm>
            <a:off x="3057485" y="4398973"/>
            <a:ext cx="667657" cy="751001"/>
            <a:chOff x="1533484" y="4398972"/>
            <a:chExt cx="667657" cy="751001"/>
          </a:xfrm>
        </p:grpSpPr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70187620-606A-4107-B8F2-7DB81A18B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203"/>
            <a:stretch/>
          </p:blipFill>
          <p:spPr>
            <a:xfrm>
              <a:off x="1533484" y="4398972"/>
              <a:ext cx="667657" cy="751001"/>
            </a:xfrm>
            <a:prstGeom prst="rect">
              <a:avLst/>
            </a:prstGeom>
          </p:spPr>
        </p:pic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18265E2-45F2-490D-887B-9C3C7ECD4A28}"/>
                </a:ext>
              </a:extLst>
            </p:cNvPr>
            <p:cNvSpPr/>
            <p:nvPr/>
          </p:nvSpPr>
          <p:spPr>
            <a:xfrm>
              <a:off x="1835852" y="4677039"/>
              <a:ext cx="176495" cy="327111"/>
            </a:xfrm>
            <a:custGeom>
              <a:avLst/>
              <a:gdLst>
                <a:gd name="connsiteX0" fmla="*/ 45336 w 176495"/>
                <a:gd name="connsiteY0" fmla="*/ 15168 h 327111"/>
                <a:gd name="connsiteX1" fmla="*/ 92 w 176495"/>
                <a:gd name="connsiteY1" fmla="*/ 243768 h 327111"/>
                <a:gd name="connsiteX2" fmla="*/ 2473 w 176495"/>
                <a:gd name="connsiteY2" fmla="*/ 253293 h 327111"/>
                <a:gd name="connsiteX3" fmla="*/ 7236 w 176495"/>
                <a:gd name="connsiteY3" fmla="*/ 274724 h 327111"/>
                <a:gd name="connsiteX4" fmla="*/ 9617 w 176495"/>
                <a:gd name="connsiteY4" fmla="*/ 284249 h 327111"/>
                <a:gd name="connsiteX5" fmla="*/ 16761 w 176495"/>
                <a:gd name="connsiteY5" fmla="*/ 289011 h 327111"/>
                <a:gd name="connsiteX6" fmla="*/ 28667 w 176495"/>
                <a:gd name="connsiteY6" fmla="*/ 300918 h 327111"/>
                <a:gd name="connsiteX7" fmla="*/ 57242 w 176495"/>
                <a:gd name="connsiteY7" fmla="*/ 317586 h 327111"/>
                <a:gd name="connsiteX8" fmla="*/ 64386 w 176495"/>
                <a:gd name="connsiteY8" fmla="*/ 322349 h 327111"/>
                <a:gd name="connsiteX9" fmla="*/ 78673 w 176495"/>
                <a:gd name="connsiteY9" fmla="*/ 324730 h 327111"/>
                <a:gd name="connsiteX10" fmla="*/ 85817 w 176495"/>
                <a:gd name="connsiteY10" fmla="*/ 327111 h 327111"/>
                <a:gd name="connsiteX11" fmla="*/ 140586 w 176495"/>
                <a:gd name="connsiteY11" fmla="*/ 317586 h 327111"/>
                <a:gd name="connsiteX12" fmla="*/ 150111 w 176495"/>
                <a:gd name="connsiteY12" fmla="*/ 310443 h 327111"/>
                <a:gd name="connsiteX13" fmla="*/ 154873 w 176495"/>
                <a:gd name="connsiteY13" fmla="*/ 303299 h 327111"/>
                <a:gd name="connsiteX14" fmla="*/ 169161 w 176495"/>
                <a:gd name="connsiteY14" fmla="*/ 289011 h 327111"/>
                <a:gd name="connsiteX15" fmla="*/ 171542 w 176495"/>
                <a:gd name="connsiteY15" fmla="*/ 200905 h 327111"/>
                <a:gd name="connsiteX16" fmla="*/ 166779 w 176495"/>
                <a:gd name="connsiteY16" fmla="*/ 172330 h 327111"/>
                <a:gd name="connsiteX17" fmla="*/ 162017 w 176495"/>
                <a:gd name="connsiteY17" fmla="*/ 160424 h 327111"/>
                <a:gd name="connsiteX18" fmla="*/ 157254 w 176495"/>
                <a:gd name="connsiteY18" fmla="*/ 143755 h 327111"/>
                <a:gd name="connsiteX19" fmla="*/ 152492 w 176495"/>
                <a:gd name="connsiteY19" fmla="*/ 129468 h 327111"/>
                <a:gd name="connsiteX20" fmla="*/ 147729 w 176495"/>
                <a:gd name="connsiteY20" fmla="*/ 110418 h 327111"/>
                <a:gd name="connsiteX21" fmla="*/ 145348 w 176495"/>
                <a:gd name="connsiteY21" fmla="*/ 100893 h 327111"/>
                <a:gd name="connsiteX22" fmla="*/ 142967 w 176495"/>
                <a:gd name="connsiteY22" fmla="*/ 81843 h 327111"/>
                <a:gd name="connsiteX23" fmla="*/ 133442 w 176495"/>
                <a:gd name="connsiteY23" fmla="*/ 58030 h 327111"/>
                <a:gd name="connsiteX24" fmla="*/ 121536 w 176495"/>
                <a:gd name="connsiteY24" fmla="*/ 41361 h 327111"/>
                <a:gd name="connsiteX25" fmla="*/ 116773 w 176495"/>
                <a:gd name="connsiteY25" fmla="*/ 31836 h 327111"/>
                <a:gd name="connsiteX26" fmla="*/ 92961 w 176495"/>
                <a:gd name="connsiteY26" fmla="*/ 10405 h 327111"/>
                <a:gd name="connsiteX27" fmla="*/ 76292 w 176495"/>
                <a:gd name="connsiteY27" fmla="*/ 880 h 327111"/>
                <a:gd name="connsiteX28" fmla="*/ 45336 w 176495"/>
                <a:gd name="connsiteY28" fmla="*/ 8024 h 327111"/>
                <a:gd name="connsiteX29" fmla="*/ 38192 w 176495"/>
                <a:gd name="connsiteY29" fmla="*/ 15168 h 327111"/>
                <a:gd name="connsiteX30" fmla="*/ 45336 w 176495"/>
                <a:gd name="connsiteY30" fmla="*/ 15168 h 32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495" h="327111">
                  <a:moveTo>
                    <a:pt x="45336" y="15168"/>
                  </a:moveTo>
                  <a:cubicBezTo>
                    <a:pt x="38986" y="53268"/>
                    <a:pt x="13853" y="167319"/>
                    <a:pt x="92" y="243768"/>
                  </a:cubicBezTo>
                  <a:cubicBezTo>
                    <a:pt x="-488" y="246989"/>
                    <a:pt x="1831" y="250084"/>
                    <a:pt x="2473" y="253293"/>
                  </a:cubicBezTo>
                  <a:cubicBezTo>
                    <a:pt x="9636" y="289110"/>
                    <a:pt x="1055" y="253093"/>
                    <a:pt x="7236" y="274724"/>
                  </a:cubicBezTo>
                  <a:cubicBezTo>
                    <a:pt x="8135" y="277871"/>
                    <a:pt x="7802" y="281526"/>
                    <a:pt x="9617" y="284249"/>
                  </a:cubicBezTo>
                  <a:cubicBezTo>
                    <a:pt x="11205" y="286630"/>
                    <a:pt x="14380" y="287424"/>
                    <a:pt x="16761" y="289011"/>
                  </a:cubicBezTo>
                  <a:cubicBezTo>
                    <a:pt x="23857" y="299656"/>
                    <a:pt x="18396" y="293448"/>
                    <a:pt x="28667" y="300918"/>
                  </a:cubicBezTo>
                  <a:cubicBezTo>
                    <a:pt x="51366" y="317426"/>
                    <a:pt x="39591" y="313174"/>
                    <a:pt x="57242" y="317586"/>
                  </a:cubicBezTo>
                  <a:cubicBezTo>
                    <a:pt x="59623" y="319174"/>
                    <a:pt x="61671" y="321444"/>
                    <a:pt x="64386" y="322349"/>
                  </a:cubicBezTo>
                  <a:cubicBezTo>
                    <a:pt x="68966" y="323876"/>
                    <a:pt x="73960" y="323683"/>
                    <a:pt x="78673" y="324730"/>
                  </a:cubicBezTo>
                  <a:cubicBezTo>
                    <a:pt x="81123" y="325274"/>
                    <a:pt x="83436" y="326317"/>
                    <a:pt x="85817" y="327111"/>
                  </a:cubicBezTo>
                  <a:cubicBezTo>
                    <a:pt x="110882" y="324473"/>
                    <a:pt x="123048" y="328547"/>
                    <a:pt x="140586" y="317586"/>
                  </a:cubicBezTo>
                  <a:cubicBezTo>
                    <a:pt x="143951" y="315483"/>
                    <a:pt x="146936" y="312824"/>
                    <a:pt x="150111" y="310443"/>
                  </a:cubicBezTo>
                  <a:cubicBezTo>
                    <a:pt x="151698" y="308062"/>
                    <a:pt x="152849" y="305323"/>
                    <a:pt x="154873" y="303299"/>
                  </a:cubicBezTo>
                  <a:cubicBezTo>
                    <a:pt x="172598" y="285573"/>
                    <a:pt x="157934" y="305850"/>
                    <a:pt x="169161" y="289011"/>
                  </a:cubicBezTo>
                  <a:cubicBezTo>
                    <a:pt x="181425" y="252217"/>
                    <a:pt x="175472" y="275580"/>
                    <a:pt x="171542" y="200905"/>
                  </a:cubicBezTo>
                  <a:cubicBezTo>
                    <a:pt x="171364" y="197523"/>
                    <a:pt x="168261" y="177269"/>
                    <a:pt x="166779" y="172330"/>
                  </a:cubicBezTo>
                  <a:cubicBezTo>
                    <a:pt x="165551" y="168236"/>
                    <a:pt x="163369" y="164479"/>
                    <a:pt x="162017" y="160424"/>
                  </a:cubicBezTo>
                  <a:cubicBezTo>
                    <a:pt x="160190" y="154942"/>
                    <a:pt x="158953" y="149278"/>
                    <a:pt x="157254" y="143755"/>
                  </a:cubicBezTo>
                  <a:cubicBezTo>
                    <a:pt x="155778" y="138957"/>
                    <a:pt x="153710" y="134338"/>
                    <a:pt x="152492" y="129468"/>
                  </a:cubicBezTo>
                  <a:lnTo>
                    <a:pt x="147729" y="110418"/>
                  </a:lnTo>
                  <a:cubicBezTo>
                    <a:pt x="146935" y="107243"/>
                    <a:pt x="145754" y="104140"/>
                    <a:pt x="145348" y="100893"/>
                  </a:cubicBezTo>
                  <a:cubicBezTo>
                    <a:pt x="144554" y="94543"/>
                    <a:pt x="144680" y="88009"/>
                    <a:pt x="142967" y="81843"/>
                  </a:cubicBezTo>
                  <a:cubicBezTo>
                    <a:pt x="140679" y="73606"/>
                    <a:pt x="138572" y="64869"/>
                    <a:pt x="133442" y="58030"/>
                  </a:cubicBezTo>
                  <a:cubicBezTo>
                    <a:pt x="130369" y="53933"/>
                    <a:pt x="124325" y="46242"/>
                    <a:pt x="121536" y="41361"/>
                  </a:cubicBezTo>
                  <a:cubicBezTo>
                    <a:pt x="119775" y="38279"/>
                    <a:pt x="119021" y="34583"/>
                    <a:pt x="116773" y="31836"/>
                  </a:cubicBezTo>
                  <a:cubicBezTo>
                    <a:pt x="102742" y="14688"/>
                    <a:pt x="104944" y="18965"/>
                    <a:pt x="92961" y="10405"/>
                  </a:cubicBezTo>
                  <a:cubicBezTo>
                    <a:pt x="80349" y="1395"/>
                    <a:pt x="87884" y="4743"/>
                    <a:pt x="76292" y="880"/>
                  </a:cubicBezTo>
                  <a:cubicBezTo>
                    <a:pt x="58357" y="2673"/>
                    <a:pt x="55986" y="-852"/>
                    <a:pt x="45336" y="8024"/>
                  </a:cubicBezTo>
                  <a:cubicBezTo>
                    <a:pt x="42749" y="10180"/>
                    <a:pt x="40573" y="12787"/>
                    <a:pt x="38192" y="15168"/>
                  </a:cubicBezTo>
                  <a:cubicBezTo>
                    <a:pt x="35309" y="23817"/>
                    <a:pt x="51686" y="-22932"/>
                    <a:pt x="45336" y="15168"/>
                  </a:cubicBezTo>
                  <a:close/>
                </a:path>
              </a:pathLst>
            </a:custGeom>
            <a:solidFill>
              <a:srgbClr val="9EC7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479F29F-1846-43CD-9413-B40BEA0539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03"/>
          <a:stretch/>
        </p:blipFill>
        <p:spPr>
          <a:xfrm>
            <a:off x="3057485" y="4395448"/>
            <a:ext cx="667657" cy="751001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0E71242C-34CB-4B61-9AF3-BA92234D8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03"/>
          <a:stretch/>
        </p:blipFill>
        <p:spPr>
          <a:xfrm>
            <a:off x="3660735" y="4396685"/>
            <a:ext cx="667657" cy="751001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E8E326E9-AC91-41EA-8E15-0296D50B9C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03"/>
          <a:stretch/>
        </p:blipFill>
        <p:spPr>
          <a:xfrm>
            <a:off x="4263985" y="4396685"/>
            <a:ext cx="667657" cy="751001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D9DEB0E0-0BEF-4F97-819C-6ABD4B23C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03"/>
          <a:stretch/>
        </p:blipFill>
        <p:spPr>
          <a:xfrm>
            <a:off x="4867235" y="4394304"/>
            <a:ext cx="667657" cy="7510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577" y="1049338"/>
            <a:ext cx="292100" cy="5461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95965" y="4474376"/>
            <a:ext cx="127000" cy="2540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5167" y="4490252"/>
            <a:ext cx="114300" cy="23812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94615" y="4478793"/>
            <a:ext cx="253800" cy="7236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82925" y="1035050"/>
            <a:ext cx="7493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3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625 -0.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180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3.33333E-6 L -0.10534 -0.155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-777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3.33333E-6 L -0.09909 -0.15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-777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-0.00625 -0.2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125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2.22222E-6 -0.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-0.10534 -0.1555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-756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5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4.07407E-6 L -0.09922 -0.1555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-777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00625 -0.2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125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3.05556E-6 -0.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4DBD94-2953-489D-8EEF-E5081B495BBD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5AE97B-4858-4412-8CA9-4D3C8FAA4073}"/>
              </a:ext>
            </a:extLst>
          </p:cNvPr>
          <p:cNvSpPr txBox="1"/>
          <p:nvPr/>
        </p:nvSpPr>
        <p:spPr>
          <a:xfrm>
            <a:off x="1801318" y="929392"/>
            <a:ext cx="858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How tall is the plant in metres?</a:t>
            </a:r>
          </a:p>
        </p:txBody>
      </p:sp>
      <p:pic>
        <p:nvPicPr>
          <p:cNvPr id="4" name="Picture 3" descr="A picture containing object  Description automatically generated">
            <a:extLst>
              <a:ext uri="{FF2B5EF4-FFF2-40B4-BE49-F238E27FC236}">
                <a16:creationId xmlns:a16="http://schemas.microsoft.com/office/drawing/2014/main" id="{7B836F63-4A51-4C56-AF8C-8514DA8F7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09" y="1690447"/>
            <a:ext cx="3408382" cy="425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9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F5E05E-AD43-42A3-B26F-F5D7728E6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4F-2 Convert between mixed numbers and improper fractions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62C0FE32-687F-48A5-B242-C78740D0E94A}"/>
              </a:ext>
            </a:extLst>
          </p:cNvPr>
          <p:cNvGrpSpPr/>
          <p:nvPr/>
        </p:nvGrpSpPr>
        <p:grpSpPr>
          <a:xfrm>
            <a:off x="7485584" y="2659356"/>
            <a:ext cx="667657" cy="751001"/>
            <a:chOff x="2136734" y="4397828"/>
            <a:chExt cx="667657" cy="751001"/>
          </a:xfrm>
        </p:grpSpPr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AFB78833-A4B2-4916-89FD-B549E1B38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203"/>
            <a:stretch/>
          </p:blipFill>
          <p:spPr>
            <a:xfrm>
              <a:off x="2136734" y="4397828"/>
              <a:ext cx="667657" cy="751001"/>
            </a:xfrm>
            <a:prstGeom prst="rect">
              <a:avLst/>
            </a:prstGeom>
          </p:spPr>
        </p:pic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62CB5565-6AD8-427D-B567-FB8ADB55F7E4}"/>
                </a:ext>
              </a:extLst>
            </p:cNvPr>
            <p:cNvSpPr/>
            <p:nvPr/>
          </p:nvSpPr>
          <p:spPr>
            <a:xfrm>
              <a:off x="2439102" y="4648476"/>
              <a:ext cx="176495" cy="327111"/>
            </a:xfrm>
            <a:custGeom>
              <a:avLst/>
              <a:gdLst>
                <a:gd name="connsiteX0" fmla="*/ 45336 w 176495"/>
                <a:gd name="connsiteY0" fmla="*/ 15168 h 327111"/>
                <a:gd name="connsiteX1" fmla="*/ 92 w 176495"/>
                <a:gd name="connsiteY1" fmla="*/ 243768 h 327111"/>
                <a:gd name="connsiteX2" fmla="*/ 2473 w 176495"/>
                <a:gd name="connsiteY2" fmla="*/ 253293 h 327111"/>
                <a:gd name="connsiteX3" fmla="*/ 7236 w 176495"/>
                <a:gd name="connsiteY3" fmla="*/ 274724 h 327111"/>
                <a:gd name="connsiteX4" fmla="*/ 9617 w 176495"/>
                <a:gd name="connsiteY4" fmla="*/ 284249 h 327111"/>
                <a:gd name="connsiteX5" fmla="*/ 16761 w 176495"/>
                <a:gd name="connsiteY5" fmla="*/ 289011 h 327111"/>
                <a:gd name="connsiteX6" fmla="*/ 28667 w 176495"/>
                <a:gd name="connsiteY6" fmla="*/ 300918 h 327111"/>
                <a:gd name="connsiteX7" fmla="*/ 57242 w 176495"/>
                <a:gd name="connsiteY7" fmla="*/ 317586 h 327111"/>
                <a:gd name="connsiteX8" fmla="*/ 64386 w 176495"/>
                <a:gd name="connsiteY8" fmla="*/ 322349 h 327111"/>
                <a:gd name="connsiteX9" fmla="*/ 78673 w 176495"/>
                <a:gd name="connsiteY9" fmla="*/ 324730 h 327111"/>
                <a:gd name="connsiteX10" fmla="*/ 85817 w 176495"/>
                <a:gd name="connsiteY10" fmla="*/ 327111 h 327111"/>
                <a:gd name="connsiteX11" fmla="*/ 140586 w 176495"/>
                <a:gd name="connsiteY11" fmla="*/ 317586 h 327111"/>
                <a:gd name="connsiteX12" fmla="*/ 150111 w 176495"/>
                <a:gd name="connsiteY12" fmla="*/ 310443 h 327111"/>
                <a:gd name="connsiteX13" fmla="*/ 154873 w 176495"/>
                <a:gd name="connsiteY13" fmla="*/ 303299 h 327111"/>
                <a:gd name="connsiteX14" fmla="*/ 169161 w 176495"/>
                <a:gd name="connsiteY14" fmla="*/ 289011 h 327111"/>
                <a:gd name="connsiteX15" fmla="*/ 171542 w 176495"/>
                <a:gd name="connsiteY15" fmla="*/ 200905 h 327111"/>
                <a:gd name="connsiteX16" fmla="*/ 166779 w 176495"/>
                <a:gd name="connsiteY16" fmla="*/ 172330 h 327111"/>
                <a:gd name="connsiteX17" fmla="*/ 162017 w 176495"/>
                <a:gd name="connsiteY17" fmla="*/ 160424 h 327111"/>
                <a:gd name="connsiteX18" fmla="*/ 157254 w 176495"/>
                <a:gd name="connsiteY18" fmla="*/ 143755 h 327111"/>
                <a:gd name="connsiteX19" fmla="*/ 152492 w 176495"/>
                <a:gd name="connsiteY19" fmla="*/ 129468 h 327111"/>
                <a:gd name="connsiteX20" fmla="*/ 147729 w 176495"/>
                <a:gd name="connsiteY20" fmla="*/ 110418 h 327111"/>
                <a:gd name="connsiteX21" fmla="*/ 145348 w 176495"/>
                <a:gd name="connsiteY21" fmla="*/ 100893 h 327111"/>
                <a:gd name="connsiteX22" fmla="*/ 142967 w 176495"/>
                <a:gd name="connsiteY22" fmla="*/ 81843 h 327111"/>
                <a:gd name="connsiteX23" fmla="*/ 133442 w 176495"/>
                <a:gd name="connsiteY23" fmla="*/ 58030 h 327111"/>
                <a:gd name="connsiteX24" fmla="*/ 121536 w 176495"/>
                <a:gd name="connsiteY24" fmla="*/ 41361 h 327111"/>
                <a:gd name="connsiteX25" fmla="*/ 116773 w 176495"/>
                <a:gd name="connsiteY25" fmla="*/ 31836 h 327111"/>
                <a:gd name="connsiteX26" fmla="*/ 92961 w 176495"/>
                <a:gd name="connsiteY26" fmla="*/ 10405 h 327111"/>
                <a:gd name="connsiteX27" fmla="*/ 76292 w 176495"/>
                <a:gd name="connsiteY27" fmla="*/ 880 h 327111"/>
                <a:gd name="connsiteX28" fmla="*/ 45336 w 176495"/>
                <a:gd name="connsiteY28" fmla="*/ 8024 h 327111"/>
                <a:gd name="connsiteX29" fmla="*/ 38192 w 176495"/>
                <a:gd name="connsiteY29" fmla="*/ 15168 h 327111"/>
                <a:gd name="connsiteX30" fmla="*/ 45336 w 176495"/>
                <a:gd name="connsiteY30" fmla="*/ 15168 h 32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495" h="327111">
                  <a:moveTo>
                    <a:pt x="45336" y="15168"/>
                  </a:moveTo>
                  <a:cubicBezTo>
                    <a:pt x="38986" y="53268"/>
                    <a:pt x="13853" y="167319"/>
                    <a:pt x="92" y="243768"/>
                  </a:cubicBezTo>
                  <a:cubicBezTo>
                    <a:pt x="-488" y="246989"/>
                    <a:pt x="1831" y="250084"/>
                    <a:pt x="2473" y="253293"/>
                  </a:cubicBezTo>
                  <a:cubicBezTo>
                    <a:pt x="9636" y="289110"/>
                    <a:pt x="1055" y="253093"/>
                    <a:pt x="7236" y="274724"/>
                  </a:cubicBezTo>
                  <a:cubicBezTo>
                    <a:pt x="8135" y="277871"/>
                    <a:pt x="7802" y="281526"/>
                    <a:pt x="9617" y="284249"/>
                  </a:cubicBezTo>
                  <a:cubicBezTo>
                    <a:pt x="11205" y="286630"/>
                    <a:pt x="14380" y="287424"/>
                    <a:pt x="16761" y="289011"/>
                  </a:cubicBezTo>
                  <a:cubicBezTo>
                    <a:pt x="23857" y="299656"/>
                    <a:pt x="18396" y="293448"/>
                    <a:pt x="28667" y="300918"/>
                  </a:cubicBezTo>
                  <a:cubicBezTo>
                    <a:pt x="51366" y="317426"/>
                    <a:pt x="39591" y="313174"/>
                    <a:pt x="57242" y="317586"/>
                  </a:cubicBezTo>
                  <a:cubicBezTo>
                    <a:pt x="59623" y="319174"/>
                    <a:pt x="61671" y="321444"/>
                    <a:pt x="64386" y="322349"/>
                  </a:cubicBezTo>
                  <a:cubicBezTo>
                    <a:pt x="68966" y="323876"/>
                    <a:pt x="73960" y="323683"/>
                    <a:pt x="78673" y="324730"/>
                  </a:cubicBezTo>
                  <a:cubicBezTo>
                    <a:pt x="81123" y="325274"/>
                    <a:pt x="83436" y="326317"/>
                    <a:pt x="85817" y="327111"/>
                  </a:cubicBezTo>
                  <a:cubicBezTo>
                    <a:pt x="110882" y="324473"/>
                    <a:pt x="123048" y="328547"/>
                    <a:pt x="140586" y="317586"/>
                  </a:cubicBezTo>
                  <a:cubicBezTo>
                    <a:pt x="143951" y="315483"/>
                    <a:pt x="146936" y="312824"/>
                    <a:pt x="150111" y="310443"/>
                  </a:cubicBezTo>
                  <a:cubicBezTo>
                    <a:pt x="151698" y="308062"/>
                    <a:pt x="152849" y="305323"/>
                    <a:pt x="154873" y="303299"/>
                  </a:cubicBezTo>
                  <a:cubicBezTo>
                    <a:pt x="172598" y="285573"/>
                    <a:pt x="157934" y="305850"/>
                    <a:pt x="169161" y="289011"/>
                  </a:cubicBezTo>
                  <a:cubicBezTo>
                    <a:pt x="181425" y="252217"/>
                    <a:pt x="175472" y="275580"/>
                    <a:pt x="171542" y="200905"/>
                  </a:cubicBezTo>
                  <a:cubicBezTo>
                    <a:pt x="171364" y="197523"/>
                    <a:pt x="168261" y="177269"/>
                    <a:pt x="166779" y="172330"/>
                  </a:cubicBezTo>
                  <a:cubicBezTo>
                    <a:pt x="165551" y="168236"/>
                    <a:pt x="163369" y="164479"/>
                    <a:pt x="162017" y="160424"/>
                  </a:cubicBezTo>
                  <a:cubicBezTo>
                    <a:pt x="160190" y="154942"/>
                    <a:pt x="158953" y="149278"/>
                    <a:pt x="157254" y="143755"/>
                  </a:cubicBezTo>
                  <a:cubicBezTo>
                    <a:pt x="155778" y="138957"/>
                    <a:pt x="153710" y="134338"/>
                    <a:pt x="152492" y="129468"/>
                  </a:cubicBezTo>
                  <a:lnTo>
                    <a:pt x="147729" y="110418"/>
                  </a:lnTo>
                  <a:cubicBezTo>
                    <a:pt x="146935" y="107243"/>
                    <a:pt x="145754" y="104140"/>
                    <a:pt x="145348" y="100893"/>
                  </a:cubicBezTo>
                  <a:cubicBezTo>
                    <a:pt x="144554" y="94543"/>
                    <a:pt x="144680" y="88009"/>
                    <a:pt x="142967" y="81843"/>
                  </a:cubicBezTo>
                  <a:cubicBezTo>
                    <a:pt x="140679" y="73606"/>
                    <a:pt x="138572" y="64869"/>
                    <a:pt x="133442" y="58030"/>
                  </a:cubicBezTo>
                  <a:cubicBezTo>
                    <a:pt x="130369" y="53933"/>
                    <a:pt x="124325" y="46242"/>
                    <a:pt x="121536" y="41361"/>
                  </a:cubicBezTo>
                  <a:cubicBezTo>
                    <a:pt x="119775" y="38279"/>
                    <a:pt x="119021" y="34583"/>
                    <a:pt x="116773" y="31836"/>
                  </a:cubicBezTo>
                  <a:cubicBezTo>
                    <a:pt x="102742" y="14688"/>
                    <a:pt x="104944" y="18965"/>
                    <a:pt x="92961" y="10405"/>
                  </a:cubicBezTo>
                  <a:cubicBezTo>
                    <a:pt x="80349" y="1395"/>
                    <a:pt x="87884" y="4743"/>
                    <a:pt x="76292" y="880"/>
                  </a:cubicBezTo>
                  <a:cubicBezTo>
                    <a:pt x="58357" y="2673"/>
                    <a:pt x="55986" y="-852"/>
                    <a:pt x="45336" y="8024"/>
                  </a:cubicBezTo>
                  <a:cubicBezTo>
                    <a:pt x="42749" y="10180"/>
                    <a:pt x="40573" y="12787"/>
                    <a:pt x="38192" y="15168"/>
                  </a:cubicBezTo>
                  <a:cubicBezTo>
                    <a:pt x="35309" y="23817"/>
                    <a:pt x="51686" y="-22932"/>
                    <a:pt x="45336" y="15168"/>
                  </a:cubicBezTo>
                  <a:close/>
                </a:path>
              </a:pathLst>
            </a:custGeom>
            <a:solidFill>
              <a:srgbClr val="9EC7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5C155B47-340D-4799-A7B9-0938BE4C2E02}"/>
              </a:ext>
            </a:extLst>
          </p:cNvPr>
          <p:cNvGrpSpPr/>
          <p:nvPr/>
        </p:nvGrpSpPr>
        <p:grpSpPr>
          <a:xfrm>
            <a:off x="6882334" y="2660500"/>
            <a:ext cx="667657" cy="751001"/>
            <a:chOff x="1533484" y="4398972"/>
            <a:chExt cx="667657" cy="751001"/>
          </a:xfrm>
        </p:grpSpPr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28D111D4-5EB5-4E95-82B0-0C08D01B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203"/>
            <a:stretch/>
          </p:blipFill>
          <p:spPr>
            <a:xfrm>
              <a:off x="1533484" y="4398972"/>
              <a:ext cx="667657" cy="751001"/>
            </a:xfrm>
            <a:prstGeom prst="rect">
              <a:avLst/>
            </a:prstGeom>
          </p:spPr>
        </p:pic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5CBDA7D-DE9F-4FEA-A46D-E5097C8C45BE}"/>
                </a:ext>
              </a:extLst>
            </p:cNvPr>
            <p:cNvSpPr/>
            <p:nvPr/>
          </p:nvSpPr>
          <p:spPr>
            <a:xfrm>
              <a:off x="1835852" y="4677039"/>
              <a:ext cx="176495" cy="327111"/>
            </a:xfrm>
            <a:custGeom>
              <a:avLst/>
              <a:gdLst>
                <a:gd name="connsiteX0" fmla="*/ 45336 w 176495"/>
                <a:gd name="connsiteY0" fmla="*/ 15168 h 327111"/>
                <a:gd name="connsiteX1" fmla="*/ 92 w 176495"/>
                <a:gd name="connsiteY1" fmla="*/ 243768 h 327111"/>
                <a:gd name="connsiteX2" fmla="*/ 2473 w 176495"/>
                <a:gd name="connsiteY2" fmla="*/ 253293 h 327111"/>
                <a:gd name="connsiteX3" fmla="*/ 7236 w 176495"/>
                <a:gd name="connsiteY3" fmla="*/ 274724 h 327111"/>
                <a:gd name="connsiteX4" fmla="*/ 9617 w 176495"/>
                <a:gd name="connsiteY4" fmla="*/ 284249 h 327111"/>
                <a:gd name="connsiteX5" fmla="*/ 16761 w 176495"/>
                <a:gd name="connsiteY5" fmla="*/ 289011 h 327111"/>
                <a:gd name="connsiteX6" fmla="*/ 28667 w 176495"/>
                <a:gd name="connsiteY6" fmla="*/ 300918 h 327111"/>
                <a:gd name="connsiteX7" fmla="*/ 57242 w 176495"/>
                <a:gd name="connsiteY7" fmla="*/ 317586 h 327111"/>
                <a:gd name="connsiteX8" fmla="*/ 64386 w 176495"/>
                <a:gd name="connsiteY8" fmla="*/ 322349 h 327111"/>
                <a:gd name="connsiteX9" fmla="*/ 78673 w 176495"/>
                <a:gd name="connsiteY9" fmla="*/ 324730 h 327111"/>
                <a:gd name="connsiteX10" fmla="*/ 85817 w 176495"/>
                <a:gd name="connsiteY10" fmla="*/ 327111 h 327111"/>
                <a:gd name="connsiteX11" fmla="*/ 140586 w 176495"/>
                <a:gd name="connsiteY11" fmla="*/ 317586 h 327111"/>
                <a:gd name="connsiteX12" fmla="*/ 150111 w 176495"/>
                <a:gd name="connsiteY12" fmla="*/ 310443 h 327111"/>
                <a:gd name="connsiteX13" fmla="*/ 154873 w 176495"/>
                <a:gd name="connsiteY13" fmla="*/ 303299 h 327111"/>
                <a:gd name="connsiteX14" fmla="*/ 169161 w 176495"/>
                <a:gd name="connsiteY14" fmla="*/ 289011 h 327111"/>
                <a:gd name="connsiteX15" fmla="*/ 171542 w 176495"/>
                <a:gd name="connsiteY15" fmla="*/ 200905 h 327111"/>
                <a:gd name="connsiteX16" fmla="*/ 166779 w 176495"/>
                <a:gd name="connsiteY16" fmla="*/ 172330 h 327111"/>
                <a:gd name="connsiteX17" fmla="*/ 162017 w 176495"/>
                <a:gd name="connsiteY17" fmla="*/ 160424 h 327111"/>
                <a:gd name="connsiteX18" fmla="*/ 157254 w 176495"/>
                <a:gd name="connsiteY18" fmla="*/ 143755 h 327111"/>
                <a:gd name="connsiteX19" fmla="*/ 152492 w 176495"/>
                <a:gd name="connsiteY19" fmla="*/ 129468 h 327111"/>
                <a:gd name="connsiteX20" fmla="*/ 147729 w 176495"/>
                <a:gd name="connsiteY20" fmla="*/ 110418 h 327111"/>
                <a:gd name="connsiteX21" fmla="*/ 145348 w 176495"/>
                <a:gd name="connsiteY21" fmla="*/ 100893 h 327111"/>
                <a:gd name="connsiteX22" fmla="*/ 142967 w 176495"/>
                <a:gd name="connsiteY22" fmla="*/ 81843 h 327111"/>
                <a:gd name="connsiteX23" fmla="*/ 133442 w 176495"/>
                <a:gd name="connsiteY23" fmla="*/ 58030 h 327111"/>
                <a:gd name="connsiteX24" fmla="*/ 121536 w 176495"/>
                <a:gd name="connsiteY24" fmla="*/ 41361 h 327111"/>
                <a:gd name="connsiteX25" fmla="*/ 116773 w 176495"/>
                <a:gd name="connsiteY25" fmla="*/ 31836 h 327111"/>
                <a:gd name="connsiteX26" fmla="*/ 92961 w 176495"/>
                <a:gd name="connsiteY26" fmla="*/ 10405 h 327111"/>
                <a:gd name="connsiteX27" fmla="*/ 76292 w 176495"/>
                <a:gd name="connsiteY27" fmla="*/ 880 h 327111"/>
                <a:gd name="connsiteX28" fmla="*/ 45336 w 176495"/>
                <a:gd name="connsiteY28" fmla="*/ 8024 h 327111"/>
                <a:gd name="connsiteX29" fmla="*/ 38192 w 176495"/>
                <a:gd name="connsiteY29" fmla="*/ 15168 h 327111"/>
                <a:gd name="connsiteX30" fmla="*/ 45336 w 176495"/>
                <a:gd name="connsiteY30" fmla="*/ 15168 h 32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495" h="327111">
                  <a:moveTo>
                    <a:pt x="45336" y="15168"/>
                  </a:moveTo>
                  <a:cubicBezTo>
                    <a:pt x="38986" y="53268"/>
                    <a:pt x="13853" y="167319"/>
                    <a:pt x="92" y="243768"/>
                  </a:cubicBezTo>
                  <a:cubicBezTo>
                    <a:pt x="-488" y="246989"/>
                    <a:pt x="1831" y="250084"/>
                    <a:pt x="2473" y="253293"/>
                  </a:cubicBezTo>
                  <a:cubicBezTo>
                    <a:pt x="9636" y="289110"/>
                    <a:pt x="1055" y="253093"/>
                    <a:pt x="7236" y="274724"/>
                  </a:cubicBezTo>
                  <a:cubicBezTo>
                    <a:pt x="8135" y="277871"/>
                    <a:pt x="7802" y="281526"/>
                    <a:pt x="9617" y="284249"/>
                  </a:cubicBezTo>
                  <a:cubicBezTo>
                    <a:pt x="11205" y="286630"/>
                    <a:pt x="14380" y="287424"/>
                    <a:pt x="16761" y="289011"/>
                  </a:cubicBezTo>
                  <a:cubicBezTo>
                    <a:pt x="23857" y="299656"/>
                    <a:pt x="18396" y="293448"/>
                    <a:pt x="28667" y="300918"/>
                  </a:cubicBezTo>
                  <a:cubicBezTo>
                    <a:pt x="51366" y="317426"/>
                    <a:pt x="39591" y="313174"/>
                    <a:pt x="57242" y="317586"/>
                  </a:cubicBezTo>
                  <a:cubicBezTo>
                    <a:pt x="59623" y="319174"/>
                    <a:pt x="61671" y="321444"/>
                    <a:pt x="64386" y="322349"/>
                  </a:cubicBezTo>
                  <a:cubicBezTo>
                    <a:pt x="68966" y="323876"/>
                    <a:pt x="73960" y="323683"/>
                    <a:pt x="78673" y="324730"/>
                  </a:cubicBezTo>
                  <a:cubicBezTo>
                    <a:pt x="81123" y="325274"/>
                    <a:pt x="83436" y="326317"/>
                    <a:pt x="85817" y="327111"/>
                  </a:cubicBezTo>
                  <a:cubicBezTo>
                    <a:pt x="110882" y="324473"/>
                    <a:pt x="123048" y="328547"/>
                    <a:pt x="140586" y="317586"/>
                  </a:cubicBezTo>
                  <a:cubicBezTo>
                    <a:pt x="143951" y="315483"/>
                    <a:pt x="146936" y="312824"/>
                    <a:pt x="150111" y="310443"/>
                  </a:cubicBezTo>
                  <a:cubicBezTo>
                    <a:pt x="151698" y="308062"/>
                    <a:pt x="152849" y="305323"/>
                    <a:pt x="154873" y="303299"/>
                  </a:cubicBezTo>
                  <a:cubicBezTo>
                    <a:pt x="172598" y="285573"/>
                    <a:pt x="157934" y="305850"/>
                    <a:pt x="169161" y="289011"/>
                  </a:cubicBezTo>
                  <a:cubicBezTo>
                    <a:pt x="181425" y="252217"/>
                    <a:pt x="175472" y="275580"/>
                    <a:pt x="171542" y="200905"/>
                  </a:cubicBezTo>
                  <a:cubicBezTo>
                    <a:pt x="171364" y="197523"/>
                    <a:pt x="168261" y="177269"/>
                    <a:pt x="166779" y="172330"/>
                  </a:cubicBezTo>
                  <a:cubicBezTo>
                    <a:pt x="165551" y="168236"/>
                    <a:pt x="163369" y="164479"/>
                    <a:pt x="162017" y="160424"/>
                  </a:cubicBezTo>
                  <a:cubicBezTo>
                    <a:pt x="160190" y="154942"/>
                    <a:pt x="158953" y="149278"/>
                    <a:pt x="157254" y="143755"/>
                  </a:cubicBezTo>
                  <a:cubicBezTo>
                    <a:pt x="155778" y="138957"/>
                    <a:pt x="153710" y="134338"/>
                    <a:pt x="152492" y="129468"/>
                  </a:cubicBezTo>
                  <a:lnTo>
                    <a:pt x="147729" y="110418"/>
                  </a:lnTo>
                  <a:cubicBezTo>
                    <a:pt x="146935" y="107243"/>
                    <a:pt x="145754" y="104140"/>
                    <a:pt x="145348" y="100893"/>
                  </a:cubicBezTo>
                  <a:cubicBezTo>
                    <a:pt x="144554" y="94543"/>
                    <a:pt x="144680" y="88009"/>
                    <a:pt x="142967" y="81843"/>
                  </a:cubicBezTo>
                  <a:cubicBezTo>
                    <a:pt x="140679" y="73606"/>
                    <a:pt x="138572" y="64869"/>
                    <a:pt x="133442" y="58030"/>
                  </a:cubicBezTo>
                  <a:cubicBezTo>
                    <a:pt x="130369" y="53933"/>
                    <a:pt x="124325" y="46242"/>
                    <a:pt x="121536" y="41361"/>
                  </a:cubicBezTo>
                  <a:cubicBezTo>
                    <a:pt x="119775" y="38279"/>
                    <a:pt x="119021" y="34583"/>
                    <a:pt x="116773" y="31836"/>
                  </a:cubicBezTo>
                  <a:cubicBezTo>
                    <a:pt x="102742" y="14688"/>
                    <a:pt x="104944" y="18965"/>
                    <a:pt x="92961" y="10405"/>
                  </a:cubicBezTo>
                  <a:cubicBezTo>
                    <a:pt x="80349" y="1395"/>
                    <a:pt x="87884" y="4743"/>
                    <a:pt x="76292" y="880"/>
                  </a:cubicBezTo>
                  <a:cubicBezTo>
                    <a:pt x="58357" y="2673"/>
                    <a:pt x="55986" y="-852"/>
                    <a:pt x="45336" y="8024"/>
                  </a:cubicBezTo>
                  <a:cubicBezTo>
                    <a:pt x="42749" y="10180"/>
                    <a:pt x="40573" y="12787"/>
                    <a:pt x="38192" y="15168"/>
                  </a:cubicBezTo>
                  <a:cubicBezTo>
                    <a:pt x="35309" y="23817"/>
                    <a:pt x="51686" y="-22932"/>
                    <a:pt x="45336" y="15168"/>
                  </a:cubicBezTo>
                  <a:close/>
                </a:path>
              </a:pathLst>
            </a:custGeom>
            <a:solidFill>
              <a:srgbClr val="9EC7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88" name="Picture 187">
            <a:extLst>
              <a:ext uri="{FF2B5EF4-FFF2-40B4-BE49-F238E27FC236}">
                <a16:creationId xmlns:a16="http://schemas.microsoft.com/office/drawing/2014/main" id="{5E385EFA-1B43-427F-A828-425BFEEA71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03"/>
          <a:stretch/>
        </p:blipFill>
        <p:spPr>
          <a:xfrm>
            <a:off x="6882334" y="2658086"/>
            <a:ext cx="667657" cy="751001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36D72C74-9763-4503-A5EF-8EBDA74B29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03"/>
          <a:stretch/>
        </p:blipFill>
        <p:spPr>
          <a:xfrm>
            <a:off x="7485584" y="2658212"/>
            <a:ext cx="667657" cy="751001"/>
          </a:xfrm>
          <a:prstGeom prst="rect">
            <a:avLst/>
          </a:prstGeom>
        </p:spPr>
      </p:pic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5269566-D28D-4E97-A068-2454A1217B15}"/>
              </a:ext>
            </a:extLst>
          </p:cNvPr>
          <p:cNvGrpSpPr/>
          <p:nvPr/>
        </p:nvGrpSpPr>
        <p:grpSpPr>
          <a:xfrm>
            <a:off x="5074094" y="2659367"/>
            <a:ext cx="667657" cy="751001"/>
            <a:chOff x="2136734" y="4397828"/>
            <a:chExt cx="667657" cy="751001"/>
          </a:xfrm>
        </p:grpSpPr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FC2B3C81-1987-471F-8556-E855849504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203"/>
            <a:stretch/>
          </p:blipFill>
          <p:spPr>
            <a:xfrm>
              <a:off x="2136734" y="4397828"/>
              <a:ext cx="667657" cy="751001"/>
            </a:xfrm>
            <a:prstGeom prst="rect">
              <a:avLst/>
            </a:prstGeom>
          </p:spPr>
        </p:pic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B6569FD-315E-4920-8C69-FBFB6DEF6981}"/>
                </a:ext>
              </a:extLst>
            </p:cNvPr>
            <p:cNvSpPr/>
            <p:nvPr/>
          </p:nvSpPr>
          <p:spPr>
            <a:xfrm>
              <a:off x="2439102" y="4648476"/>
              <a:ext cx="176495" cy="327111"/>
            </a:xfrm>
            <a:custGeom>
              <a:avLst/>
              <a:gdLst>
                <a:gd name="connsiteX0" fmla="*/ 45336 w 176495"/>
                <a:gd name="connsiteY0" fmla="*/ 15168 h 327111"/>
                <a:gd name="connsiteX1" fmla="*/ 92 w 176495"/>
                <a:gd name="connsiteY1" fmla="*/ 243768 h 327111"/>
                <a:gd name="connsiteX2" fmla="*/ 2473 w 176495"/>
                <a:gd name="connsiteY2" fmla="*/ 253293 h 327111"/>
                <a:gd name="connsiteX3" fmla="*/ 7236 w 176495"/>
                <a:gd name="connsiteY3" fmla="*/ 274724 h 327111"/>
                <a:gd name="connsiteX4" fmla="*/ 9617 w 176495"/>
                <a:gd name="connsiteY4" fmla="*/ 284249 h 327111"/>
                <a:gd name="connsiteX5" fmla="*/ 16761 w 176495"/>
                <a:gd name="connsiteY5" fmla="*/ 289011 h 327111"/>
                <a:gd name="connsiteX6" fmla="*/ 28667 w 176495"/>
                <a:gd name="connsiteY6" fmla="*/ 300918 h 327111"/>
                <a:gd name="connsiteX7" fmla="*/ 57242 w 176495"/>
                <a:gd name="connsiteY7" fmla="*/ 317586 h 327111"/>
                <a:gd name="connsiteX8" fmla="*/ 64386 w 176495"/>
                <a:gd name="connsiteY8" fmla="*/ 322349 h 327111"/>
                <a:gd name="connsiteX9" fmla="*/ 78673 w 176495"/>
                <a:gd name="connsiteY9" fmla="*/ 324730 h 327111"/>
                <a:gd name="connsiteX10" fmla="*/ 85817 w 176495"/>
                <a:gd name="connsiteY10" fmla="*/ 327111 h 327111"/>
                <a:gd name="connsiteX11" fmla="*/ 140586 w 176495"/>
                <a:gd name="connsiteY11" fmla="*/ 317586 h 327111"/>
                <a:gd name="connsiteX12" fmla="*/ 150111 w 176495"/>
                <a:gd name="connsiteY12" fmla="*/ 310443 h 327111"/>
                <a:gd name="connsiteX13" fmla="*/ 154873 w 176495"/>
                <a:gd name="connsiteY13" fmla="*/ 303299 h 327111"/>
                <a:gd name="connsiteX14" fmla="*/ 169161 w 176495"/>
                <a:gd name="connsiteY14" fmla="*/ 289011 h 327111"/>
                <a:gd name="connsiteX15" fmla="*/ 171542 w 176495"/>
                <a:gd name="connsiteY15" fmla="*/ 200905 h 327111"/>
                <a:gd name="connsiteX16" fmla="*/ 166779 w 176495"/>
                <a:gd name="connsiteY16" fmla="*/ 172330 h 327111"/>
                <a:gd name="connsiteX17" fmla="*/ 162017 w 176495"/>
                <a:gd name="connsiteY17" fmla="*/ 160424 h 327111"/>
                <a:gd name="connsiteX18" fmla="*/ 157254 w 176495"/>
                <a:gd name="connsiteY18" fmla="*/ 143755 h 327111"/>
                <a:gd name="connsiteX19" fmla="*/ 152492 w 176495"/>
                <a:gd name="connsiteY19" fmla="*/ 129468 h 327111"/>
                <a:gd name="connsiteX20" fmla="*/ 147729 w 176495"/>
                <a:gd name="connsiteY20" fmla="*/ 110418 h 327111"/>
                <a:gd name="connsiteX21" fmla="*/ 145348 w 176495"/>
                <a:gd name="connsiteY21" fmla="*/ 100893 h 327111"/>
                <a:gd name="connsiteX22" fmla="*/ 142967 w 176495"/>
                <a:gd name="connsiteY22" fmla="*/ 81843 h 327111"/>
                <a:gd name="connsiteX23" fmla="*/ 133442 w 176495"/>
                <a:gd name="connsiteY23" fmla="*/ 58030 h 327111"/>
                <a:gd name="connsiteX24" fmla="*/ 121536 w 176495"/>
                <a:gd name="connsiteY24" fmla="*/ 41361 h 327111"/>
                <a:gd name="connsiteX25" fmla="*/ 116773 w 176495"/>
                <a:gd name="connsiteY25" fmla="*/ 31836 h 327111"/>
                <a:gd name="connsiteX26" fmla="*/ 92961 w 176495"/>
                <a:gd name="connsiteY26" fmla="*/ 10405 h 327111"/>
                <a:gd name="connsiteX27" fmla="*/ 76292 w 176495"/>
                <a:gd name="connsiteY27" fmla="*/ 880 h 327111"/>
                <a:gd name="connsiteX28" fmla="*/ 45336 w 176495"/>
                <a:gd name="connsiteY28" fmla="*/ 8024 h 327111"/>
                <a:gd name="connsiteX29" fmla="*/ 38192 w 176495"/>
                <a:gd name="connsiteY29" fmla="*/ 15168 h 327111"/>
                <a:gd name="connsiteX30" fmla="*/ 45336 w 176495"/>
                <a:gd name="connsiteY30" fmla="*/ 15168 h 32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495" h="327111">
                  <a:moveTo>
                    <a:pt x="45336" y="15168"/>
                  </a:moveTo>
                  <a:cubicBezTo>
                    <a:pt x="38986" y="53268"/>
                    <a:pt x="13853" y="167319"/>
                    <a:pt x="92" y="243768"/>
                  </a:cubicBezTo>
                  <a:cubicBezTo>
                    <a:pt x="-488" y="246989"/>
                    <a:pt x="1831" y="250084"/>
                    <a:pt x="2473" y="253293"/>
                  </a:cubicBezTo>
                  <a:cubicBezTo>
                    <a:pt x="9636" y="289110"/>
                    <a:pt x="1055" y="253093"/>
                    <a:pt x="7236" y="274724"/>
                  </a:cubicBezTo>
                  <a:cubicBezTo>
                    <a:pt x="8135" y="277871"/>
                    <a:pt x="7802" y="281526"/>
                    <a:pt x="9617" y="284249"/>
                  </a:cubicBezTo>
                  <a:cubicBezTo>
                    <a:pt x="11205" y="286630"/>
                    <a:pt x="14380" y="287424"/>
                    <a:pt x="16761" y="289011"/>
                  </a:cubicBezTo>
                  <a:cubicBezTo>
                    <a:pt x="23857" y="299656"/>
                    <a:pt x="18396" y="293448"/>
                    <a:pt x="28667" y="300918"/>
                  </a:cubicBezTo>
                  <a:cubicBezTo>
                    <a:pt x="51366" y="317426"/>
                    <a:pt x="39591" y="313174"/>
                    <a:pt x="57242" y="317586"/>
                  </a:cubicBezTo>
                  <a:cubicBezTo>
                    <a:pt x="59623" y="319174"/>
                    <a:pt x="61671" y="321444"/>
                    <a:pt x="64386" y="322349"/>
                  </a:cubicBezTo>
                  <a:cubicBezTo>
                    <a:pt x="68966" y="323876"/>
                    <a:pt x="73960" y="323683"/>
                    <a:pt x="78673" y="324730"/>
                  </a:cubicBezTo>
                  <a:cubicBezTo>
                    <a:pt x="81123" y="325274"/>
                    <a:pt x="83436" y="326317"/>
                    <a:pt x="85817" y="327111"/>
                  </a:cubicBezTo>
                  <a:cubicBezTo>
                    <a:pt x="110882" y="324473"/>
                    <a:pt x="123048" y="328547"/>
                    <a:pt x="140586" y="317586"/>
                  </a:cubicBezTo>
                  <a:cubicBezTo>
                    <a:pt x="143951" y="315483"/>
                    <a:pt x="146936" y="312824"/>
                    <a:pt x="150111" y="310443"/>
                  </a:cubicBezTo>
                  <a:cubicBezTo>
                    <a:pt x="151698" y="308062"/>
                    <a:pt x="152849" y="305323"/>
                    <a:pt x="154873" y="303299"/>
                  </a:cubicBezTo>
                  <a:cubicBezTo>
                    <a:pt x="172598" y="285573"/>
                    <a:pt x="157934" y="305850"/>
                    <a:pt x="169161" y="289011"/>
                  </a:cubicBezTo>
                  <a:cubicBezTo>
                    <a:pt x="181425" y="252217"/>
                    <a:pt x="175472" y="275580"/>
                    <a:pt x="171542" y="200905"/>
                  </a:cubicBezTo>
                  <a:cubicBezTo>
                    <a:pt x="171364" y="197523"/>
                    <a:pt x="168261" y="177269"/>
                    <a:pt x="166779" y="172330"/>
                  </a:cubicBezTo>
                  <a:cubicBezTo>
                    <a:pt x="165551" y="168236"/>
                    <a:pt x="163369" y="164479"/>
                    <a:pt x="162017" y="160424"/>
                  </a:cubicBezTo>
                  <a:cubicBezTo>
                    <a:pt x="160190" y="154942"/>
                    <a:pt x="158953" y="149278"/>
                    <a:pt x="157254" y="143755"/>
                  </a:cubicBezTo>
                  <a:cubicBezTo>
                    <a:pt x="155778" y="138957"/>
                    <a:pt x="153710" y="134338"/>
                    <a:pt x="152492" y="129468"/>
                  </a:cubicBezTo>
                  <a:lnTo>
                    <a:pt x="147729" y="110418"/>
                  </a:lnTo>
                  <a:cubicBezTo>
                    <a:pt x="146935" y="107243"/>
                    <a:pt x="145754" y="104140"/>
                    <a:pt x="145348" y="100893"/>
                  </a:cubicBezTo>
                  <a:cubicBezTo>
                    <a:pt x="144554" y="94543"/>
                    <a:pt x="144680" y="88009"/>
                    <a:pt x="142967" y="81843"/>
                  </a:cubicBezTo>
                  <a:cubicBezTo>
                    <a:pt x="140679" y="73606"/>
                    <a:pt x="138572" y="64869"/>
                    <a:pt x="133442" y="58030"/>
                  </a:cubicBezTo>
                  <a:cubicBezTo>
                    <a:pt x="130369" y="53933"/>
                    <a:pt x="124325" y="46242"/>
                    <a:pt x="121536" y="41361"/>
                  </a:cubicBezTo>
                  <a:cubicBezTo>
                    <a:pt x="119775" y="38279"/>
                    <a:pt x="119021" y="34583"/>
                    <a:pt x="116773" y="31836"/>
                  </a:cubicBezTo>
                  <a:cubicBezTo>
                    <a:pt x="102742" y="14688"/>
                    <a:pt x="104944" y="18965"/>
                    <a:pt x="92961" y="10405"/>
                  </a:cubicBezTo>
                  <a:cubicBezTo>
                    <a:pt x="80349" y="1395"/>
                    <a:pt x="87884" y="4743"/>
                    <a:pt x="76292" y="880"/>
                  </a:cubicBezTo>
                  <a:cubicBezTo>
                    <a:pt x="58357" y="2673"/>
                    <a:pt x="55986" y="-852"/>
                    <a:pt x="45336" y="8024"/>
                  </a:cubicBezTo>
                  <a:cubicBezTo>
                    <a:pt x="42749" y="10180"/>
                    <a:pt x="40573" y="12787"/>
                    <a:pt x="38192" y="15168"/>
                  </a:cubicBezTo>
                  <a:cubicBezTo>
                    <a:pt x="35309" y="23817"/>
                    <a:pt x="51686" y="-22932"/>
                    <a:pt x="45336" y="15168"/>
                  </a:cubicBezTo>
                  <a:close/>
                </a:path>
              </a:pathLst>
            </a:custGeom>
            <a:solidFill>
              <a:srgbClr val="9EC7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CBF55F7-1432-47F8-90E1-723DD08B103E}"/>
              </a:ext>
            </a:extLst>
          </p:cNvPr>
          <p:cNvGrpSpPr/>
          <p:nvPr/>
        </p:nvGrpSpPr>
        <p:grpSpPr>
          <a:xfrm>
            <a:off x="5677344" y="2659367"/>
            <a:ext cx="667657" cy="751001"/>
            <a:chOff x="2739984" y="4397828"/>
            <a:chExt cx="667657" cy="751001"/>
          </a:xfrm>
        </p:grpSpPr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2B5867AC-9509-466C-9906-DE4623D3F9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203"/>
            <a:stretch/>
          </p:blipFill>
          <p:spPr>
            <a:xfrm>
              <a:off x="2739984" y="4397828"/>
              <a:ext cx="667657" cy="751001"/>
            </a:xfrm>
            <a:prstGeom prst="rect">
              <a:avLst/>
            </a:prstGeom>
          </p:spPr>
        </p:pic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F675DEB6-B87D-452C-AE36-02F89A6D8639}"/>
                </a:ext>
              </a:extLst>
            </p:cNvPr>
            <p:cNvSpPr/>
            <p:nvPr/>
          </p:nvSpPr>
          <p:spPr>
            <a:xfrm>
              <a:off x="3066192" y="4677038"/>
              <a:ext cx="176495" cy="327111"/>
            </a:xfrm>
            <a:custGeom>
              <a:avLst/>
              <a:gdLst>
                <a:gd name="connsiteX0" fmla="*/ 45336 w 176495"/>
                <a:gd name="connsiteY0" fmla="*/ 15168 h 327111"/>
                <a:gd name="connsiteX1" fmla="*/ 92 w 176495"/>
                <a:gd name="connsiteY1" fmla="*/ 243768 h 327111"/>
                <a:gd name="connsiteX2" fmla="*/ 2473 w 176495"/>
                <a:gd name="connsiteY2" fmla="*/ 253293 h 327111"/>
                <a:gd name="connsiteX3" fmla="*/ 7236 w 176495"/>
                <a:gd name="connsiteY3" fmla="*/ 274724 h 327111"/>
                <a:gd name="connsiteX4" fmla="*/ 9617 w 176495"/>
                <a:gd name="connsiteY4" fmla="*/ 284249 h 327111"/>
                <a:gd name="connsiteX5" fmla="*/ 16761 w 176495"/>
                <a:gd name="connsiteY5" fmla="*/ 289011 h 327111"/>
                <a:gd name="connsiteX6" fmla="*/ 28667 w 176495"/>
                <a:gd name="connsiteY6" fmla="*/ 300918 h 327111"/>
                <a:gd name="connsiteX7" fmla="*/ 57242 w 176495"/>
                <a:gd name="connsiteY7" fmla="*/ 317586 h 327111"/>
                <a:gd name="connsiteX8" fmla="*/ 64386 w 176495"/>
                <a:gd name="connsiteY8" fmla="*/ 322349 h 327111"/>
                <a:gd name="connsiteX9" fmla="*/ 78673 w 176495"/>
                <a:gd name="connsiteY9" fmla="*/ 324730 h 327111"/>
                <a:gd name="connsiteX10" fmla="*/ 85817 w 176495"/>
                <a:gd name="connsiteY10" fmla="*/ 327111 h 327111"/>
                <a:gd name="connsiteX11" fmla="*/ 140586 w 176495"/>
                <a:gd name="connsiteY11" fmla="*/ 317586 h 327111"/>
                <a:gd name="connsiteX12" fmla="*/ 150111 w 176495"/>
                <a:gd name="connsiteY12" fmla="*/ 310443 h 327111"/>
                <a:gd name="connsiteX13" fmla="*/ 154873 w 176495"/>
                <a:gd name="connsiteY13" fmla="*/ 303299 h 327111"/>
                <a:gd name="connsiteX14" fmla="*/ 169161 w 176495"/>
                <a:gd name="connsiteY14" fmla="*/ 289011 h 327111"/>
                <a:gd name="connsiteX15" fmla="*/ 171542 w 176495"/>
                <a:gd name="connsiteY15" fmla="*/ 200905 h 327111"/>
                <a:gd name="connsiteX16" fmla="*/ 166779 w 176495"/>
                <a:gd name="connsiteY16" fmla="*/ 172330 h 327111"/>
                <a:gd name="connsiteX17" fmla="*/ 162017 w 176495"/>
                <a:gd name="connsiteY17" fmla="*/ 160424 h 327111"/>
                <a:gd name="connsiteX18" fmla="*/ 157254 w 176495"/>
                <a:gd name="connsiteY18" fmla="*/ 143755 h 327111"/>
                <a:gd name="connsiteX19" fmla="*/ 152492 w 176495"/>
                <a:gd name="connsiteY19" fmla="*/ 129468 h 327111"/>
                <a:gd name="connsiteX20" fmla="*/ 147729 w 176495"/>
                <a:gd name="connsiteY20" fmla="*/ 110418 h 327111"/>
                <a:gd name="connsiteX21" fmla="*/ 145348 w 176495"/>
                <a:gd name="connsiteY21" fmla="*/ 100893 h 327111"/>
                <a:gd name="connsiteX22" fmla="*/ 142967 w 176495"/>
                <a:gd name="connsiteY22" fmla="*/ 81843 h 327111"/>
                <a:gd name="connsiteX23" fmla="*/ 133442 w 176495"/>
                <a:gd name="connsiteY23" fmla="*/ 58030 h 327111"/>
                <a:gd name="connsiteX24" fmla="*/ 121536 w 176495"/>
                <a:gd name="connsiteY24" fmla="*/ 41361 h 327111"/>
                <a:gd name="connsiteX25" fmla="*/ 116773 w 176495"/>
                <a:gd name="connsiteY25" fmla="*/ 31836 h 327111"/>
                <a:gd name="connsiteX26" fmla="*/ 92961 w 176495"/>
                <a:gd name="connsiteY26" fmla="*/ 10405 h 327111"/>
                <a:gd name="connsiteX27" fmla="*/ 76292 w 176495"/>
                <a:gd name="connsiteY27" fmla="*/ 880 h 327111"/>
                <a:gd name="connsiteX28" fmla="*/ 45336 w 176495"/>
                <a:gd name="connsiteY28" fmla="*/ 8024 h 327111"/>
                <a:gd name="connsiteX29" fmla="*/ 38192 w 176495"/>
                <a:gd name="connsiteY29" fmla="*/ 15168 h 327111"/>
                <a:gd name="connsiteX30" fmla="*/ 45336 w 176495"/>
                <a:gd name="connsiteY30" fmla="*/ 15168 h 32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495" h="327111">
                  <a:moveTo>
                    <a:pt x="45336" y="15168"/>
                  </a:moveTo>
                  <a:cubicBezTo>
                    <a:pt x="38986" y="53268"/>
                    <a:pt x="13853" y="167319"/>
                    <a:pt x="92" y="243768"/>
                  </a:cubicBezTo>
                  <a:cubicBezTo>
                    <a:pt x="-488" y="246989"/>
                    <a:pt x="1831" y="250084"/>
                    <a:pt x="2473" y="253293"/>
                  </a:cubicBezTo>
                  <a:cubicBezTo>
                    <a:pt x="9636" y="289110"/>
                    <a:pt x="1055" y="253093"/>
                    <a:pt x="7236" y="274724"/>
                  </a:cubicBezTo>
                  <a:cubicBezTo>
                    <a:pt x="8135" y="277871"/>
                    <a:pt x="7802" y="281526"/>
                    <a:pt x="9617" y="284249"/>
                  </a:cubicBezTo>
                  <a:cubicBezTo>
                    <a:pt x="11205" y="286630"/>
                    <a:pt x="14380" y="287424"/>
                    <a:pt x="16761" y="289011"/>
                  </a:cubicBezTo>
                  <a:cubicBezTo>
                    <a:pt x="23857" y="299656"/>
                    <a:pt x="18396" y="293448"/>
                    <a:pt x="28667" y="300918"/>
                  </a:cubicBezTo>
                  <a:cubicBezTo>
                    <a:pt x="51366" y="317426"/>
                    <a:pt x="39591" y="313174"/>
                    <a:pt x="57242" y="317586"/>
                  </a:cubicBezTo>
                  <a:cubicBezTo>
                    <a:pt x="59623" y="319174"/>
                    <a:pt x="61671" y="321444"/>
                    <a:pt x="64386" y="322349"/>
                  </a:cubicBezTo>
                  <a:cubicBezTo>
                    <a:pt x="68966" y="323876"/>
                    <a:pt x="73960" y="323683"/>
                    <a:pt x="78673" y="324730"/>
                  </a:cubicBezTo>
                  <a:cubicBezTo>
                    <a:pt x="81123" y="325274"/>
                    <a:pt x="83436" y="326317"/>
                    <a:pt x="85817" y="327111"/>
                  </a:cubicBezTo>
                  <a:cubicBezTo>
                    <a:pt x="110882" y="324473"/>
                    <a:pt x="123048" y="328547"/>
                    <a:pt x="140586" y="317586"/>
                  </a:cubicBezTo>
                  <a:cubicBezTo>
                    <a:pt x="143951" y="315483"/>
                    <a:pt x="146936" y="312824"/>
                    <a:pt x="150111" y="310443"/>
                  </a:cubicBezTo>
                  <a:cubicBezTo>
                    <a:pt x="151698" y="308062"/>
                    <a:pt x="152849" y="305323"/>
                    <a:pt x="154873" y="303299"/>
                  </a:cubicBezTo>
                  <a:cubicBezTo>
                    <a:pt x="172598" y="285573"/>
                    <a:pt x="157934" y="305850"/>
                    <a:pt x="169161" y="289011"/>
                  </a:cubicBezTo>
                  <a:cubicBezTo>
                    <a:pt x="181425" y="252217"/>
                    <a:pt x="175472" y="275580"/>
                    <a:pt x="171542" y="200905"/>
                  </a:cubicBezTo>
                  <a:cubicBezTo>
                    <a:pt x="171364" y="197523"/>
                    <a:pt x="168261" y="177269"/>
                    <a:pt x="166779" y="172330"/>
                  </a:cubicBezTo>
                  <a:cubicBezTo>
                    <a:pt x="165551" y="168236"/>
                    <a:pt x="163369" y="164479"/>
                    <a:pt x="162017" y="160424"/>
                  </a:cubicBezTo>
                  <a:cubicBezTo>
                    <a:pt x="160190" y="154942"/>
                    <a:pt x="158953" y="149278"/>
                    <a:pt x="157254" y="143755"/>
                  </a:cubicBezTo>
                  <a:cubicBezTo>
                    <a:pt x="155778" y="138957"/>
                    <a:pt x="153710" y="134338"/>
                    <a:pt x="152492" y="129468"/>
                  </a:cubicBezTo>
                  <a:lnTo>
                    <a:pt x="147729" y="110418"/>
                  </a:lnTo>
                  <a:cubicBezTo>
                    <a:pt x="146935" y="107243"/>
                    <a:pt x="145754" y="104140"/>
                    <a:pt x="145348" y="100893"/>
                  </a:cubicBezTo>
                  <a:cubicBezTo>
                    <a:pt x="144554" y="94543"/>
                    <a:pt x="144680" y="88009"/>
                    <a:pt x="142967" y="81843"/>
                  </a:cubicBezTo>
                  <a:cubicBezTo>
                    <a:pt x="140679" y="73606"/>
                    <a:pt x="138572" y="64869"/>
                    <a:pt x="133442" y="58030"/>
                  </a:cubicBezTo>
                  <a:cubicBezTo>
                    <a:pt x="130369" y="53933"/>
                    <a:pt x="124325" y="46242"/>
                    <a:pt x="121536" y="41361"/>
                  </a:cubicBezTo>
                  <a:cubicBezTo>
                    <a:pt x="119775" y="38279"/>
                    <a:pt x="119021" y="34583"/>
                    <a:pt x="116773" y="31836"/>
                  </a:cubicBezTo>
                  <a:cubicBezTo>
                    <a:pt x="102742" y="14688"/>
                    <a:pt x="104944" y="18965"/>
                    <a:pt x="92961" y="10405"/>
                  </a:cubicBezTo>
                  <a:cubicBezTo>
                    <a:pt x="80349" y="1395"/>
                    <a:pt x="87884" y="4743"/>
                    <a:pt x="76292" y="880"/>
                  </a:cubicBezTo>
                  <a:cubicBezTo>
                    <a:pt x="58357" y="2673"/>
                    <a:pt x="55986" y="-852"/>
                    <a:pt x="45336" y="8024"/>
                  </a:cubicBezTo>
                  <a:cubicBezTo>
                    <a:pt x="42749" y="10180"/>
                    <a:pt x="40573" y="12787"/>
                    <a:pt x="38192" y="15168"/>
                  </a:cubicBezTo>
                  <a:cubicBezTo>
                    <a:pt x="35309" y="23817"/>
                    <a:pt x="51686" y="-22932"/>
                    <a:pt x="45336" y="15168"/>
                  </a:cubicBezTo>
                  <a:close/>
                </a:path>
              </a:pathLst>
            </a:custGeom>
            <a:solidFill>
              <a:srgbClr val="9EC7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B3B2B63-18E2-451A-91B3-2B07C9399237}"/>
              </a:ext>
            </a:extLst>
          </p:cNvPr>
          <p:cNvGrpSpPr/>
          <p:nvPr/>
        </p:nvGrpSpPr>
        <p:grpSpPr>
          <a:xfrm>
            <a:off x="6280594" y="2659367"/>
            <a:ext cx="667657" cy="751001"/>
            <a:chOff x="3343234" y="4397828"/>
            <a:chExt cx="667657" cy="751001"/>
          </a:xfrm>
        </p:grpSpPr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FE690DC6-90F1-4B26-AE34-50F7E4CB7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203"/>
            <a:stretch/>
          </p:blipFill>
          <p:spPr>
            <a:xfrm>
              <a:off x="3343234" y="4397828"/>
              <a:ext cx="667657" cy="751001"/>
            </a:xfrm>
            <a:prstGeom prst="rect">
              <a:avLst/>
            </a:prstGeom>
          </p:spPr>
        </p:pic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37B3786C-55B5-4333-8134-C8B5DE5AB855}"/>
                </a:ext>
              </a:extLst>
            </p:cNvPr>
            <p:cNvSpPr/>
            <p:nvPr/>
          </p:nvSpPr>
          <p:spPr>
            <a:xfrm>
              <a:off x="3669442" y="4650869"/>
              <a:ext cx="176495" cy="327111"/>
            </a:xfrm>
            <a:custGeom>
              <a:avLst/>
              <a:gdLst>
                <a:gd name="connsiteX0" fmla="*/ 45336 w 176495"/>
                <a:gd name="connsiteY0" fmla="*/ 15168 h 327111"/>
                <a:gd name="connsiteX1" fmla="*/ 92 w 176495"/>
                <a:gd name="connsiteY1" fmla="*/ 243768 h 327111"/>
                <a:gd name="connsiteX2" fmla="*/ 2473 w 176495"/>
                <a:gd name="connsiteY2" fmla="*/ 253293 h 327111"/>
                <a:gd name="connsiteX3" fmla="*/ 7236 w 176495"/>
                <a:gd name="connsiteY3" fmla="*/ 274724 h 327111"/>
                <a:gd name="connsiteX4" fmla="*/ 9617 w 176495"/>
                <a:gd name="connsiteY4" fmla="*/ 284249 h 327111"/>
                <a:gd name="connsiteX5" fmla="*/ 16761 w 176495"/>
                <a:gd name="connsiteY5" fmla="*/ 289011 h 327111"/>
                <a:gd name="connsiteX6" fmla="*/ 28667 w 176495"/>
                <a:gd name="connsiteY6" fmla="*/ 300918 h 327111"/>
                <a:gd name="connsiteX7" fmla="*/ 57242 w 176495"/>
                <a:gd name="connsiteY7" fmla="*/ 317586 h 327111"/>
                <a:gd name="connsiteX8" fmla="*/ 64386 w 176495"/>
                <a:gd name="connsiteY8" fmla="*/ 322349 h 327111"/>
                <a:gd name="connsiteX9" fmla="*/ 78673 w 176495"/>
                <a:gd name="connsiteY9" fmla="*/ 324730 h 327111"/>
                <a:gd name="connsiteX10" fmla="*/ 85817 w 176495"/>
                <a:gd name="connsiteY10" fmla="*/ 327111 h 327111"/>
                <a:gd name="connsiteX11" fmla="*/ 140586 w 176495"/>
                <a:gd name="connsiteY11" fmla="*/ 317586 h 327111"/>
                <a:gd name="connsiteX12" fmla="*/ 150111 w 176495"/>
                <a:gd name="connsiteY12" fmla="*/ 310443 h 327111"/>
                <a:gd name="connsiteX13" fmla="*/ 154873 w 176495"/>
                <a:gd name="connsiteY13" fmla="*/ 303299 h 327111"/>
                <a:gd name="connsiteX14" fmla="*/ 169161 w 176495"/>
                <a:gd name="connsiteY14" fmla="*/ 289011 h 327111"/>
                <a:gd name="connsiteX15" fmla="*/ 171542 w 176495"/>
                <a:gd name="connsiteY15" fmla="*/ 200905 h 327111"/>
                <a:gd name="connsiteX16" fmla="*/ 166779 w 176495"/>
                <a:gd name="connsiteY16" fmla="*/ 172330 h 327111"/>
                <a:gd name="connsiteX17" fmla="*/ 162017 w 176495"/>
                <a:gd name="connsiteY17" fmla="*/ 160424 h 327111"/>
                <a:gd name="connsiteX18" fmla="*/ 157254 w 176495"/>
                <a:gd name="connsiteY18" fmla="*/ 143755 h 327111"/>
                <a:gd name="connsiteX19" fmla="*/ 152492 w 176495"/>
                <a:gd name="connsiteY19" fmla="*/ 129468 h 327111"/>
                <a:gd name="connsiteX20" fmla="*/ 147729 w 176495"/>
                <a:gd name="connsiteY20" fmla="*/ 110418 h 327111"/>
                <a:gd name="connsiteX21" fmla="*/ 145348 w 176495"/>
                <a:gd name="connsiteY21" fmla="*/ 100893 h 327111"/>
                <a:gd name="connsiteX22" fmla="*/ 142967 w 176495"/>
                <a:gd name="connsiteY22" fmla="*/ 81843 h 327111"/>
                <a:gd name="connsiteX23" fmla="*/ 133442 w 176495"/>
                <a:gd name="connsiteY23" fmla="*/ 58030 h 327111"/>
                <a:gd name="connsiteX24" fmla="*/ 121536 w 176495"/>
                <a:gd name="connsiteY24" fmla="*/ 41361 h 327111"/>
                <a:gd name="connsiteX25" fmla="*/ 116773 w 176495"/>
                <a:gd name="connsiteY25" fmla="*/ 31836 h 327111"/>
                <a:gd name="connsiteX26" fmla="*/ 92961 w 176495"/>
                <a:gd name="connsiteY26" fmla="*/ 10405 h 327111"/>
                <a:gd name="connsiteX27" fmla="*/ 76292 w 176495"/>
                <a:gd name="connsiteY27" fmla="*/ 880 h 327111"/>
                <a:gd name="connsiteX28" fmla="*/ 45336 w 176495"/>
                <a:gd name="connsiteY28" fmla="*/ 8024 h 327111"/>
                <a:gd name="connsiteX29" fmla="*/ 38192 w 176495"/>
                <a:gd name="connsiteY29" fmla="*/ 15168 h 327111"/>
                <a:gd name="connsiteX30" fmla="*/ 45336 w 176495"/>
                <a:gd name="connsiteY30" fmla="*/ 15168 h 32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495" h="327111">
                  <a:moveTo>
                    <a:pt x="45336" y="15168"/>
                  </a:moveTo>
                  <a:cubicBezTo>
                    <a:pt x="38986" y="53268"/>
                    <a:pt x="13853" y="167319"/>
                    <a:pt x="92" y="243768"/>
                  </a:cubicBezTo>
                  <a:cubicBezTo>
                    <a:pt x="-488" y="246989"/>
                    <a:pt x="1831" y="250084"/>
                    <a:pt x="2473" y="253293"/>
                  </a:cubicBezTo>
                  <a:cubicBezTo>
                    <a:pt x="9636" y="289110"/>
                    <a:pt x="1055" y="253093"/>
                    <a:pt x="7236" y="274724"/>
                  </a:cubicBezTo>
                  <a:cubicBezTo>
                    <a:pt x="8135" y="277871"/>
                    <a:pt x="7802" y="281526"/>
                    <a:pt x="9617" y="284249"/>
                  </a:cubicBezTo>
                  <a:cubicBezTo>
                    <a:pt x="11205" y="286630"/>
                    <a:pt x="14380" y="287424"/>
                    <a:pt x="16761" y="289011"/>
                  </a:cubicBezTo>
                  <a:cubicBezTo>
                    <a:pt x="23857" y="299656"/>
                    <a:pt x="18396" y="293448"/>
                    <a:pt x="28667" y="300918"/>
                  </a:cubicBezTo>
                  <a:cubicBezTo>
                    <a:pt x="51366" y="317426"/>
                    <a:pt x="39591" y="313174"/>
                    <a:pt x="57242" y="317586"/>
                  </a:cubicBezTo>
                  <a:cubicBezTo>
                    <a:pt x="59623" y="319174"/>
                    <a:pt x="61671" y="321444"/>
                    <a:pt x="64386" y="322349"/>
                  </a:cubicBezTo>
                  <a:cubicBezTo>
                    <a:pt x="68966" y="323876"/>
                    <a:pt x="73960" y="323683"/>
                    <a:pt x="78673" y="324730"/>
                  </a:cubicBezTo>
                  <a:cubicBezTo>
                    <a:pt x="81123" y="325274"/>
                    <a:pt x="83436" y="326317"/>
                    <a:pt x="85817" y="327111"/>
                  </a:cubicBezTo>
                  <a:cubicBezTo>
                    <a:pt x="110882" y="324473"/>
                    <a:pt x="123048" y="328547"/>
                    <a:pt x="140586" y="317586"/>
                  </a:cubicBezTo>
                  <a:cubicBezTo>
                    <a:pt x="143951" y="315483"/>
                    <a:pt x="146936" y="312824"/>
                    <a:pt x="150111" y="310443"/>
                  </a:cubicBezTo>
                  <a:cubicBezTo>
                    <a:pt x="151698" y="308062"/>
                    <a:pt x="152849" y="305323"/>
                    <a:pt x="154873" y="303299"/>
                  </a:cubicBezTo>
                  <a:cubicBezTo>
                    <a:pt x="172598" y="285573"/>
                    <a:pt x="157934" y="305850"/>
                    <a:pt x="169161" y="289011"/>
                  </a:cubicBezTo>
                  <a:cubicBezTo>
                    <a:pt x="181425" y="252217"/>
                    <a:pt x="175472" y="275580"/>
                    <a:pt x="171542" y="200905"/>
                  </a:cubicBezTo>
                  <a:cubicBezTo>
                    <a:pt x="171364" y="197523"/>
                    <a:pt x="168261" y="177269"/>
                    <a:pt x="166779" y="172330"/>
                  </a:cubicBezTo>
                  <a:cubicBezTo>
                    <a:pt x="165551" y="168236"/>
                    <a:pt x="163369" y="164479"/>
                    <a:pt x="162017" y="160424"/>
                  </a:cubicBezTo>
                  <a:cubicBezTo>
                    <a:pt x="160190" y="154942"/>
                    <a:pt x="158953" y="149278"/>
                    <a:pt x="157254" y="143755"/>
                  </a:cubicBezTo>
                  <a:cubicBezTo>
                    <a:pt x="155778" y="138957"/>
                    <a:pt x="153710" y="134338"/>
                    <a:pt x="152492" y="129468"/>
                  </a:cubicBezTo>
                  <a:lnTo>
                    <a:pt x="147729" y="110418"/>
                  </a:lnTo>
                  <a:cubicBezTo>
                    <a:pt x="146935" y="107243"/>
                    <a:pt x="145754" y="104140"/>
                    <a:pt x="145348" y="100893"/>
                  </a:cubicBezTo>
                  <a:cubicBezTo>
                    <a:pt x="144554" y="94543"/>
                    <a:pt x="144680" y="88009"/>
                    <a:pt x="142967" y="81843"/>
                  </a:cubicBezTo>
                  <a:cubicBezTo>
                    <a:pt x="140679" y="73606"/>
                    <a:pt x="138572" y="64869"/>
                    <a:pt x="133442" y="58030"/>
                  </a:cubicBezTo>
                  <a:cubicBezTo>
                    <a:pt x="130369" y="53933"/>
                    <a:pt x="124325" y="46242"/>
                    <a:pt x="121536" y="41361"/>
                  </a:cubicBezTo>
                  <a:cubicBezTo>
                    <a:pt x="119775" y="38279"/>
                    <a:pt x="119021" y="34583"/>
                    <a:pt x="116773" y="31836"/>
                  </a:cubicBezTo>
                  <a:cubicBezTo>
                    <a:pt x="102742" y="14688"/>
                    <a:pt x="104944" y="18965"/>
                    <a:pt x="92961" y="10405"/>
                  </a:cubicBezTo>
                  <a:cubicBezTo>
                    <a:pt x="80349" y="1395"/>
                    <a:pt x="87884" y="4743"/>
                    <a:pt x="76292" y="880"/>
                  </a:cubicBezTo>
                  <a:cubicBezTo>
                    <a:pt x="58357" y="2673"/>
                    <a:pt x="55986" y="-852"/>
                    <a:pt x="45336" y="8024"/>
                  </a:cubicBezTo>
                  <a:cubicBezTo>
                    <a:pt x="42749" y="10180"/>
                    <a:pt x="40573" y="12787"/>
                    <a:pt x="38192" y="15168"/>
                  </a:cubicBezTo>
                  <a:cubicBezTo>
                    <a:pt x="35309" y="23817"/>
                    <a:pt x="51686" y="-22932"/>
                    <a:pt x="45336" y="15168"/>
                  </a:cubicBezTo>
                  <a:close/>
                </a:path>
              </a:pathLst>
            </a:custGeom>
            <a:solidFill>
              <a:srgbClr val="9EC7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E7EFBEF-402F-4351-8E33-0742A7965BF8}"/>
              </a:ext>
            </a:extLst>
          </p:cNvPr>
          <p:cNvGrpSpPr/>
          <p:nvPr/>
        </p:nvGrpSpPr>
        <p:grpSpPr>
          <a:xfrm>
            <a:off x="4470844" y="2660511"/>
            <a:ext cx="667657" cy="751001"/>
            <a:chOff x="1533484" y="4398972"/>
            <a:chExt cx="667657" cy="751001"/>
          </a:xfrm>
        </p:grpSpPr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BA83E1F6-6221-4E77-A798-C1509FC066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203"/>
            <a:stretch/>
          </p:blipFill>
          <p:spPr>
            <a:xfrm>
              <a:off x="1533484" y="4398972"/>
              <a:ext cx="667657" cy="751001"/>
            </a:xfrm>
            <a:prstGeom prst="rect">
              <a:avLst/>
            </a:prstGeom>
          </p:spPr>
        </p:pic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E7789869-546F-43DE-9DDB-818CBEF28C45}"/>
                </a:ext>
              </a:extLst>
            </p:cNvPr>
            <p:cNvSpPr/>
            <p:nvPr/>
          </p:nvSpPr>
          <p:spPr>
            <a:xfrm>
              <a:off x="1835852" y="4677039"/>
              <a:ext cx="176495" cy="327111"/>
            </a:xfrm>
            <a:custGeom>
              <a:avLst/>
              <a:gdLst>
                <a:gd name="connsiteX0" fmla="*/ 45336 w 176495"/>
                <a:gd name="connsiteY0" fmla="*/ 15168 h 327111"/>
                <a:gd name="connsiteX1" fmla="*/ 92 w 176495"/>
                <a:gd name="connsiteY1" fmla="*/ 243768 h 327111"/>
                <a:gd name="connsiteX2" fmla="*/ 2473 w 176495"/>
                <a:gd name="connsiteY2" fmla="*/ 253293 h 327111"/>
                <a:gd name="connsiteX3" fmla="*/ 7236 w 176495"/>
                <a:gd name="connsiteY3" fmla="*/ 274724 h 327111"/>
                <a:gd name="connsiteX4" fmla="*/ 9617 w 176495"/>
                <a:gd name="connsiteY4" fmla="*/ 284249 h 327111"/>
                <a:gd name="connsiteX5" fmla="*/ 16761 w 176495"/>
                <a:gd name="connsiteY5" fmla="*/ 289011 h 327111"/>
                <a:gd name="connsiteX6" fmla="*/ 28667 w 176495"/>
                <a:gd name="connsiteY6" fmla="*/ 300918 h 327111"/>
                <a:gd name="connsiteX7" fmla="*/ 57242 w 176495"/>
                <a:gd name="connsiteY7" fmla="*/ 317586 h 327111"/>
                <a:gd name="connsiteX8" fmla="*/ 64386 w 176495"/>
                <a:gd name="connsiteY8" fmla="*/ 322349 h 327111"/>
                <a:gd name="connsiteX9" fmla="*/ 78673 w 176495"/>
                <a:gd name="connsiteY9" fmla="*/ 324730 h 327111"/>
                <a:gd name="connsiteX10" fmla="*/ 85817 w 176495"/>
                <a:gd name="connsiteY10" fmla="*/ 327111 h 327111"/>
                <a:gd name="connsiteX11" fmla="*/ 140586 w 176495"/>
                <a:gd name="connsiteY11" fmla="*/ 317586 h 327111"/>
                <a:gd name="connsiteX12" fmla="*/ 150111 w 176495"/>
                <a:gd name="connsiteY12" fmla="*/ 310443 h 327111"/>
                <a:gd name="connsiteX13" fmla="*/ 154873 w 176495"/>
                <a:gd name="connsiteY13" fmla="*/ 303299 h 327111"/>
                <a:gd name="connsiteX14" fmla="*/ 169161 w 176495"/>
                <a:gd name="connsiteY14" fmla="*/ 289011 h 327111"/>
                <a:gd name="connsiteX15" fmla="*/ 171542 w 176495"/>
                <a:gd name="connsiteY15" fmla="*/ 200905 h 327111"/>
                <a:gd name="connsiteX16" fmla="*/ 166779 w 176495"/>
                <a:gd name="connsiteY16" fmla="*/ 172330 h 327111"/>
                <a:gd name="connsiteX17" fmla="*/ 162017 w 176495"/>
                <a:gd name="connsiteY17" fmla="*/ 160424 h 327111"/>
                <a:gd name="connsiteX18" fmla="*/ 157254 w 176495"/>
                <a:gd name="connsiteY18" fmla="*/ 143755 h 327111"/>
                <a:gd name="connsiteX19" fmla="*/ 152492 w 176495"/>
                <a:gd name="connsiteY19" fmla="*/ 129468 h 327111"/>
                <a:gd name="connsiteX20" fmla="*/ 147729 w 176495"/>
                <a:gd name="connsiteY20" fmla="*/ 110418 h 327111"/>
                <a:gd name="connsiteX21" fmla="*/ 145348 w 176495"/>
                <a:gd name="connsiteY21" fmla="*/ 100893 h 327111"/>
                <a:gd name="connsiteX22" fmla="*/ 142967 w 176495"/>
                <a:gd name="connsiteY22" fmla="*/ 81843 h 327111"/>
                <a:gd name="connsiteX23" fmla="*/ 133442 w 176495"/>
                <a:gd name="connsiteY23" fmla="*/ 58030 h 327111"/>
                <a:gd name="connsiteX24" fmla="*/ 121536 w 176495"/>
                <a:gd name="connsiteY24" fmla="*/ 41361 h 327111"/>
                <a:gd name="connsiteX25" fmla="*/ 116773 w 176495"/>
                <a:gd name="connsiteY25" fmla="*/ 31836 h 327111"/>
                <a:gd name="connsiteX26" fmla="*/ 92961 w 176495"/>
                <a:gd name="connsiteY26" fmla="*/ 10405 h 327111"/>
                <a:gd name="connsiteX27" fmla="*/ 76292 w 176495"/>
                <a:gd name="connsiteY27" fmla="*/ 880 h 327111"/>
                <a:gd name="connsiteX28" fmla="*/ 45336 w 176495"/>
                <a:gd name="connsiteY28" fmla="*/ 8024 h 327111"/>
                <a:gd name="connsiteX29" fmla="*/ 38192 w 176495"/>
                <a:gd name="connsiteY29" fmla="*/ 15168 h 327111"/>
                <a:gd name="connsiteX30" fmla="*/ 45336 w 176495"/>
                <a:gd name="connsiteY30" fmla="*/ 15168 h 32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495" h="327111">
                  <a:moveTo>
                    <a:pt x="45336" y="15168"/>
                  </a:moveTo>
                  <a:cubicBezTo>
                    <a:pt x="38986" y="53268"/>
                    <a:pt x="13853" y="167319"/>
                    <a:pt x="92" y="243768"/>
                  </a:cubicBezTo>
                  <a:cubicBezTo>
                    <a:pt x="-488" y="246989"/>
                    <a:pt x="1831" y="250084"/>
                    <a:pt x="2473" y="253293"/>
                  </a:cubicBezTo>
                  <a:cubicBezTo>
                    <a:pt x="9636" y="289110"/>
                    <a:pt x="1055" y="253093"/>
                    <a:pt x="7236" y="274724"/>
                  </a:cubicBezTo>
                  <a:cubicBezTo>
                    <a:pt x="8135" y="277871"/>
                    <a:pt x="7802" y="281526"/>
                    <a:pt x="9617" y="284249"/>
                  </a:cubicBezTo>
                  <a:cubicBezTo>
                    <a:pt x="11205" y="286630"/>
                    <a:pt x="14380" y="287424"/>
                    <a:pt x="16761" y="289011"/>
                  </a:cubicBezTo>
                  <a:cubicBezTo>
                    <a:pt x="23857" y="299656"/>
                    <a:pt x="18396" y="293448"/>
                    <a:pt x="28667" y="300918"/>
                  </a:cubicBezTo>
                  <a:cubicBezTo>
                    <a:pt x="51366" y="317426"/>
                    <a:pt x="39591" y="313174"/>
                    <a:pt x="57242" y="317586"/>
                  </a:cubicBezTo>
                  <a:cubicBezTo>
                    <a:pt x="59623" y="319174"/>
                    <a:pt x="61671" y="321444"/>
                    <a:pt x="64386" y="322349"/>
                  </a:cubicBezTo>
                  <a:cubicBezTo>
                    <a:pt x="68966" y="323876"/>
                    <a:pt x="73960" y="323683"/>
                    <a:pt x="78673" y="324730"/>
                  </a:cubicBezTo>
                  <a:cubicBezTo>
                    <a:pt x="81123" y="325274"/>
                    <a:pt x="83436" y="326317"/>
                    <a:pt x="85817" y="327111"/>
                  </a:cubicBezTo>
                  <a:cubicBezTo>
                    <a:pt x="110882" y="324473"/>
                    <a:pt x="123048" y="328547"/>
                    <a:pt x="140586" y="317586"/>
                  </a:cubicBezTo>
                  <a:cubicBezTo>
                    <a:pt x="143951" y="315483"/>
                    <a:pt x="146936" y="312824"/>
                    <a:pt x="150111" y="310443"/>
                  </a:cubicBezTo>
                  <a:cubicBezTo>
                    <a:pt x="151698" y="308062"/>
                    <a:pt x="152849" y="305323"/>
                    <a:pt x="154873" y="303299"/>
                  </a:cubicBezTo>
                  <a:cubicBezTo>
                    <a:pt x="172598" y="285573"/>
                    <a:pt x="157934" y="305850"/>
                    <a:pt x="169161" y="289011"/>
                  </a:cubicBezTo>
                  <a:cubicBezTo>
                    <a:pt x="181425" y="252217"/>
                    <a:pt x="175472" y="275580"/>
                    <a:pt x="171542" y="200905"/>
                  </a:cubicBezTo>
                  <a:cubicBezTo>
                    <a:pt x="171364" y="197523"/>
                    <a:pt x="168261" y="177269"/>
                    <a:pt x="166779" y="172330"/>
                  </a:cubicBezTo>
                  <a:cubicBezTo>
                    <a:pt x="165551" y="168236"/>
                    <a:pt x="163369" y="164479"/>
                    <a:pt x="162017" y="160424"/>
                  </a:cubicBezTo>
                  <a:cubicBezTo>
                    <a:pt x="160190" y="154942"/>
                    <a:pt x="158953" y="149278"/>
                    <a:pt x="157254" y="143755"/>
                  </a:cubicBezTo>
                  <a:cubicBezTo>
                    <a:pt x="155778" y="138957"/>
                    <a:pt x="153710" y="134338"/>
                    <a:pt x="152492" y="129468"/>
                  </a:cubicBezTo>
                  <a:lnTo>
                    <a:pt x="147729" y="110418"/>
                  </a:lnTo>
                  <a:cubicBezTo>
                    <a:pt x="146935" y="107243"/>
                    <a:pt x="145754" y="104140"/>
                    <a:pt x="145348" y="100893"/>
                  </a:cubicBezTo>
                  <a:cubicBezTo>
                    <a:pt x="144554" y="94543"/>
                    <a:pt x="144680" y="88009"/>
                    <a:pt x="142967" y="81843"/>
                  </a:cubicBezTo>
                  <a:cubicBezTo>
                    <a:pt x="140679" y="73606"/>
                    <a:pt x="138572" y="64869"/>
                    <a:pt x="133442" y="58030"/>
                  </a:cubicBezTo>
                  <a:cubicBezTo>
                    <a:pt x="130369" y="53933"/>
                    <a:pt x="124325" y="46242"/>
                    <a:pt x="121536" y="41361"/>
                  </a:cubicBezTo>
                  <a:cubicBezTo>
                    <a:pt x="119775" y="38279"/>
                    <a:pt x="119021" y="34583"/>
                    <a:pt x="116773" y="31836"/>
                  </a:cubicBezTo>
                  <a:cubicBezTo>
                    <a:pt x="102742" y="14688"/>
                    <a:pt x="104944" y="18965"/>
                    <a:pt x="92961" y="10405"/>
                  </a:cubicBezTo>
                  <a:cubicBezTo>
                    <a:pt x="80349" y="1395"/>
                    <a:pt x="87884" y="4743"/>
                    <a:pt x="76292" y="880"/>
                  </a:cubicBezTo>
                  <a:cubicBezTo>
                    <a:pt x="58357" y="2673"/>
                    <a:pt x="55986" y="-852"/>
                    <a:pt x="45336" y="8024"/>
                  </a:cubicBezTo>
                  <a:cubicBezTo>
                    <a:pt x="42749" y="10180"/>
                    <a:pt x="40573" y="12787"/>
                    <a:pt x="38192" y="15168"/>
                  </a:cubicBezTo>
                  <a:cubicBezTo>
                    <a:pt x="35309" y="23817"/>
                    <a:pt x="51686" y="-22932"/>
                    <a:pt x="45336" y="15168"/>
                  </a:cubicBezTo>
                  <a:close/>
                </a:path>
              </a:pathLst>
            </a:custGeom>
            <a:solidFill>
              <a:srgbClr val="9EC7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4261D3D9-D1A3-4FA1-AC35-EA44B0393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03"/>
          <a:stretch/>
        </p:blipFill>
        <p:spPr>
          <a:xfrm>
            <a:off x="4470844" y="2653335"/>
            <a:ext cx="667657" cy="751001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F6A8B9FD-E1CC-451E-9718-2A04909B77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03"/>
          <a:stretch/>
        </p:blipFill>
        <p:spPr>
          <a:xfrm>
            <a:off x="5074094" y="2658223"/>
            <a:ext cx="667657" cy="751001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6280DE8B-1F6E-420A-943E-9B2FD68CD7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03"/>
          <a:stretch/>
        </p:blipFill>
        <p:spPr>
          <a:xfrm>
            <a:off x="5677344" y="2658223"/>
            <a:ext cx="667657" cy="751001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DCD74261-B3B8-46A8-95BD-9D619A4E6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03"/>
          <a:stretch/>
        </p:blipFill>
        <p:spPr>
          <a:xfrm>
            <a:off x="6280594" y="2658223"/>
            <a:ext cx="667657" cy="75100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63A86AA-3506-4C88-8DF7-CFB6B73B248B}"/>
              </a:ext>
            </a:extLst>
          </p:cNvPr>
          <p:cNvGrpSpPr/>
          <p:nvPr/>
        </p:nvGrpSpPr>
        <p:grpSpPr>
          <a:xfrm>
            <a:off x="2661094" y="2668139"/>
            <a:ext cx="667657" cy="751001"/>
            <a:chOff x="2136734" y="4397828"/>
            <a:chExt cx="667657" cy="751001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25133F12-4F16-41CA-B8AA-9E19764864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203"/>
            <a:stretch/>
          </p:blipFill>
          <p:spPr>
            <a:xfrm>
              <a:off x="2136734" y="4397828"/>
              <a:ext cx="667657" cy="751001"/>
            </a:xfrm>
            <a:prstGeom prst="rect">
              <a:avLst/>
            </a:prstGeom>
          </p:spPr>
        </p:pic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F84BC7A-1A1C-49A4-8F74-A85EC81C2577}"/>
                </a:ext>
              </a:extLst>
            </p:cNvPr>
            <p:cNvSpPr/>
            <p:nvPr/>
          </p:nvSpPr>
          <p:spPr>
            <a:xfrm>
              <a:off x="2439102" y="4648476"/>
              <a:ext cx="176495" cy="327111"/>
            </a:xfrm>
            <a:custGeom>
              <a:avLst/>
              <a:gdLst>
                <a:gd name="connsiteX0" fmla="*/ 45336 w 176495"/>
                <a:gd name="connsiteY0" fmla="*/ 15168 h 327111"/>
                <a:gd name="connsiteX1" fmla="*/ 92 w 176495"/>
                <a:gd name="connsiteY1" fmla="*/ 243768 h 327111"/>
                <a:gd name="connsiteX2" fmla="*/ 2473 w 176495"/>
                <a:gd name="connsiteY2" fmla="*/ 253293 h 327111"/>
                <a:gd name="connsiteX3" fmla="*/ 7236 w 176495"/>
                <a:gd name="connsiteY3" fmla="*/ 274724 h 327111"/>
                <a:gd name="connsiteX4" fmla="*/ 9617 w 176495"/>
                <a:gd name="connsiteY4" fmla="*/ 284249 h 327111"/>
                <a:gd name="connsiteX5" fmla="*/ 16761 w 176495"/>
                <a:gd name="connsiteY5" fmla="*/ 289011 h 327111"/>
                <a:gd name="connsiteX6" fmla="*/ 28667 w 176495"/>
                <a:gd name="connsiteY6" fmla="*/ 300918 h 327111"/>
                <a:gd name="connsiteX7" fmla="*/ 57242 w 176495"/>
                <a:gd name="connsiteY7" fmla="*/ 317586 h 327111"/>
                <a:gd name="connsiteX8" fmla="*/ 64386 w 176495"/>
                <a:gd name="connsiteY8" fmla="*/ 322349 h 327111"/>
                <a:gd name="connsiteX9" fmla="*/ 78673 w 176495"/>
                <a:gd name="connsiteY9" fmla="*/ 324730 h 327111"/>
                <a:gd name="connsiteX10" fmla="*/ 85817 w 176495"/>
                <a:gd name="connsiteY10" fmla="*/ 327111 h 327111"/>
                <a:gd name="connsiteX11" fmla="*/ 140586 w 176495"/>
                <a:gd name="connsiteY11" fmla="*/ 317586 h 327111"/>
                <a:gd name="connsiteX12" fmla="*/ 150111 w 176495"/>
                <a:gd name="connsiteY12" fmla="*/ 310443 h 327111"/>
                <a:gd name="connsiteX13" fmla="*/ 154873 w 176495"/>
                <a:gd name="connsiteY13" fmla="*/ 303299 h 327111"/>
                <a:gd name="connsiteX14" fmla="*/ 169161 w 176495"/>
                <a:gd name="connsiteY14" fmla="*/ 289011 h 327111"/>
                <a:gd name="connsiteX15" fmla="*/ 171542 w 176495"/>
                <a:gd name="connsiteY15" fmla="*/ 200905 h 327111"/>
                <a:gd name="connsiteX16" fmla="*/ 166779 w 176495"/>
                <a:gd name="connsiteY16" fmla="*/ 172330 h 327111"/>
                <a:gd name="connsiteX17" fmla="*/ 162017 w 176495"/>
                <a:gd name="connsiteY17" fmla="*/ 160424 h 327111"/>
                <a:gd name="connsiteX18" fmla="*/ 157254 w 176495"/>
                <a:gd name="connsiteY18" fmla="*/ 143755 h 327111"/>
                <a:gd name="connsiteX19" fmla="*/ 152492 w 176495"/>
                <a:gd name="connsiteY19" fmla="*/ 129468 h 327111"/>
                <a:gd name="connsiteX20" fmla="*/ 147729 w 176495"/>
                <a:gd name="connsiteY20" fmla="*/ 110418 h 327111"/>
                <a:gd name="connsiteX21" fmla="*/ 145348 w 176495"/>
                <a:gd name="connsiteY21" fmla="*/ 100893 h 327111"/>
                <a:gd name="connsiteX22" fmla="*/ 142967 w 176495"/>
                <a:gd name="connsiteY22" fmla="*/ 81843 h 327111"/>
                <a:gd name="connsiteX23" fmla="*/ 133442 w 176495"/>
                <a:gd name="connsiteY23" fmla="*/ 58030 h 327111"/>
                <a:gd name="connsiteX24" fmla="*/ 121536 w 176495"/>
                <a:gd name="connsiteY24" fmla="*/ 41361 h 327111"/>
                <a:gd name="connsiteX25" fmla="*/ 116773 w 176495"/>
                <a:gd name="connsiteY25" fmla="*/ 31836 h 327111"/>
                <a:gd name="connsiteX26" fmla="*/ 92961 w 176495"/>
                <a:gd name="connsiteY26" fmla="*/ 10405 h 327111"/>
                <a:gd name="connsiteX27" fmla="*/ 76292 w 176495"/>
                <a:gd name="connsiteY27" fmla="*/ 880 h 327111"/>
                <a:gd name="connsiteX28" fmla="*/ 45336 w 176495"/>
                <a:gd name="connsiteY28" fmla="*/ 8024 h 327111"/>
                <a:gd name="connsiteX29" fmla="*/ 38192 w 176495"/>
                <a:gd name="connsiteY29" fmla="*/ 15168 h 327111"/>
                <a:gd name="connsiteX30" fmla="*/ 45336 w 176495"/>
                <a:gd name="connsiteY30" fmla="*/ 15168 h 32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495" h="327111">
                  <a:moveTo>
                    <a:pt x="45336" y="15168"/>
                  </a:moveTo>
                  <a:cubicBezTo>
                    <a:pt x="38986" y="53268"/>
                    <a:pt x="13853" y="167319"/>
                    <a:pt x="92" y="243768"/>
                  </a:cubicBezTo>
                  <a:cubicBezTo>
                    <a:pt x="-488" y="246989"/>
                    <a:pt x="1831" y="250084"/>
                    <a:pt x="2473" y="253293"/>
                  </a:cubicBezTo>
                  <a:cubicBezTo>
                    <a:pt x="9636" y="289110"/>
                    <a:pt x="1055" y="253093"/>
                    <a:pt x="7236" y="274724"/>
                  </a:cubicBezTo>
                  <a:cubicBezTo>
                    <a:pt x="8135" y="277871"/>
                    <a:pt x="7802" y="281526"/>
                    <a:pt x="9617" y="284249"/>
                  </a:cubicBezTo>
                  <a:cubicBezTo>
                    <a:pt x="11205" y="286630"/>
                    <a:pt x="14380" y="287424"/>
                    <a:pt x="16761" y="289011"/>
                  </a:cubicBezTo>
                  <a:cubicBezTo>
                    <a:pt x="23857" y="299656"/>
                    <a:pt x="18396" y="293448"/>
                    <a:pt x="28667" y="300918"/>
                  </a:cubicBezTo>
                  <a:cubicBezTo>
                    <a:pt x="51366" y="317426"/>
                    <a:pt x="39591" y="313174"/>
                    <a:pt x="57242" y="317586"/>
                  </a:cubicBezTo>
                  <a:cubicBezTo>
                    <a:pt x="59623" y="319174"/>
                    <a:pt x="61671" y="321444"/>
                    <a:pt x="64386" y="322349"/>
                  </a:cubicBezTo>
                  <a:cubicBezTo>
                    <a:pt x="68966" y="323876"/>
                    <a:pt x="73960" y="323683"/>
                    <a:pt x="78673" y="324730"/>
                  </a:cubicBezTo>
                  <a:cubicBezTo>
                    <a:pt x="81123" y="325274"/>
                    <a:pt x="83436" y="326317"/>
                    <a:pt x="85817" y="327111"/>
                  </a:cubicBezTo>
                  <a:cubicBezTo>
                    <a:pt x="110882" y="324473"/>
                    <a:pt x="123048" y="328547"/>
                    <a:pt x="140586" y="317586"/>
                  </a:cubicBezTo>
                  <a:cubicBezTo>
                    <a:pt x="143951" y="315483"/>
                    <a:pt x="146936" y="312824"/>
                    <a:pt x="150111" y="310443"/>
                  </a:cubicBezTo>
                  <a:cubicBezTo>
                    <a:pt x="151698" y="308062"/>
                    <a:pt x="152849" y="305323"/>
                    <a:pt x="154873" y="303299"/>
                  </a:cubicBezTo>
                  <a:cubicBezTo>
                    <a:pt x="172598" y="285573"/>
                    <a:pt x="157934" y="305850"/>
                    <a:pt x="169161" y="289011"/>
                  </a:cubicBezTo>
                  <a:cubicBezTo>
                    <a:pt x="181425" y="252217"/>
                    <a:pt x="175472" y="275580"/>
                    <a:pt x="171542" y="200905"/>
                  </a:cubicBezTo>
                  <a:cubicBezTo>
                    <a:pt x="171364" y="197523"/>
                    <a:pt x="168261" y="177269"/>
                    <a:pt x="166779" y="172330"/>
                  </a:cubicBezTo>
                  <a:cubicBezTo>
                    <a:pt x="165551" y="168236"/>
                    <a:pt x="163369" y="164479"/>
                    <a:pt x="162017" y="160424"/>
                  </a:cubicBezTo>
                  <a:cubicBezTo>
                    <a:pt x="160190" y="154942"/>
                    <a:pt x="158953" y="149278"/>
                    <a:pt x="157254" y="143755"/>
                  </a:cubicBezTo>
                  <a:cubicBezTo>
                    <a:pt x="155778" y="138957"/>
                    <a:pt x="153710" y="134338"/>
                    <a:pt x="152492" y="129468"/>
                  </a:cubicBezTo>
                  <a:lnTo>
                    <a:pt x="147729" y="110418"/>
                  </a:lnTo>
                  <a:cubicBezTo>
                    <a:pt x="146935" y="107243"/>
                    <a:pt x="145754" y="104140"/>
                    <a:pt x="145348" y="100893"/>
                  </a:cubicBezTo>
                  <a:cubicBezTo>
                    <a:pt x="144554" y="94543"/>
                    <a:pt x="144680" y="88009"/>
                    <a:pt x="142967" y="81843"/>
                  </a:cubicBezTo>
                  <a:cubicBezTo>
                    <a:pt x="140679" y="73606"/>
                    <a:pt x="138572" y="64869"/>
                    <a:pt x="133442" y="58030"/>
                  </a:cubicBezTo>
                  <a:cubicBezTo>
                    <a:pt x="130369" y="53933"/>
                    <a:pt x="124325" y="46242"/>
                    <a:pt x="121536" y="41361"/>
                  </a:cubicBezTo>
                  <a:cubicBezTo>
                    <a:pt x="119775" y="38279"/>
                    <a:pt x="119021" y="34583"/>
                    <a:pt x="116773" y="31836"/>
                  </a:cubicBezTo>
                  <a:cubicBezTo>
                    <a:pt x="102742" y="14688"/>
                    <a:pt x="104944" y="18965"/>
                    <a:pt x="92961" y="10405"/>
                  </a:cubicBezTo>
                  <a:cubicBezTo>
                    <a:pt x="80349" y="1395"/>
                    <a:pt x="87884" y="4743"/>
                    <a:pt x="76292" y="880"/>
                  </a:cubicBezTo>
                  <a:cubicBezTo>
                    <a:pt x="58357" y="2673"/>
                    <a:pt x="55986" y="-852"/>
                    <a:pt x="45336" y="8024"/>
                  </a:cubicBezTo>
                  <a:cubicBezTo>
                    <a:pt x="42749" y="10180"/>
                    <a:pt x="40573" y="12787"/>
                    <a:pt x="38192" y="15168"/>
                  </a:cubicBezTo>
                  <a:cubicBezTo>
                    <a:pt x="35309" y="23817"/>
                    <a:pt x="51686" y="-22932"/>
                    <a:pt x="45336" y="15168"/>
                  </a:cubicBezTo>
                  <a:close/>
                </a:path>
              </a:pathLst>
            </a:custGeom>
            <a:solidFill>
              <a:srgbClr val="9EC7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0442F3-A93A-45FA-930D-A46D75A776B8}"/>
              </a:ext>
            </a:extLst>
          </p:cNvPr>
          <p:cNvGrpSpPr/>
          <p:nvPr/>
        </p:nvGrpSpPr>
        <p:grpSpPr>
          <a:xfrm>
            <a:off x="3264344" y="2668139"/>
            <a:ext cx="667657" cy="751001"/>
            <a:chOff x="2739984" y="4397828"/>
            <a:chExt cx="667657" cy="751001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4DC213E7-7347-49A4-A509-385A4D7078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203"/>
            <a:stretch/>
          </p:blipFill>
          <p:spPr>
            <a:xfrm>
              <a:off x="2739984" y="4397828"/>
              <a:ext cx="667657" cy="751001"/>
            </a:xfrm>
            <a:prstGeom prst="rect">
              <a:avLst/>
            </a:prstGeom>
          </p:spPr>
        </p:pic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C84C7FF-3F4B-4179-B90B-ED26F1BCBA2B}"/>
                </a:ext>
              </a:extLst>
            </p:cNvPr>
            <p:cNvSpPr/>
            <p:nvPr/>
          </p:nvSpPr>
          <p:spPr>
            <a:xfrm>
              <a:off x="3066192" y="4677038"/>
              <a:ext cx="176495" cy="327111"/>
            </a:xfrm>
            <a:custGeom>
              <a:avLst/>
              <a:gdLst>
                <a:gd name="connsiteX0" fmla="*/ 45336 w 176495"/>
                <a:gd name="connsiteY0" fmla="*/ 15168 h 327111"/>
                <a:gd name="connsiteX1" fmla="*/ 92 w 176495"/>
                <a:gd name="connsiteY1" fmla="*/ 243768 h 327111"/>
                <a:gd name="connsiteX2" fmla="*/ 2473 w 176495"/>
                <a:gd name="connsiteY2" fmla="*/ 253293 h 327111"/>
                <a:gd name="connsiteX3" fmla="*/ 7236 w 176495"/>
                <a:gd name="connsiteY3" fmla="*/ 274724 h 327111"/>
                <a:gd name="connsiteX4" fmla="*/ 9617 w 176495"/>
                <a:gd name="connsiteY4" fmla="*/ 284249 h 327111"/>
                <a:gd name="connsiteX5" fmla="*/ 16761 w 176495"/>
                <a:gd name="connsiteY5" fmla="*/ 289011 h 327111"/>
                <a:gd name="connsiteX6" fmla="*/ 28667 w 176495"/>
                <a:gd name="connsiteY6" fmla="*/ 300918 h 327111"/>
                <a:gd name="connsiteX7" fmla="*/ 57242 w 176495"/>
                <a:gd name="connsiteY7" fmla="*/ 317586 h 327111"/>
                <a:gd name="connsiteX8" fmla="*/ 64386 w 176495"/>
                <a:gd name="connsiteY8" fmla="*/ 322349 h 327111"/>
                <a:gd name="connsiteX9" fmla="*/ 78673 w 176495"/>
                <a:gd name="connsiteY9" fmla="*/ 324730 h 327111"/>
                <a:gd name="connsiteX10" fmla="*/ 85817 w 176495"/>
                <a:gd name="connsiteY10" fmla="*/ 327111 h 327111"/>
                <a:gd name="connsiteX11" fmla="*/ 140586 w 176495"/>
                <a:gd name="connsiteY11" fmla="*/ 317586 h 327111"/>
                <a:gd name="connsiteX12" fmla="*/ 150111 w 176495"/>
                <a:gd name="connsiteY12" fmla="*/ 310443 h 327111"/>
                <a:gd name="connsiteX13" fmla="*/ 154873 w 176495"/>
                <a:gd name="connsiteY13" fmla="*/ 303299 h 327111"/>
                <a:gd name="connsiteX14" fmla="*/ 169161 w 176495"/>
                <a:gd name="connsiteY14" fmla="*/ 289011 h 327111"/>
                <a:gd name="connsiteX15" fmla="*/ 171542 w 176495"/>
                <a:gd name="connsiteY15" fmla="*/ 200905 h 327111"/>
                <a:gd name="connsiteX16" fmla="*/ 166779 w 176495"/>
                <a:gd name="connsiteY16" fmla="*/ 172330 h 327111"/>
                <a:gd name="connsiteX17" fmla="*/ 162017 w 176495"/>
                <a:gd name="connsiteY17" fmla="*/ 160424 h 327111"/>
                <a:gd name="connsiteX18" fmla="*/ 157254 w 176495"/>
                <a:gd name="connsiteY18" fmla="*/ 143755 h 327111"/>
                <a:gd name="connsiteX19" fmla="*/ 152492 w 176495"/>
                <a:gd name="connsiteY19" fmla="*/ 129468 h 327111"/>
                <a:gd name="connsiteX20" fmla="*/ 147729 w 176495"/>
                <a:gd name="connsiteY20" fmla="*/ 110418 h 327111"/>
                <a:gd name="connsiteX21" fmla="*/ 145348 w 176495"/>
                <a:gd name="connsiteY21" fmla="*/ 100893 h 327111"/>
                <a:gd name="connsiteX22" fmla="*/ 142967 w 176495"/>
                <a:gd name="connsiteY22" fmla="*/ 81843 h 327111"/>
                <a:gd name="connsiteX23" fmla="*/ 133442 w 176495"/>
                <a:gd name="connsiteY23" fmla="*/ 58030 h 327111"/>
                <a:gd name="connsiteX24" fmla="*/ 121536 w 176495"/>
                <a:gd name="connsiteY24" fmla="*/ 41361 h 327111"/>
                <a:gd name="connsiteX25" fmla="*/ 116773 w 176495"/>
                <a:gd name="connsiteY25" fmla="*/ 31836 h 327111"/>
                <a:gd name="connsiteX26" fmla="*/ 92961 w 176495"/>
                <a:gd name="connsiteY26" fmla="*/ 10405 h 327111"/>
                <a:gd name="connsiteX27" fmla="*/ 76292 w 176495"/>
                <a:gd name="connsiteY27" fmla="*/ 880 h 327111"/>
                <a:gd name="connsiteX28" fmla="*/ 45336 w 176495"/>
                <a:gd name="connsiteY28" fmla="*/ 8024 h 327111"/>
                <a:gd name="connsiteX29" fmla="*/ 38192 w 176495"/>
                <a:gd name="connsiteY29" fmla="*/ 15168 h 327111"/>
                <a:gd name="connsiteX30" fmla="*/ 45336 w 176495"/>
                <a:gd name="connsiteY30" fmla="*/ 15168 h 32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495" h="327111">
                  <a:moveTo>
                    <a:pt x="45336" y="15168"/>
                  </a:moveTo>
                  <a:cubicBezTo>
                    <a:pt x="38986" y="53268"/>
                    <a:pt x="13853" y="167319"/>
                    <a:pt x="92" y="243768"/>
                  </a:cubicBezTo>
                  <a:cubicBezTo>
                    <a:pt x="-488" y="246989"/>
                    <a:pt x="1831" y="250084"/>
                    <a:pt x="2473" y="253293"/>
                  </a:cubicBezTo>
                  <a:cubicBezTo>
                    <a:pt x="9636" y="289110"/>
                    <a:pt x="1055" y="253093"/>
                    <a:pt x="7236" y="274724"/>
                  </a:cubicBezTo>
                  <a:cubicBezTo>
                    <a:pt x="8135" y="277871"/>
                    <a:pt x="7802" y="281526"/>
                    <a:pt x="9617" y="284249"/>
                  </a:cubicBezTo>
                  <a:cubicBezTo>
                    <a:pt x="11205" y="286630"/>
                    <a:pt x="14380" y="287424"/>
                    <a:pt x="16761" y="289011"/>
                  </a:cubicBezTo>
                  <a:cubicBezTo>
                    <a:pt x="23857" y="299656"/>
                    <a:pt x="18396" y="293448"/>
                    <a:pt x="28667" y="300918"/>
                  </a:cubicBezTo>
                  <a:cubicBezTo>
                    <a:pt x="51366" y="317426"/>
                    <a:pt x="39591" y="313174"/>
                    <a:pt x="57242" y="317586"/>
                  </a:cubicBezTo>
                  <a:cubicBezTo>
                    <a:pt x="59623" y="319174"/>
                    <a:pt x="61671" y="321444"/>
                    <a:pt x="64386" y="322349"/>
                  </a:cubicBezTo>
                  <a:cubicBezTo>
                    <a:pt x="68966" y="323876"/>
                    <a:pt x="73960" y="323683"/>
                    <a:pt x="78673" y="324730"/>
                  </a:cubicBezTo>
                  <a:cubicBezTo>
                    <a:pt x="81123" y="325274"/>
                    <a:pt x="83436" y="326317"/>
                    <a:pt x="85817" y="327111"/>
                  </a:cubicBezTo>
                  <a:cubicBezTo>
                    <a:pt x="110882" y="324473"/>
                    <a:pt x="123048" y="328547"/>
                    <a:pt x="140586" y="317586"/>
                  </a:cubicBezTo>
                  <a:cubicBezTo>
                    <a:pt x="143951" y="315483"/>
                    <a:pt x="146936" y="312824"/>
                    <a:pt x="150111" y="310443"/>
                  </a:cubicBezTo>
                  <a:cubicBezTo>
                    <a:pt x="151698" y="308062"/>
                    <a:pt x="152849" y="305323"/>
                    <a:pt x="154873" y="303299"/>
                  </a:cubicBezTo>
                  <a:cubicBezTo>
                    <a:pt x="172598" y="285573"/>
                    <a:pt x="157934" y="305850"/>
                    <a:pt x="169161" y="289011"/>
                  </a:cubicBezTo>
                  <a:cubicBezTo>
                    <a:pt x="181425" y="252217"/>
                    <a:pt x="175472" y="275580"/>
                    <a:pt x="171542" y="200905"/>
                  </a:cubicBezTo>
                  <a:cubicBezTo>
                    <a:pt x="171364" y="197523"/>
                    <a:pt x="168261" y="177269"/>
                    <a:pt x="166779" y="172330"/>
                  </a:cubicBezTo>
                  <a:cubicBezTo>
                    <a:pt x="165551" y="168236"/>
                    <a:pt x="163369" y="164479"/>
                    <a:pt x="162017" y="160424"/>
                  </a:cubicBezTo>
                  <a:cubicBezTo>
                    <a:pt x="160190" y="154942"/>
                    <a:pt x="158953" y="149278"/>
                    <a:pt x="157254" y="143755"/>
                  </a:cubicBezTo>
                  <a:cubicBezTo>
                    <a:pt x="155778" y="138957"/>
                    <a:pt x="153710" y="134338"/>
                    <a:pt x="152492" y="129468"/>
                  </a:cubicBezTo>
                  <a:lnTo>
                    <a:pt x="147729" y="110418"/>
                  </a:lnTo>
                  <a:cubicBezTo>
                    <a:pt x="146935" y="107243"/>
                    <a:pt x="145754" y="104140"/>
                    <a:pt x="145348" y="100893"/>
                  </a:cubicBezTo>
                  <a:cubicBezTo>
                    <a:pt x="144554" y="94543"/>
                    <a:pt x="144680" y="88009"/>
                    <a:pt x="142967" y="81843"/>
                  </a:cubicBezTo>
                  <a:cubicBezTo>
                    <a:pt x="140679" y="73606"/>
                    <a:pt x="138572" y="64869"/>
                    <a:pt x="133442" y="58030"/>
                  </a:cubicBezTo>
                  <a:cubicBezTo>
                    <a:pt x="130369" y="53933"/>
                    <a:pt x="124325" y="46242"/>
                    <a:pt x="121536" y="41361"/>
                  </a:cubicBezTo>
                  <a:cubicBezTo>
                    <a:pt x="119775" y="38279"/>
                    <a:pt x="119021" y="34583"/>
                    <a:pt x="116773" y="31836"/>
                  </a:cubicBezTo>
                  <a:cubicBezTo>
                    <a:pt x="102742" y="14688"/>
                    <a:pt x="104944" y="18965"/>
                    <a:pt x="92961" y="10405"/>
                  </a:cubicBezTo>
                  <a:cubicBezTo>
                    <a:pt x="80349" y="1395"/>
                    <a:pt x="87884" y="4743"/>
                    <a:pt x="76292" y="880"/>
                  </a:cubicBezTo>
                  <a:cubicBezTo>
                    <a:pt x="58357" y="2673"/>
                    <a:pt x="55986" y="-852"/>
                    <a:pt x="45336" y="8024"/>
                  </a:cubicBezTo>
                  <a:cubicBezTo>
                    <a:pt x="42749" y="10180"/>
                    <a:pt x="40573" y="12787"/>
                    <a:pt x="38192" y="15168"/>
                  </a:cubicBezTo>
                  <a:cubicBezTo>
                    <a:pt x="35309" y="23817"/>
                    <a:pt x="51686" y="-22932"/>
                    <a:pt x="45336" y="15168"/>
                  </a:cubicBezTo>
                  <a:close/>
                </a:path>
              </a:pathLst>
            </a:custGeom>
            <a:solidFill>
              <a:srgbClr val="9EC7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FE923F-2032-49DB-B0C0-D2B0CE1EEE8F}"/>
              </a:ext>
            </a:extLst>
          </p:cNvPr>
          <p:cNvGrpSpPr/>
          <p:nvPr/>
        </p:nvGrpSpPr>
        <p:grpSpPr>
          <a:xfrm>
            <a:off x="3867594" y="2668139"/>
            <a:ext cx="667657" cy="751001"/>
            <a:chOff x="3343234" y="4397828"/>
            <a:chExt cx="667657" cy="751001"/>
          </a:xfrm>
        </p:grpSpPr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8AF9E5B6-1BB6-414E-AAE6-9070350C89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203"/>
            <a:stretch/>
          </p:blipFill>
          <p:spPr>
            <a:xfrm>
              <a:off x="3343234" y="4397828"/>
              <a:ext cx="667657" cy="751001"/>
            </a:xfrm>
            <a:prstGeom prst="rect">
              <a:avLst/>
            </a:prstGeom>
          </p:spPr>
        </p:pic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3943793-3101-4312-B3A2-14D13191D3AF}"/>
                </a:ext>
              </a:extLst>
            </p:cNvPr>
            <p:cNvSpPr/>
            <p:nvPr/>
          </p:nvSpPr>
          <p:spPr>
            <a:xfrm>
              <a:off x="3669442" y="4650869"/>
              <a:ext cx="176495" cy="327111"/>
            </a:xfrm>
            <a:custGeom>
              <a:avLst/>
              <a:gdLst>
                <a:gd name="connsiteX0" fmla="*/ 45336 w 176495"/>
                <a:gd name="connsiteY0" fmla="*/ 15168 h 327111"/>
                <a:gd name="connsiteX1" fmla="*/ 92 w 176495"/>
                <a:gd name="connsiteY1" fmla="*/ 243768 h 327111"/>
                <a:gd name="connsiteX2" fmla="*/ 2473 w 176495"/>
                <a:gd name="connsiteY2" fmla="*/ 253293 h 327111"/>
                <a:gd name="connsiteX3" fmla="*/ 7236 w 176495"/>
                <a:gd name="connsiteY3" fmla="*/ 274724 h 327111"/>
                <a:gd name="connsiteX4" fmla="*/ 9617 w 176495"/>
                <a:gd name="connsiteY4" fmla="*/ 284249 h 327111"/>
                <a:gd name="connsiteX5" fmla="*/ 16761 w 176495"/>
                <a:gd name="connsiteY5" fmla="*/ 289011 h 327111"/>
                <a:gd name="connsiteX6" fmla="*/ 28667 w 176495"/>
                <a:gd name="connsiteY6" fmla="*/ 300918 h 327111"/>
                <a:gd name="connsiteX7" fmla="*/ 57242 w 176495"/>
                <a:gd name="connsiteY7" fmla="*/ 317586 h 327111"/>
                <a:gd name="connsiteX8" fmla="*/ 64386 w 176495"/>
                <a:gd name="connsiteY8" fmla="*/ 322349 h 327111"/>
                <a:gd name="connsiteX9" fmla="*/ 78673 w 176495"/>
                <a:gd name="connsiteY9" fmla="*/ 324730 h 327111"/>
                <a:gd name="connsiteX10" fmla="*/ 85817 w 176495"/>
                <a:gd name="connsiteY10" fmla="*/ 327111 h 327111"/>
                <a:gd name="connsiteX11" fmla="*/ 140586 w 176495"/>
                <a:gd name="connsiteY11" fmla="*/ 317586 h 327111"/>
                <a:gd name="connsiteX12" fmla="*/ 150111 w 176495"/>
                <a:gd name="connsiteY12" fmla="*/ 310443 h 327111"/>
                <a:gd name="connsiteX13" fmla="*/ 154873 w 176495"/>
                <a:gd name="connsiteY13" fmla="*/ 303299 h 327111"/>
                <a:gd name="connsiteX14" fmla="*/ 169161 w 176495"/>
                <a:gd name="connsiteY14" fmla="*/ 289011 h 327111"/>
                <a:gd name="connsiteX15" fmla="*/ 171542 w 176495"/>
                <a:gd name="connsiteY15" fmla="*/ 200905 h 327111"/>
                <a:gd name="connsiteX16" fmla="*/ 166779 w 176495"/>
                <a:gd name="connsiteY16" fmla="*/ 172330 h 327111"/>
                <a:gd name="connsiteX17" fmla="*/ 162017 w 176495"/>
                <a:gd name="connsiteY17" fmla="*/ 160424 h 327111"/>
                <a:gd name="connsiteX18" fmla="*/ 157254 w 176495"/>
                <a:gd name="connsiteY18" fmla="*/ 143755 h 327111"/>
                <a:gd name="connsiteX19" fmla="*/ 152492 w 176495"/>
                <a:gd name="connsiteY19" fmla="*/ 129468 h 327111"/>
                <a:gd name="connsiteX20" fmla="*/ 147729 w 176495"/>
                <a:gd name="connsiteY20" fmla="*/ 110418 h 327111"/>
                <a:gd name="connsiteX21" fmla="*/ 145348 w 176495"/>
                <a:gd name="connsiteY21" fmla="*/ 100893 h 327111"/>
                <a:gd name="connsiteX22" fmla="*/ 142967 w 176495"/>
                <a:gd name="connsiteY22" fmla="*/ 81843 h 327111"/>
                <a:gd name="connsiteX23" fmla="*/ 133442 w 176495"/>
                <a:gd name="connsiteY23" fmla="*/ 58030 h 327111"/>
                <a:gd name="connsiteX24" fmla="*/ 121536 w 176495"/>
                <a:gd name="connsiteY24" fmla="*/ 41361 h 327111"/>
                <a:gd name="connsiteX25" fmla="*/ 116773 w 176495"/>
                <a:gd name="connsiteY25" fmla="*/ 31836 h 327111"/>
                <a:gd name="connsiteX26" fmla="*/ 92961 w 176495"/>
                <a:gd name="connsiteY26" fmla="*/ 10405 h 327111"/>
                <a:gd name="connsiteX27" fmla="*/ 76292 w 176495"/>
                <a:gd name="connsiteY27" fmla="*/ 880 h 327111"/>
                <a:gd name="connsiteX28" fmla="*/ 45336 w 176495"/>
                <a:gd name="connsiteY28" fmla="*/ 8024 h 327111"/>
                <a:gd name="connsiteX29" fmla="*/ 38192 w 176495"/>
                <a:gd name="connsiteY29" fmla="*/ 15168 h 327111"/>
                <a:gd name="connsiteX30" fmla="*/ 45336 w 176495"/>
                <a:gd name="connsiteY30" fmla="*/ 15168 h 32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495" h="327111">
                  <a:moveTo>
                    <a:pt x="45336" y="15168"/>
                  </a:moveTo>
                  <a:cubicBezTo>
                    <a:pt x="38986" y="53268"/>
                    <a:pt x="13853" y="167319"/>
                    <a:pt x="92" y="243768"/>
                  </a:cubicBezTo>
                  <a:cubicBezTo>
                    <a:pt x="-488" y="246989"/>
                    <a:pt x="1831" y="250084"/>
                    <a:pt x="2473" y="253293"/>
                  </a:cubicBezTo>
                  <a:cubicBezTo>
                    <a:pt x="9636" y="289110"/>
                    <a:pt x="1055" y="253093"/>
                    <a:pt x="7236" y="274724"/>
                  </a:cubicBezTo>
                  <a:cubicBezTo>
                    <a:pt x="8135" y="277871"/>
                    <a:pt x="7802" y="281526"/>
                    <a:pt x="9617" y="284249"/>
                  </a:cubicBezTo>
                  <a:cubicBezTo>
                    <a:pt x="11205" y="286630"/>
                    <a:pt x="14380" y="287424"/>
                    <a:pt x="16761" y="289011"/>
                  </a:cubicBezTo>
                  <a:cubicBezTo>
                    <a:pt x="23857" y="299656"/>
                    <a:pt x="18396" y="293448"/>
                    <a:pt x="28667" y="300918"/>
                  </a:cubicBezTo>
                  <a:cubicBezTo>
                    <a:pt x="51366" y="317426"/>
                    <a:pt x="39591" y="313174"/>
                    <a:pt x="57242" y="317586"/>
                  </a:cubicBezTo>
                  <a:cubicBezTo>
                    <a:pt x="59623" y="319174"/>
                    <a:pt x="61671" y="321444"/>
                    <a:pt x="64386" y="322349"/>
                  </a:cubicBezTo>
                  <a:cubicBezTo>
                    <a:pt x="68966" y="323876"/>
                    <a:pt x="73960" y="323683"/>
                    <a:pt x="78673" y="324730"/>
                  </a:cubicBezTo>
                  <a:cubicBezTo>
                    <a:pt x="81123" y="325274"/>
                    <a:pt x="83436" y="326317"/>
                    <a:pt x="85817" y="327111"/>
                  </a:cubicBezTo>
                  <a:cubicBezTo>
                    <a:pt x="110882" y="324473"/>
                    <a:pt x="123048" y="328547"/>
                    <a:pt x="140586" y="317586"/>
                  </a:cubicBezTo>
                  <a:cubicBezTo>
                    <a:pt x="143951" y="315483"/>
                    <a:pt x="146936" y="312824"/>
                    <a:pt x="150111" y="310443"/>
                  </a:cubicBezTo>
                  <a:cubicBezTo>
                    <a:pt x="151698" y="308062"/>
                    <a:pt x="152849" y="305323"/>
                    <a:pt x="154873" y="303299"/>
                  </a:cubicBezTo>
                  <a:cubicBezTo>
                    <a:pt x="172598" y="285573"/>
                    <a:pt x="157934" y="305850"/>
                    <a:pt x="169161" y="289011"/>
                  </a:cubicBezTo>
                  <a:cubicBezTo>
                    <a:pt x="181425" y="252217"/>
                    <a:pt x="175472" y="275580"/>
                    <a:pt x="171542" y="200905"/>
                  </a:cubicBezTo>
                  <a:cubicBezTo>
                    <a:pt x="171364" y="197523"/>
                    <a:pt x="168261" y="177269"/>
                    <a:pt x="166779" y="172330"/>
                  </a:cubicBezTo>
                  <a:cubicBezTo>
                    <a:pt x="165551" y="168236"/>
                    <a:pt x="163369" y="164479"/>
                    <a:pt x="162017" y="160424"/>
                  </a:cubicBezTo>
                  <a:cubicBezTo>
                    <a:pt x="160190" y="154942"/>
                    <a:pt x="158953" y="149278"/>
                    <a:pt x="157254" y="143755"/>
                  </a:cubicBezTo>
                  <a:cubicBezTo>
                    <a:pt x="155778" y="138957"/>
                    <a:pt x="153710" y="134338"/>
                    <a:pt x="152492" y="129468"/>
                  </a:cubicBezTo>
                  <a:lnTo>
                    <a:pt x="147729" y="110418"/>
                  </a:lnTo>
                  <a:cubicBezTo>
                    <a:pt x="146935" y="107243"/>
                    <a:pt x="145754" y="104140"/>
                    <a:pt x="145348" y="100893"/>
                  </a:cubicBezTo>
                  <a:cubicBezTo>
                    <a:pt x="144554" y="94543"/>
                    <a:pt x="144680" y="88009"/>
                    <a:pt x="142967" y="81843"/>
                  </a:cubicBezTo>
                  <a:cubicBezTo>
                    <a:pt x="140679" y="73606"/>
                    <a:pt x="138572" y="64869"/>
                    <a:pt x="133442" y="58030"/>
                  </a:cubicBezTo>
                  <a:cubicBezTo>
                    <a:pt x="130369" y="53933"/>
                    <a:pt x="124325" y="46242"/>
                    <a:pt x="121536" y="41361"/>
                  </a:cubicBezTo>
                  <a:cubicBezTo>
                    <a:pt x="119775" y="38279"/>
                    <a:pt x="119021" y="34583"/>
                    <a:pt x="116773" y="31836"/>
                  </a:cubicBezTo>
                  <a:cubicBezTo>
                    <a:pt x="102742" y="14688"/>
                    <a:pt x="104944" y="18965"/>
                    <a:pt x="92961" y="10405"/>
                  </a:cubicBezTo>
                  <a:cubicBezTo>
                    <a:pt x="80349" y="1395"/>
                    <a:pt x="87884" y="4743"/>
                    <a:pt x="76292" y="880"/>
                  </a:cubicBezTo>
                  <a:cubicBezTo>
                    <a:pt x="58357" y="2673"/>
                    <a:pt x="55986" y="-852"/>
                    <a:pt x="45336" y="8024"/>
                  </a:cubicBezTo>
                  <a:cubicBezTo>
                    <a:pt x="42749" y="10180"/>
                    <a:pt x="40573" y="12787"/>
                    <a:pt x="38192" y="15168"/>
                  </a:cubicBezTo>
                  <a:cubicBezTo>
                    <a:pt x="35309" y="23817"/>
                    <a:pt x="51686" y="-22932"/>
                    <a:pt x="45336" y="15168"/>
                  </a:cubicBezTo>
                  <a:close/>
                </a:path>
              </a:pathLst>
            </a:custGeom>
            <a:solidFill>
              <a:srgbClr val="9EC7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80BF18-0D46-4389-9371-32626A8DDFCC}"/>
              </a:ext>
            </a:extLst>
          </p:cNvPr>
          <p:cNvGrpSpPr/>
          <p:nvPr/>
        </p:nvGrpSpPr>
        <p:grpSpPr>
          <a:xfrm>
            <a:off x="2057844" y="2669283"/>
            <a:ext cx="667657" cy="751001"/>
            <a:chOff x="1533484" y="4398972"/>
            <a:chExt cx="667657" cy="751001"/>
          </a:xfrm>
        </p:grpSpPr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70187620-606A-4107-B8F2-7DB81A18B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203"/>
            <a:stretch/>
          </p:blipFill>
          <p:spPr>
            <a:xfrm>
              <a:off x="1533484" y="4398972"/>
              <a:ext cx="667657" cy="751001"/>
            </a:xfrm>
            <a:prstGeom prst="rect">
              <a:avLst/>
            </a:prstGeom>
          </p:spPr>
        </p:pic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18265E2-45F2-490D-887B-9C3C7ECD4A28}"/>
                </a:ext>
              </a:extLst>
            </p:cNvPr>
            <p:cNvSpPr/>
            <p:nvPr/>
          </p:nvSpPr>
          <p:spPr>
            <a:xfrm>
              <a:off x="1835852" y="4677039"/>
              <a:ext cx="176495" cy="327111"/>
            </a:xfrm>
            <a:custGeom>
              <a:avLst/>
              <a:gdLst>
                <a:gd name="connsiteX0" fmla="*/ 45336 w 176495"/>
                <a:gd name="connsiteY0" fmla="*/ 15168 h 327111"/>
                <a:gd name="connsiteX1" fmla="*/ 92 w 176495"/>
                <a:gd name="connsiteY1" fmla="*/ 243768 h 327111"/>
                <a:gd name="connsiteX2" fmla="*/ 2473 w 176495"/>
                <a:gd name="connsiteY2" fmla="*/ 253293 h 327111"/>
                <a:gd name="connsiteX3" fmla="*/ 7236 w 176495"/>
                <a:gd name="connsiteY3" fmla="*/ 274724 h 327111"/>
                <a:gd name="connsiteX4" fmla="*/ 9617 w 176495"/>
                <a:gd name="connsiteY4" fmla="*/ 284249 h 327111"/>
                <a:gd name="connsiteX5" fmla="*/ 16761 w 176495"/>
                <a:gd name="connsiteY5" fmla="*/ 289011 h 327111"/>
                <a:gd name="connsiteX6" fmla="*/ 28667 w 176495"/>
                <a:gd name="connsiteY6" fmla="*/ 300918 h 327111"/>
                <a:gd name="connsiteX7" fmla="*/ 57242 w 176495"/>
                <a:gd name="connsiteY7" fmla="*/ 317586 h 327111"/>
                <a:gd name="connsiteX8" fmla="*/ 64386 w 176495"/>
                <a:gd name="connsiteY8" fmla="*/ 322349 h 327111"/>
                <a:gd name="connsiteX9" fmla="*/ 78673 w 176495"/>
                <a:gd name="connsiteY9" fmla="*/ 324730 h 327111"/>
                <a:gd name="connsiteX10" fmla="*/ 85817 w 176495"/>
                <a:gd name="connsiteY10" fmla="*/ 327111 h 327111"/>
                <a:gd name="connsiteX11" fmla="*/ 140586 w 176495"/>
                <a:gd name="connsiteY11" fmla="*/ 317586 h 327111"/>
                <a:gd name="connsiteX12" fmla="*/ 150111 w 176495"/>
                <a:gd name="connsiteY12" fmla="*/ 310443 h 327111"/>
                <a:gd name="connsiteX13" fmla="*/ 154873 w 176495"/>
                <a:gd name="connsiteY13" fmla="*/ 303299 h 327111"/>
                <a:gd name="connsiteX14" fmla="*/ 169161 w 176495"/>
                <a:gd name="connsiteY14" fmla="*/ 289011 h 327111"/>
                <a:gd name="connsiteX15" fmla="*/ 171542 w 176495"/>
                <a:gd name="connsiteY15" fmla="*/ 200905 h 327111"/>
                <a:gd name="connsiteX16" fmla="*/ 166779 w 176495"/>
                <a:gd name="connsiteY16" fmla="*/ 172330 h 327111"/>
                <a:gd name="connsiteX17" fmla="*/ 162017 w 176495"/>
                <a:gd name="connsiteY17" fmla="*/ 160424 h 327111"/>
                <a:gd name="connsiteX18" fmla="*/ 157254 w 176495"/>
                <a:gd name="connsiteY18" fmla="*/ 143755 h 327111"/>
                <a:gd name="connsiteX19" fmla="*/ 152492 w 176495"/>
                <a:gd name="connsiteY19" fmla="*/ 129468 h 327111"/>
                <a:gd name="connsiteX20" fmla="*/ 147729 w 176495"/>
                <a:gd name="connsiteY20" fmla="*/ 110418 h 327111"/>
                <a:gd name="connsiteX21" fmla="*/ 145348 w 176495"/>
                <a:gd name="connsiteY21" fmla="*/ 100893 h 327111"/>
                <a:gd name="connsiteX22" fmla="*/ 142967 w 176495"/>
                <a:gd name="connsiteY22" fmla="*/ 81843 h 327111"/>
                <a:gd name="connsiteX23" fmla="*/ 133442 w 176495"/>
                <a:gd name="connsiteY23" fmla="*/ 58030 h 327111"/>
                <a:gd name="connsiteX24" fmla="*/ 121536 w 176495"/>
                <a:gd name="connsiteY24" fmla="*/ 41361 h 327111"/>
                <a:gd name="connsiteX25" fmla="*/ 116773 w 176495"/>
                <a:gd name="connsiteY25" fmla="*/ 31836 h 327111"/>
                <a:gd name="connsiteX26" fmla="*/ 92961 w 176495"/>
                <a:gd name="connsiteY26" fmla="*/ 10405 h 327111"/>
                <a:gd name="connsiteX27" fmla="*/ 76292 w 176495"/>
                <a:gd name="connsiteY27" fmla="*/ 880 h 327111"/>
                <a:gd name="connsiteX28" fmla="*/ 45336 w 176495"/>
                <a:gd name="connsiteY28" fmla="*/ 8024 h 327111"/>
                <a:gd name="connsiteX29" fmla="*/ 38192 w 176495"/>
                <a:gd name="connsiteY29" fmla="*/ 15168 h 327111"/>
                <a:gd name="connsiteX30" fmla="*/ 45336 w 176495"/>
                <a:gd name="connsiteY30" fmla="*/ 15168 h 32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6495" h="327111">
                  <a:moveTo>
                    <a:pt x="45336" y="15168"/>
                  </a:moveTo>
                  <a:cubicBezTo>
                    <a:pt x="38986" y="53268"/>
                    <a:pt x="13853" y="167319"/>
                    <a:pt x="92" y="243768"/>
                  </a:cubicBezTo>
                  <a:cubicBezTo>
                    <a:pt x="-488" y="246989"/>
                    <a:pt x="1831" y="250084"/>
                    <a:pt x="2473" y="253293"/>
                  </a:cubicBezTo>
                  <a:cubicBezTo>
                    <a:pt x="9636" y="289110"/>
                    <a:pt x="1055" y="253093"/>
                    <a:pt x="7236" y="274724"/>
                  </a:cubicBezTo>
                  <a:cubicBezTo>
                    <a:pt x="8135" y="277871"/>
                    <a:pt x="7802" y="281526"/>
                    <a:pt x="9617" y="284249"/>
                  </a:cubicBezTo>
                  <a:cubicBezTo>
                    <a:pt x="11205" y="286630"/>
                    <a:pt x="14380" y="287424"/>
                    <a:pt x="16761" y="289011"/>
                  </a:cubicBezTo>
                  <a:cubicBezTo>
                    <a:pt x="23857" y="299656"/>
                    <a:pt x="18396" y="293448"/>
                    <a:pt x="28667" y="300918"/>
                  </a:cubicBezTo>
                  <a:cubicBezTo>
                    <a:pt x="51366" y="317426"/>
                    <a:pt x="39591" y="313174"/>
                    <a:pt x="57242" y="317586"/>
                  </a:cubicBezTo>
                  <a:cubicBezTo>
                    <a:pt x="59623" y="319174"/>
                    <a:pt x="61671" y="321444"/>
                    <a:pt x="64386" y="322349"/>
                  </a:cubicBezTo>
                  <a:cubicBezTo>
                    <a:pt x="68966" y="323876"/>
                    <a:pt x="73960" y="323683"/>
                    <a:pt x="78673" y="324730"/>
                  </a:cubicBezTo>
                  <a:cubicBezTo>
                    <a:pt x="81123" y="325274"/>
                    <a:pt x="83436" y="326317"/>
                    <a:pt x="85817" y="327111"/>
                  </a:cubicBezTo>
                  <a:cubicBezTo>
                    <a:pt x="110882" y="324473"/>
                    <a:pt x="123048" y="328547"/>
                    <a:pt x="140586" y="317586"/>
                  </a:cubicBezTo>
                  <a:cubicBezTo>
                    <a:pt x="143951" y="315483"/>
                    <a:pt x="146936" y="312824"/>
                    <a:pt x="150111" y="310443"/>
                  </a:cubicBezTo>
                  <a:cubicBezTo>
                    <a:pt x="151698" y="308062"/>
                    <a:pt x="152849" y="305323"/>
                    <a:pt x="154873" y="303299"/>
                  </a:cubicBezTo>
                  <a:cubicBezTo>
                    <a:pt x="172598" y="285573"/>
                    <a:pt x="157934" y="305850"/>
                    <a:pt x="169161" y="289011"/>
                  </a:cubicBezTo>
                  <a:cubicBezTo>
                    <a:pt x="181425" y="252217"/>
                    <a:pt x="175472" y="275580"/>
                    <a:pt x="171542" y="200905"/>
                  </a:cubicBezTo>
                  <a:cubicBezTo>
                    <a:pt x="171364" y="197523"/>
                    <a:pt x="168261" y="177269"/>
                    <a:pt x="166779" y="172330"/>
                  </a:cubicBezTo>
                  <a:cubicBezTo>
                    <a:pt x="165551" y="168236"/>
                    <a:pt x="163369" y="164479"/>
                    <a:pt x="162017" y="160424"/>
                  </a:cubicBezTo>
                  <a:cubicBezTo>
                    <a:pt x="160190" y="154942"/>
                    <a:pt x="158953" y="149278"/>
                    <a:pt x="157254" y="143755"/>
                  </a:cubicBezTo>
                  <a:cubicBezTo>
                    <a:pt x="155778" y="138957"/>
                    <a:pt x="153710" y="134338"/>
                    <a:pt x="152492" y="129468"/>
                  </a:cubicBezTo>
                  <a:lnTo>
                    <a:pt x="147729" y="110418"/>
                  </a:lnTo>
                  <a:cubicBezTo>
                    <a:pt x="146935" y="107243"/>
                    <a:pt x="145754" y="104140"/>
                    <a:pt x="145348" y="100893"/>
                  </a:cubicBezTo>
                  <a:cubicBezTo>
                    <a:pt x="144554" y="94543"/>
                    <a:pt x="144680" y="88009"/>
                    <a:pt x="142967" y="81843"/>
                  </a:cubicBezTo>
                  <a:cubicBezTo>
                    <a:pt x="140679" y="73606"/>
                    <a:pt x="138572" y="64869"/>
                    <a:pt x="133442" y="58030"/>
                  </a:cubicBezTo>
                  <a:cubicBezTo>
                    <a:pt x="130369" y="53933"/>
                    <a:pt x="124325" y="46242"/>
                    <a:pt x="121536" y="41361"/>
                  </a:cubicBezTo>
                  <a:cubicBezTo>
                    <a:pt x="119775" y="38279"/>
                    <a:pt x="119021" y="34583"/>
                    <a:pt x="116773" y="31836"/>
                  </a:cubicBezTo>
                  <a:cubicBezTo>
                    <a:pt x="102742" y="14688"/>
                    <a:pt x="104944" y="18965"/>
                    <a:pt x="92961" y="10405"/>
                  </a:cubicBezTo>
                  <a:cubicBezTo>
                    <a:pt x="80349" y="1395"/>
                    <a:pt x="87884" y="4743"/>
                    <a:pt x="76292" y="880"/>
                  </a:cubicBezTo>
                  <a:cubicBezTo>
                    <a:pt x="58357" y="2673"/>
                    <a:pt x="55986" y="-852"/>
                    <a:pt x="45336" y="8024"/>
                  </a:cubicBezTo>
                  <a:cubicBezTo>
                    <a:pt x="42749" y="10180"/>
                    <a:pt x="40573" y="12787"/>
                    <a:pt x="38192" y="15168"/>
                  </a:cubicBezTo>
                  <a:cubicBezTo>
                    <a:pt x="35309" y="23817"/>
                    <a:pt x="51686" y="-22932"/>
                    <a:pt x="45336" y="15168"/>
                  </a:cubicBezTo>
                  <a:close/>
                </a:path>
              </a:pathLst>
            </a:custGeom>
            <a:solidFill>
              <a:srgbClr val="9EC7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479F29F-1846-43CD-9413-B40BEA0539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03"/>
          <a:stretch/>
        </p:blipFill>
        <p:spPr>
          <a:xfrm>
            <a:off x="2057844" y="2665758"/>
            <a:ext cx="667657" cy="751001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0E71242C-34CB-4B61-9AF3-BA92234D8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03"/>
          <a:stretch/>
        </p:blipFill>
        <p:spPr>
          <a:xfrm>
            <a:off x="2661094" y="2666995"/>
            <a:ext cx="667657" cy="751001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E8E326E9-AC91-41EA-8E15-0296D50B9C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03"/>
          <a:stretch/>
        </p:blipFill>
        <p:spPr>
          <a:xfrm>
            <a:off x="3264344" y="2666995"/>
            <a:ext cx="667657" cy="751001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D9DEB0E0-0BEF-4F97-819C-6ABD4B23C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03"/>
          <a:stretch/>
        </p:blipFill>
        <p:spPr>
          <a:xfrm>
            <a:off x="3867594" y="2664614"/>
            <a:ext cx="667657" cy="7510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90574" y="2428231"/>
            <a:ext cx="408499" cy="76371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6324" y="2450701"/>
            <a:ext cx="127000" cy="2540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5526" y="2466577"/>
            <a:ext cx="114300" cy="23812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94974" y="2455118"/>
            <a:ext cx="253800" cy="7236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76717" y="2411333"/>
            <a:ext cx="1047890" cy="78147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87FB7D-871D-4B92-ADE8-CD1F3D3176B6}"/>
              </a:ext>
            </a:extLst>
          </p:cNvPr>
          <p:cNvSpPr txBox="1">
            <a:spLocks/>
          </p:cNvSpPr>
          <p:nvPr/>
        </p:nvSpPr>
        <p:spPr>
          <a:xfrm>
            <a:off x="623888" y="3813584"/>
            <a:ext cx="8303981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 we have 10 quarters, how many whole ones can we make?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quarters in one whole? In two wholes? Do we have enough left to make another whole?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57B3B991-5DDD-46A0-ADFB-8634353261B5}"/>
              </a:ext>
            </a:extLst>
          </p:cNvPr>
          <p:cNvSpPr txBox="1"/>
          <p:nvPr/>
        </p:nvSpPr>
        <p:spPr>
          <a:xfrm>
            <a:off x="638177" y="4329497"/>
            <a:ext cx="7757678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Our unit is quarters so we will be thinking about groups of 4.</a:t>
            </a:r>
          </a:p>
        </p:txBody>
      </p:sp>
    </p:spTree>
    <p:extLst>
      <p:ext uri="{BB962C8B-B14F-4D97-AF65-F5344CB8AC3E}">
        <p14:creationId xmlns:p14="http://schemas.microsoft.com/office/powerpoint/2010/main" val="82158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-0.00625 -0.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125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-2.91667E-6 -0.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-0.1056 -0.154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6" y="-775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-0.09987 -0.1530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766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-0.00625 -0.2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125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4.16667E-7 -0.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0521 -0.1525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-76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5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-0.09792 -0.1511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-756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-0.00625 -0.2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125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3.95833E-6 -0.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30FD1-46C3-4A2B-9C48-B75041835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4F-2 Convert between mixed numbers and improper fractions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02DE12-F94D-439D-8E66-C4F640E2D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231" y="2085747"/>
            <a:ext cx="1200150" cy="2609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74828F-CC8B-4D9C-B9EA-F7F2864A1442}"/>
                  </a:ext>
                </a:extLst>
              </p:cNvPr>
              <p:cNvSpPr txBox="1"/>
              <p:nvPr/>
            </p:nvSpPr>
            <p:spPr>
              <a:xfrm>
                <a:off x="4451695" y="2276410"/>
                <a:ext cx="1567543" cy="266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74828F-CC8B-4D9C-B9EA-F7F2864A1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695" y="2276410"/>
                <a:ext cx="1567543" cy="26613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59EC41E-A7CD-4B2D-B68C-2699FDD22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231" y="2061507"/>
            <a:ext cx="1276350" cy="2619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0F32DB-1391-45E2-A180-B01618DAF572}"/>
                  </a:ext>
                </a:extLst>
              </p:cNvPr>
              <p:cNvSpPr txBox="1"/>
              <p:nvPr/>
            </p:nvSpPr>
            <p:spPr>
              <a:xfrm>
                <a:off x="4451694" y="2276410"/>
                <a:ext cx="1567543" cy="2701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0F32DB-1391-45E2-A180-B01618DAF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694" y="2276410"/>
                <a:ext cx="1567543" cy="27013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AF1B544-C0B0-446B-90F4-562F57176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2537" y="1547156"/>
            <a:ext cx="1371600" cy="3648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1E1631-5F7F-472E-88FE-719AEA972443}"/>
                  </a:ext>
                </a:extLst>
              </p:cNvPr>
              <p:cNvSpPr txBox="1"/>
              <p:nvPr/>
            </p:nvSpPr>
            <p:spPr>
              <a:xfrm>
                <a:off x="4451693" y="2276410"/>
                <a:ext cx="1567543" cy="2739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1E1631-5F7F-472E-88FE-719AEA972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693" y="2276410"/>
                <a:ext cx="1567543" cy="2739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2CDD2813-2469-4C98-812B-9595E35730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0637" y="1547156"/>
            <a:ext cx="1295400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EF8164-0FCB-4627-8335-652BBF212AA2}"/>
                  </a:ext>
                </a:extLst>
              </p:cNvPr>
              <p:cNvSpPr txBox="1"/>
              <p:nvPr/>
            </p:nvSpPr>
            <p:spPr>
              <a:xfrm>
                <a:off x="4451693" y="2276410"/>
                <a:ext cx="1567543" cy="2739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EF8164-0FCB-4627-8335-652BBF212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693" y="2276410"/>
                <a:ext cx="1567543" cy="27397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D8A0ED2-241A-4151-B2CF-AA39EDC7BCAC}"/>
              </a:ext>
            </a:extLst>
          </p:cNvPr>
          <p:cNvSpPr txBox="1"/>
          <p:nvPr/>
        </p:nvSpPr>
        <p:spPr>
          <a:xfrm>
            <a:off x="6959296" y="1839751"/>
            <a:ext cx="40080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Keep practising to build fluency.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See the image and say the number both ways.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Draw a similar image and say the number both ways.   </a:t>
            </a:r>
          </a:p>
        </p:txBody>
      </p:sp>
    </p:spTree>
    <p:extLst>
      <p:ext uri="{BB962C8B-B14F-4D97-AF65-F5344CB8AC3E}">
        <p14:creationId xmlns:p14="http://schemas.microsoft.com/office/powerpoint/2010/main" val="258430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4" grpId="0"/>
      <p:bldP spid="14" grpId="1"/>
      <p:bldP spid="19" grpId="0"/>
      <p:bldP spid="19" grpId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9, Learning Outcome 14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86270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express and convert a quantity from an improper fraction to a mixed number (fifths)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3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9, Learning Outcome 14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F29563FD-32F8-401C-8285-9FEC4FDB4C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3.5 Working across one whole: improper fractions and mixed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714483"/>
              </p:ext>
            </p:extLst>
          </p:nvPr>
        </p:nvGraphicFramePr>
        <p:xfrm>
          <a:off x="4514851" y="4167051"/>
          <a:ext cx="6886575" cy="83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304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5:9-5:10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37-38 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9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D282378D-7BE0-4C75-85C3-91CB42E15B3A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0"/>
            <a:ext cx="10668000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5:9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0662587-CE4C-491D-91F4-35DABFCBE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45" y="2948917"/>
            <a:ext cx="8340229" cy="94645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965C1D9F-264C-4911-9DA2-DD3CC747FC45}"/>
              </a:ext>
            </a:extLst>
          </p:cNvPr>
          <p:cNvSpPr/>
          <p:nvPr/>
        </p:nvSpPr>
        <p:spPr>
          <a:xfrm>
            <a:off x="3457099" y="2789397"/>
            <a:ext cx="320992" cy="472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E514DD0-DC7F-4F33-9EBE-F521D05D9830}"/>
              </a:ext>
            </a:extLst>
          </p:cNvPr>
          <p:cNvSpPr/>
          <p:nvPr/>
        </p:nvSpPr>
        <p:spPr>
          <a:xfrm>
            <a:off x="5063036" y="2789397"/>
            <a:ext cx="320992" cy="472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1EBAF34-947B-4954-AE91-5B33E9FD0FE1}"/>
              </a:ext>
            </a:extLst>
          </p:cNvPr>
          <p:cNvSpPr/>
          <p:nvPr/>
        </p:nvSpPr>
        <p:spPr>
          <a:xfrm>
            <a:off x="6604311" y="2789397"/>
            <a:ext cx="320992" cy="472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07DB38B8-C3C4-4E36-8E74-7C55DB6768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6839" y="1982904"/>
            <a:ext cx="1730700" cy="742703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AD1CE87B-F17C-4206-8973-6022941D81D4}"/>
              </a:ext>
            </a:extLst>
          </p:cNvPr>
          <p:cNvSpPr/>
          <p:nvPr/>
        </p:nvSpPr>
        <p:spPr>
          <a:xfrm>
            <a:off x="5566372" y="2305337"/>
            <a:ext cx="320555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E37136B-DC94-4AF4-85AE-7CE22F44224D}"/>
              </a:ext>
            </a:extLst>
          </p:cNvPr>
          <p:cNvSpPr/>
          <p:nvPr/>
        </p:nvSpPr>
        <p:spPr>
          <a:xfrm>
            <a:off x="5886928" y="2305337"/>
            <a:ext cx="315289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7215307-BA4C-40E5-A8F5-AEDD7FFEE854}"/>
              </a:ext>
            </a:extLst>
          </p:cNvPr>
          <p:cNvSpPr/>
          <p:nvPr/>
        </p:nvSpPr>
        <p:spPr>
          <a:xfrm>
            <a:off x="6201517" y="2305337"/>
            <a:ext cx="311435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08B46B7-04CA-4BD9-BD0A-9CEEDB4A97E7}"/>
              </a:ext>
            </a:extLst>
          </p:cNvPr>
          <p:cNvSpPr/>
          <p:nvPr/>
        </p:nvSpPr>
        <p:spPr>
          <a:xfrm>
            <a:off x="5264151" y="2305337"/>
            <a:ext cx="304085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5599A1E-80E2-4979-98F0-FD8CD30ED3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7866" y="1982121"/>
            <a:ext cx="1730700" cy="742703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53D3676E-4F87-422D-86E2-742EEC6B88DA}"/>
              </a:ext>
            </a:extLst>
          </p:cNvPr>
          <p:cNvSpPr/>
          <p:nvPr/>
        </p:nvSpPr>
        <p:spPr>
          <a:xfrm>
            <a:off x="2446632" y="2304553"/>
            <a:ext cx="311321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EE2C298-A654-4BE7-BC2F-992E346AC528}"/>
              </a:ext>
            </a:extLst>
          </p:cNvPr>
          <p:cNvSpPr/>
          <p:nvPr/>
        </p:nvSpPr>
        <p:spPr>
          <a:xfrm>
            <a:off x="2757954" y="2304553"/>
            <a:ext cx="315289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8942380-3509-4016-935B-F35437F98CFB}"/>
              </a:ext>
            </a:extLst>
          </p:cNvPr>
          <p:cNvSpPr/>
          <p:nvPr/>
        </p:nvSpPr>
        <p:spPr>
          <a:xfrm>
            <a:off x="3072544" y="2304553"/>
            <a:ext cx="311435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3A44B7F-9321-44EF-AB69-BB46F748E496}"/>
              </a:ext>
            </a:extLst>
          </p:cNvPr>
          <p:cNvSpPr/>
          <p:nvPr/>
        </p:nvSpPr>
        <p:spPr>
          <a:xfrm>
            <a:off x="2074285" y="2304553"/>
            <a:ext cx="373397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07780FF8-0B79-4D8F-BB20-4565345397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4971" y="1982904"/>
            <a:ext cx="1730700" cy="742703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0B53D707-5941-4570-92BA-5F5706604AAF}"/>
              </a:ext>
            </a:extLst>
          </p:cNvPr>
          <p:cNvSpPr/>
          <p:nvPr/>
        </p:nvSpPr>
        <p:spPr>
          <a:xfrm>
            <a:off x="4013737" y="2309237"/>
            <a:ext cx="311321" cy="463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9428386-D15C-40F3-B2AB-F04A80FE20EA}"/>
              </a:ext>
            </a:extLst>
          </p:cNvPr>
          <p:cNvSpPr/>
          <p:nvPr/>
        </p:nvSpPr>
        <p:spPr>
          <a:xfrm>
            <a:off x="4325059" y="2309237"/>
            <a:ext cx="315289" cy="463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76BA714-AD4C-4EDD-B439-F04D024061E8}"/>
              </a:ext>
            </a:extLst>
          </p:cNvPr>
          <p:cNvSpPr/>
          <p:nvPr/>
        </p:nvSpPr>
        <p:spPr>
          <a:xfrm>
            <a:off x="4639648" y="2309237"/>
            <a:ext cx="316101" cy="463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BA5E4B7-D3DB-4353-A356-0835465FEF85}"/>
              </a:ext>
            </a:extLst>
          </p:cNvPr>
          <p:cNvSpPr/>
          <p:nvPr/>
        </p:nvSpPr>
        <p:spPr>
          <a:xfrm>
            <a:off x="3692383" y="2309237"/>
            <a:ext cx="322405" cy="463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C6E920B-F7F2-497A-98CE-824F3E3FFE7C}"/>
              </a:ext>
            </a:extLst>
          </p:cNvPr>
          <p:cNvSpPr/>
          <p:nvPr/>
        </p:nvSpPr>
        <p:spPr>
          <a:xfrm>
            <a:off x="3383979" y="2304553"/>
            <a:ext cx="310482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5B16083-AAFD-4D2D-B43E-3C9068FDB077}"/>
              </a:ext>
            </a:extLst>
          </p:cNvPr>
          <p:cNvSpPr/>
          <p:nvPr/>
        </p:nvSpPr>
        <p:spPr>
          <a:xfrm>
            <a:off x="1976503" y="1900239"/>
            <a:ext cx="1721833" cy="40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4394A3B-674B-48B4-AB8B-2D0B2747EB70}"/>
              </a:ext>
            </a:extLst>
          </p:cNvPr>
          <p:cNvSpPr/>
          <p:nvPr/>
        </p:nvSpPr>
        <p:spPr>
          <a:xfrm>
            <a:off x="4955751" y="2309237"/>
            <a:ext cx="313934" cy="463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245345A-2BDA-4F95-AA9F-591DABD7A9C0}"/>
              </a:ext>
            </a:extLst>
          </p:cNvPr>
          <p:cNvSpPr/>
          <p:nvPr/>
        </p:nvSpPr>
        <p:spPr>
          <a:xfrm>
            <a:off x="3691975" y="1976671"/>
            <a:ext cx="1577711" cy="33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C2ACB5B-F696-4163-A062-614DC355B277}"/>
              </a:ext>
            </a:extLst>
          </p:cNvPr>
          <p:cNvSpPr/>
          <p:nvPr/>
        </p:nvSpPr>
        <p:spPr>
          <a:xfrm>
            <a:off x="8221802" y="2788613"/>
            <a:ext cx="304867" cy="472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33C3FC8-0DB5-4EE6-83AC-B6C54E1C15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8610" y="1982120"/>
            <a:ext cx="1643761" cy="74270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735E45C-6FE5-4D71-A137-2033829B0948}"/>
              </a:ext>
            </a:extLst>
          </p:cNvPr>
          <p:cNvSpPr/>
          <p:nvPr/>
        </p:nvSpPr>
        <p:spPr>
          <a:xfrm>
            <a:off x="7117398" y="2304553"/>
            <a:ext cx="303014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7A092D-2D74-4D8D-A9F7-D43064EBCFE3}"/>
              </a:ext>
            </a:extLst>
          </p:cNvPr>
          <p:cNvSpPr/>
          <p:nvPr/>
        </p:nvSpPr>
        <p:spPr>
          <a:xfrm>
            <a:off x="7420412" y="2304553"/>
            <a:ext cx="294587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8D63F5-9463-4444-BAE9-47A4D20C8B35}"/>
              </a:ext>
            </a:extLst>
          </p:cNvPr>
          <p:cNvSpPr/>
          <p:nvPr/>
        </p:nvSpPr>
        <p:spPr>
          <a:xfrm>
            <a:off x="7710272" y="2304553"/>
            <a:ext cx="304078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774E05-7029-4BE3-A657-7CF621D6C5D9}"/>
              </a:ext>
            </a:extLst>
          </p:cNvPr>
          <p:cNvSpPr/>
          <p:nvPr/>
        </p:nvSpPr>
        <p:spPr>
          <a:xfrm>
            <a:off x="6815746" y="2304553"/>
            <a:ext cx="305050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5DDBA3D-A55F-49C8-B9C2-65FE0504E5A4}"/>
              </a:ext>
            </a:extLst>
          </p:cNvPr>
          <p:cNvSpPr/>
          <p:nvPr/>
        </p:nvSpPr>
        <p:spPr>
          <a:xfrm>
            <a:off x="6507520" y="2304553"/>
            <a:ext cx="315289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18C24EB-1D39-4E67-AF11-0FD8C210B1A0}"/>
              </a:ext>
            </a:extLst>
          </p:cNvPr>
          <p:cNvSpPr/>
          <p:nvPr/>
        </p:nvSpPr>
        <p:spPr>
          <a:xfrm>
            <a:off x="5265671" y="1976672"/>
            <a:ext cx="1551804" cy="328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A9B3625-C37D-4673-9CA1-E8048F8F12F3}"/>
              </a:ext>
            </a:extLst>
          </p:cNvPr>
          <p:cNvSpPr/>
          <p:nvPr/>
        </p:nvSpPr>
        <p:spPr>
          <a:xfrm>
            <a:off x="9743587" y="2787829"/>
            <a:ext cx="304867" cy="472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FE83E933-72D9-4CBB-B49D-3B0EEDC32C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652" y="1981336"/>
            <a:ext cx="1643761" cy="742703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0C2862DD-CF07-4EC0-978E-5FAEA58295EC}"/>
              </a:ext>
            </a:extLst>
          </p:cNvPr>
          <p:cNvSpPr/>
          <p:nvPr/>
        </p:nvSpPr>
        <p:spPr>
          <a:xfrm>
            <a:off x="8602440" y="2303769"/>
            <a:ext cx="303014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670241E-AF43-4052-A274-7522335B5DAA}"/>
              </a:ext>
            </a:extLst>
          </p:cNvPr>
          <p:cNvSpPr/>
          <p:nvPr/>
        </p:nvSpPr>
        <p:spPr>
          <a:xfrm>
            <a:off x="8905454" y="2303769"/>
            <a:ext cx="294587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D3456F7-ECFA-4218-A02D-41C5D7C78B36}"/>
              </a:ext>
            </a:extLst>
          </p:cNvPr>
          <p:cNvSpPr/>
          <p:nvPr/>
        </p:nvSpPr>
        <p:spPr>
          <a:xfrm>
            <a:off x="9499393" y="2302985"/>
            <a:ext cx="326315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335BCA1-899F-4373-B5C9-65944AAB32D8}"/>
              </a:ext>
            </a:extLst>
          </p:cNvPr>
          <p:cNvSpPr/>
          <p:nvPr/>
        </p:nvSpPr>
        <p:spPr>
          <a:xfrm>
            <a:off x="9195314" y="2303769"/>
            <a:ext cx="304078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25EDAA0-1536-42ED-97B8-227B7526A85B}"/>
              </a:ext>
            </a:extLst>
          </p:cNvPr>
          <p:cNvSpPr/>
          <p:nvPr/>
        </p:nvSpPr>
        <p:spPr>
          <a:xfrm>
            <a:off x="8311586" y="2303769"/>
            <a:ext cx="293467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4919F69-91BD-457A-89C9-9E91DEE707DB}"/>
              </a:ext>
            </a:extLst>
          </p:cNvPr>
          <p:cNvSpPr/>
          <p:nvPr/>
        </p:nvSpPr>
        <p:spPr>
          <a:xfrm>
            <a:off x="8311586" y="1936069"/>
            <a:ext cx="1577711" cy="367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D8455C-EDF0-4958-A4E5-21A32DC74AEB}"/>
              </a:ext>
            </a:extLst>
          </p:cNvPr>
          <p:cNvSpPr/>
          <p:nvPr/>
        </p:nvSpPr>
        <p:spPr>
          <a:xfrm>
            <a:off x="8014352" y="2303769"/>
            <a:ext cx="293467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E79795B-9302-4D62-BA3E-A4E650D561D0}"/>
              </a:ext>
            </a:extLst>
          </p:cNvPr>
          <p:cNvSpPr/>
          <p:nvPr/>
        </p:nvSpPr>
        <p:spPr>
          <a:xfrm>
            <a:off x="6815515" y="1975888"/>
            <a:ext cx="1495840" cy="328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79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95" grpId="0" animBg="1"/>
      <p:bldP spid="95" grpId="1" animBg="1"/>
      <p:bldP spid="104" grpId="0" animBg="1"/>
      <p:bldP spid="104" grpId="1" animBg="1"/>
      <p:bldP spid="98" grpId="0" animBg="1"/>
      <p:bldP spid="99" grpId="0" animBg="1"/>
      <p:bldP spid="101" grpId="0" animBg="1"/>
      <p:bldP spid="102" grpId="0" animBg="1"/>
      <p:bldP spid="51" grpId="0" animBg="1"/>
      <p:bldP spid="52" grpId="0" animBg="1"/>
      <p:bldP spid="54" grpId="0" animBg="1"/>
      <p:bldP spid="55" grpId="0" animBg="1"/>
      <p:bldP spid="82" grpId="0" animBg="1"/>
      <p:bldP spid="83" grpId="0" animBg="1"/>
      <p:bldP spid="85" grpId="0" animBg="1"/>
      <p:bldP spid="86" grpId="0" animBg="1"/>
      <p:bldP spid="53" grpId="0" animBg="1"/>
      <p:bldP spid="56" grpId="0" animBg="1"/>
      <p:bldP spid="84" grpId="0" animBg="1"/>
      <p:bldP spid="87" grpId="0" animBg="1"/>
      <p:bldP spid="33" grpId="0" animBg="1"/>
      <p:bldP spid="33" grpId="1" animBg="1"/>
      <p:bldP spid="35" grpId="0" animBg="1"/>
      <p:bldP spid="36" grpId="0" animBg="1"/>
      <p:bldP spid="38" grpId="0" animBg="1"/>
      <p:bldP spid="39" grpId="0" animBg="1"/>
      <p:bldP spid="100" grpId="0" animBg="1"/>
      <p:bldP spid="103" grpId="0" animBg="1"/>
      <p:bldP spid="136" grpId="0" animBg="1"/>
      <p:bldP spid="136" grpId="1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37" grpId="0" animBg="1"/>
      <p:bldP spid="4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1">
            <a:extLst>
              <a:ext uri="{FF2B5EF4-FFF2-40B4-BE49-F238E27FC236}">
                <a16:creationId xmlns:a16="http://schemas.microsoft.com/office/drawing/2014/main" id="{99569697-6212-4094-89D6-3DD8A9113A5C}"/>
              </a:ext>
            </a:extLst>
          </p:cNvPr>
          <p:cNvSpPr txBox="1">
            <a:spLocks/>
          </p:cNvSpPr>
          <p:nvPr/>
        </p:nvSpPr>
        <p:spPr>
          <a:xfrm>
            <a:off x="0" y="-1144"/>
            <a:ext cx="12192000" cy="630000"/>
          </a:xfrm>
          <a:prstGeom prst="rect">
            <a:avLst/>
          </a:prstGeom>
          <a:solidFill>
            <a:srgbClr val="82CBDD"/>
          </a:solidFill>
        </p:spPr>
        <p:txBody>
          <a:bodyPr vert="horz" lIns="180000" tIns="45720" rIns="180000" bIns="45720" rtlCol="0" anchor="ctr" anchorCtr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3.5 Improper fractions &amp; mixed numbers</a:t>
            </a:r>
            <a:endParaRPr lang="en-US" dirty="0">
              <a:solidFill>
                <a:srgbClr val="3875A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026366" y="0"/>
            <a:ext cx="11165633" cy="630000"/>
          </a:xfrm>
          <a:solidFill>
            <a:srgbClr val="82CBDD">
              <a:alpha val="0"/>
            </a:srgbClr>
          </a:solidFill>
        </p:spPr>
        <p:txBody>
          <a:bodyPr/>
          <a:lstStyle/>
          <a:p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CCC0E-E074-4B43-89EE-451C258E7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49" y="2957646"/>
            <a:ext cx="8461102" cy="9427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AD86DC-8787-4EE7-A21D-98141AFE70E9}"/>
              </a:ext>
            </a:extLst>
          </p:cNvPr>
          <p:cNvSpPr/>
          <p:nvPr/>
        </p:nvSpPr>
        <p:spPr>
          <a:xfrm>
            <a:off x="2377440" y="2773680"/>
            <a:ext cx="17526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AA136D-73E5-4DA8-AF45-CF7F52184E32}"/>
              </a:ext>
            </a:extLst>
          </p:cNvPr>
          <p:cNvSpPr/>
          <p:nvPr/>
        </p:nvSpPr>
        <p:spPr>
          <a:xfrm>
            <a:off x="2705100" y="2773680"/>
            <a:ext cx="17526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3E3358-9C94-4F07-90FF-7E803CFEA727}"/>
              </a:ext>
            </a:extLst>
          </p:cNvPr>
          <p:cNvSpPr/>
          <p:nvPr/>
        </p:nvSpPr>
        <p:spPr>
          <a:xfrm>
            <a:off x="3314700" y="2773680"/>
            <a:ext cx="17526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320E7D-01E9-4B0A-B656-9A06226FCDCA}"/>
              </a:ext>
            </a:extLst>
          </p:cNvPr>
          <p:cNvSpPr/>
          <p:nvPr/>
        </p:nvSpPr>
        <p:spPr>
          <a:xfrm>
            <a:off x="3009900" y="2773680"/>
            <a:ext cx="17526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79BFC4D-D62F-4A2A-805C-0A26761E82C4}"/>
              </a:ext>
            </a:extLst>
          </p:cNvPr>
          <p:cNvSpPr/>
          <p:nvPr/>
        </p:nvSpPr>
        <p:spPr>
          <a:xfrm>
            <a:off x="3619500" y="2773680"/>
            <a:ext cx="17526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984A4BF-6303-4FC7-99B1-A3400F75C6D0}"/>
              </a:ext>
            </a:extLst>
          </p:cNvPr>
          <p:cNvSpPr/>
          <p:nvPr/>
        </p:nvSpPr>
        <p:spPr>
          <a:xfrm>
            <a:off x="3619500" y="3573780"/>
            <a:ext cx="17526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5F24349-9D1E-447B-A60B-17AABD1B2456}"/>
              </a:ext>
            </a:extLst>
          </p:cNvPr>
          <p:cNvSpPr/>
          <p:nvPr/>
        </p:nvSpPr>
        <p:spPr>
          <a:xfrm>
            <a:off x="3931920" y="278130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9A1AC6B-5A4F-4B1B-B5FB-7F88286AFC37}"/>
              </a:ext>
            </a:extLst>
          </p:cNvPr>
          <p:cNvSpPr/>
          <p:nvPr/>
        </p:nvSpPr>
        <p:spPr>
          <a:xfrm>
            <a:off x="3924300" y="349758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1001526-27FC-41E2-8AC9-5212E6CCD37D}"/>
              </a:ext>
            </a:extLst>
          </p:cNvPr>
          <p:cNvSpPr/>
          <p:nvPr/>
        </p:nvSpPr>
        <p:spPr>
          <a:xfrm>
            <a:off x="4236720" y="278130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9B62F58-900D-479D-B644-997186B3DB28}"/>
              </a:ext>
            </a:extLst>
          </p:cNvPr>
          <p:cNvSpPr/>
          <p:nvPr/>
        </p:nvSpPr>
        <p:spPr>
          <a:xfrm>
            <a:off x="4229100" y="349758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43E053E-0DB5-46EB-87FD-C044DBE27498}"/>
              </a:ext>
            </a:extLst>
          </p:cNvPr>
          <p:cNvSpPr/>
          <p:nvPr/>
        </p:nvSpPr>
        <p:spPr>
          <a:xfrm>
            <a:off x="4564380" y="279654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5C07F3C-4F88-4D1F-AFB7-8A5A997E0BC9}"/>
              </a:ext>
            </a:extLst>
          </p:cNvPr>
          <p:cNvSpPr/>
          <p:nvPr/>
        </p:nvSpPr>
        <p:spPr>
          <a:xfrm>
            <a:off x="4556760" y="351282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0C8675F-7783-42CA-8068-77B00240FB0D}"/>
              </a:ext>
            </a:extLst>
          </p:cNvPr>
          <p:cNvSpPr/>
          <p:nvPr/>
        </p:nvSpPr>
        <p:spPr>
          <a:xfrm>
            <a:off x="4899660" y="279654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E588731-AEFD-4E33-B9F8-97A4D0D5E0CF}"/>
              </a:ext>
            </a:extLst>
          </p:cNvPr>
          <p:cNvSpPr/>
          <p:nvPr/>
        </p:nvSpPr>
        <p:spPr>
          <a:xfrm>
            <a:off x="4884420" y="351282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C068815-F694-46EC-8B79-9BF10C11F263}"/>
              </a:ext>
            </a:extLst>
          </p:cNvPr>
          <p:cNvSpPr/>
          <p:nvPr/>
        </p:nvSpPr>
        <p:spPr>
          <a:xfrm>
            <a:off x="5189220" y="279654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636D7EA-B9F8-486A-87C5-A83B0737CCE1}"/>
              </a:ext>
            </a:extLst>
          </p:cNvPr>
          <p:cNvSpPr/>
          <p:nvPr/>
        </p:nvSpPr>
        <p:spPr>
          <a:xfrm>
            <a:off x="5212080" y="351282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0B45748-1ECB-4A04-BB95-E4356ED136F0}"/>
              </a:ext>
            </a:extLst>
          </p:cNvPr>
          <p:cNvSpPr/>
          <p:nvPr/>
        </p:nvSpPr>
        <p:spPr>
          <a:xfrm>
            <a:off x="5478780" y="277368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0AF7824-8BCB-4775-9FD0-432BF1431AE5}"/>
              </a:ext>
            </a:extLst>
          </p:cNvPr>
          <p:cNvSpPr/>
          <p:nvPr/>
        </p:nvSpPr>
        <p:spPr>
          <a:xfrm>
            <a:off x="5471160" y="348996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2F4E4E6-0517-4282-892A-8CACB926009D}"/>
              </a:ext>
            </a:extLst>
          </p:cNvPr>
          <p:cNvSpPr/>
          <p:nvPr/>
        </p:nvSpPr>
        <p:spPr>
          <a:xfrm>
            <a:off x="5791200" y="278892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B662966-4D90-479B-BF26-E59CD9B64E23}"/>
              </a:ext>
            </a:extLst>
          </p:cNvPr>
          <p:cNvSpPr/>
          <p:nvPr/>
        </p:nvSpPr>
        <p:spPr>
          <a:xfrm>
            <a:off x="5783580" y="350520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57D1D9E-9234-4775-A65C-7017E7BDBECE}"/>
              </a:ext>
            </a:extLst>
          </p:cNvPr>
          <p:cNvSpPr/>
          <p:nvPr/>
        </p:nvSpPr>
        <p:spPr>
          <a:xfrm>
            <a:off x="6080760" y="278892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8EF1254-5C1A-4245-A847-FD3DF75D4678}"/>
              </a:ext>
            </a:extLst>
          </p:cNvPr>
          <p:cNvSpPr/>
          <p:nvPr/>
        </p:nvSpPr>
        <p:spPr>
          <a:xfrm>
            <a:off x="6073140" y="350520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737950E-C1CC-4B75-A31C-9A0191DA46F2}"/>
              </a:ext>
            </a:extLst>
          </p:cNvPr>
          <p:cNvSpPr/>
          <p:nvPr/>
        </p:nvSpPr>
        <p:spPr>
          <a:xfrm>
            <a:off x="6416040" y="279654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E6998DE-726E-475C-A692-C491E2F9689D}"/>
              </a:ext>
            </a:extLst>
          </p:cNvPr>
          <p:cNvSpPr/>
          <p:nvPr/>
        </p:nvSpPr>
        <p:spPr>
          <a:xfrm>
            <a:off x="6408420" y="351282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00F75472-D4F6-47A8-A336-9EA6D5542671}"/>
              </a:ext>
            </a:extLst>
          </p:cNvPr>
          <p:cNvSpPr/>
          <p:nvPr/>
        </p:nvSpPr>
        <p:spPr>
          <a:xfrm>
            <a:off x="6728460" y="278892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8D9B763-912C-4F5F-ADA9-C679839E220C}"/>
              </a:ext>
            </a:extLst>
          </p:cNvPr>
          <p:cNvSpPr/>
          <p:nvPr/>
        </p:nvSpPr>
        <p:spPr>
          <a:xfrm>
            <a:off x="6720840" y="350520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AB05C77-FBA0-4AC9-962C-FDAE64B58B16}"/>
              </a:ext>
            </a:extLst>
          </p:cNvPr>
          <p:cNvSpPr/>
          <p:nvPr/>
        </p:nvSpPr>
        <p:spPr>
          <a:xfrm>
            <a:off x="7033260" y="279654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1D809ED-192D-4436-B86C-81637898EBA5}"/>
              </a:ext>
            </a:extLst>
          </p:cNvPr>
          <p:cNvSpPr/>
          <p:nvPr/>
        </p:nvSpPr>
        <p:spPr>
          <a:xfrm>
            <a:off x="7025640" y="351282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EAF5864-7B59-48A3-9086-6CB0E4433A0E}"/>
              </a:ext>
            </a:extLst>
          </p:cNvPr>
          <p:cNvSpPr/>
          <p:nvPr/>
        </p:nvSpPr>
        <p:spPr>
          <a:xfrm>
            <a:off x="7360920" y="279654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2735903-4D0A-431E-957A-5A8E0CC4B8C0}"/>
              </a:ext>
            </a:extLst>
          </p:cNvPr>
          <p:cNvSpPr/>
          <p:nvPr/>
        </p:nvSpPr>
        <p:spPr>
          <a:xfrm>
            <a:off x="7353300" y="351282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7AAA636-2A5B-4E48-9798-C261F30FF799}"/>
              </a:ext>
            </a:extLst>
          </p:cNvPr>
          <p:cNvSpPr/>
          <p:nvPr/>
        </p:nvSpPr>
        <p:spPr>
          <a:xfrm>
            <a:off x="7650480" y="279654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F2F34C3-F001-4C2A-BD58-4FE3A25BBAD3}"/>
              </a:ext>
            </a:extLst>
          </p:cNvPr>
          <p:cNvSpPr/>
          <p:nvPr/>
        </p:nvSpPr>
        <p:spPr>
          <a:xfrm>
            <a:off x="7642860" y="351282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6781B15-DE8C-45C5-BB5F-E4DD48A99150}"/>
              </a:ext>
            </a:extLst>
          </p:cNvPr>
          <p:cNvSpPr/>
          <p:nvPr/>
        </p:nvSpPr>
        <p:spPr>
          <a:xfrm>
            <a:off x="7955280" y="279654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FFCF6AB-251F-4A31-AFF7-BAF1F58FFC31}"/>
              </a:ext>
            </a:extLst>
          </p:cNvPr>
          <p:cNvSpPr/>
          <p:nvPr/>
        </p:nvSpPr>
        <p:spPr>
          <a:xfrm>
            <a:off x="7947660" y="351282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3376CFC-A133-4A8F-9E47-2B3CE79A654E}"/>
              </a:ext>
            </a:extLst>
          </p:cNvPr>
          <p:cNvSpPr/>
          <p:nvPr/>
        </p:nvSpPr>
        <p:spPr>
          <a:xfrm>
            <a:off x="8260080" y="278892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2B61E272-FB1F-4FCA-83C0-FA82E26738FA}"/>
              </a:ext>
            </a:extLst>
          </p:cNvPr>
          <p:cNvSpPr/>
          <p:nvPr/>
        </p:nvSpPr>
        <p:spPr>
          <a:xfrm>
            <a:off x="8252460" y="350520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D009F60-3C18-4D3C-A839-BEC0535FBC14}"/>
              </a:ext>
            </a:extLst>
          </p:cNvPr>
          <p:cNvSpPr/>
          <p:nvPr/>
        </p:nvSpPr>
        <p:spPr>
          <a:xfrm>
            <a:off x="8587740" y="279654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91C24FE-B53E-4121-8578-4A7DD23148E7}"/>
              </a:ext>
            </a:extLst>
          </p:cNvPr>
          <p:cNvSpPr/>
          <p:nvPr/>
        </p:nvSpPr>
        <p:spPr>
          <a:xfrm>
            <a:off x="8580120" y="351282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A564DEC-6C18-4A69-BEE5-622C7C03BA66}"/>
              </a:ext>
            </a:extLst>
          </p:cNvPr>
          <p:cNvSpPr/>
          <p:nvPr/>
        </p:nvSpPr>
        <p:spPr>
          <a:xfrm>
            <a:off x="8930640" y="279654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FC5D5AF-2FB1-4AF9-B252-3F2C31E97F87}"/>
              </a:ext>
            </a:extLst>
          </p:cNvPr>
          <p:cNvSpPr/>
          <p:nvPr/>
        </p:nvSpPr>
        <p:spPr>
          <a:xfrm>
            <a:off x="8923020" y="351282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6C380B7-CE72-4F6D-9A0A-AB282C70C193}"/>
              </a:ext>
            </a:extLst>
          </p:cNvPr>
          <p:cNvSpPr/>
          <p:nvPr/>
        </p:nvSpPr>
        <p:spPr>
          <a:xfrm>
            <a:off x="9227820" y="279654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484B134-87CB-4F3F-9610-0D8D05846F05}"/>
              </a:ext>
            </a:extLst>
          </p:cNvPr>
          <p:cNvSpPr/>
          <p:nvPr/>
        </p:nvSpPr>
        <p:spPr>
          <a:xfrm>
            <a:off x="9220200" y="351282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EBB3A8C-3098-4DBA-815B-1B5A0A50B4F5}"/>
              </a:ext>
            </a:extLst>
          </p:cNvPr>
          <p:cNvSpPr/>
          <p:nvPr/>
        </p:nvSpPr>
        <p:spPr>
          <a:xfrm>
            <a:off x="9517380" y="279654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EC5C74A6-3F3B-44C8-A3E8-70F4CF9B3901}"/>
              </a:ext>
            </a:extLst>
          </p:cNvPr>
          <p:cNvSpPr/>
          <p:nvPr/>
        </p:nvSpPr>
        <p:spPr>
          <a:xfrm>
            <a:off x="9509760" y="351282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A29B909-7E7A-4ACB-9171-542DB9D1AD2E}"/>
              </a:ext>
            </a:extLst>
          </p:cNvPr>
          <p:cNvSpPr/>
          <p:nvPr/>
        </p:nvSpPr>
        <p:spPr>
          <a:xfrm>
            <a:off x="9838145" y="278892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4F8EF62-85EA-4409-B946-FFE3123F102B}"/>
              </a:ext>
            </a:extLst>
          </p:cNvPr>
          <p:cNvSpPr/>
          <p:nvPr/>
        </p:nvSpPr>
        <p:spPr>
          <a:xfrm>
            <a:off x="9830525" y="350520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46F3F0-E2C1-4BD5-9834-5E15D4427250}"/>
              </a:ext>
            </a:extLst>
          </p:cNvPr>
          <p:cNvSpPr/>
          <p:nvPr/>
        </p:nvSpPr>
        <p:spPr>
          <a:xfrm>
            <a:off x="2243528" y="3519941"/>
            <a:ext cx="1321633" cy="827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4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  <p:bldP spid="36" grpId="0" animBg="1"/>
      <p:bldP spid="37" grpId="0" animBg="1"/>
      <p:bldP spid="38" grpId="0" animBg="1"/>
      <p:bldP spid="46" grpId="0" animBg="1"/>
      <p:bldP spid="48" grpId="0" animBg="1"/>
      <p:bldP spid="58" grpId="0" animBg="1"/>
      <p:bldP spid="61" grpId="0" animBg="1"/>
      <p:bldP spid="62" grpId="0" animBg="1"/>
      <p:bldP spid="65" grpId="0" animBg="1"/>
      <p:bldP spid="66" grpId="0" animBg="1"/>
      <p:bldP spid="69" grpId="0" animBg="1"/>
      <p:bldP spid="70" grpId="0" animBg="1"/>
      <p:bldP spid="73" grpId="0" animBg="1"/>
      <p:bldP spid="74" grpId="0" animBg="1"/>
      <p:bldP spid="77" grpId="0" animBg="1"/>
      <p:bldP spid="78" grpId="0" animBg="1"/>
      <p:bldP spid="88" grpId="0" animBg="1"/>
      <p:bldP spid="89" grpId="0" animBg="1"/>
      <p:bldP spid="92" grpId="0" animBg="1"/>
      <p:bldP spid="93" grpId="0" animBg="1"/>
      <p:bldP spid="105" grpId="0" animBg="1"/>
      <p:bldP spid="106" grpId="0" animBg="1"/>
      <p:bldP spid="109" grpId="0" animBg="1"/>
      <p:bldP spid="110" grpId="0" animBg="1"/>
      <p:bldP spid="113" grpId="0" animBg="1"/>
      <p:bldP spid="114" grpId="0" animBg="1"/>
      <p:bldP spid="119" grpId="0" animBg="1"/>
      <p:bldP spid="120" grpId="0" animBg="1"/>
      <p:bldP spid="123" grpId="0" animBg="1"/>
      <p:bldP spid="124" grpId="0" animBg="1"/>
      <p:bldP spid="127" grpId="0" animBg="1"/>
      <p:bldP spid="128" grpId="0" animBg="1"/>
      <p:bldP spid="131" grpId="0" animBg="1"/>
      <p:bldP spid="132" grpId="0" animBg="1"/>
      <p:bldP spid="135" grpId="0" animBg="1"/>
      <p:bldP spid="136" grpId="0" animBg="1"/>
      <p:bldP spid="139" grpId="0" animBg="1"/>
      <p:bldP spid="140" grpId="0" animBg="1"/>
      <p:bldP spid="143" grpId="0" animBg="1"/>
      <p:bldP spid="144" grpId="0" animBg="1"/>
      <p:bldP spid="147" grpId="0" animBg="1"/>
      <p:bldP spid="148" grpId="0" animBg="1"/>
      <p:bldP spid="151" grpId="0" animBg="1"/>
      <p:bldP spid="152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BCB556-1608-47CA-BF7E-6AD9E873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4F-2 Convert between mixed numbers and improper fractions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0662587-CE4C-491D-91F4-35DABFCBE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45" y="2606016"/>
            <a:ext cx="8340229" cy="94645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965C1D9F-264C-4911-9DA2-DD3CC747FC45}"/>
              </a:ext>
            </a:extLst>
          </p:cNvPr>
          <p:cNvSpPr/>
          <p:nvPr/>
        </p:nvSpPr>
        <p:spPr>
          <a:xfrm>
            <a:off x="3457099" y="2446496"/>
            <a:ext cx="320992" cy="472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E514DD0-DC7F-4F33-9EBE-F521D05D9830}"/>
              </a:ext>
            </a:extLst>
          </p:cNvPr>
          <p:cNvSpPr/>
          <p:nvPr/>
        </p:nvSpPr>
        <p:spPr>
          <a:xfrm>
            <a:off x="5063036" y="2446496"/>
            <a:ext cx="320992" cy="472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1EBAF34-947B-4954-AE91-5B33E9FD0FE1}"/>
              </a:ext>
            </a:extLst>
          </p:cNvPr>
          <p:cNvSpPr/>
          <p:nvPr/>
        </p:nvSpPr>
        <p:spPr>
          <a:xfrm>
            <a:off x="6604311" y="2446496"/>
            <a:ext cx="320992" cy="472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07DB38B8-C3C4-4E36-8E74-7C55DB6768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6839" y="1640003"/>
            <a:ext cx="1730700" cy="742703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AD1CE87B-F17C-4206-8973-6022941D81D4}"/>
              </a:ext>
            </a:extLst>
          </p:cNvPr>
          <p:cNvSpPr/>
          <p:nvPr/>
        </p:nvSpPr>
        <p:spPr>
          <a:xfrm>
            <a:off x="5566372" y="1962436"/>
            <a:ext cx="320555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E37136B-DC94-4AF4-85AE-7CE22F44224D}"/>
              </a:ext>
            </a:extLst>
          </p:cNvPr>
          <p:cNvSpPr/>
          <p:nvPr/>
        </p:nvSpPr>
        <p:spPr>
          <a:xfrm>
            <a:off x="5886928" y="1962436"/>
            <a:ext cx="315289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7215307-BA4C-40E5-A8F5-AEDD7FFEE854}"/>
              </a:ext>
            </a:extLst>
          </p:cNvPr>
          <p:cNvSpPr/>
          <p:nvPr/>
        </p:nvSpPr>
        <p:spPr>
          <a:xfrm>
            <a:off x="6201517" y="1962436"/>
            <a:ext cx="311435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08B46B7-04CA-4BD9-BD0A-9CEEDB4A97E7}"/>
              </a:ext>
            </a:extLst>
          </p:cNvPr>
          <p:cNvSpPr/>
          <p:nvPr/>
        </p:nvSpPr>
        <p:spPr>
          <a:xfrm>
            <a:off x="5264151" y="1962436"/>
            <a:ext cx="304085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5599A1E-80E2-4979-98F0-FD8CD30ED3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7866" y="1639220"/>
            <a:ext cx="1730700" cy="742703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53D3676E-4F87-422D-86E2-742EEC6B88DA}"/>
              </a:ext>
            </a:extLst>
          </p:cNvPr>
          <p:cNvSpPr/>
          <p:nvPr/>
        </p:nvSpPr>
        <p:spPr>
          <a:xfrm>
            <a:off x="2446632" y="1961652"/>
            <a:ext cx="311321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EE2C298-A654-4BE7-BC2F-992E346AC528}"/>
              </a:ext>
            </a:extLst>
          </p:cNvPr>
          <p:cNvSpPr/>
          <p:nvPr/>
        </p:nvSpPr>
        <p:spPr>
          <a:xfrm>
            <a:off x="2757954" y="1961652"/>
            <a:ext cx="315289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8942380-3509-4016-935B-F35437F98CFB}"/>
              </a:ext>
            </a:extLst>
          </p:cNvPr>
          <p:cNvSpPr/>
          <p:nvPr/>
        </p:nvSpPr>
        <p:spPr>
          <a:xfrm>
            <a:off x="3072544" y="1961652"/>
            <a:ext cx="311435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3A44B7F-9321-44EF-AB69-BB46F748E496}"/>
              </a:ext>
            </a:extLst>
          </p:cNvPr>
          <p:cNvSpPr/>
          <p:nvPr/>
        </p:nvSpPr>
        <p:spPr>
          <a:xfrm>
            <a:off x="2074285" y="1961652"/>
            <a:ext cx="373397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07780FF8-0B79-4D8F-BB20-4565345397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4971" y="1640003"/>
            <a:ext cx="1730700" cy="742703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0B53D707-5941-4570-92BA-5F5706604AAF}"/>
              </a:ext>
            </a:extLst>
          </p:cNvPr>
          <p:cNvSpPr/>
          <p:nvPr/>
        </p:nvSpPr>
        <p:spPr>
          <a:xfrm>
            <a:off x="4013737" y="1966336"/>
            <a:ext cx="311321" cy="463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9428386-D15C-40F3-B2AB-F04A80FE20EA}"/>
              </a:ext>
            </a:extLst>
          </p:cNvPr>
          <p:cNvSpPr/>
          <p:nvPr/>
        </p:nvSpPr>
        <p:spPr>
          <a:xfrm>
            <a:off x="4325059" y="1966336"/>
            <a:ext cx="315289" cy="463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76BA714-AD4C-4EDD-B439-F04D024061E8}"/>
              </a:ext>
            </a:extLst>
          </p:cNvPr>
          <p:cNvSpPr/>
          <p:nvPr/>
        </p:nvSpPr>
        <p:spPr>
          <a:xfrm>
            <a:off x="4639648" y="1966336"/>
            <a:ext cx="316101" cy="463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BA5E4B7-D3DB-4353-A356-0835465FEF85}"/>
              </a:ext>
            </a:extLst>
          </p:cNvPr>
          <p:cNvSpPr/>
          <p:nvPr/>
        </p:nvSpPr>
        <p:spPr>
          <a:xfrm>
            <a:off x="3692383" y="1966336"/>
            <a:ext cx="322405" cy="463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C6E920B-F7F2-497A-98CE-824F3E3FFE7C}"/>
              </a:ext>
            </a:extLst>
          </p:cNvPr>
          <p:cNvSpPr/>
          <p:nvPr/>
        </p:nvSpPr>
        <p:spPr>
          <a:xfrm>
            <a:off x="3383979" y="1961652"/>
            <a:ext cx="310482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5B16083-AAFD-4D2D-B43E-3C9068FDB077}"/>
              </a:ext>
            </a:extLst>
          </p:cNvPr>
          <p:cNvSpPr/>
          <p:nvPr/>
        </p:nvSpPr>
        <p:spPr>
          <a:xfrm>
            <a:off x="1976503" y="1557338"/>
            <a:ext cx="1721833" cy="40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4394A3B-674B-48B4-AB8B-2D0B2747EB70}"/>
              </a:ext>
            </a:extLst>
          </p:cNvPr>
          <p:cNvSpPr/>
          <p:nvPr/>
        </p:nvSpPr>
        <p:spPr>
          <a:xfrm>
            <a:off x="4955751" y="1966336"/>
            <a:ext cx="313934" cy="463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245345A-2BDA-4F95-AA9F-591DABD7A9C0}"/>
              </a:ext>
            </a:extLst>
          </p:cNvPr>
          <p:cNvSpPr/>
          <p:nvPr/>
        </p:nvSpPr>
        <p:spPr>
          <a:xfrm>
            <a:off x="3691975" y="1633770"/>
            <a:ext cx="1577711" cy="33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C2ACB5B-F696-4163-A062-614DC355B277}"/>
              </a:ext>
            </a:extLst>
          </p:cNvPr>
          <p:cNvSpPr/>
          <p:nvPr/>
        </p:nvSpPr>
        <p:spPr>
          <a:xfrm>
            <a:off x="8221802" y="2445712"/>
            <a:ext cx="304867" cy="472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33C3FC8-0DB5-4EE6-83AC-B6C54E1C15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8610" y="1639219"/>
            <a:ext cx="1643761" cy="74270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735E45C-6FE5-4D71-A137-2033829B0948}"/>
              </a:ext>
            </a:extLst>
          </p:cNvPr>
          <p:cNvSpPr/>
          <p:nvPr/>
        </p:nvSpPr>
        <p:spPr>
          <a:xfrm>
            <a:off x="7117398" y="1961652"/>
            <a:ext cx="303014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7A092D-2D74-4D8D-A9F7-D43064EBCFE3}"/>
              </a:ext>
            </a:extLst>
          </p:cNvPr>
          <p:cNvSpPr/>
          <p:nvPr/>
        </p:nvSpPr>
        <p:spPr>
          <a:xfrm>
            <a:off x="7420412" y="1961652"/>
            <a:ext cx="294587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8D63F5-9463-4444-BAE9-47A4D20C8B35}"/>
              </a:ext>
            </a:extLst>
          </p:cNvPr>
          <p:cNvSpPr/>
          <p:nvPr/>
        </p:nvSpPr>
        <p:spPr>
          <a:xfrm>
            <a:off x="7710272" y="1961652"/>
            <a:ext cx="304078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774E05-7029-4BE3-A657-7CF621D6C5D9}"/>
              </a:ext>
            </a:extLst>
          </p:cNvPr>
          <p:cNvSpPr/>
          <p:nvPr/>
        </p:nvSpPr>
        <p:spPr>
          <a:xfrm>
            <a:off x="6815746" y="1961652"/>
            <a:ext cx="305050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5DDBA3D-A55F-49C8-B9C2-65FE0504E5A4}"/>
              </a:ext>
            </a:extLst>
          </p:cNvPr>
          <p:cNvSpPr/>
          <p:nvPr/>
        </p:nvSpPr>
        <p:spPr>
          <a:xfrm>
            <a:off x="6507520" y="1961652"/>
            <a:ext cx="315289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18C24EB-1D39-4E67-AF11-0FD8C210B1A0}"/>
              </a:ext>
            </a:extLst>
          </p:cNvPr>
          <p:cNvSpPr/>
          <p:nvPr/>
        </p:nvSpPr>
        <p:spPr>
          <a:xfrm>
            <a:off x="5265671" y="1633771"/>
            <a:ext cx="1551804" cy="328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A9B3625-C37D-4673-9CA1-E8048F8F12F3}"/>
              </a:ext>
            </a:extLst>
          </p:cNvPr>
          <p:cNvSpPr/>
          <p:nvPr/>
        </p:nvSpPr>
        <p:spPr>
          <a:xfrm>
            <a:off x="9743587" y="2444928"/>
            <a:ext cx="304867" cy="472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FE83E933-72D9-4CBB-B49D-3B0EEDC32C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652" y="1638435"/>
            <a:ext cx="1643761" cy="742703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0C2862DD-CF07-4EC0-978E-5FAEA58295EC}"/>
              </a:ext>
            </a:extLst>
          </p:cNvPr>
          <p:cNvSpPr/>
          <p:nvPr/>
        </p:nvSpPr>
        <p:spPr>
          <a:xfrm>
            <a:off x="8602440" y="1960868"/>
            <a:ext cx="303014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670241E-AF43-4052-A274-7522335B5DAA}"/>
              </a:ext>
            </a:extLst>
          </p:cNvPr>
          <p:cNvSpPr/>
          <p:nvPr/>
        </p:nvSpPr>
        <p:spPr>
          <a:xfrm>
            <a:off x="8905454" y="1960868"/>
            <a:ext cx="294587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D3456F7-ECFA-4218-A02D-41C5D7C78B36}"/>
              </a:ext>
            </a:extLst>
          </p:cNvPr>
          <p:cNvSpPr/>
          <p:nvPr/>
        </p:nvSpPr>
        <p:spPr>
          <a:xfrm>
            <a:off x="9499393" y="1960084"/>
            <a:ext cx="326315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335BCA1-899F-4373-B5C9-65944AAB32D8}"/>
              </a:ext>
            </a:extLst>
          </p:cNvPr>
          <p:cNvSpPr/>
          <p:nvPr/>
        </p:nvSpPr>
        <p:spPr>
          <a:xfrm>
            <a:off x="9195314" y="1960868"/>
            <a:ext cx="304078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25EDAA0-1536-42ED-97B8-227B7526A85B}"/>
              </a:ext>
            </a:extLst>
          </p:cNvPr>
          <p:cNvSpPr/>
          <p:nvPr/>
        </p:nvSpPr>
        <p:spPr>
          <a:xfrm>
            <a:off x="8311586" y="1960868"/>
            <a:ext cx="293467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4919F69-91BD-457A-89C9-9E91DEE707DB}"/>
              </a:ext>
            </a:extLst>
          </p:cNvPr>
          <p:cNvSpPr/>
          <p:nvPr/>
        </p:nvSpPr>
        <p:spPr>
          <a:xfrm>
            <a:off x="8311586" y="1593168"/>
            <a:ext cx="1577711" cy="367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D8455C-EDF0-4958-A4E5-21A32DC74AEB}"/>
              </a:ext>
            </a:extLst>
          </p:cNvPr>
          <p:cNvSpPr/>
          <p:nvPr/>
        </p:nvSpPr>
        <p:spPr>
          <a:xfrm>
            <a:off x="8014352" y="1960868"/>
            <a:ext cx="293467" cy="46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E79795B-9302-4D62-BA3E-A4E650D561D0}"/>
              </a:ext>
            </a:extLst>
          </p:cNvPr>
          <p:cNvSpPr/>
          <p:nvPr/>
        </p:nvSpPr>
        <p:spPr>
          <a:xfrm>
            <a:off x="6815515" y="1632987"/>
            <a:ext cx="1495840" cy="328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0E4443-FFC4-4459-89D3-BA87FF347CF3}"/>
              </a:ext>
            </a:extLst>
          </p:cNvPr>
          <p:cNvSpPr txBox="1">
            <a:spLocks/>
          </p:cNvSpPr>
          <p:nvPr/>
        </p:nvSpPr>
        <p:spPr>
          <a:xfrm>
            <a:off x="623888" y="3438077"/>
            <a:ext cx="10958513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hat fractional steps are used this time?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1 fifths of a metre in each metre?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Let’s count.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EC1F549E-DDB4-4241-B282-74C494EEFC8B}"/>
              </a:ext>
            </a:extLst>
          </p:cNvPr>
          <p:cNvSpPr txBox="1"/>
          <p:nvPr/>
        </p:nvSpPr>
        <p:spPr>
          <a:xfrm>
            <a:off x="623888" y="5111126"/>
            <a:ext cx="8571426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fifth of a metre, 2 fifths of a metre, 3 fifths of a metre, 4 fifths of a metre, 5 fifths of a metre which is 1 metre, 1 and 1 fifth of a metre…</a:t>
            </a:r>
          </a:p>
        </p:txBody>
      </p:sp>
    </p:spTree>
    <p:extLst>
      <p:ext uri="{BB962C8B-B14F-4D97-AF65-F5344CB8AC3E}">
        <p14:creationId xmlns:p14="http://schemas.microsoft.com/office/powerpoint/2010/main" val="16073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95" grpId="0" animBg="1"/>
      <p:bldP spid="95" grpId="1" animBg="1"/>
      <p:bldP spid="104" grpId="0" animBg="1"/>
      <p:bldP spid="104" grpId="1" animBg="1"/>
      <p:bldP spid="98" grpId="0" animBg="1"/>
      <p:bldP spid="99" grpId="0" animBg="1"/>
      <p:bldP spid="101" grpId="0" animBg="1"/>
      <p:bldP spid="102" grpId="0" animBg="1"/>
      <p:bldP spid="51" grpId="0" animBg="1"/>
      <p:bldP spid="52" grpId="0" animBg="1"/>
      <p:bldP spid="54" grpId="0" animBg="1"/>
      <p:bldP spid="55" grpId="0" animBg="1"/>
      <p:bldP spid="82" grpId="0" animBg="1"/>
      <p:bldP spid="83" grpId="0" animBg="1"/>
      <p:bldP spid="85" grpId="0" animBg="1"/>
      <p:bldP spid="86" grpId="0" animBg="1"/>
      <p:bldP spid="53" grpId="0" animBg="1"/>
      <p:bldP spid="56" grpId="0" animBg="1"/>
      <p:bldP spid="84" grpId="0" animBg="1"/>
      <p:bldP spid="87" grpId="0" animBg="1"/>
      <p:bldP spid="33" grpId="0" animBg="1"/>
      <p:bldP spid="33" grpId="1" animBg="1"/>
      <p:bldP spid="35" grpId="0" animBg="1"/>
      <p:bldP spid="36" grpId="0" animBg="1"/>
      <p:bldP spid="38" grpId="0" animBg="1"/>
      <p:bldP spid="39" grpId="0" animBg="1"/>
      <p:bldP spid="100" grpId="0" animBg="1"/>
      <p:bldP spid="103" grpId="0" animBg="1"/>
      <p:bldP spid="136" grpId="0" animBg="1"/>
      <p:bldP spid="136" grpId="1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37" grpId="0" animBg="1"/>
      <p:bldP spid="4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68181B-86D4-4EE0-92E4-3BEB8DBC7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4F-2 Convert between mixed numbers and improper fractions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CCC0E-E074-4B43-89EE-451C258E7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49" y="2596056"/>
            <a:ext cx="8461102" cy="9427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AD86DC-8787-4EE7-A21D-98141AFE70E9}"/>
              </a:ext>
            </a:extLst>
          </p:cNvPr>
          <p:cNvSpPr/>
          <p:nvPr/>
        </p:nvSpPr>
        <p:spPr>
          <a:xfrm>
            <a:off x="2377440" y="2412090"/>
            <a:ext cx="17526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AA136D-73E5-4DA8-AF45-CF7F52184E32}"/>
              </a:ext>
            </a:extLst>
          </p:cNvPr>
          <p:cNvSpPr/>
          <p:nvPr/>
        </p:nvSpPr>
        <p:spPr>
          <a:xfrm>
            <a:off x="2705100" y="2412090"/>
            <a:ext cx="17526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3E3358-9C94-4F07-90FF-7E803CFEA727}"/>
              </a:ext>
            </a:extLst>
          </p:cNvPr>
          <p:cNvSpPr/>
          <p:nvPr/>
        </p:nvSpPr>
        <p:spPr>
          <a:xfrm>
            <a:off x="3314700" y="2412090"/>
            <a:ext cx="17526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320E7D-01E9-4B0A-B656-9A06226FCDCA}"/>
              </a:ext>
            </a:extLst>
          </p:cNvPr>
          <p:cNvSpPr/>
          <p:nvPr/>
        </p:nvSpPr>
        <p:spPr>
          <a:xfrm>
            <a:off x="3009900" y="2412090"/>
            <a:ext cx="17526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79BFC4D-D62F-4A2A-805C-0A26761E82C4}"/>
              </a:ext>
            </a:extLst>
          </p:cNvPr>
          <p:cNvSpPr/>
          <p:nvPr/>
        </p:nvSpPr>
        <p:spPr>
          <a:xfrm>
            <a:off x="3619500" y="2412090"/>
            <a:ext cx="17526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984A4BF-6303-4FC7-99B1-A3400F75C6D0}"/>
              </a:ext>
            </a:extLst>
          </p:cNvPr>
          <p:cNvSpPr/>
          <p:nvPr/>
        </p:nvSpPr>
        <p:spPr>
          <a:xfrm>
            <a:off x="3619500" y="3212190"/>
            <a:ext cx="17526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5F24349-9D1E-447B-A60B-17AABD1B2456}"/>
              </a:ext>
            </a:extLst>
          </p:cNvPr>
          <p:cNvSpPr/>
          <p:nvPr/>
        </p:nvSpPr>
        <p:spPr>
          <a:xfrm>
            <a:off x="3931920" y="241971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9A1AC6B-5A4F-4B1B-B5FB-7F88286AFC37}"/>
              </a:ext>
            </a:extLst>
          </p:cNvPr>
          <p:cNvSpPr/>
          <p:nvPr/>
        </p:nvSpPr>
        <p:spPr>
          <a:xfrm>
            <a:off x="3924300" y="313599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1001526-27FC-41E2-8AC9-5212E6CCD37D}"/>
              </a:ext>
            </a:extLst>
          </p:cNvPr>
          <p:cNvSpPr/>
          <p:nvPr/>
        </p:nvSpPr>
        <p:spPr>
          <a:xfrm>
            <a:off x="4236720" y="241971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9B62F58-900D-479D-B644-997186B3DB28}"/>
              </a:ext>
            </a:extLst>
          </p:cNvPr>
          <p:cNvSpPr/>
          <p:nvPr/>
        </p:nvSpPr>
        <p:spPr>
          <a:xfrm>
            <a:off x="4229100" y="313599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43E053E-0DB5-46EB-87FD-C044DBE27498}"/>
              </a:ext>
            </a:extLst>
          </p:cNvPr>
          <p:cNvSpPr/>
          <p:nvPr/>
        </p:nvSpPr>
        <p:spPr>
          <a:xfrm>
            <a:off x="4564380" y="243495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5C07F3C-4F88-4D1F-AFB7-8A5A997E0BC9}"/>
              </a:ext>
            </a:extLst>
          </p:cNvPr>
          <p:cNvSpPr/>
          <p:nvPr/>
        </p:nvSpPr>
        <p:spPr>
          <a:xfrm>
            <a:off x="4556760" y="315123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0C8675F-7783-42CA-8068-77B00240FB0D}"/>
              </a:ext>
            </a:extLst>
          </p:cNvPr>
          <p:cNvSpPr/>
          <p:nvPr/>
        </p:nvSpPr>
        <p:spPr>
          <a:xfrm>
            <a:off x="4899660" y="243495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E588731-AEFD-4E33-B9F8-97A4D0D5E0CF}"/>
              </a:ext>
            </a:extLst>
          </p:cNvPr>
          <p:cNvSpPr/>
          <p:nvPr/>
        </p:nvSpPr>
        <p:spPr>
          <a:xfrm>
            <a:off x="4884420" y="315123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C068815-F694-46EC-8B79-9BF10C11F263}"/>
              </a:ext>
            </a:extLst>
          </p:cNvPr>
          <p:cNvSpPr/>
          <p:nvPr/>
        </p:nvSpPr>
        <p:spPr>
          <a:xfrm>
            <a:off x="5189220" y="243495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636D7EA-B9F8-486A-87C5-A83B0737CCE1}"/>
              </a:ext>
            </a:extLst>
          </p:cNvPr>
          <p:cNvSpPr/>
          <p:nvPr/>
        </p:nvSpPr>
        <p:spPr>
          <a:xfrm>
            <a:off x="5212080" y="315123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0B45748-1ECB-4A04-BB95-E4356ED136F0}"/>
              </a:ext>
            </a:extLst>
          </p:cNvPr>
          <p:cNvSpPr/>
          <p:nvPr/>
        </p:nvSpPr>
        <p:spPr>
          <a:xfrm>
            <a:off x="5478780" y="241209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0AF7824-8BCB-4775-9FD0-432BF1431AE5}"/>
              </a:ext>
            </a:extLst>
          </p:cNvPr>
          <p:cNvSpPr/>
          <p:nvPr/>
        </p:nvSpPr>
        <p:spPr>
          <a:xfrm>
            <a:off x="5471160" y="312837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2F4E4E6-0517-4282-892A-8CACB926009D}"/>
              </a:ext>
            </a:extLst>
          </p:cNvPr>
          <p:cNvSpPr/>
          <p:nvPr/>
        </p:nvSpPr>
        <p:spPr>
          <a:xfrm>
            <a:off x="5791200" y="242733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B662966-4D90-479B-BF26-E59CD9B64E23}"/>
              </a:ext>
            </a:extLst>
          </p:cNvPr>
          <p:cNvSpPr/>
          <p:nvPr/>
        </p:nvSpPr>
        <p:spPr>
          <a:xfrm>
            <a:off x="5783580" y="314361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57D1D9E-9234-4775-A65C-7017E7BDBECE}"/>
              </a:ext>
            </a:extLst>
          </p:cNvPr>
          <p:cNvSpPr/>
          <p:nvPr/>
        </p:nvSpPr>
        <p:spPr>
          <a:xfrm>
            <a:off x="6080760" y="242733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8EF1254-5C1A-4245-A847-FD3DF75D4678}"/>
              </a:ext>
            </a:extLst>
          </p:cNvPr>
          <p:cNvSpPr/>
          <p:nvPr/>
        </p:nvSpPr>
        <p:spPr>
          <a:xfrm>
            <a:off x="6073140" y="314361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737950E-C1CC-4B75-A31C-9A0191DA46F2}"/>
              </a:ext>
            </a:extLst>
          </p:cNvPr>
          <p:cNvSpPr/>
          <p:nvPr/>
        </p:nvSpPr>
        <p:spPr>
          <a:xfrm>
            <a:off x="6416040" y="243495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E6998DE-726E-475C-A692-C491E2F9689D}"/>
              </a:ext>
            </a:extLst>
          </p:cNvPr>
          <p:cNvSpPr/>
          <p:nvPr/>
        </p:nvSpPr>
        <p:spPr>
          <a:xfrm>
            <a:off x="6408420" y="315123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00F75472-D4F6-47A8-A336-9EA6D5542671}"/>
              </a:ext>
            </a:extLst>
          </p:cNvPr>
          <p:cNvSpPr/>
          <p:nvPr/>
        </p:nvSpPr>
        <p:spPr>
          <a:xfrm>
            <a:off x="6728460" y="242733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8D9B763-912C-4F5F-ADA9-C679839E220C}"/>
              </a:ext>
            </a:extLst>
          </p:cNvPr>
          <p:cNvSpPr/>
          <p:nvPr/>
        </p:nvSpPr>
        <p:spPr>
          <a:xfrm>
            <a:off x="6720840" y="314361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AB05C77-FBA0-4AC9-962C-FDAE64B58B16}"/>
              </a:ext>
            </a:extLst>
          </p:cNvPr>
          <p:cNvSpPr/>
          <p:nvPr/>
        </p:nvSpPr>
        <p:spPr>
          <a:xfrm>
            <a:off x="7033260" y="243495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1D809ED-192D-4436-B86C-81637898EBA5}"/>
              </a:ext>
            </a:extLst>
          </p:cNvPr>
          <p:cNvSpPr/>
          <p:nvPr/>
        </p:nvSpPr>
        <p:spPr>
          <a:xfrm>
            <a:off x="7025640" y="315123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EAF5864-7B59-48A3-9086-6CB0E4433A0E}"/>
              </a:ext>
            </a:extLst>
          </p:cNvPr>
          <p:cNvSpPr/>
          <p:nvPr/>
        </p:nvSpPr>
        <p:spPr>
          <a:xfrm>
            <a:off x="7360920" y="243495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2735903-4D0A-431E-957A-5A8E0CC4B8C0}"/>
              </a:ext>
            </a:extLst>
          </p:cNvPr>
          <p:cNvSpPr/>
          <p:nvPr/>
        </p:nvSpPr>
        <p:spPr>
          <a:xfrm>
            <a:off x="7353300" y="315123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7AAA636-2A5B-4E48-9798-C261F30FF799}"/>
              </a:ext>
            </a:extLst>
          </p:cNvPr>
          <p:cNvSpPr/>
          <p:nvPr/>
        </p:nvSpPr>
        <p:spPr>
          <a:xfrm>
            <a:off x="7650480" y="243495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F2F34C3-F001-4C2A-BD58-4FE3A25BBAD3}"/>
              </a:ext>
            </a:extLst>
          </p:cNvPr>
          <p:cNvSpPr/>
          <p:nvPr/>
        </p:nvSpPr>
        <p:spPr>
          <a:xfrm>
            <a:off x="7642860" y="315123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6781B15-DE8C-45C5-BB5F-E4DD48A99150}"/>
              </a:ext>
            </a:extLst>
          </p:cNvPr>
          <p:cNvSpPr/>
          <p:nvPr/>
        </p:nvSpPr>
        <p:spPr>
          <a:xfrm>
            <a:off x="7955280" y="243495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FFCF6AB-251F-4A31-AFF7-BAF1F58FFC31}"/>
              </a:ext>
            </a:extLst>
          </p:cNvPr>
          <p:cNvSpPr/>
          <p:nvPr/>
        </p:nvSpPr>
        <p:spPr>
          <a:xfrm>
            <a:off x="7947660" y="315123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3376CFC-A133-4A8F-9E47-2B3CE79A654E}"/>
              </a:ext>
            </a:extLst>
          </p:cNvPr>
          <p:cNvSpPr/>
          <p:nvPr/>
        </p:nvSpPr>
        <p:spPr>
          <a:xfrm>
            <a:off x="8260080" y="242733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2B61E272-FB1F-4FCA-83C0-FA82E26738FA}"/>
              </a:ext>
            </a:extLst>
          </p:cNvPr>
          <p:cNvSpPr/>
          <p:nvPr/>
        </p:nvSpPr>
        <p:spPr>
          <a:xfrm>
            <a:off x="8252460" y="314361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D009F60-3C18-4D3C-A839-BEC0535FBC14}"/>
              </a:ext>
            </a:extLst>
          </p:cNvPr>
          <p:cNvSpPr/>
          <p:nvPr/>
        </p:nvSpPr>
        <p:spPr>
          <a:xfrm>
            <a:off x="8587740" y="243495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91C24FE-B53E-4121-8578-4A7DD23148E7}"/>
              </a:ext>
            </a:extLst>
          </p:cNvPr>
          <p:cNvSpPr/>
          <p:nvPr/>
        </p:nvSpPr>
        <p:spPr>
          <a:xfrm>
            <a:off x="8580120" y="315123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A564DEC-6C18-4A69-BEE5-622C7C03BA66}"/>
              </a:ext>
            </a:extLst>
          </p:cNvPr>
          <p:cNvSpPr/>
          <p:nvPr/>
        </p:nvSpPr>
        <p:spPr>
          <a:xfrm>
            <a:off x="8930640" y="243495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FC5D5AF-2FB1-4AF9-B252-3F2C31E97F87}"/>
              </a:ext>
            </a:extLst>
          </p:cNvPr>
          <p:cNvSpPr/>
          <p:nvPr/>
        </p:nvSpPr>
        <p:spPr>
          <a:xfrm>
            <a:off x="8923020" y="315123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6C380B7-CE72-4F6D-9A0A-AB282C70C193}"/>
              </a:ext>
            </a:extLst>
          </p:cNvPr>
          <p:cNvSpPr/>
          <p:nvPr/>
        </p:nvSpPr>
        <p:spPr>
          <a:xfrm>
            <a:off x="9227820" y="243495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484B134-87CB-4F3F-9610-0D8D05846F05}"/>
              </a:ext>
            </a:extLst>
          </p:cNvPr>
          <p:cNvSpPr/>
          <p:nvPr/>
        </p:nvSpPr>
        <p:spPr>
          <a:xfrm>
            <a:off x="9220200" y="315123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EBB3A8C-3098-4DBA-815B-1B5A0A50B4F5}"/>
              </a:ext>
            </a:extLst>
          </p:cNvPr>
          <p:cNvSpPr/>
          <p:nvPr/>
        </p:nvSpPr>
        <p:spPr>
          <a:xfrm>
            <a:off x="9517380" y="243495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EC5C74A6-3F3B-44C8-A3E8-70F4CF9B3901}"/>
              </a:ext>
            </a:extLst>
          </p:cNvPr>
          <p:cNvSpPr/>
          <p:nvPr/>
        </p:nvSpPr>
        <p:spPr>
          <a:xfrm>
            <a:off x="9509760" y="315123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A29B909-7E7A-4ACB-9171-542DB9D1AD2E}"/>
              </a:ext>
            </a:extLst>
          </p:cNvPr>
          <p:cNvSpPr/>
          <p:nvPr/>
        </p:nvSpPr>
        <p:spPr>
          <a:xfrm>
            <a:off x="9838145" y="2427330"/>
            <a:ext cx="19812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4F8EF62-85EA-4409-B946-FFE3123F102B}"/>
              </a:ext>
            </a:extLst>
          </p:cNvPr>
          <p:cNvSpPr/>
          <p:nvPr/>
        </p:nvSpPr>
        <p:spPr>
          <a:xfrm>
            <a:off x="9830525" y="3143610"/>
            <a:ext cx="228600" cy="51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46F3F0-E2C1-4BD5-9834-5E15D4427250}"/>
              </a:ext>
            </a:extLst>
          </p:cNvPr>
          <p:cNvSpPr/>
          <p:nvPr/>
        </p:nvSpPr>
        <p:spPr>
          <a:xfrm>
            <a:off x="2243528" y="3129552"/>
            <a:ext cx="1321633" cy="827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4D9F06-9799-4242-89DA-DD3FA78EDDBC}"/>
              </a:ext>
            </a:extLst>
          </p:cNvPr>
          <p:cNvSpPr txBox="1">
            <a:spLocks/>
          </p:cNvSpPr>
          <p:nvPr/>
        </p:nvSpPr>
        <p:spPr>
          <a:xfrm>
            <a:off x="623888" y="3438077"/>
            <a:ext cx="10958513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et’s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count in two ways.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ould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we say</a:t>
            </a:r>
            <a:r>
              <a:rPr lang="en-GB" sz="2000" dirty="0">
                <a:latin typeface="Arial"/>
              </a:rPr>
              <a:t>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and 6 fifths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Why not?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BB30CF7-2E1A-4ED3-906D-719DC5D77181}"/>
              </a:ext>
            </a:extLst>
          </p:cNvPr>
          <p:cNvSpPr txBox="1"/>
          <p:nvPr/>
        </p:nvSpPr>
        <p:spPr>
          <a:xfrm>
            <a:off x="623888" y="4651315"/>
            <a:ext cx="7529512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fifth, 2 fifths, 3 fifths, 4 fifths, 5 fifths or 1, 6 fifths or 1 and 1 fifth, 7 fifths or 1 and 2 fifths, 8 fifths or 1 and 3 fifths…</a:t>
            </a:r>
          </a:p>
        </p:txBody>
      </p:sp>
    </p:spTree>
    <p:extLst>
      <p:ext uri="{BB962C8B-B14F-4D97-AF65-F5344CB8AC3E}">
        <p14:creationId xmlns:p14="http://schemas.microsoft.com/office/powerpoint/2010/main" val="375711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  <p:bldP spid="36" grpId="0" animBg="1"/>
      <p:bldP spid="37" grpId="0" animBg="1"/>
      <p:bldP spid="38" grpId="0" animBg="1"/>
      <p:bldP spid="46" grpId="0" animBg="1"/>
      <p:bldP spid="48" grpId="0" animBg="1"/>
      <p:bldP spid="58" grpId="0" animBg="1"/>
      <p:bldP spid="61" grpId="0" animBg="1"/>
      <p:bldP spid="62" grpId="0" animBg="1"/>
      <p:bldP spid="65" grpId="0" animBg="1"/>
      <p:bldP spid="66" grpId="0" animBg="1"/>
      <p:bldP spid="69" grpId="0" animBg="1"/>
      <p:bldP spid="70" grpId="0" animBg="1"/>
      <p:bldP spid="73" grpId="0" animBg="1"/>
      <p:bldP spid="74" grpId="0" animBg="1"/>
      <p:bldP spid="77" grpId="0" animBg="1"/>
      <p:bldP spid="78" grpId="0" animBg="1"/>
      <p:bldP spid="88" grpId="0" animBg="1"/>
      <p:bldP spid="89" grpId="0" animBg="1"/>
      <p:bldP spid="92" grpId="0" animBg="1"/>
      <p:bldP spid="93" grpId="0" animBg="1"/>
      <p:bldP spid="105" grpId="0" animBg="1"/>
      <p:bldP spid="106" grpId="0" animBg="1"/>
      <p:bldP spid="109" grpId="0" animBg="1"/>
      <p:bldP spid="110" grpId="0" animBg="1"/>
      <p:bldP spid="113" grpId="0" animBg="1"/>
      <p:bldP spid="114" grpId="0" animBg="1"/>
      <p:bldP spid="119" grpId="0" animBg="1"/>
      <p:bldP spid="120" grpId="0" animBg="1"/>
      <p:bldP spid="123" grpId="0" animBg="1"/>
      <p:bldP spid="124" grpId="0" animBg="1"/>
      <p:bldP spid="127" grpId="0" animBg="1"/>
      <p:bldP spid="128" grpId="0" animBg="1"/>
      <p:bldP spid="131" grpId="0" animBg="1"/>
      <p:bldP spid="132" grpId="0" animBg="1"/>
      <p:bldP spid="135" grpId="0" animBg="1"/>
      <p:bldP spid="136" grpId="0" animBg="1"/>
      <p:bldP spid="139" grpId="0" animBg="1"/>
      <p:bldP spid="140" grpId="0" animBg="1"/>
      <p:bldP spid="143" grpId="0" animBg="1"/>
      <p:bldP spid="144" grpId="0" animBg="1"/>
      <p:bldP spid="147" grpId="0" animBg="1"/>
      <p:bldP spid="148" grpId="0" animBg="1"/>
      <p:bldP spid="151" grpId="0" animBg="1"/>
      <p:bldP spid="152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9124E-BE1C-47C5-8C57-55542E49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4F-2 Convert between mixed numbers and improper fractions</a:t>
            </a:r>
          </a:p>
        </p:txBody>
      </p:sp>
      <p:pic>
        <p:nvPicPr>
          <p:cNvPr id="6" name="Picture 5" descr="A close up of a screen  Description automatically generated">
            <a:extLst>
              <a:ext uri="{FF2B5EF4-FFF2-40B4-BE49-F238E27FC236}">
                <a16:creationId xmlns:a16="http://schemas.microsoft.com/office/drawing/2014/main" id="{D36C5375-B537-47CB-BC90-85E2C81E4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80" y="1954595"/>
            <a:ext cx="7260419" cy="118459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BA8DE17-3BBB-4991-92A2-39E60682A6E9}"/>
              </a:ext>
            </a:extLst>
          </p:cNvPr>
          <p:cNvGrpSpPr/>
          <p:nvPr/>
        </p:nvGrpSpPr>
        <p:grpSpPr>
          <a:xfrm>
            <a:off x="8997750" y="1954595"/>
            <a:ext cx="412292" cy="584775"/>
            <a:chOff x="5732775" y="1887241"/>
            <a:chExt cx="412292" cy="5847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84CC81-DE42-490A-BBFD-3CACB19F8C91}"/>
                </a:ext>
              </a:extLst>
            </p:cNvPr>
            <p:cNvSpPr txBox="1"/>
            <p:nvPr/>
          </p:nvSpPr>
          <p:spPr>
            <a:xfrm>
              <a:off x="5732775" y="1887241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8060BC-E8B3-4621-A1BA-1D960015CF50}"/>
              </a:ext>
            </a:extLst>
          </p:cNvPr>
          <p:cNvGrpSpPr/>
          <p:nvPr/>
        </p:nvGrpSpPr>
        <p:grpSpPr>
          <a:xfrm>
            <a:off x="9539187" y="1954595"/>
            <a:ext cx="425116" cy="584775"/>
            <a:chOff x="5352191" y="1887241"/>
            <a:chExt cx="425116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08F1AE-AB25-4D3B-8A40-B0FD1665A936}"/>
                </a:ext>
              </a:extLst>
            </p:cNvPr>
            <p:cNvSpPr txBox="1"/>
            <p:nvPr/>
          </p:nvSpPr>
          <p:spPr>
            <a:xfrm>
              <a:off x="5352191" y="188724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71F31A6-7FC5-47AA-ADE5-53CB8687B509}"/>
              </a:ext>
            </a:extLst>
          </p:cNvPr>
          <p:cNvSpPr txBox="1"/>
          <p:nvPr/>
        </p:nvSpPr>
        <p:spPr>
          <a:xfrm>
            <a:off x="2047822" y="2024557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CD7AF3-459D-4177-B402-C5F979174FEF}"/>
              </a:ext>
            </a:extLst>
          </p:cNvPr>
          <p:cNvSpPr txBox="1"/>
          <p:nvPr/>
        </p:nvSpPr>
        <p:spPr>
          <a:xfrm>
            <a:off x="4852617" y="2024557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0141EC-21CA-43C1-AF41-E26D63A86ADA}"/>
              </a:ext>
            </a:extLst>
          </p:cNvPr>
          <p:cNvSpPr/>
          <p:nvPr/>
        </p:nvSpPr>
        <p:spPr>
          <a:xfrm>
            <a:off x="6452819" y="1981265"/>
            <a:ext cx="1513566" cy="55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435" name="Picture 1291">
            <a:extLst>
              <a:ext uri="{FF2B5EF4-FFF2-40B4-BE49-F238E27FC236}">
                <a16:creationId xmlns:a16="http://schemas.microsoft.com/office/drawing/2014/main" id="{572690BC-6FB2-4225-83E8-19CA97B07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618" y="2010685"/>
            <a:ext cx="16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36" name="Picture 1292">
            <a:extLst>
              <a:ext uri="{FF2B5EF4-FFF2-40B4-BE49-F238E27FC236}">
                <a16:creationId xmlns:a16="http://schemas.microsoft.com/office/drawing/2014/main" id="{C49388A6-13B4-4A4B-B6CD-049FDD711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718" y="2010685"/>
            <a:ext cx="26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37" name="Picture 1293">
            <a:extLst>
              <a:ext uri="{FF2B5EF4-FFF2-40B4-BE49-F238E27FC236}">
                <a16:creationId xmlns:a16="http://schemas.microsoft.com/office/drawing/2014/main" id="{53E51ECC-BDDE-48FF-A00D-6F7AF6BF8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682" y="2000792"/>
            <a:ext cx="16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38" name="Picture 1294">
            <a:extLst>
              <a:ext uri="{FF2B5EF4-FFF2-40B4-BE49-F238E27FC236}">
                <a16:creationId xmlns:a16="http://schemas.microsoft.com/office/drawing/2014/main" id="{3F535833-7EBD-4B13-B780-8C7608E1B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82" y="2597692"/>
            <a:ext cx="16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39" name="Picture 1295">
            <a:extLst>
              <a:ext uri="{FF2B5EF4-FFF2-40B4-BE49-F238E27FC236}">
                <a16:creationId xmlns:a16="http://schemas.microsoft.com/office/drawing/2014/main" id="{60ECF5EE-E24B-4891-9F17-8506BB1B4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382" y="2597692"/>
            <a:ext cx="16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40" name="Picture 1296">
            <a:extLst>
              <a:ext uri="{FF2B5EF4-FFF2-40B4-BE49-F238E27FC236}">
                <a16:creationId xmlns:a16="http://schemas.microsoft.com/office/drawing/2014/main" id="{9EEA8AD1-CE44-42DD-8910-59D513F72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182" y="2597692"/>
            <a:ext cx="16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41" name="Picture 1297">
            <a:extLst>
              <a:ext uri="{FF2B5EF4-FFF2-40B4-BE49-F238E27FC236}">
                <a16:creationId xmlns:a16="http://schemas.microsoft.com/office/drawing/2014/main" id="{6C6AF3E5-0D8E-4D1D-B96D-5BE66957C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82" y="2597692"/>
            <a:ext cx="16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42" name="Picture 1298">
            <a:extLst>
              <a:ext uri="{FF2B5EF4-FFF2-40B4-BE49-F238E27FC236}">
                <a16:creationId xmlns:a16="http://schemas.microsoft.com/office/drawing/2014/main" id="{9145ADD7-CB72-4790-8F38-2D2EFD502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782" y="2597692"/>
            <a:ext cx="16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43" name="Picture 1299">
            <a:extLst>
              <a:ext uri="{FF2B5EF4-FFF2-40B4-BE49-F238E27FC236}">
                <a16:creationId xmlns:a16="http://schemas.microsoft.com/office/drawing/2014/main" id="{E159783C-6D45-4670-BB98-A05B6492F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882" y="2597692"/>
            <a:ext cx="16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44" name="Picture 1300">
            <a:extLst>
              <a:ext uri="{FF2B5EF4-FFF2-40B4-BE49-F238E27FC236}">
                <a16:creationId xmlns:a16="http://schemas.microsoft.com/office/drawing/2014/main" id="{53AF8E6A-4962-4008-BED7-726CA65E0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882" y="2597692"/>
            <a:ext cx="16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45" name="Picture 1301">
            <a:extLst>
              <a:ext uri="{FF2B5EF4-FFF2-40B4-BE49-F238E27FC236}">
                <a16:creationId xmlns:a16="http://schemas.microsoft.com/office/drawing/2014/main" id="{D5230ED1-2E86-4988-9ADD-72A4FE88A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82" y="2597692"/>
            <a:ext cx="16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46" name="Picture 1302">
            <a:extLst>
              <a:ext uri="{FF2B5EF4-FFF2-40B4-BE49-F238E27FC236}">
                <a16:creationId xmlns:a16="http://schemas.microsoft.com/office/drawing/2014/main" id="{2D1C845B-62BD-4DAF-97A6-187F1A516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982" y="2597692"/>
            <a:ext cx="16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47" name="Picture 1303">
            <a:extLst>
              <a:ext uri="{FF2B5EF4-FFF2-40B4-BE49-F238E27FC236}">
                <a16:creationId xmlns:a16="http://schemas.microsoft.com/office/drawing/2014/main" id="{128A7F2F-304F-47C4-A51C-B7DC84CDC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382" y="2597692"/>
            <a:ext cx="16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48" name="Picture 1304">
            <a:extLst>
              <a:ext uri="{FF2B5EF4-FFF2-40B4-BE49-F238E27FC236}">
                <a16:creationId xmlns:a16="http://schemas.microsoft.com/office/drawing/2014/main" id="{84A44983-8408-42A9-A02A-850F29058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82" y="2597692"/>
            <a:ext cx="16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49" name="Picture 1305">
            <a:extLst>
              <a:ext uri="{FF2B5EF4-FFF2-40B4-BE49-F238E27FC236}">
                <a16:creationId xmlns:a16="http://schemas.microsoft.com/office/drawing/2014/main" id="{E51199CC-078B-4460-B2F8-AB0EA868F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582" y="2597692"/>
            <a:ext cx="16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50" name="Picture 1306">
            <a:extLst>
              <a:ext uri="{FF2B5EF4-FFF2-40B4-BE49-F238E27FC236}">
                <a16:creationId xmlns:a16="http://schemas.microsoft.com/office/drawing/2014/main" id="{D12F4F37-6B51-4E67-AEA7-42479E48F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82" y="2597692"/>
            <a:ext cx="16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DD3BAF9-BF55-4FB4-911F-7D01A7F5C2B7}"/>
              </a:ext>
            </a:extLst>
          </p:cNvPr>
          <p:cNvSpPr/>
          <p:nvPr/>
        </p:nvSpPr>
        <p:spPr>
          <a:xfrm>
            <a:off x="6413920" y="2561098"/>
            <a:ext cx="1854509" cy="801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E616E0D-7EAB-4824-A2D9-7260A4C4099F}"/>
              </a:ext>
            </a:extLst>
          </p:cNvPr>
          <p:cNvGrpSpPr/>
          <p:nvPr/>
        </p:nvGrpSpPr>
        <p:grpSpPr>
          <a:xfrm>
            <a:off x="594008" y="2561098"/>
            <a:ext cx="3195202" cy="801364"/>
            <a:chOff x="771226" y="3380184"/>
            <a:chExt cx="3195202" cy="80136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993473B-F80F-498A-854D-EF853EA03158}"/>
                </a:ext>
              </a:extLst>
            </p:cNvPr>
            <p:cNvSpPr/>
            <p:nvPr/>
          </p:nvSpPr>
          <p:spPr>
            <a:xfrm>
              <a:off x="771226" y="3380184"/>
              <a:ext cx="3013314" cy="801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227364-081C-462A-9B3C-B79F5D5FB94D}"/>
                </a:ext>
              </a:extLst>
            </p:cNvPr>
            <p:cNvSpPr/>
            <p:nvPr/>
          </p:nvSpPr>
          <p:spPr>
            <a:xfrm>
              <a:off x="3571138" y="3380184"/>
              <a:ext cx="395290" cy="801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5C74D77-C27A-47A8-A8AB-3E7A05D5058E}"/>
              </a:ext>
            </a:extLst>
          </p:cNvPr>
          <p:cNvGrpSpPr/>
          <p:nvPr/>
        </p:nvGrpSpPr>
        <p:grpSpPr>
          <a:xfrm>
            <a:off x="3634361" y="2561098"/>
            <a:ext cx="3033062" cy="801364"/>
            <a:chOff x="3811579" y="3380184"/>
            <a:chExt cx="3033062" cy="80136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5F75EFC-6D7F-48EE-B075-347C2935913D}"/>
                </a:ext>
              </a:extLst>
            </p:cNvPr>
            <p:cNvSpPr/>
            <p:nvPr/>
          </p:nvSpPr>
          <p:spPr>
            <a:xfrm>
              <a:off x="3811579" y="3380184"/>
              <a:ext cx="2754000" cy="801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B8BC137-6811-43A2-AA9C-A735F36B4511}"/>
                </a:ext>
              </a:extLst>
            </p:cNvPr>
            <p:cNvSpPr/>
            <p:nvPr/>
          </p:nvSpPr>
          <p:spPr>
            <a:xfrm>
              <a:off x="6449351" y="3380184"/>
              <a:ext cx="395290" cy="801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33797518-0E73-49C8-BAAD-64D1F7D1D198}"/>
              </a:ext>
            </a:extLst>
          </p:cNvPr>
          <p:cNvSpPr/>
          <p:nvPr/>
        </p:nvSpPr>
        <p:spPr>
          <a:xfrm>
            <a:off x="9514311" y="1846299"/>
            <a:ext cx="1854509" cy="801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078FC1-366B-4791-800E-DF3EB0B4D58B}"/>
              </a:ext>
            </a:extLst>
          </p:cNvPr>
          <p:cNvSpPr txBox="1">
            <a:spLocks/>
          </p:cNvSpPr>
          <p:nvPr/>
        </p:nvSpPr>
        <p:spPr>
          <a:xfrm>
            <a:off x="623889" y="3438077"/>
            <a:ext cx="7225294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ow many fifths would there be altogether?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ow many fifths in 1 group of 5 fifths? 2 groups of 5 fifths? And how many more?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5CDB1626-B34B-4F9F-8843-DEED6367E5B5}"/>
              </a:ext>
            </a:extLst>
          </p:cNvPr>
          <p:cNvSpPr txBox="1"/>
          <p:nvPr/>
        </p:nvSpPr>
        <p:spPr>
          <a:xfrm>
            <a:off x="623889" y="5032990"/>
            <a:ext cx="6940694" cy="70788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here are 2 groups of 5 fifths which is 10 fifths and 3 more fifths. This is 13 fifths.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707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9, Learning Outcome 15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56535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 how an improper fraction is converted into a mixed number (any unit)</a:t>
                      </a:r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3.9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.4|3.7|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.8|2.3"/>
</p:tagLst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2F4355-41EF-4DA9-B998-C6511E367AD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  <ds:schemaRef ds:uri="6e8f39c4-649a-4727-b531-9584b06a2d5b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2873</TotalTime>
  <Words>6983</Words>
  <Application>Microsoft Office PowerPoint</Application>
  <PresentationFormat>Widescreen</PresentationFormat>
  <Paragraphs>1089</Paragraphs>
  <Slides>150</Slides>
  <Notes>149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150</vt:i4>
      </vt:variant>
    </vt:vector>
  </HeadingPairs>
  <TitlesOfParts>
    <vt:vector size="156" baseType="lpstr">
      <vt:lpstr>Arial</vt:lpstr>
      <vt:lpstr>Calibri</vt:lpstr>
      <vt:lpstr>Calibri Light</vt:lpstr>
      <vt:lpstr>Cambria Math</vt:lpstr>
      <vt:lpstr>Myriad Pro</vt:lpstr>
      <vt:lpstr>Custom Design</vt:lpstr>
      <vt:lpstr>PowerPoint Presentation</vt:lpstr>
      <vt:lpstr>PowerPoint Presentation</vt:lpstr>
      <vt:lpstr>Contents</vt:lpstr>
      <vt:lpstr>Contents</vt:lpstr>
      <vt:lpstr>Contents</vt:lpstr>
      <vt:lpstr>PowerPoint Presentation</vt:lpstr>
      <vt:lpstr>Year 4, Unit 9, Learning Outcome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9, Learning Outcome 2</vt:lpstr>
      <vt:lpstr>PowerPoint Presentation</vt:lpstr>
      <vt:lpstr>PowerPoint Presentation</vt:lpstr>
      <vt:lpstr>Year 4, Unit 9, Learning Outcome 3</vt:lpstr>
      <vt:lpstr>PowerPoint Presentation</vt:lpstr>
      <vt:lpstr>Year 4, Unit 9, Learning Outcome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4F-1 Mixed numbers in the linear number system</vt:lpstr>
      <vt:lpstr>4F-1 Mixed numbers in the linear number system</vt:lpstr>
      <vt:lpstr>4F-1 Mixed numbers in the linear number system</vt:lpstr>
      <vt:lpstr>PowerPoint Presentation</vt:lpstr>
      <vt:lpstr>4F-1 Mixed numbers in the linear number system</vt:lpstr>
      <vt:lpstr>PowerPoint Presentation</vt:lpstr>
      <vt:lpstr>Year 4, Unit 9, Learning Outcome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4F-1 Mixed numbers in the linear number system</vt:lpstr>
      <vt:lpstr>4F-1 Mixed numbers in the linear number system</vt:lpstr>
      <vt:lpstr>4F-1 Mixed numbers in the linear number system</vt:lpstr>
      <vt:lpstr>4F-1 Mixed numbers in the linear number system</vt:lpstr>
      <vt:lpstr>PowerPoint Presentation</vt:lpstr>
      <vt:lpstr>Year 4, Unit 9, Learning Outcome 6</vt:lpstr>
      <vt:lpstr>PowerPoint Presentation</vt:lpstr>
      <vt:lpstr>PowerPoint Presentation</vt:lpstr>
      <vt:lpstr>PowerPoint Presentation</vt:lpstr>
      <vt:lpstr>4F-1 Mixed numbers in the linear number system</vt:lpstr>
      <vt:lpstr>4F-1 Mixed numbers in the linear number system</vt:lpstr>
      <vt:lpstr>4F-1 Mixed numbers in the linear number system</vt:lpstr>
      <vt:lpstr>PowerPoint Presentation</vt:lpstr>
      <vt:lpstr>Year 4, Unit 9, Learning Outcome 7</vt:lpstr>
      <vt:lpstr>PowerPoint Presentation</vt:lpstr>
      <vt:lpstr>PowerPoint Presentation</vt:lpstr>
      <vt:lpstr>Year 4, Unit 9, Learning Outcome 8</vt:lpstr>
      <vt:lpstr>PowerPoint Presentation</vt:lpstr>
      <vt:lpstr>PowerPoint Presentation</vt:lpstr>
      <vt:lpstr>PowerPoint Presentation</vt:lpstr>
      <vt:lpstr>Year 4, Unit 9, Learning Outcome 9</vt:lpstr>
      <vt:lpstr>PowerPoint Presentation</vt:lpstr>
      <vt:lpstr>PowerPoint Presentation</vt:lpstr>
      <vt:lpstr>PowerPoint Presentation</vt:lpstr>
      <vt:lpstr>Year 4, Unit 9, Learning Outcome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9, Learning Outcome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9, Learning Outcome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4F-2 Convert between mixed numbers and improper fractions</vt:lpstr>
      <vt:lpstr>4F-2 Convert between mixed numbers and improper fractions</vt:lpstr>
      <vt:lpstr>4F-2 Convert between mixed numbers and improper fractions</vt:lpstr>
      <vt:lpstr>PowerPoint Presentation</vt:lpstr>
      <vt:lpstr>Year 4, Unit 9, Learning Outcome 13</vt:lpstr>
      <vt:lpstr>PowerPoint Presentation</vt:lpstr>
      <vt:lpstr>4F-2 Convert between mixed numbers and improper fractions</vt:lpstr>
      <vt:lpstr>4F-2 Convert between mixed numbers and improper fractions</vt:lpstr>
      <vt:lpstr>PowerPoint Presentation</vt:lpstr>
      <vt:lpstr>Year 4, Unit 9, Learning Outcome 14</vt:lpstr>
      <vt:lpstr>PowerPoint Presentation</vt:lpstr>
      <vt:lpstr>PowerPoint Presentation</vt:lpstr>
      <vt:lpstr>4F-2 Convert between mixed numbers and improper fractions</vt:lpstr>
      <vt:lpstr>4F-2 Convert between mixed numbers and improper fractions</vt:lpstr>
      <vt:lpstr>4F-2 Convert between mixed numbers and improper fractions</vt:lpstr>
      <vt:lpstr>PowerPoint Presentation</vt:lpstr>
      <vt:lpstr>Year 4, Unit 9, Learning Outcome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4F-2 Convert between mixed numbers and improper fractions</vt:lpstr>
      <vt:lpstr>4F-2 Convert between mixed numbers and improper fractions</vt:lpstr>
      <vt:lpstr>4F-2 Convert between mixed numbers and improper fractions</vt:lpstr>
      <vt:lpstr>PowerPoint Presentation</vt:lpstr>
      <vt:lpstr>Year 4, Unit 9, Learning Outcome 16</vt:lpstr>
      <vt:lpstr>PowerPoint Presentation</vt:lpstr>
      <vt:lpstr>PowerPoint Presentation</vt:lpstr>
      <vt:lpstr>PowerPoint Presentation</vt:lpstr>
      <vt:lpstr>4F-2 Convert between mixed numbers and improper fractions</vt:lpstr>
      <vt:lpstr>PowerPoint Presentation</vt:lpstr>
      <vt:lpstr>Year 4, Unit 9, Learning Outcome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4F-3 Add and subtract improper and mixed fractions (same denominator) </vt:lpstr>
      <vt:lpstr>4F-3 Add and subtract improper and mixed fractions (same denominator)</vt:lpstr>
      <vt:lpstr>4F-3 Add and subtract improper and mixed fractions (same denominator)</vt:lpstr>
      <vt:lpstr>4F-3 Add and subtract improper and mixed fractions (same denominator)</vt:lpstr>
      <vt:lpstr>4F-3 Add and subtract improper and mixed fractions (same denominator)</vt:lpstr>
      <vt:lpstr>4F-3 Add and subtract improper and mixed fractions (same denominator)</vt:lpstr>
      <vt:lpstr>PowerPoint Presentation</vt:lpstr>
      <vt:lpstr>Year 4, Unit 9, Learning Outcome 18</vt:lpstr>
      <vt:lpstr>PowerPoint Presentation</vt:lpstr>
      <vt:lpstr>PowerPoint Presentation</vt:lpstr>
      <vt:lpstr>PowerPoint Presentation</vt:lpstr>
      <vt:lpstr>4F-3 Add and subtract improper and mixed fractions (same denominator)</vt:lpstr>
      <vt:lpstr>4F-3 Add and subtract improper and mixed fractions (same denominator)</vt:lpstr>
      <vt:lpstr>PowerPoint Presentation</vt:lpstr>
      <vt:lpstr>Year 4, Unit 9, Learning Outcome 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9, Learning Outcome 20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Donna Cole</cp:lastModifiedBy>
  <cp:revision>99</cp:revision>
  <dcterms:created xsi:type="dcterms:W3CDTF">2021-05-07T12:27:15Z</dcterms:created>
  <dcterms:modified xsi:type="dcterms:W3CDTF">2021-12-16T09:20:26Z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