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26876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Reasoning algebraically </a:t>
            </a:r>
            <a:br>
              <a:rPr lang="en-GB" dirty="0" smtClean="0"/>
            </a:br>
            <a:r>
              <a:rPr lang="en-GB" dirty="0" smtClean="0"/>
              <a:t>using </a:t>
            </a:r>
            <a:r>
              <a:rPr lang="en-GB" dirty="0" err="1" smtClean="0"/>
              <a:t>manipulatives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60" y="301625"/>
            <a:ext cx="7194376" cy="1143000"/>
          </a:xfrm>
        </p:spPr>
        <p:txBody>
          <a:bodyPr anchor="ctr"/>
          <a:lstStyle/>
          <a:p>
            <a:r>
              <a:rPr lang="en-GB" dirty="0" smtClean="0"/>
              <a:t>3.2 Reasoning algebraically using </a:t>
            </a:r>
            <a:r>
              <a:rPr lang="en-GB" dirty="0" err="1" smtClean="0"/>
              <a:t>manipulatives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2251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teacher allows the pupils to experiment freely with the </a:t>
            </a:r>
            <a:r>
              <a:rPr lang="en-GB" sz="2800" dirty="0" err="1" smtClean="0"/>
              <a:t>manipulatives</a:t>
            </a:r>
            <a:r>
              <a:rPr lang="en-GB" sz="2800" dirty="0" smtClean="0"/>
              <a:t> and then uses their responses to expose and address misconceptions.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44</Words>
  <Application>Microsoft Macintosh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3  Video 3.2 Reasoning algebraically  using manipulatives</vt:lpstr>
      <vt:lpstr>3.2 Reasoning algebraically using manipulatives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2014-02-11T11:54:21Z</dcterms:created>
  <dcterms:modified xsi:type="dcterms:W3CDTF">2014-02-11T11:54:39Z</dcterms:modified>
</cp:coreProperties>
</file>