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EAF79-E211-41BC-92FD-B215681B776D}" type="datetimeFigureOut">
              <a:rPr lang="en-GB" smtClean="0"/>
              <a:pPr/>
              <a:t>2/11/14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AF80C-1E3A-4BCF-8315-F1FBB2BAC2F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466725" y="1268760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Division Key Stage 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2.1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Teacher introduces division vocabulary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9776"/>
            <a:ext cx="7924800" cy="1143000"/>
          </a:xfrm>
        </p:spPr>
        <p:txBody>
          <a:bodyPr anchor="ctr"/>
          <a:lstStyle/>
          <a:p>
            <a:r>
              <a:rPr lang="en-GB" dirty="0" smtClean="0"/>
              <a:t>2.1 Teacher introduces</a:t>
            </a:r>
            <a:br>
              <a:rPr lang="en-GB" dirty="0" smtClean="0"/>
            </a:br>
            <a:r>
              <a:rPr lang="en-GB" dirty="0" smtClean="0"/>
              <a:t>division vocabulary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Consider the high expectations in terms of using the correct vocabulary.</a:t>
            </a:r>
          </a:p>
          <a:p>
            <a:r>
              <a:rPr lang="en-GB" sz="2800" i="1" dirty="0" smtClean="0"/>
              <a:t>The teacher says </a:t>
            </a:r>
          </a:p>
          <a:p>
            <a:pPr marL="0" indent="0"/>
            <a:r>
              <a:rPr lang="en-GB" sz="2800" i="1" dirty="0" smtClean="0"/>
              <a:t>“When children have the key vocabulary they can speak in full sentences about their learning and they learn more” </a:t>
            </a:r>
          </a:p>
          <a:p>
            <a:r>
              <a:rPr lang="en-GB" sz="2800" dirty="0" smtClean="0"/>
              <a:t>Do you agree with this statement?</a:t>
            </a:r>
          </a:p>
          <a:p>
            <a:endParaRPr lang="en-GB" sz="2800" dirty="0" smtClean="0"/>
          </a:p>
          <a:p>
            <a:pPr marL="0" indent="0"/>
            <a:r>
              <a:rPr lang="en-GB" sz="2800" dirty="0" smtClean="0"/>
              <a:t>Consider the strategy of learning the correct vocabulary alongside the procedure.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924800" cy="1143000"/>
          </a:xfrm>
        </p:spPr>
        <p:txBody>
          <a:bodyPr anchor="ctr"/>
          <a:lstStyle/>
          <a:p>
            <a:r>
              <a:rPr lang="en-GB" dirty="0" smtClean="0"/>
              <a:t>Division Vocabulary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7560840" cy="4114800"/>
          </a:xfrm>
        </p:spPr>
        <p:txBody>
          <a:bodyPr/>
          <a:lstStyle/>
          <a:p>
            <a:r>
              <a:rPr lang="en-GB" sz="2800" dirty="0" smtClean="0"/>
              <a:t>Things to notice: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Children are given the opportunity to hypothesise and predict what the words might mean. 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The teacher says </a:t>
            </a:r>
            <a:r>
              <a:rPr lang="en-GB" sz="2800" i="1" dirty="0" smtClean="0"/>
              <a:t>“I’m going to write this in a different way but it means the same thing.”  </a:t>
            </a:r>
            <a:r>
              <a:rPr lang="en-GB" sz="2800" dirty="0" smtClean="0"/>
              <a:t>The children are given the opportunity to transfer their understanding from one representation to another.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133</Words>
  <Application>Microsoft Macintosh PowerPoint</Application>
  <PresentationFormat>On-screen Show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1_nctem1</vt:lpstr>
      <vt:lpstr>Division Key Stage 2  Video 2.1 Teacher introduces division vocabulary</vt:lpstr>
      <vt:lpstr>2.1 Teacher introduces division vocabulary</vt:lpstr>
      <vt:lpstr>Division Vocabulary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</dc:title>
  <dc:creator>Deborah.morgan</dc:creator>
  <cp:lastModifiedBy>Sam Radford</cp:lastModifiedBy>
  <cp:revision>32</cp:revision>
  <dcterms:created xsi:type="dcterms:W3CDTF">2014-02-11T10:57:13Z</dcterms:created>
  <dcterms:modified xsi:type="dcterms:W3CDTF">2014-02-11T10:57:36Z</dcterms:modified>
</cp:coreProperties>
</file>