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theme/themeOverride1.xml" ContentType="application/vnd.openxmlformats-officedocument.themeOverr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628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588" autoAdjust="0"/>
    <p:restoredTop sz="94624" autoAdjust="0"/>
  </p:normalViewPr>
  <p:slideViewPr>
    <p:cSldViewPr>
      <p:cViewPr varScale="1">
        <p:scale>
          <a:sx n="152" d="100"/>
          <a:sy n="152" d="100"/>
        </p:scale>
        <p:origin x="-120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2FC3A-369D-4E8E-8928-9994A93E65BE}" type="datetimeFigureOut">
              <a:rPr lang="en-GB" smtClean="0"/>
              <a:pPr/>
              <a:t>2/11/14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C25790-9499-4F3D-A09B-FAABBE33126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C74950C-AF12-439A-AF90-3BC6F62BF35E}" type="slidenum">
              <a:rPr lang="en-GB">
                <a:solidFill>
                  <a:srgbClr val="000000"/>
                </a:solidFill>
              </a:rPr>
              <a:pPr/>
              <a:t>1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8" y="-14288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67013" y="6149975"/>
            <a:ext cx="6297612" cy="592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51500" y="4006850"/>
            <a:ext cx="3222625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66725" y="341313"/>
            <a:ext cx="7239000" cy="758825"/>
          </a:xfrm>
          <a:extLst>
            <a:ext uri="{909E8E84-426E-40DD-AFC4-6F175D3DCCD1}"/>
          </a:ex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6725" y="1255713"/>
            <a:ext cx="7239000" cy="1600200"/>
          </a:xfrm>
        </p:spPr>
        <p:txBody>
          <a:bodyPr/>
          <a:lstStyle>
            <a:lvl1pPr marL="0" indent="0">
              <a:defRPr sz="3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GB">
              <a:solidFill>
                <a:srgbClr val="99CCCC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2627313" y="6248400"/>
            <a:ext cx="6408737" cy="45720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GB">
              <a:solidFill>
                <a:srgbClr val="99CCCC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9BC86-C739-4A92-8D11-704405369E70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301625"/>
            <a:ext cx="1981200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01625"/>
            <a:ext cx="5791200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D27FE-8DC3-477B-A6FA-D665E526E087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BD81E-85D5-47C5-BC42-445CCB4A6BE0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5BD63-A38B-4BF5-8468-C8EE9382D6DE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827213"/>
            <a:ext cx="388461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9013" y="1827213"/>
            <a:ext cx="38846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2EEB0-B2C2-432A-BBED-C4B69FFA648B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89BD8-FB25-42AD-927B-9476C0A70D1A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EB2AB-C133-4EFB-BE61-CBE758EDAB81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205A4-DB35-47D4-B810-E756D134058A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16AE9-2804-4885-92A4-305BE4F2443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D6134-E379-4515-A542-EB75374246D4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29450" y="142875"/>
            <a:ext cx="2011363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301625"/>
            <a:ext cx="7924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827213"/>
            <a:ext cx="79216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 fontAlgn="base"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 fontAlgn="base"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 fontAlgn="base">
              <a:spcAft>
                <a:spcPct val="0"/>
              </a:spcAft>
              <a:defRPr/>
            </a:pPr>
            <a:fld id="{0080D4D3-3895-44FD-BB72-CC703F81743D}" type="slidenum">
              <a:rPr lang="en-GB">
                <a:solidFill>
                  <a:srgbClr val="000000"/>
                </a:solidFill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628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628C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628C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628C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628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628C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628C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628C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628C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28C"/>
        </a:buClr>
        <a:buFont typeface="Arial" charset="0"/>
        <a:buChar char="●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28C"/>
        </a:buClr>
        <a:buFont typeface="Arial" charset="0"/>
        <a:buChar char="–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●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●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●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●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●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●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6"/>
          <p:cNvSpPr>
            <a:spLocks noGrp="1" noChangeArrowheads="1"/>
          </p:cNvSpPr>
          <p:nvPr>
            <p:ph type="ctrTitle"/>
          </p:nvPr>
        </p:nvSpPr>
        <p:spPr>
          <a:xfrm>
            <a:off x="395536" y="1196082"/>
            <a:ext cx="7239000" cy="1944886"/>
          </a:xfrm>
        </p:spPr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Algebra Key Stage 3</a:t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 smtClean="0">
                <a:ea typeface="ＭＳ Ｐゴシック" pitchFamily="34" charset="-128"/>
              </a:rPr>
              <a:t/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 smtClean="0">
                <a:ea typeface="ＭＳ Ｐゴシック" pitchFamily="34" charset="-128"/>
              </a:rPr>
              <a:t>Video 3.5</a:t>
            </a:r>
            <a:br>
              <a:rPr lang="en-US" dirty="0" smtClean="0">
                <a:ea typeface="ＭＳ Ｐゴシック" pitchFamily="34" charset="-128"/>
              </a:rPr>
            </a:br>
            <a:r>
              <a:rPr lang="en-GB" dirty="0" smtClean="0"/>
              <a:t>Students create expressions that factorise</a:t>
            </a:r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01625"/>
            <a:ext cx="6546304" cy="1143000"/>
          </a:xfrm>
        </p:spPr>
        <p:txBody>
          <a:bodyPr anchor="ctr"/>
          <a:lstStyle/>
          <a:p>
            <a:r>
              <a:rPr lang="en-GB" dirty="0" smtClean="0"/>
              <a:t>3.5 Students create expressions that factorise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827213"/>
            <a:ext cx="7921625" cy="4114800"/>
          </a:xfrm>
        </p:spPr>
        <p:txBody>
          <a:bodyPr/>
          <a:lstStyle/>
          <a:p>
            <a:pPr marL="0" indent="0"/>
            <a:r>
              <a:rPr lang="en-GB" sz="2800" dirty="0" smtClean="0"/>
              <a:t>“</a:t>
            </a:r>
            <a:r>
              <a:rPr lang="en-GB" sz="2800" i="1" dirty="0" smtClean="0"/>
              <a:t>The best way of testing whether you understand how to factorise an expression is to be able to create your own questions.</a:t>
            </a:r>
            <a:r>
              <a:rPr lang="en-GB" sz="2800" dirty="0" smtClean="0"/>
              <a:t>”</a:t>
            </a:r>
          </a:p>
          <a:p>
            <a:pPr marL="0" indent="0"/>
            <a:endParaRPr lang="en-GB" sz="2800" dirty="0" smtClean="0"/>
          </a:p>
          <a:p>
            <a:pPr marL="0" indent="0"/>
            <a:r>
              <a:rPr lang="en-GB" sz="2800" dirty="0" smtClean="0"/>
              <a:t>Notice how the ‘Post-It’ activity allowed for discussion and explanation between pupils and consideration of different factorisations.</a:t>
            </a:r>
          </a:p>
          <a:p>
            <a:pPr marL="0" indent="0"/>
            <a:endParaRPr lang="en-GB" dirty="0" smtClean="0"/>
          </a:p>
          <a:p>
            <a:pPr marL="0" indent="0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nctem1">
  <a:themeElements>
    <a:clrScheme name="nctem1 11">
      <a:dk1>
        <a:srgbClr val="000000"/>
      </a:dk1>
      <a:lt1>
        <a:srgbClr val="FFFFFF"/>
      </a:lt1>
      <a:dk2>
        <a:srgbClr val="00628C"/>
      </a:dk2>
      <a:lt2>
        <a:srgbClr val="5F5F5F"/>
      </a:lt2>
      <a:accent1>
        <a:srgbClr val="82E6DD"/>
      </a:accent1>
      <a:accent2>
        <a:srgbClr val="C8E2E8"/>
      </a:accent2>
      <a:accent3>
        <a:srgbClr val="FFFFFF"/>
      </a:accent3>
      <a:accent4>
        <a:srgbClr val="000000"/>
      </a:accent4>
      <a:accent5>
        <a:srgbClr val="C1F0EB"/>
      </a:accent5>
      <a:accent6>
        <a:srgbClr val="B5CDD2"/>
      </a:accent6>
      <a:hlink>
        <a:srgbClr val="00628C"/>
      </a:hlink>
      <a:folHlink>
        <a:srgbClr val="B2B2B2"/>
      </a:folHlink>
    </a:clrScheme>
    <a:fontScheme name="nctem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 xmlns:a="http://schemas.openxmlformats.org/drawingml/2006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xmlns:a="http://schemas.openxmlformats.org/drawingml/2006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 xmlns:a="http://schemas.openxmlformats.org/drawingml/2006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742950" marR="0" indent="-28575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628C"/>
          </a:buClr>
          <a:buSzTx/>
          <a:buFont typeface="Arial" charset="0"/>
          <a:buChar char="●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 xmlns:a="http://schemas.openxmlformats.org/drawingml/2006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xmlns:a="http://schemas.openxmlformats.org/drawingml/2006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 xmlns:a="http://schemas.openxmlformats.org/drawingml/2006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742950" marR="0" indent="-28575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628C"/>
          </a:buClr>
          <a:buSzTx/>
          <a:buFont typeface="Arial" charset="0"/>
          <a:buChar char="●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ctem1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tem1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tem1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tem1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tem1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tem1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tem1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tem1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tem1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tem1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tem1 11">
        <a:dk1>
          <a:srgbClr val="000000"/>
        </a:dk1>
        <a:lt1>
          <a:srgbClr val="FFFFFF"/>
        </a:lt1>
        <a:dk2>
          <a:srgbClr val="00628C"/>
        </a:dk2>
        <a:lt2>
          <a:srgbClr val="5F5F5F"/>
        </a:lt2>
        <a:accent1>
          <a:srgbClr val="82E6DD"/>
        </a:accent1>
        <a:accent2>
          <a:srgbClr val="C8E2E8"/>
        </a:accent2>
        <a:accent3>
          <a:srgbClr val="FFFFFF"/>
        </a:accent3>
        <a:accent4>
          <a:srgbClr val="000000"/>
        </a:accent4>
        <a:accent5>
          <a:srgbClr val="C1F0EB"/>
        </a:accent5>
        <a:accent6>
          <a:srgbClr val="B5CDD2"/>
        </a:accent6>
        <a:hlink>
          <a:srgbClr val="00628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nctem1 1">
    <a:dk1>
      <a:srgbClr val="000000"/>
    </a:dk1>
    <a:lt1>
      <a:srgbClr val="FFFFFF"/>
    </a:lt1>
    <a:dk2>
      <a:srgbClr val="006666"/>
    </a:dk2>
    <a:lt2>
      <a:srgbClr val="5F5F5F"/>
    </a:lt2>
    <a:accent1>
      <a:srgbClr val="33CCCC"/>
    </a:accent1>
    <a:accent2>
      <a:srgbClr val="99CCCC"/>
    </a:accent2>
    <a:accent3>
      <a:srgbClr val="FFFFFF"/>
    </a:accent3>
    <a:accent4>
      <a:srgbClr val="000000"/>
    </a:accent4>
    <a:accent5>
      <a:srgbClr val="ADE2E2"/>
    </a:accent5>
    <a:accent6>
      <a:srgbClr val="8AB9B9"/>
    </a:accent6>
    <a:hlink>
      <a:srgbClr val="006666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68</Words>
  <Application>Microsoft Macintosh PowerPoint</Application>
  <PresentationFormat>On-screen Show (4:3)</PresentationFormat>
  <Paragraphs>6</Paragraphs>
  <Slides>2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1_nctem1</vt:lpstr>
      <vt:lpstr>Algebra Key Stage 3  Video 3.5 Students create expressions that factorise</vt:lpstr>
      <vt:lpstr>3.5 Students create expressions that factorise</vt:lpstr>
    </vt:vector>
  </TitlesOfParts>
  <Company>Tribal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Deborah.morgan</dc:creator>
  <cp:lastModifiedBy>Sam Radford</cp:lastModifiedBy>
  <cp:revision>35</cp:revision>
  <dcterms:created xsi:type="dcterms:W3CDTF">2014-02-11T11:55:28Z</dcterms:created>
  <dcterms:modified xsi:type="dcterms:W3CDTF">2014-02-11T11:55:51Z</dcterms:modified>
</cp:coreProperties>
</file>