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28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8" autoAdjust="0"/>
    <p:restoredTop sz="94624" autoAdjust="0"/>
  </p:normalViewPr>
  <p:slideViewPr>
    <p:cSldViewPr>
      <p:cViewPr varScale="1">
        <p:scale>
          <a:sx n="152" d="100"/>
          <a:sy n="152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FC3A-369D-4E8E-8928-9994A93E65BE}" type="datetimeFigureOut">
              <a:rPr lang="en-GB" smtClean="0"/>
              <a:pPr/>
              <a:t>2/11/14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5790-9499-4F3D-A09B-FAABBE3312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4950C-AF12-439A-AF90-3BC6F62BF35E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013" y="6149975"/>
            <a:ext cx="6297612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006850"/>
            <a:ext cx="32226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341313"/>
            <a:ext cx="7239000" cy="758825"/>
          </a:xfrm>
          <a:extLst>
            <a:ext uri="{909E8E84-426E-40DD-AFC4-6F175D3DCCD1}"/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255713"/>
            <a:ext cx="7239000" cy="1600200"/>
          </a:xfrm>
        </p:spPr>
        <p:txBody>
          <a:bodyPr/>
          <a:lstStyle>
            <a:lvl1pPr marL="0" indent="0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8400"/>
            <a:ext cx="6408737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99CC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BC86-C739-4A92-8D11-704405369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1625"/>
            <a:ext cx="1981200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1625"/>
            <a:ext cx="57912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27FE-8DC3-477B-A6FA-D665E526E0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BD81E-85D5-47C5-BC42-445CCB4A6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BD63-A38B-4BF5-8468-C8EE9382D6D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7213"/>
            <a:ext cx="3884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7213"/>
            <a:ext cx="3884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EEB0-B2C2-432A-BBED-C4B69FFA64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9BD8-FB25-42AD-927B-9476C0A70D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B2AB-C133-4EFB-BE61-CBE758EDAB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05A4-DB35-47D4-B810-E756D1340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6AE9-2804-4885-92A4-305BE4F244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6134-E379-4515-A542-EB7537424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9450" y="142875"/>
            <a:ext cx="20113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1625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7213"/>
            <a:ext cx="7921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fontAlgn="base">
              <a:spcAft>
                <a:spcPct val="0"/>
              </a:spcAft>
              <a:defRPr/>
            </a:pPr>
            <a:fld id="{0080D4D3-3895-44FD-BB72-CC703F81743D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2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8C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466725" y="1844154"/>
            <a:ext cx="7239000" cy="194488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Algebra Key Stage 2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Video 2.2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GB" dirty="0" smtClean="0"/>
              <a:t>Extending reasoning about equations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1625"/>
            <a:ext cx="6834336" cy="1143000"/>
          </a:xfrm>
        </p:spPr>
        <p:txBody>
          <a:bodyPr anchor="ctr"/>
          <a:lstStyle/>
          <a:p>
            <a:r>
              <a:rPr lang="en-GB" dirty="0" smtClean="0"/>
              <a:t>2.2 Extending reasoning about equations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5472608" cy="2033835"/>
          </a:xfrm>
        </p:spPr>
        <p:txBody>
          <a:bodyPr/>
          <a:lstStyle/>
          <a:p>
            <a:pPr marL="0" indent="0"/>
            <a:r>
              <a:rPr lang="en-GB" sz="2800" dirty="0" smtClean="0"/>
              <a:t>How effective is the teacher’s use of the three different statements in promoting reasoning and discussion?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868" t="20971" r="17933" b="50573"/>
          <a:stretch>
            <a:fillRect/>
          </a:stretch>
        </p:blipFill>
        <p:spPr bwMode="auto">
          <a:xfrm>
            <a:off x="5516576" y="1988840"/>
            <a:ext cx="2727832" cy="1584176"/>
          </a:xfrm>
          <a:prstGeom prst="rect">
            <a:avLst/>
          </a:prstGeom>
          <a:noFill/>
          <a:ln w="38100">
            <a:solidFill>
              <a:srgbClr val="00628C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462661"/>
            <a:ext cx="74065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does the second statement prompt children to think about numbers other than whole numbers?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tem1">
  <a:themeElements>
    <a:clrScheme name="nctem1 11">
      <a:dk1>
        <a:srgbClr val="000000"/>
      </a:dk1>
      <a:lt1>
        <a:srgbClr val="FFFFFF"/>
      </a:lt1>
      <a:dk2>
        <a:srgbClr val="00628C"/>
      </a:dk2>
      <a:lt2>
        <a:srgbClr val="5F5F5F"/>
      </a:lt2>
      <a:accent1>
        <a:srgbClr val="82E6DD"/>
      </a:accent1>
      <a:accent2>
        <a:srgbClr val="C8E2E8"/>
      </a:accent2>
      <a:accent3>
        <a:srgbClr val="FFFFFF"/>
      </a:accent3>
      <a:accent4>
        <a:srgbClr val="000000"/>
      </a:accent4>
      <a:accent5>
        <a:srgbClr val="C1F0EB"/>
      </a:accent5>
      <a:accent6>
        <a:srgbClr val="B5CDD2"/>
      </a:accent6>
      <a:hlink>
        <a:srgbClr val="00628C"/>
      </a:hlink>
      <a:folHlink>
        <a:srgbClr val="B2B2B2"/>
      </a:folHlink>
    </a:clrScheme>
    <a:fontScheme name="ncte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 xmlns:a="http://schemas.openxmlformats.org/drawingml/2006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xmlns:a="http://schemas.openxmlformats.org/drawingml/2006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 xmlns:a="http://schemas.openxmlformats.org/drawingml/2006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xmlns:a="http://schemas.openxmlformats.org/drawingml/2006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628C"/>
          </a:buClr>
          <a:buSzTx/>
          <a:buFont typeface="Arial" charset="0"/>
          <a:buChar char="●"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ctem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tem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tem1 11">
        <a:dk1>
          <a:srgbClr val="000000"/>
        </a:dk1>
        <a:lt1>
          <a:srgbClr val="FFFFFF"/>
        </a:lt1>
        <a:dk2>
          <a:srgbClr val="00628C"/>
        </a:dk2>
        <a:lt2>
          <a:srgbClr val="5F5F5F"/>
        </a:lt2>
        <a:accent1>
          <a:srgbClr val="82E6DD"/>
        </a:accent1>
        <a:accent2>
          <a:srgbClr val="C8E2E8"/>
        </a:accent2>
        <a:accent3>
          <a:srgbClr val="FFFFFF"/>
        </a:accent3>
        <a:accent4>
          <a:srgbClr val="000000"/>
        </a:accent4>
        <a:accent5>
          <a:srgbClr val="C1F0EB"/>
        </a:accent5>
        <a:accent6>
          <a:srgbClr val="B5CDD2"/>
        </a:accent6>
        <a:hlink>
          <a:srgbClr val="00628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tem1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53</Words>
  <Application>Microsoft Macintosh PowerPoint</Application>
  <PresentationFormat>On-screen Show (4:3)</PresentationFormat>
  <Paragraphs>5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1_nctem1</vt:lpstr>
      <vt:lpstr>Algebra Key Stage 2  Video 2.2 Extending reasoning about equations  </vt:lpstr>
      <vt:lpstr>2.2 Extending reasoning about equations</vt:lpstr>
    </vt:vector>
  </TitlesOfParts>
  <Company>Tribal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Deborah.morgan</dc:creator>
  <cp:lastModifiedBy>Sam Radford</cp:lastModifiedBy>
  <cp:revision>35</cp:revision>
  <dcterms:created xsi:type="dcterms:W3CDTF">2014-02-11T11:52:22Z</dcterms:created>
  <dcterms:modified xsi:type="dcterms:W3CDTF">2014-02-11T11:52:40Z</dcterms:modified>
</cp:coreProperties>
</file>